
<file path=[Content_Types].xml><?xml version="1.0" encoding="utf-8"?>
<Types xmlns="http://schemas.openxmlformats.org/package/2006/content-types">
  <Default Extension="png" ContentType="image/png"/>
  <Default Extension="bin" ContentType="application/vnd.openxmlformats-officedocument.oleObject"/>
  <Default Extension="svg" ContentType="image/svg+xml"/>
  <Default Extension="jpeg" ContentType="image/jpeg"/>
  <Default Extension="wmf" ContentType="image/x-wmf"/>
  <Default Extension="emf" ContentType="image/x-emf"/>
  <Default Extension="mov" ContentType="video/quicktime"/>
  <Default Extension="rels" ContentType="application/vnd.openxmlformats-package.relationships+xml"/>
  <Default Extension="xml" ContentType="application/xml"/>
  <Default Extension="wdp" ContentType="image/vnd.ms-photo"/>
  <Default Extension="gif" ContentType="image/gif"/>
  <Default Extension="vml" ContentType="application/vnd.openxmlformats-officedocument.vmlDrawing"/>
  <Default Extension="jpg" ContentType="image/jpeg"/>
  <Default Extension="mp4" ContentType="video/mp4"/>
  <Override PartName="/ppt/slides/slide116.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28.xml" ContentType="application/vnd.openxmlformats-officedocument.presentationml.slide+xml"/>
  <Override PartName="/ppt/slides/slide127.xml" ContentType="application/vnd.openxmlformats-officedocument.presentationml.slide+xml"/>
  <Override PartName="/ppt/slides/slide126.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diagrams/data8.xml" ContentType="application/vnd.openxmlformats-officedocument.drawingml.diagramData+xml"/>
  <Override PartName="/ppt/diagrams/data1.xml" ContentType="application/vnd.openxmlformats-officedocument.drawingml.diagramData+xml"/>
  <Override PartName="/ppt/diagrams/data2.xml" ContentType="application/vnd.openxmlformats-officedocument.drawingml.diagramData+xml"/>
  <Override PartName="/ppt/diagrams/data3.xml" ContentType="application/vnd.openxmlformats-officedocument.drawingml.diagramData+xml"/>
  <Override PartName="/ppt/diagrams/data4.xml" ContentType="application/vnd.openxmlformats-officedocument.drawingml.diagramData+xml"/>
  <Override PartName="/ppt/diagrams/data5.xml" ContentType="application/vnd.openxmlformats-officedocument.drawingml.diagramData+xml"/>
  <Override PartName="/ppt/diagrams/data6.xml" ContentType="application/vnd.openxmlformats-officedocument.drawingml.diagramData+xml"/>
  <Override PartName="/ppt/diagrams/data7.xml" ContentType="application/vnd.openxmlformats-officedocument.drawingml.diagramData+xml"/>
  <Override PartName="/ppt/slides/slide117.xml" ContentType="application/vnd.openxmlformats-officedocument.presentationml.slide+xml"/>
  <Override PartName="/ppt/presentation.xml" ContentType="application/vnd.openxmlformats-officedocument.presentationml.presentation.main+xml"/>
  <Override PartName="/ppt/slides/slide11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49.xml" ContentType="application/vnd.openxmlformats-officedocument.presentationml.slide+xml"/>
  <Override PartName="/ppt/slides/slide48.xml" ContentType="application/vnd.openxmlformats-officedocument.presentationml.slide+xml"/>
  <Override PartName="/ppt/slides/slide47.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72.xml" ContentType="application/vnd.openxmlformats-officedocument.presentationml.slide+xml"/>
  <Override PartName="/ppt/slides/slide71.xml" ContentType="application/vnd.openxmlformats-officedocument.presentationml.slide+xml"/>
  <Override PartName="/ppt/slides/slide70.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38.xml" ContentType="application/vnd.openxmlformats-officedocument.presentationml.slide+xml"/>
  <Override PartName="/ppt/slides/slide37.xml" ContentType="application/vnd.openxmlformats-officedocument.presentationml.slide+xml"/>
  <Override PartName="/ppt/slides/slide3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91.xml" ContentType="application/vnd.openxmlformats-officedocument.presentationml.slide+xml"/>
  <Override PartName="/ppt/slides/slide6.xml" ContentType="application/vnd.openxmlformats-officedocument.presentationml.slide+xml"/>
  <Override PartName="/ppt/slides/slide5.xml" ContentType="application/vnd.openxmlformats-officedocument.presentationml.slide+xml"/>
  <Override PartName="/ppt/slides/slide90.xml" ContentType="application/vnd.openxmlformats-officedocument.presentationml.slide+xml"/>
  <Override PartName="/ppt/slides/slide88.xml" ContentType="application/vnd.openxmlformats-officedocument.presentationml.slide+xml"/>
  <Override PartName="/ppt/slides/slide86.xml" ContentType="application/vnd.openxmlformats-officedocument.presentationml.slide+xml"/>
  <Override PartName="/ppt/slides/slide1.xml" ContentType="application/vnd.openxmlformats-officedocument.presentationml.slide+xml"/>
  <Override PartName="/ppt/slides/slide89.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85.xml" ContentType="application/vnd.openxmlformats-officedocument.presentationml.slide+xml"/>
  <Override PartName="/ppt/slides/slide4.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27.xml" ContentType="application/vnd.openxmlformats-officedocument.presentationml.slide+xml"/>
  <Override PartName="/ppt/slides/slide26.xml" ContentType="application/vnd.openxmlformats-officedocument.presentationml.slide+xml"/>
  <Override PartName="/ppt/slides/slide25.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81.xml" ContentType="application/vnd.openxmlformats-officedocument.presentationml.slide+xml"/>
  <Override PartName="/ppt/slides/slide87.xml" ContentType="application/vnd.openxmlformats-officedocument.presentationml.slide+xml"/>
  <Override PartName="/ppt/slides/slide94.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1.xml" ContentType="application/vnd.openxmlformats-officedocument.presentationml.slide+xml"/>
  <Override PartName="/ppt/slides/slide100.xml" ContentType="application/vnd.openxmlformats-officedocument.presentationml.slide+xml"/>
  <Override PartName="/ppt/slides/slide99.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84.xml" ContentType="application/vnd.openxmlformats-officedocument.presentationml.slide+xml"/>
  <Override PartName="/ppt/slides/slide83.xml" ContentType="application/vnd.openxmlformats-officedocument.presentationml.slide+xml"/>
  <Override PartName="/ppt/slides/slide93.xml" ContentType="application/vnd.openxmlformats-officedocument.presentationml.slide+xml"/>
  <Override PartName="/ppt/slides/slide92.xml" ContentType="application/vnd.openxmlformats-officedocument.presentationml.slide+xml"/>
  <Override PartName="/ppt/slides/slide114.xml" ContentType="application/vnd.openxmlformats-officedocument.presentationml.slide+xml"/>
  <Override PartName="/ppt/slides/slide82.xml" ContentType="application/vnd.openxmlformats-officedocument.presentationml.slide+xml"/>
  <Override PartName="/ppt/slides/slide113.xml" ContentType="application/vnd.openxmlformats-officedocument.presentationml.slide+xml"/>
  <Override PartName="/ppt/slides/slide110.xml" ContentType="application/vnd.openxmlformats-officedocument.presentationml.slide+xml"/>
  <Override PartName="/ppt/slides/slide112.xml" ContentType="application/vnd.openxmlformats-officedocument.presentationml.slide+xml"/>
  <Override PartName="/ppt/slides/slide111.xml" ContentType="application/vnd.openxmlformats-officedocument.presentationml.slide+xml"/>
  <Override PartName="/ppt/notesSlides/notesSlide54.xml" ContentType="application/vnd.openxmlformats-officedocument.presentationml.notesSlide+xml"/>
  <Override PartName="/ppt/notesSlides/notesSlide53.xml" ContentType="application/vnd.openxmlformats-officedocument.presentationml.notesSlide+xml"/>
  <Override PartName="/ppt/notesSlides/notesSlide52.xml" ContentType="application/vnd.openxmlformats-officedocument.presentationml.notesSlide+xml"/>
  <Override PartName="/ppt/notesSlides/notesSlide51.xml" ContentType="application/vnd.openxmlformats-officedocument.presentationml.notesSlide+xml"/>
  <Override PartName="/ppt/notesSlides/notesSlide49.xml" ContentType="application/vnd.openxmlformats-officedocument.presentationml.notesSlide+xml"/>
  <Override PartName="/ppt/slideMasters/slideMaster57.xml" ContentType="application/vnd.openxmlformats-officedocument.presentationml.slideMaster+xml"/>
  <Override PartName="/ppt/slideMasters/slideMaster56.xml" ContentType="application/vnd.openxmlformats-officedocument.presentationml.slideMaster+xml"/>
  <Override PartName="/ppt/slideMasters/slideMaster55.xml" ContentType="application/vnd.openxmlformats-officedocument.presentationml.slideMaster+xml"/>
  <Override PartName="/ppt/slideMasters/slideMaster54.xml" ContentType="application/vnd.openxmlformats-officedocument.presentationml.slideMaster+xml"/>
  <Override PartName="/ppt/slideMasters/slideMaster58.xml" ContentType="application/vnd.openxmlformats-officedocument.presentationml.slideMaster+xml"/>
  <Override PartName="/ppt/slideMasters/slideMaster59.xml" ContentType="application/vnd.openxmlformats-officedocument.presentationml.slideMaster+xml"/>
  <Override PartName="/ppt/slideMasters/slideMaster60.xml" ContentType="application/vnd.openxmlformats-officedocument.presentationml.slideMaster+xml"/>
  <Override PartName="/ppt/notesSlides/notesSlide48.xml" ContentType="application/vnd.openxmlformats-officedocument.presentationml.notesSlide+xml"/>
  <Override PartName="/ppt/notesSlides/notesSlide47.xml" ContentType="application/vnd.openxmlformats-officedocument.presentationml.notesSlide+xml"/>
  <Override PartName="/ppt/notesSlides/notesSlide46.xml" ContentType="application/vnd.openxmlformats-officedocument.presentationml.notesSlide+xml"/>
  <Override PartName="/ppt/notesSlides/notesSlide45.xml" ContentType="application/vnd.openxmlformats-officedocument.presentationml.notesSlide+xml"/>
  <Override PartName="/ppt/notesSlides/notesSlide50.xml" ContentType="application/vnd.openxmlformats-officedocument.presentationml.notesSlide+xml"/>
  <Override PartName="/ppt/slideMasters/slideMaster42.xml" ContentType="application/vnd.openxmlformats-officedocument.presentationml.slideMaster+xml"/>
  <Override PartName="/ppt/slideMasters/slideMaster52.xml" ContentType="application/vnd.openxmlformats-officedocument.presentationml.slideMaster+xml"/>
  <Override PartName="/ppt/slideMasters/slideMaster2.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23.xml" ContentType="application/vnd.openxmlformats-officedocument.presentationml.slideMaster+xml"/>
  <Override PartName="/ppt/slideMasters/slideMaster22.xml" ContentType="application/vnd.openxmlformats-officedocument.presentationml.slideMaster+xml"/>
  <Override PartName="/ppt/slideMasters/slideMaster21.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45.xml" ContentType="application/vnd.openxmlformats-officedocument.presentationml.slideMaster+xml"/>
  <Override PartName="/ppt/slideMasters/slideMaster46.xml" ContentType="application/vnd.openxmlformats-officedocument.presentationml.slideMaster+xml"/>
  <Override PartName="/ppt/slideMasters/slideMaster47.xml" ContentType="application/vnd.openxmlformats-officedocument.presentationml.slideMaster+xml"/>
  <Override PartName="/ppt/slideMasters/slideMaster48.xml" ContentType="application/vnd.openxmlformats-officedocument.presentationml.slideMaster+xml"/>
  <Override PartName="/ppt/slideMasters/slideMaster49.xml" ContentType="application/vnd.openxmlformats-officedocument.presentationml.slideMaster+xml"/>
  <Override PartName="/ppt/slideMasters/slideMaster50.xml" ContentType="application/vnd.openxmlformats-officedocument.presentationml.slideMaster+xml"/>
  <Override PartName="/ppt/slideMasters/slideMaster51.xml" ContentType="application/vnd.openxmlformats-officedocument.presentationml.slideMaster+xml"/>
  <Override PartName="/ppt/slideMasters/slideMaster44.xml" ContentType="application/vnd.openxmlformats-officedocument.presentationml.slideMaster+xml"/>
  <Override PartName="/ppt/slideMasters/slideMaster43.xml" ContentType="application/vnd.openxmlformats-officedocument.presentationml.slideMaster+xml"/>
  <Override PartName="/ppt/notesSlides/notesSlide44.xml" ContentType="application/vnd.openxmlformats-officedocument.presentationml.notesSlide+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13.xml" ContentType="application/vnd.openxmlformats-officedocument.presentationml.slideMaster+xml"/>
  <Override PartName="/ppt/slideMasters/slideMaster12.xml" ContentType="application/vnd.openxmlformats-officedocument.presentationml.slideMaster+xml"/>
  <Override PartName="/ppt/slideMasters/slideMaster11.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3.xml" ContentType="application/vnd.openxmlformats-officedocument.presentationml.slideMaster+xml"/>
  <Override PartName="/ppt/slideMasters/slideMaster53.xml" ContentType="application/vnd.openxmlformats-officedocument.presentationml.slideMaster+xml"/>
  <Override PartName="/ppt/slideMasters/slideMaster1.xml" ContentType="application/vnd.openxmlformats-officedocument.presentationml.slideMaster+xml"/>
  <Override PartName="/ppt/notesSlides/notesSlide34.xml" ContentType="application/vnd.openxmlformats-officedocument.presentationml.notesSlide+xml"/>
  <Override PartName="/ppt/slideLayouts/slideLayout37.xml" ContentType="application/vnd.openxmlformats-officedocument.presentationml.slideLayout+xml"/>
  <Override PartName="/ppt/notesSlides/notesSlide5.xml" ContentType="application/vnd.openxmlformats-officedocument.presentationml.notesSlide+xml"/>
  <Override PartName="/ppt/slideLayouts/slideLayout36.xml" ContentType="application/vnd.openxmlformats-officedocument.presentationml.slideLayout+xml"/>
  <Override PartName="/ppt/notesSlides/notesSlide22.xml" ContentType="application/vnd.openxmlformats-officedocument.presentationml.notesSlide+xml"/>
  <Override PartName="/ppt/slideLayouts/slideLayout35.xml" ContentType="application/vnd.openxmlformats-officedocument.presentationml.slideLayout+xml"/>
  <Override PartName="/ppt/notesSlides/notesSlide23.xml" ContentType="application/vnd.openxmlformats-officedocument.presentationml.notesSlide+xml"/>
  <Override PartName="/ppt/slideLayouts/slideLayout38.xml" ContentType="application/vnd.openxmlformats-officedocument.presentationml.slideLayout+xml"/>
  <Override PartName="/ppt/notesSlides/notesSlide4.xml" ContentType="application/vnd.openxmlformats-officedocument.presentationml.notesSlide+xml"/>
  <Override PartName="/ppt/slideLayouts/slideLayout42.xml" ContentType="application/vnd.openxmlformats-officedocument.presentationml.slideLayout+xml"/>
  <Override PartName="/ppt/slideLayouts/slideLayout41.xml" ContentType="application/vnd.openxmlformats-officedocument.presentationml.slideLayout+xml"/>
  <Override PartName="/ppt/slideLayouts/slideLayout40.xml" ContentType="application/vnd.openxmlformats-officedocument.presentationml.slideLayout+xml"/>
  <Override PartName="/ppt/notesSlides/notesSlide24.xml" ContentType="application/vnd.openxmlformats-officedocument.presentationml.notesSlide+xml"/>
  <Override PartName="/ppt/slideLayouts/slideLayout39.xml" ContentType="application/vnd.openxmlformats-officedocument.presentationml.slideLayout+xml"/>
  <Override PartName="/ppt/notesSlides/notesSlide21.xml" ContentType="application/vnd.openxmlformats-officedocument.presentationml.notesSlide+xml"/>
  <Override PartName="/ppt/slideLayouts/slideLayout34.xml" ContentType="application/vnd.openxmlformats-officedocument.presentationml.slideLayout+xml"/>
  <Override PartName="/ppt/slideLayouts/slideLayout33.xml" ContentType="application/vnd.openxmlformats-officedocument.presentationml.slideLayout+xml"/>
  <Override PartName="/ppt/slideLayouts/slideLayout28.xml" ContentType="application/vnd.openxmlformats-officedocument.presentationml.slideLayout+xml"/>
  <Override PartName="/ppt/notesSlides/notesSlide16.xml" ContentType="application/vnd.openxmlformats-officedocument.presentationml.notesSlide+xml"/>
  <Override PartName="/ppt/slideLayouts/slideLayout27.xml" ContentType="application/vnd.openxmlformats-officedocument.presentationml.slideLayout+xml"/>
  <Override PartName="/ppt/slideLayouts/slideLayout26.xml" ContentType="application/vnd.openxmlformats-officedocument.presentationml.slideLayout+xml"/>
  <Override PartName="/ppt/notesSlides/notesSlide40.xml" ContentType="application/vnd.openxmlformats-officedocument.presentationml.notesSlide+xml"/>
  <Override PartName="/ppt/notesSlides/notesSlide17.xml" ContentType="application/vnd.openxmlformats-officedocument.presentationml.notesSlide+xml"/>
  <Override PartName="/ppt/notesSlides/notesSlide33.xml" ContentType="application/vnd.openxmlformats-officedocument.presentationml.notesSlide+xml"/>
  <Override PartName="/ppt/slideLayouts/slideLayout29.xml" ContentType="application/vnd.openxmlformats-officedocument.presentationml.slideLayout+xml"/>
  <Override PartName="/ppt/notesSlides/notesSlide20.xml" ContentType="application/vnd.openxmlformats-officedocument.presentationml.notesSlide+xml"/>
  <Override PartName="/ppt/slideLayouts/slideLayout32.xml" ContentType="application/vnd.openxmlformats-officedocument.presentationml.slideLayout+xml"/>
  <Override PartName="/ppt/slideLayouts/slideLayout31.xml" ContentType="application/vnd.openxmlformats-officedocument.presentationml.slideLayout+xml"/>
  <Override PartName="/ppt/notesSlides/notesSlide19.xml" ContentType="application/vnd.openxmlformats-officedocument.presentationml.notesSlide+xml"/>
  <Override PartName="/ppt/slideLayouts/slideLayout30.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notesSlides/notesSlide25.xml" ContentType="application/vnd.openxmlformats-officedocument.presentationml.notesSlide+xml"/>
  <Override PartName="/ppt/notesSlides/notesSlide39.xml" ContentType="application/vnd.openxmlformats-officedocument.presentationml.notesSlide+xml"/>
  <Override PartName="/ppt/notesSlides/notesSlide30.xml" ContentType="application/vnd.openxmlformats-officedocument.presentationml.notesSlide+xml"/>
  <Override PartName="/ppt/slideLayouts/slideLayout58.xml" ContentType="application/vnd.openxmlformats-officedocument.presentationml.slideLayout+xml"/>
  <Override PartName="/ppt/slideLayouts/slideLayout57.xml" ContentType="application/vnd.openxmlformats-officedocument.presentationml.slideLayout+xml"/>
  <Override PartName="/ppt/notesSlides/notesSlide29.xml" ContentType="application/vnd.openxmlformats-officedocument.presentationml.notesSlide+xml"/>
  <Override PartName="/ppt/notesSlides/notesSlide38.xml" ContentType="application/vnd.openxmlformats-officedocument.presentationml.notesSlide+xml"/>
  <Override PartName="/ppt/notesSlides/notesSlide31.xml" ContentType="application/vnd.openxmlformats-officedocument.presentationml.notesSlide+xml"/>
  <Override PartName="/ppt/notesSlides/notesSlide1.xml" ContentType="application/vnd.openxmlformats-officedocument.presentationml.notesSlide+xml"/>
  <Override PartName="/ppt/notesSlides/notesSlide35.xml" ContentType="application/vnd.openxmlformats-officedocument.presentationml.notesSlide+xml"/>
  <Override PartName="/ppt/notesSlides/notesSlide32.xml" ContentType="application/vnd.openxmlformats-officedocument.presentationml.notesSlide+xml"/>
  <Override PartName="/ppt/notesSlides/notesSlide36.xml" ContentType="application/vnd.openxmlformats-officedocument.presentationml.notesSlide+xml"/>
  <Override PartName="/ppt/notesSlides/notesSlide2.xml" ContentType="application/vnd.openxmlformats-officedocument.presentationml.notesSlide+xml"/>
  <Override PartName="/ppt/notesSlides/notesSlide37.xml" ContentType="application/vnd.openxmlformats-officedocument.presentationml.notesSlide+xml"/>
  <Override PartName="/ppt/slideLayouts/slideLayout56.xml" ContentType="application/vnd.openxmlformats-officedocument.presentationml.slideLayout+xml"/>
  <Override PartName="/ppt/slideLayouts/slideLayout55.xml" ContentType="application/vnd.openxmlformats-officedocument.presentationml.slideLayout+xml"/>
  <Override PartName="/ppt/slideLayouts/slideLayout54.xml" ContentType="application/vnd.openxmlformats-officedocument.presentationml.slideLayout+xml"/>
  <Override PartName="/ppt/notesSlides/notesSlide3.xml" ContentType="application/vnd.openxmlformats-officedocument.presentationml.notesSlide+xml"/>
  <Override PartName="/ppt/slideLayouts/slideLayout47.xml" ContentType="application/vnd.openxmlformats-officedocument.presentationml.slideLayout+xml"/>
  <Override PartName="/ppt/slideLayouts/slideLayout46.xml" ContentType="application/vnd.openxmlformats-officedocument.presentationml.slideLayout+xml"/>
  <Override PartName="/ppt/notesSlides/notesSlide26.xml" ContentType="application/vnd.openxmlformats-officedocument.presentationml.notesSlide+xml"/>
  <Override PartName="/ppt/slideLayouts/slideLayout45.xml" ContentType="application/vnd.openxmlformats-officedocument.presentationml.slideLayout+xml"/>
  <Override PartName="/ppt/notesSlides/notesSlide27.xml" ContentType="application/vnd.openxmlformats-officedocument.presentationml.notesSlid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3.xml" ContentType="application/vnd.openxmlformats-officedocument.presentationml.slideLayout+xml"/>
  <Override PartName="/ppt/slideLayouts/slideLayout52.xml" ContentType="application/vnd.openxmlformats-officedocument.presentationml.slideLayout+xml"/>
  <Override PartName="/ppt/slideLayouts/slideLayout51.xml" ContentType="application/vnd.openxmlformats-officedocument.presentationml.slideLayout+xml"/>
  <Override PartName="/ppt/notesSlides/notesSlide28.xml" ContentType="application/vnd.openxmlformats-officedocument.presentationml.notesSlide+xml"/>
  <Override PartName="/ppt/slideLayouts/slideLayout50.xml" ContentType="application/vnd.openxmlformats-officedocument.presentationml.slideLayout+xml"/>
  <Override PartName="/ppt/slideLayouts/slideLayout25.xml" ContentType="application/vnd.openxmlformats-officedocument.presentationml.slideLayout+xml"/>
  <Override PartName="/ppt/notesSlides/notesSlide18.xml" ContentType="application/vnd.openxmlformats-officedocument.presentationml.notesSlide+xml"/>
  <Override PartName="/ppt/notesSlides/notesSlide43.xml" ContentType="application/vnd.openxmlformats-officedocument.presentationml.notesSlide+xml"/>
  <Override PartName="/ppt/notesSlides/notesSlide10.xml" ContentType="application/vnd.openxmlformats-officedocument.presentationml.notesSlide+xml"/>
  <Override PartName="/ppt/notesSlides/notesSlide9.xml" ContentType="application/vnd.openxmlformats-officedocument.presentationml.notesSlide+xml"/>
  <Override PartName="/ppt/notesSlides/notesSlide15.xml" ContentType="application/vnd.openxmlformats-officedocument.presentationml.notesSlide+xml"/>
  <Override PartName="/ppt/notesSlides/notesSlide7.xml" ContentType="application/vnd.openxmlformats-officedocument.presentationml.notesSlide+xml"/>
  <Override PartName="/ppt/notesSlides/notesSlide11.xml" ContentType="application/vnd.openxmlformats-officedocument.presentationml.notesSlide+xml"/>
  <Override PartName="/ppt/notesSlides/notesSlide6.xml" ContentType="application/vnd.openxmlformats-officedocument.presentationml.notesSlid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notesSlides/notesSlide41.xml" ContentType="application/vnd.openxmlformats-officedocument.presentationml.notesSlide+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notesSlides/notesSlide42.xml" ContentType="application/vnd.openxmlformats-officedocument.presentationml.notesSlide+xml"/>
  <Override PartName="/ppt/slideLayouts/slideLayout16.xml" ContentType="application/vnd.openxmlformats-officedocument.presentationml.slideLayout+xml"/>
  <Override PartName="/ppt/notesSlides/notesSlide8.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notesSlides/notesSlide14.xml" ContentType="application/vnd.openxmlformats-officedocument.presentationml.notesSlide+xml"/>
  <Override PartName="/ppt/slideLayouts/slideLayout2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17.xml" ContentType="application/vnd.openxmlformats-officedocument.presentationml.slideLayout+xml"/>
  <Override PartName="/ppt/slideLayouts/slideLayout19.xml" ContentType="application/vnd.openxmlformats-officedocument.presentationml.slideLayout+xml"/>
  <Override PartName="/ppt/slideLayouts/slideLayout18.xml" ContentType="application/vnd.openxmlformats-officedocument.presentationml.slideLayout+xml"/>
  <Override PartName="/ppt/diagrams/colors3.xml" ContentType="application/vnd.openxmlformats-officedocument.drawingml.diagramColors+xml"/>
  <Override PartName="/ppt/diagrams/quickStyle7.xml" ContentType="application/vnd.openxmlformats-officedocument.drawingml.diagramStyle+xml"/>
  <Override PartName="/ppt/diagrams/drawing2.xml" ContentType="application/vnd.ms-office.drawingml.diagramDrawing+xml"/>
  <Override PartName="/ppt/diagrams/colors7.xml" ContentType="application/vnd.openxmlformats-officedocument.drawingml.diagramColors+xml"/>
  <Override PartName="/ppt/diagrams/layout7.xml" ContentType="application/vnd.openxmlformats-officedocument.drawingml.diagramLayout+xml"/>
  <Override PartName="/ppt/diagrams/layout3.xml" ContentType="application/vnd.openxmlformats-officedocument.drawingml.diagramLayout+xml"/>
  <Override PartName="/ppt/diagrams/quickStyle3.xml" ContentType="application/vnd.openxmlformats-officedocument.drawingml.diagramStyle+xml"/>
  <Override PartName="/ppt/diagrams/drawing3.xml" ContentType="application/vnd.ms-office.drawingml.diagramDrawing+xml"/>
  <Override PartName="/ppt/comments/comment2.xml" ContentType="application/vnd.openxmlformats-officedocument.presentationml.comments+xml"/>
  <Override PartName="/ppt/diagrams/drawing7.xml" ContentType="application/vnd.ms-office.drawingml.diagramDrawing+xml"/>
  <Override PartName="/ppt/diagrams/layout4.xml" ContentType="application/vnd.openxmlformats-officedocument.drawingml.diagramLayout+xml"/>
  <Override PartName="/ppt/diagrams/layout2.xml" ContentType="application/vnd.openxmlformats-officedocument.drawingml.diagramLayout+xml"/>
  <Override PartName="/ppt/notesMasters/notesMaster1.xml" ContentType="application/vnd.openxmlformats-officedocument.presentationml.notesMaster+xml"/>
  <Override PartName="/ppt/comments/comment1.xml" ContentType="application/vnd.openxmlformats-officedocument.presentationml.comments+xml"/>
  <Override PartName="/ppt/diagrams/colors2.xml" ContentType="application/vnd.openxmlformats-officedocument.drawingml.diagramColors+xml"/>
  <Override PartName="/ppt/diagrams/quickStyle2.xml" ContentType="application/vnd.openxmlformats-officedocument.drawingml.diagramStyle+xml"/>
  <Override PartName="/ppt/diagrams/quickStyle4.xml" ContentType="application/vnd.openxmlformats-officedocument.drawingml.diagramStyle+xml"/>
  <Override PartName="/ppt/diagrams/colors6.xml" ContentType="application/vnd.openxmlformats-officedocument.drawingml.diagramColors+xml"/>
  <Override PartName="/ppt/diagrams/drawing5.xml" ContentType="application/vnd.ms-office.drawingml.diagramDrawing+xml"/>
  <Override PartName="/ppt/diagrams/colors5.xml" ContentType="application/vnd.openxmlformats-officedocument.drawingml.diagramColors+xml"/>
  <Override PartName="/ppt/diagrams/quickStyle6.xml" ContentType="application/vnd.openxmlformats-officedocument.drawingml.diagramStyle+xml"/>
  <Override PartName="/ppt/diagrams/quickStyle5.xml" ContentType="application/vnd.openxmlformats-officedocument.drawingml.diagramStyle+xml"/>
  <Override PartName="/ppt/diagrams/colors4.xml" ContentType="application/vnd.openxmlformats-officedocument.drawingml.diagramColors+xml"/>
  <Override PartName="/ppt/diagrams/layout6.xml" ContentType="application/vnd.openxmlformats-officedocument.drawingml.diagramLayout+xml"/>
  <Override PartName="/ppt/diagrams/drawing4.xml" ContentType="application/vnd.ms-office.drawingml.diagramDrawing+xml"/>
  <Override PartName="/ppt/diagrams/layout5.xml" ContentType="application/vnd.openxmlformats-officedocument.drawingml.diagramLayout+xml"/>
  <Override PartName="/ppt/diagrams/drawing6.xml" ContentType="application/vnd.ms-office.drawingml.diagramDrawing+xml"/>
  <Override PartName="/ppt/theme/theme26.xml" ContentType="application/vnd.openxmlformats-officedocument.theme+xml"/>
  <Override PartName="/ppt/theme/theme25.xml" ContentType="application/vnd.openxmlformats-officedocument.theme+xml"/>
  <Override PartName="/ppt/theme/theme24.xml" ContentType="application/vnd.openxmlformats-officedocument.theme+xml"/>
  <Override PartName="/ppt/theme/theme23.xml" ContentType="application/vnd.openxmlformats-officedocument.theme+xml"/>
  <Override PartName="/ppt/theme/theme22.xml" ContentType="application/vnd.openxmlformats-officedocument.theme+xml"/>
  <Override PartName="/ppt/theme/theme21.xml" ContentType="application/vnd.openxmlformats-officedocument.theme+xml"/>
  <Override PartName="/ppt/theme/theme20.xml" ContentType="application/vnd.openxmlformats-officedocument.theme+xml"/>
  <Override PartName="/ppt/theme/theme19.xml" ContentType="application/vnd.openxmlformats-officedocument.theme+xml"/>
  <Override PartName="/ppt/theme/theme28.xml" ContentType="application/vnd.openxmlformats-officedocument.theme+xml"/>
  <Override PartName="/ppt/theme/theme27.xml" ContentType="application/vnd.openxmlformats-officedocument.theme+xml"/>
  <Override PartName="/ppt/theme/theme18.xml" ContentType="application/vnd.openxmlformats-officedocument.theme+xml"/>
  <Override PartName="/ppt/theme/theme17.xml" ContentType="application/vnd.openxmlformats-officedocument.theme+xml"/>
  <Override PartName="/ppt/theme/theme16.xml" ContentType="application/vnd.openxmlformats-officedocument.theme+xml"/>
  <Override PartName="/ppt/theme/theme4.xml" ContentType="application/vnd.openxmlformats-officedocument.theme+xml"/>
  <Override PartName="/ppt/theme/theme3.xml" ContentType="application/vnd.openxmlformats-officedocument.theme+xml"/>
  <Override PartName="/ppt/theme/theme2.xml" ContentType="application/vnd.openxmlformats-officedocument.theme+xml"/>
  <Override PartName="/ppt/theme/theme1.xml" ContentType="application/vnd.openxmlformats-officedocument.theme+xml"/>
  <Override PartName="/ppt/commentAuthors.xml" ContentType="application/vnd.openxmlformats-officedocument.presentationml.commentAuthors+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theme/theme15.xml" ContentType="application/vnd.openxmlformats-officedocument.theme+xml"/>
  <Override PartName="/ppt/theme/theme14.xml" ContentType="application/vnd.openxmlformats-officedocument.theme+xml"/>
  <Override PartName="/ppt/theme/theme13.xml" ContentType="application/vnd.openxmlformats-officedocument.theme+xml"/>
  <Override PartName="/ppt/theme/theme12.xml" ContentType="application/vnd.openxmlformats-officedocument.theme+xml"/>
  <Override PartName="/ppt/theme/theme11.xml" ContentType="application/vnd.openxmlformats-officedocument.theme+xml"/>
  <Override PartName="/ppt/theme/theme10.xml" ContentType="application/vnd.openxmlformats-officedocument.theme+xml"/>
  <Override PartName="/ppt/theme/theme9.xml" ContentType="application/vnd.openxmlformats-officedocument.theme+xml"/>
  <Override PartName="/ppt/theme/theme8.xml" ContentType="application/vnd.openxmlformats-officedocument.theme+xml"/>
  <Override PartName="/ppt/theme/theme29.xml" ContentType="application/vnd.openxmlformats-officedocument.theme+xml"/>
  <Override PartName="/ppt/theme/theme30.xml" ContentType="application/vnd.openxmlformats-officedocument.theme+xml"/>
  <Override PartName="/ppt/theme/theme56.xml" ContentType="application/vnd.openxmlformats-officedocument.theme+xml"/>
  <Override PartName="/ppt/theme/theme55.xml" ContentType="application/vnd.openxmlformats-officedocument.theme+xml"/>
  <Override PartName="/ppt/theme/theme54.xml" ContentType="application/vnd.openxmlformats-officedocument.theme+xml"/>
  <Override PartName="/ppt/theme/theme53.xml" ContentType="application/vnd.openxmlformats-officedocument.theme+xml"/>
  <Override PartName="/ppt/theme/theme52.xml" ContentType="application/vnd.openxmlformats-officedocument.theme+xml"/>
  <Override PartName="/ppt/theme/theme51.xml" ContentType="application/vnd.openxmlformats-officedocument.theme+xml"/>
  <Override PartName="/ppt/theme/theme50.xml" ContentType="application/vnd.openxmlformats-officedocument.theme+xml"/>
  <Override PartName="/ppt/theme/theme49.xml" ContentType="application/vnd.openxmlformats-officedocument.theme+xml"/>
  <Override PartName="/ppt/theme/theme57.xml" ContentType="application/vnd.openxmlformats-officedocument.theme+xml"/>
  <Override PartName="/ppt/theme/theme58.xml" ContentType="application/vnd.openxmlformats-officedocument.theme+xml"/>
  <Override PartName="/ppt/theme/theme59.xml" ContentType="application/vnd.openxmlformats-officedocument.theme+xml"/>
  <Override PartName="/ppt/diagrams/drawing1.xml" ContentType="application/vnd.ms-office.drawingml.diagramDrawing+xml"/>
  <Override PartName="/ppt/diagrams/colors1.xml" ContentType="application/vnd.openxmlformats-officedocument.drawingml.diagramColors+xml"/>
  <Override PartName="/ppt/diagrams/quickStyle1.xml" ContentType="application/vnd.openxmlformats-officedocument.drawingml.diagramStyle+xml"/>
  <Override PartName="/ppt/diagrams/layout1.xml" ContentType="application/vnd.openxmlformats-officedocument.drawingml.diagramLayout+xml"/>
  <Override PartName="/ppt/theme/theme61.xml" ContentType="application/vnd.openxmlformats-officedocument.theme+xml"/>
  <Override PartName="/ppt/theme/theme60.xml" ContentType="application/vnd.openxmlformats-officedocument.theme+xml"/>
  <Override PartName="/ppt/theme/theme48.xml" ContentType="application/vnd.openxmlformats-officedocument.theme+xml"/>
  <Override PartName="/ppt/theme/theme47.xml" ContentType="application/vnd.openxmlformats-officedocument.theme+xml"/>
  <Override PartName="/ppt/theme/theme36.xml" ContentType="application/vnd.openxmlformats-officedocument.theme+xml"/>
  <Override PartName="/ppt/theme/theme35.xml" ContentType="application/vnd.openxmlformats-officedocument.theme+xml"/>
  <Override PartName="/ppt/theme/theme34.xml" ContentType="application/vnd.openxmlformats-officedocument.theme+xml"/>
  <Override PartName="/ppt/theme/theme33.xml" ContentType="application/vnd.openxmlformats-officedocument.theme+xml"/>
  <Override PartName="/ppt/theme/theme32.xml" ContentType="application/vnd.openxmlformats-officedocument.theme+xml"/>
  <Override PartName="/ppt/theme/theme31.xml" ContentType="application/vnd.openxmlformats-officedocument.theme+xml"/>
  <Override PartName="/ppt/theme/theme37.xml" ContentType="application/vnd.openxmlformats-officedocument.theme+xml"/>
  <Override PartName="/ppt/theme/theme38.xml" ContentType="application/vnd.openxmlformats-officedocument.theme+xml"/>
  <Override PartName="/ppt/theme/theme39.xml" ContentType="application/vnd.openxmlformats-officedocument.theme+xml"/>
  <Override PartName="/ppt/theme/theme46.xml" ContentType="application/vnd.openxmlformats-officedocument.theme+xml"/>
  <Override PartName="/ppt/theme/theme45.xml" ContentType="application/vnd.openxmlformats-officedocument.theme+xml"/>
  <Override PartName="/ppt/theme/theme44.xml" ContentType="application/vnd.openxmlformats-officedocument.theme+xml"/>
  <Override PartName="/ppt/theme/theme43.xml" ContentType="application/vnd.openxmlformats-officedocument.theme+xml"/>
  <Override PartName="/ppt/theme/theme42.xml" ContentType="application/vnd.openxmlformats-officedocument.theme+xml"/>
  <Override PartName="/ppt/theme/theme41.xml" ContentType="application/vnd.openxmlformats-officedocument.theme+xml"/>
  <Override PartName="/ppt/theme/theme40.xml" ContentType="application/vnd.openxmlformats-officedocument.theme+xml"/>
  <Override PartName="/ppt/diagrams/drawing8.xml" ContentType="application/vnd.ms-office.drawingml.diagramDrawing+xml"/>
  <Override PartName="/ppt/diagrams/colors8.xml" ContentType="application/vnd.openxmlformats-officedocument.drawingml.diagramColors+xml"/>
  <Override PartName="/ppt/diagrams/quickStyle8.xml" ContentType="application/vnd.openxmlformats-officedocument.drawingml.diagramStyle+xml"/>
  <Override PartName="/ppt/diagrams/layout8.xml" ContentType="application/vnd.openxmlformats-officedocument.drawingml.diagramLayout+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ppt/tags/tag1.xml" ContentType="application/vnd.openxmlformats-officedocument.presentationml.tags+xml"/>
  <Override PartName="/docProps/app.xml" ContentType="application/vnd.openxmlformats-officedocument.extended-properties+xml"/>
  <Override PartName="/docProps/core.xml" ContentType="application/vnd.openxmlformats-package.core-properties+xml"/>
  <Override PartName="/customXml/itemProps3.xml" ContentType="application/vnd.openxmlformats-officedocument.customXml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4.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6" r:id="rId1"/>
    <p:sldMasterId id="2147483752" r:id="rId2"/>
    <p:sldMasterId id="2147483754" r:id="rId3"/>
    <p:sldMasterId id="2147483756" r:id="rId4"/>
    <p:sldMasterId id="2147483758" r:id="rId5"/>
    <p:sldMasterId id="2147483760" r:id="rId6"/>
    <p:sldMasterId id="2147483762" r:id="rId7"/>
    <p:sldMasterId id="2147483764" r:id="rId8"/>
    <p:sldMasterId id="2147483766" r:id="rId9"/>
    <p:sldMasterId id="2147483768" r:id="rId10"/>
    <p:sldMasterId id="2147483770" r:id="rId11"/>
    <p:sldMasterId id="2147483772" r:id="rId12"/>
    <p:sldMasterId id="2147483774" r:id="rId13"/>
    <p:sldMasterId id="2147483775" r:id="rId14"/>
    <p:sldMasterId id="2147483779" r:id="rId15"/>
    <p:sldMasterId id="2147483781" r:id="rId16"/>
    <p:sldMasterId id="2147483783" r:id="rId17"/>
    <p:sldMasterId id="2147483785" r:id="rId18"/>
    <p:sldMasterId id="2147483787" r:id="rId19"/>
    <p:sldMasterId id="2147483789" r:id="rId20"/>
    <p:sldMasterId id="2147483791" r:id="rId21"/>
    <p:sldMasterId id="2147483793" r:id="rId22"/>
    <p:sldMasterId id="2147483795" r:id="rId23"/>
    <p:sldMasterId id="2147483797" r:id="rId24"/>
    <p:sldMasterId id="2147483798" r:id="rId25"/>
    <p:sldMasterId id="2147483804" r:id="rId26"/>
    <p:sldMasterId id="2147483809" r:id="rId27"/>
    <p:sldMasterId id="2147483813" r:id="rId28"/>
    <p:sldMasterId id="2147483816" r:id="rId29"/>
    <p:sldMasterId id="2147483819" r:id="rId30"/>
    <p:sldMasterId id="2147483821" r:id="rId31"/>
    <p:sldMasterId id="2147483823" r:id="rId32"/>
    <p:sldMasterId id="2147483825" r:id="rId33"/>
    <p:sldMasterId id="2147483827" r:id="rId34"/>
    <p:sldMasterId id="2147483829" r:id="rId35"/>
    <p:sldMasterId id="2147483831" r:id="rId36"/>
    <p:sldMasterId id="2147483833" r:id="rId37"/>
    <p:sldMasterId id="2147483835" r:id="rId38"/>
    <p:sldMasterId id="2147483837" r:id="rId39"/>
    <p:sldMasterId id="2147483839" r:id="rId40"/>
    <p:sldMasterId id="2147483841" r:id="rId41"/>
    <p:sldMasterId id="2147483843" r:id="rId42"/>
    <p:sldMasterId id="2147483845" r:id="rId43"/>
    <p:sldMasterId id="2147483847" r:id="rId44"/>
    <p:sldMasterId id="2147483849" r:id="rId45"/>
    <p:sldMasterId id="2147483851" r:id="rId46"/>
    <p:sldMasterId id="2147483853" r:id="rId47"/>
    <p:sldMasterId id="2147483855" r:id="rId48"/>
    <p:sldMasterId id="2147483857" r:id="rId49"/>
    <p:sldMasterId id="2147483859" r:id="rId50"/>
    <p:sldMasterId id="2147483861" r:id="rId51"/>
    <p:sldMasterId id="2147483863" r:id="rId52"/>
    <p:sldMasterId id="2147483865" r:id="rId53"/>
    <p:sldMasterId id="2147483867" r:id="rId54"/>
    <p:sldMasterId id="2147483869" r:id="rId55"/>
    <p:sldMasterId id="2147483871" r:id="rId56"/>
    <p:sldMasterId id="2147483873" r:id="rId57"/>
    <p:sldMasterId id="2147483875" r:id="rId58"/>
    <p:sldMasterId id="2147483877" r:id="rId59"/>
    <p:sldMasterId id="2147483879" r:id="rId60"/>
  </p:sldMasterIdLst>
  <p:notesMasterIdLst>
    <p:notesMasterId r:id="rId200"/>
  </p:notesMasterIdLst>
  <p:sldIdLst>
    <p:sldId id="257" r:id="rId61"/>
    <p:sldId id="276" r:id="rId62"/>
    <p:sldId id="290" r:id="rId63"/>
    <p:sldId id="291" r:id="rId64"/>
    <p:sldId id="292" r:id="rId65"/>
    <p:sldId id="293" r:id="rId66"/>
    <p:sldId id="294" r:id="rId67"/>
    <p:sldId id="295" r:id="rId68"/>
    <p:sldId id="296" r:id="rId69"/>
    <p:sldId id="297" r:id="rId70"/>
    <p:sldId id="298" r:id="rId71"/>
    <p:sldId id="299" r:id="rId72"/>
    <p:sldId id="300" r:id="rId73"/>
    <p:sldId id="301" r:id="rId74"/>
    <p:sldId id="302" r:id="rId75"/>
    <p:sldId id="303" r:id="rId76"/>
    <p:sldId id="304" r:id="rId77"/>
    <p:sldId id="305" r:id="rId78"/>
    <p:sldId id="306" r:id="rId79"/>
    <p:sldId id="307" r:id="rId80"/>
    <p:sldId id="308" r:id="rId81"/>
    <p:sldId id="309" r:id="rId82"/>
    <p:sldId id="310" r:id="rId83"/>
    <p:sldId id="311" r:id="rId84"/>
    <p:sldId id="312" r:id="rId85"/>
    <p:sldId id="313" r:id="rId86"/>
    <p:sldId id="314" r:id="rId87"/>
    <p:sldId id="315" r:id="rId88"/>
    <p:sldId id="316" r:id="rId89"/>
    <p:sldId id="317" r:id="rId90"/>
    <p:sldId id="318" r:id="rId91"/>
    <p:sldId id="319" r:id="rId92"/>
    <p:sldId id="320" r:id="rId93"/>
    <p:sldId id="321" r:id="rId94"/>
    <p:sldId id="322" r:id="rId95"/>
    <p:sldId id="323" r:id="rId96"/>
    <p:sldId id="324" r:id="rId97"/>
    <p:sldId id="325" r:id="rId98"/>
    <p:sldId id="326" r:id="rId99"/>
    <p:sldId id="327" r:id="rId100"/>
    <p:sldId id="328" r:id="rId101"/>
    <p:sldId id="329" r:id="rId102"/>
    <p:sldId id="330" r:id="rId103"/>
    <p:sldId id="331" r:id="rId104"/>
    <p:sldId id="332" r:id="rId105"/>
    <p:sldId id="333" r:id="rId106"/>
    <p:sldId id="334" r:id="rId107"/>
    <p:sldId id="335" r:id="rId108"/>
    <p:sldId id="336" r:id="rId109"/>
    <p:sldId id="337" r:id="rId110"/>
    <p:sldId id="338" r:id="rId111"/>
    <p:sldId id="339" r:id="rId112"/>
    <p:sldId id="340" r:id="rId113"/>
    <p:sldId id="341" r:id="rId114"/>
    <p:sldId id="342" r:id="rId115"/>
    <p:sldId id="343" r:id="rId116"/>
    <p:sldId id="344" r:id="rId117"/>
    <p:sldId id="345" r:id="rId118"/>
    <p:sldId id="346" r:id="rId119"/>
    <p:sldId id="347" r:id="rId120"/>
    <p:sldId id="348" r:id="rId121"/>
    <p:sldId id="349" r:id="rId122"/>
    <p:sldId id="350" r:id="rId123"/>
    <p:sldId id="351" r:id="rId124"/>
    <p:sldId id="352" r:id="rId125"/>
    <p:sldId id="353" r:id="rId126"/>
    <p:sldId id="354" r:id="rId127"/>
    <p:sldId id="355" r:id="rId128"/>
    <p:sldId id="356" r:id="rId129"/>
    <p:sldId id="357" r:id="rId130"/>
    <p:sldId id="358" r:id="rId131"/>
    <p:sldId id="359" r:id="rId132"/>
    <p:sldId id="360" r:id="rId133"/>
    <p:sldId id="361" r:id="rId134"/>
    <p:sldId id="362" r:id="rId135"/>
    <p:sldId id="363" r:id="rId136"/>
    <p:sldId id="364" r:id="rId137"/>
    <p:sldId id="365" r:id="rId138"/>
    <p:sldId id="366" r:id="rId139"/>
    <p:sldId id="367" r:id="rId140"/>
    <p:sldId id="368" r:id="rId141"/>
    <p:sldId id="369" r:id="rId142"/>
    <p:sldId id="370" r:id="rId143"/>
    <p:sldId id="371" r:id="rId144"/>
    <p:sldId id="372" r:id="rId145"/>
    <p:sldId id="373" r:id="rId146"/>
    <p:sldId id="374" r:id="rId147"/>
    <p:sldId id="375" r:id="rId148"/>
    <p:sldId id="376" r:id="rId149"/>
    <p:sldId id="377" r:id="rId150"/>
    <p:sldId id="395" r:id="rId151"/>
    <p:sldId id="396" r:id="rId152"/>
    <p:sldId id="397" r:id="rId153"/>
    <p:sldId id="398" r:id="rId154"/>
    <p:sldId id="399" r:id="rId155"/>
    <p:sldId id="400" r:id="rId156"/>
    <p:sldId id="401" r:id="rId157"/>
    <p:sldId id="402" r:id="rId158"/>
    <p:sldId id="403" r:id="rId159"/>
    <p:sldId id="404" r:id="rId160"/>
    <p:sldId id="405" r:id="rId161"/>
    <p:sldId id="406" r:id="rId162"/>
    <p:sldId id="407" r:id="rId163"/>
    <p:sldId id="408" r:id="rId164"/>
    <p:sldId id="409" r:id="rId165"/>
    <p:sldId id="410" r:id="rId166"/>
    <p:sldId id="411" r:id="rId167"/>
    <p:sldId id="412" r:id="rId168"/>
    <p:sldId id="413" r:id="rId169"/>
    <p:sldId id="414" r:id="rId170"/>
    <p:sldId id="415" r:id="rId171"/>
    <p:sldId id="416" r:id="rId172"/>
    <p:sldId id="417" r:id="rId173"/>
    <p:sldId id="418" r:id="rId174"/>
    <p:sldId id="419" r:id="rId175"/>
    <p:sldId id="420" r:id="rId176"/>
    <p:sldId id="421" r:id="rId177"/>
    <p:sldId id="422" r:id="rId178"/>
    <p:sldId id="423" r:id="rId179"/>
    <p:sldId id="424" r:id="rId180"/>
    <p:sldId id="425" r:id="rId181"/>
    <p:sldId id="378" r:id="rId182"/>
    <p:sldId id="379" r:id="rId183"/>
    <p:sldId id="380" r:id="rId184"/>
    <p:sldId id="381" r:id="rId185"/>
    <p:sldId id="382" r:id="rId186"/>
    <p:sldId id="383" r:id="rId187"/>
    <p:sldId id="384" r:id="rId188"/>
    <p:sldId id="385" r:id="rId189"/>
    <p:sldId id="386" r:id="rId190"/>
    <p:sldId id="387" r:id="rId191"/>
    <p:sldId id="388" r:id="rId192"/>
    <p:sldId id="389" r:id="rId193"/>
    <p:sldId id="390" r:id="rId194"/>
    <p:sldId id="391" r:id="rId195"/>
    <p:sldId id="392" r:id="rId196"/>
    <p:sldId id="393" r:id="rId197"/>
    <p:sldId id="394" r:id="rId198"/>
    <p:sldId id="289" r:id="rId19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hikha Goyal" initials="SG" lastIdx="26" clrIdx="0">
    <p:extLst>
      <p:ext uri="{19B8F6BF-5375-455C-9EA6-DF929625EA0E}">
        <p15:presenceInfo xmlns:p15="http://schemas.microsoft.com/office/powerpoint/2012/main" userId="Shikha Goyal"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1FA7B1"/>
    <a:srgbClr val="2BC7C7"/>
    <a:srgbClr val="30D0C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20" autoAdjust="0"/>
    <p:restoredTop sz="94660"/>
  </p:normalViewPr>
  <p:slideViewPr>
    <p:cSldViewPr snapToGrid="0">
      <p:cViewPr varScale="1">
        <p:scale>
          <a:sx n="64" d="100"/>
          <a:sy n="64" d="100"/>
        </p:scale>
        <p:origin x="63" y="6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57.xml"/><Relationship Id="rId21" Type="http://schemas.openxmlformats.org/officeDocument/2006/relationships/slideMaster" Target="slideMasters/slideMaster21.xml"/><Relationship Id="rId42" Type="http://schemas.openxmlformats.org/officeDocument/2006/relationships/slideMaster" Target="slideMasters/slideMaster42.xml"/><Relationship Id="rId63" Type="http://schemas.openxmlformats.org/officeDocument/2006/relationships/slide" Target="slides/slide3.xml"/><Relationship Id="rId84" Type="http://schemas.openxmlformats.org/officeDocument/2006/relationships/slide" Target="slides/slide24.xml"/><Relationship Id="rId138" Type="http://schemas.openxmlformats.org/officeDocument/2006/relationships/slide" Target="slides/slide78.xml"/><Relationship Id="rId159" Type="http://schemas.openxmlformats.org/officeDocument/2006/relationships/slide" Target="slides/slide99.xml"/><Relationship Id="rId170" Type="http://schemas.openxmlformats.org/officeDocument/2006/relationships/slide" Target="slides/slide110.xml"/><Relationship Id="rId191" Type="http://schemas.openxmlformats.org/officeDocument/2006/relationships/slide" Target="slides/slide131.xml"/><Relationship Id="rId205" Type="http://schemas.openxmlformats.org/officeDocument/2006/relationships/tableStyles" Target="tableStyles.xml"/><Relationship Id="rId107" Type="http://schemas.openxmlformats.org/officeDocument/2006/relationships/slide" Target="slides/slide47.xml"/><Relationship Id="rId11" Type="http://schemas.openxmlformats.org/officeDocument/2006/relationships/slideMaster" Target="slideMasters/slideMaster11.xml"/><Relationship Id="rId32" Type="http://schemas.openxmlformats.org/officeDocument/2006/relationships/slideMaster" Target="slideMasters/slideMaster32.xml"/><Relationship Id="rId53" Type="http://schemas.openxmlformats.org/officeDocument/2006/relationships/slideMaster" Target="slideMasters/slideMaster53.xml"/><Relationship Id="rId74" Type="http://schemas.openxmlformats.org/officeDocument/2006/relationships/slide" Target="slides/slide14.xml"/><Relationship Id="rId128" Type="http://schemas.openxmlformats.org/officeDocument/2006/relationships/slide" Target="slides/slide68.xml"/><Relationship Id="rId149" Type="http://schemas.openxmlformats.org/officeDocument/2006/relationships/slide" Target="slides/slide89.xml"/><Relationship Id="rId5" Type="http://schemas.openxmlformats.org/officeDocument/2006/relationships/slideMaster" Target="slideMasters/slideMaster5.xml"/><Relationship Id="rId95" Type="http://schemas.openxmlformats.org/officeDocument/2006/relationships/slide" Target="slides/slide35.xml"/><Relationship Id="rId160" Type="http://schemas.openxmlformats.org/officeDocument/2006/relationships/slide" Target="slides/slide100.xml"/><Relationship Id="rId181" Type="http://schemas.openxmlformats.org/officeDocument/2006/relationships/slide" Target="slides/slide121.xml"/><Relationship Id="rId22" Type="http://schemas.openxmlformats.org/officeDocument/2006/relationships/slideMaster" Target="slideMasters/slideMaster22.xml"/><Relationship Id="rId43" Type="http://schemas.openxmlformats.org/officeDocument/2006/relationships/slideMaster" Target="slideMasters/slideMaster43.xml"/><Relationship Id="rId64" Type="http://schemas.openxmlformats.org/officeDocument/2006/relationships/slide" Target="slides/slide4.xml"/><Relationship Id="rId118" Type="http://schemas.openxmlformats.org/officeDocument/2006/relationships/slide" Target="slides/slide58.xml"/><Relationship Id="rId139" Type="http://schemas.openxmlformats.org/officeDocument/2006/relationships/slide" Target="slides/slide79.xml"/><Relationship Id="rId85" Type="http://schemas.openxmlformats.org/officeDocument/2006/relationships/slide" Target="slides/slide25.xml"/><Relationship Id="rId150" Type="http://schemas.openxmlformats.org/officeDocument/2006/relationships/slide" Target="slides/slide90.xml"/><Relationship Id="rId171" Type="http://schemas.openxmlformats.org/officeDocument/2006/relationships/slide" Target="slides/slide111.xml"/><Relationship Id="rId192" Type="http://schemas.openxmlformats.org/officeDocument/2006/relationships/slide" Target="slides/slide132.xml"/><Relationship Id="rId206" Type="http://schemas.openxmlformats.org/officeDocument/2006/relationships/customXml" Target="../customXml/item1.xml"/><Relationship Id="rId12" Type="http://schemas.openxmlformats.org/officeDocument/2006/relationships/slideMaster" Target="slideMasters/slideMaster12.xml"/><Relationship Id="rId33" Type="http://schemas.openxmlformats.org/officeDocument/2006/relationships/slideMaster" Target="slideMasters/slideMaster33.xml"/><Relationship Id="rId108" Type="http://schemas.openxmlformats.org/officeDocument/2006/relationships/slide" Target="slides/slide48.xml"/><Relationship Id="rId129" Type="http://schemas.openxmlformats.org/officeDocument/2006/relationships/slide" Target="slides/slide69.xml"/><Relationship Id="rId54" Type="http://schemas.openxmlformats.org/officeDocument/2006/relationships/slideMaster" Target="slideMasters/slideMaster54.xml"/><Relationship Id="rId75" Type="http://schemas.openxmlformats.org/officeDocument/2006/relationships/slide" Target="slides/slide15.xml"/><Relationship Id="rId96" Type="http://schemas.openxmlformats.org/officeDocument/2006/relationships/slide" Target="slides/slide36.xml"/><Relationship Id="rId140" Type="http://schemas.openxmlformats.org/officeDocument/2006/relationships/slide" Target="slides/slide80.xml"/><Relationship Id="rId161" Type="http://schemas.openxmlformats.org/officeDocument/2006/relationships/slide" Target="slides/slide101.xml"/><Relationship Id="rId182" Type="http://schemas.openxmlformats.org/officeDocument/2006/relationships/slide" Target="slides/slide122.xml"/><Relationship Id="rId6" Type="http://schemas.openxmlformats.org/officeDocument/2006/relationships/slideMaster" Target="slideMasters/slideMaster6.xml"/><Relationship Id="rId23" Type="http://schemas.openxmlformats.org/officeDocument/2006/relationships/slideMaster" Target="slideMasters/slideMaster23.xml"/><Relationship Id="rId119" Type="http://schemas.openxmlformats.org/officeDocument/2006/relationships/slide" Target="slides/slide59.xml"/><Relationship Id="rId44" Type="http://schemas.openxmlformats.org/officeDocument/2006/relationships/slideMaster" Target="slideMasters/slideMaster44.xml"/><Relationship Id="rId65" Type="http://schemas.openxmlformats.org/officeDocument/2006/relationships/slide" Target="slides/slide5.xml"/><Relationship Id="rId86" Type="http://schemas.openxmlformats.org/officeDocument/2006/relationships/slide" Target="slides/slide26.xml"/><Relationship Id="rId130" Type="http://schemas.openxmlformats.org/officeDocument/2006/relationships/slide" Target="slides/slide70.xml"/><Relationship Id="rId151" Type="http://schemas.openxmlformats.org/officeDocument/2006/relationships/slide" Target="slides/slide91.xml"/><Relationship Id="rId172" Type="http://schemas.openxmlformats.org/officeDocument/2006/relationships/slide" Target="slides/slide112.xml"/><Relationship Id="rId193" Type="http://schemas.openxmlformats.org/officeDocument/2006/relationships/slide" Target="slides/slide133.xml"/><Relationship Id="rId207" Type="http://schemas.openxmlformats.org/officeDocument/2006/relationships/customXml" Target="../customXml/item2.xml"/><Relationship Id="rId13" Type="http://schemas.openxmlformats.org/officeDocument/2006/relationships/slideMaster" Target="slideMasters/slideMaster13.xml"/><Relationship Id="rId109" Type="http://schemas.openxmlformats.org/officeDocument/2006/relationships/slide" Target="slides/slide49.xml"/><Relationship Id="rId34" Type="http://schemas.openxmlformats.org/officeDocument/2006/relationships/slideMaster" Target="slideMasters/slideMaster34.xml"/><Relationship Id="rId55" Type="http://schemas.openxmlformats.org/officeDocument/2006/relationships/slideMaster" Target="slideMasters/slideMaster55.xml"/><Relationship Id="rId76" Type="http://schemas.openxmlformats.org/officeDocument/2006/relationships/slide" Target="slides/slide16.xml"/><Relationship Id="rId97" Type="http://schemas.openxmlformats.org/officeDocument/2006/relationships/slide" Target="slides/slide37.xml"/><Relationship Id="rId120" Type="http://schemas.openxmlformats.org/officeDocument/2006/relationships/slide" Target="slides/slide60.xml"/><Relationship Id="rId141" Type="http://schemas.openxmlformats.org/officeDocument/2006/relationships/slide" Target="slides/slide81.xml"/><Relationship Id="rId7" Type="http://schemas.openxmlformats.org/officeDocument/2006/relationships/slideMaster" Target="slideMasters/slideMaster7.xml"/><Relationship Id="rId162" Type="http://schemas.openxmlformats.org/officeDocument/2006/relationships/slide" Target="slides/slide102.xml"/><Relationship Id="rId183" Type="http://schemas.openxmlformats.org/officeDocument/2006/relationships/slide" Target="slides/slide123.xml"/><Relationship Id="rId24" Type="http://schemas.openxmlformats.org/officeDocument/2006/relationships/slideMaster" Target="slideMasters/slideMaster24.xml"/><Relationship Id="rId45" Type="http://schemas.openxmlformats.org/officeDocument/2006/relationships/slideMaster" Target="slideMasters/slideMaster45.xml"/><Relationship Id="rId66" Type="http://schemas.openxmlformats.org/officeDocument/2006/relationships/slide" Target="slides/slide6.xml"/><Relationship Id="rId87" Type="http://schemas.openxmlformats.org/officeDocument/2006/relationships/slide" Target="slides/slide27.xml"/><Relationship Id="rId110" Type="http://schemas.openxmlformats.org/officeDocument/2006/relationships/slide" Target="slides/slide50.xml"/><Relationship Id="rId131" Type="http://schemas.openxmlformats.org/officeDocument/2006/relationships/slide" Target="slides/slide71.xml"/><Relationship Id="rId61" Type="http://schemas.openxmlformats.org/officeDocument/2006/relationships/slide" Target="slides/slide1.xml"/><Relationship Id="rId82" Type="http://schemas.openxmlformats.org/officeDocument/2006/relationships/slide" Target="slides/slide22.xml"/><Relationship Id="rId152" Type="http://schemas.openxmlformats.org/officeDocument/2006/relationships/slide" Target="slides/slide92.xml"/><Relationship Id="rId173" Type="http://schemas.openxmlformats.org/officeDocument/2006/relationships/slide" Target="slides/slide113.xml"/><Relationship Id="rId194" Type="http://schemas.openxmlformats.org/officeDocument/2006/relationships/slide" Target="slides/slide134.xml"/><Relationship Id="rId199" Type="http://schemas.openxmlformats.org/officeDocument/2006/relationships/slide" Target="slides/slide139.xml"/><Relationship Id="rId203" Type="http://schemas.openxmlformats.org/officeDocument/2006/relationships/viewProps" Target="viewProps.xml"/><Relationship Id="rId208" Type="http://schemas.openxmlformats.org/officeDocument/2006/relationships/customXml" Target="../customXml/item3.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Master" Target="slideMasters/slideMaster30.xml"/><Relationship Id="rId35" Type="http://schemas.openxmlformats.org/officeDocument/2006/relationships/slideMaster" Target="slideMasters/slideMaster35.xml"/><Relationship Id="rId56" Type="http://schemas.openxmlformats.org/officeDocument/2006/relationships/slideMaster" Target="slideMasters/slideMaster56.xml"/><Relationship Id="rId77" Type="http://schemas.openxmlformats.org/officeDocument/2006/relationships/slide" Target="slides/slide17.xml"/><Relationship Id="rId100" Type="http://schemas.openxmlformats.org/officeDocument/2006/relationships/slide" Target="slides/slide40.xml"/><Relationship Id="rId105" Type="http://schemas.openxmlformats.org/officeDocument/2006/relationships/slide" Target="slides/slide45.xml"/><Relationship Id="rId126" Type="http://schemas.openxmlformats.org/officeDocument/2006/relationships/slide" Target="slides/slide66.xml"/><Relationship Id="rId147" Type="http://schemas.openxmlformats.org/officeDocument/2006/relationships/slide" Target="slides/slide87.xml"/><Relationship Id="rId168" Type="http://schemas.openxmlformats.org/officeDocument/2006/relationships/slide" Target="slides/slide108.xml"/><Relationship Id="rId8" Type="http://schemas.openxmlformats.org/officeDocument/2006/relationships/slideMaster" Target="slideMasters/slideMaster8.xml"/><Relationship Id="rId51" Type="http://schemas.openxmlformats.org/officeDocument/2006/relationships/slideMaster" Target="slideMasters/slideMaster51.xml"/><Relationship Id="rId72" Type="http://schemas.openxmlformats.org/officeDocument/2006/relationships/slide" Target="slides/slide12.xml"/><Relationship Id="rId93" Type="http://schemas.openxmlformats.org/officeDocument/2006/relationships/slide" Target="slides/slide33.xml"/><Relationship Id="rId98" Type="http://schemas.openxmlformats.org/officeDocument/2006/relationships/slide" Target="slides/slide38.xml"/><Relationship Id="rId121" Type="http://schemas.openxmlformats.org/officeDocument/2006/relationships/slide" Target="slides/slide61.xml"/><Relationship Id="rId142" Type="http://schemas.openxmlformats.org/officeDocument/2006/relationships/slide" Target="slides/slide82.xml"/><Relationship Id="rId163" Type="http://schemas.openxmlformats.org/officeDocument/2006/relationships/slide" Target="slides/slide103.xml"/><Relationship Id="rId184" Type="http://schemas.openxmlformats.org/officeDocument/2006/relationships/slide" Target="slides/slide124.xml"/><Relationship Id="rId189" Type="http://schemas.openxmlformats.org/officeDocument/2006/relationships/slide" Target="slides/slide129.xml"/><Relationship Id="rId3" Type="http://schemas.openxmlformats.org/officeDocument/2006/relationships/slideMaster" Target="slideMasters/slideMaster3.xml"/><Relationship Id="rId25" Type="http://schemas.openxmlformats.org/officeDocument/2006/relationships/slideMaster" Target="slideMasters/slideMaster25.xml"/><Relationship Id="rId46" Type="http://schemas.openxmlformats.org/officeDocument/2006/relationships/slideMaster" Target="slideMasters/slideMaster46.xml"/><Relationship Id="rId67" Type="http://schemas.openxmlformats.org/officeDocument/2006/relationships/slide" Target="slides/slide7.xml"/><Relationship Id="rId116" Type="http://schemas.openxmlformats.org/officeDocument/2006/relationships/slide" Target="slides/slide56.xml"/><Relationship Id="rId137" Type="http://schemas.openxmlformats.org/officeDocument/2006/relationships/slide" Target="slides/slide77.xml"/><Relationship Id="rId158" Type="http://schemas.openxmlformats.org/officeDocument/2006/relationships/slide" Target="slides/slide98.xml"/><Relationship Id="rId20" Type="http://schemas.openxmlformats.org/officeDocument/2006/relationships/slideMaster" Target="slideMasters/slideMaster20.xml"/><Relationship Id="rId41" Type="http://schemas.openxmlformats.org/officeDocument/2006/relationships/slideMaster" Target="slideMasters/slideMaster41.xml"/><Relationship Id="rId62" Type="http://schemas.openxmlformats.org/officeDocument/2006/relationships/slide" Target="slides/slide2.xml"/><Relationship Id="rId83" Type="http://schemas.openxmlformats.org/officeDocument/2006/relationships/slide" Target="slides/slide23.xml"/><Relationship Id="rId88" Type="http://schemas.openxmlformats.org/officeDocument/2006/relationships/slide" Target="slides/slide28.xml"/><Relationship Id="rId111" Type="http://schemas.openxmlformats.org/officeDocument/2006/relationships/slide" Target="slides/slide51.xml"/><Relationship Id="rId132" Type="http://schemas.openxmlformats.org/officeDocument/2006/relationships/slide" Target="slides/slide72.xml"/><Relationship Id="rId153" Type="http://schemas.openxmlformats.org/officeDocument/2006/relationships/slide" Target="slides/slide93.xml"/><Relationship Id="rId174" Type="http://schemas.openxmlformats.org/officeDocument/2006/relationships/slide" Target="slides/slide114.xml"/><Relationship Id="rId179" Type="http://schemas.openxmlformats.org/officeDocument/2006/relationships/slide" Target="slides/slide119.xml"/><Relationship Id="rId195" Type="http://schemas.openxmlformats.org/officeDocument/2006/relationships/slide" Target="slides/slide135.xml"/><Relationship Id="rId190" Type="http://schemas.openxmlformats.org/officeDocument/2006/relationships/slide" Target="slides/slide130.xml"/><Relationship Id="rId204" Type="http://schemas.openxmlformats.org/officeDocument/2006/relationships/theme" Target="theme/theme1.xml"/><Relationship Id="rId15" Type="http://schemas.openxmlformats.org/officeDocument/2006/relationships/slideMaster" Target="slideMasters/slideMaster15.xml"/><Relationship Id="rId36" Type="http://schemas.openxmlformats.org/officeDocument/2006/relationships/slideMaster" Target="slideMasters/slideMaster36.xml"/><Relationship Id="rId57" Type="http://schemas.openxmlformats.org/officeDocument/2006/relationships/slideMaster" Target="slideMasters/slideMaster57.xml"/><Relationship Id="rId106" Type="http://schemas.openxmlformats.org/officeDocument/2006/relationships/slide" Target="slides/slide46.xml"/><Relationship Id="rId127" Type="http://schemas.openxmlformats.org/officeDocument/2006/relationships/slide" Target="slides/slide67.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Master" Target="slideMasters/slideMaster52.xml"/><Relationship Id="rId73" Type="http://schemas.openxmlformats.org/officeDocument/2006/relationships/slide" Target="slides/slide13.xml"/><Relationship Id="rId78" Type="http://schemas.openxmlformats.org/officeDocument/2006/relationships/slide" Target="slides/slide18.xml"/><Relationship Id="rId94" Type="http://schemas.openxmlformats.org/officeDocument/2006/relationships/slide" Target="slides/slide34.xml"/><Relationship Id="rId99" Type="http://schemas.openxmlformats.org/officeDocument/2006/relationships/slide" Target="slides/slide39.xml"/><Relationship Id="rId101" Type="http://schemas.openxmlformats.org/officeDocument/2006/relationships/slide" Target="slides/slide41.xml"/><Relationship Id="rId122" Type="http://schemas.openxmlformats.org/officeDocument/2006/relationships/slide" Target="slides/slide62.xml"/><Relationship Id="rId143" Type="http://schemas.openxmlformats.org/officeDocument/2006/relationships/slide" Target="slides/slide83.xml"/><Relationship Id="rId148" Type="http://schemas.openxmlformats.org/officeDocument/2006/relationships/slide" Target="slides/slide88.xml"/><Relationship Id="rId164" Type="http://schemas.openxmlformats.org/officeDocument/2006/relationships/slide" Target="slides/slide104.xml"/><Relationship Id="rId169" Type="http://schemas.openxmlformats.org/officeDocument/2006/relationships/slide" Target="slides/slide109.xml"/><Relationship Id="rId185" Type="http://schemas.openxmlformats.org/officeDocument/2006/relationships/slide" Target="slides/slide125.xml"/><Relationship Id="rId4" Type="http://schemas.openxmlformats.org/officeDocument/2006/relationships/slideMaster" Target="slideMasters/slideMaster4.xml"/><Relationship Id="rId9" Type="http://schemas.openxmlformats.org/officeDocument/2006/relationships/slideMaster" Target="slideMasters/slideMaster9.xml"/><Relationship Id="rId180" Type="http://schemas.openxmlformats.org/officeDocument/2006/relationships/slide" Target="slides/slide120.xml"/><Relationship Id="rId26" Type="http://schemas.openxmlformats.org/officeDocument/2006/relationships/slideMaster" Target="slideMasters/slideMaster26.xml"/><Relationship Id="rId47" Type="http://schemas.openxmlformats.org/officeDocument/2006/relationships/slideMaster" Target="slideMasters/slideMaster47.xml"/><Relationship Id="rId68" Type="http://schemas.openxmlformats.org/officeDocument/2006/relationships/slide" Target="slides/slide8.xml"/><Relationship Id="rId89" Type="http://schemas.openxmlformats.org/officeDocument/2006/relationships/slide" Target="slides/slide29.xml"/><Relationship Id="rId112" Type="http://schemas.openxmlformats.org/officeDocument/2006/relationships/slide" Target="slides/slide52.xml"/><Relationship Id="rId133" Type="http://schemas.openxmlformats.org/officeDocument/2006/relationships/slide" Target="slides/slide73.xml"/><Relationship Id="rId154" Type="http://schemas.openxmlformats.org/officeDocument/2006/relationships/slide" Target="slides/slide94.xml"/><Relationship Id="rId175" Type="http://schemas.openxmlformats.org/officeDocument/2006/relationships/slide" Target="slides/slide115.xml"/><Relationship Id="rId196" Type="http://schemas.openxmlformats.org/officeDocument/2006/relationships/slide" Target="slides/slide136.xml"/><Relationship Id="rId200" Type="http://schemas.openxmlformats.org/officeDocument/2006/relationships/notesMaster" Target="notesMasters/notesMaster1.xml"/><Relationship Id="rId16" Type="http://schemas.openxmlformats.org/officeDocument/2006/relationships/slideMaster" Target="slideMasters/slideMaster16.xml"/><Relationship Id="rId37" Type="http://schemas.openxmlformats.org/officeDocument/2006/relationships/slideMaster" Target="slideMasters/slideMaster37.xml"/><Relationship Id="rId58" Type="http://schemas.openxmlformats.org/officeDocument/2006/relationships/slideMaster" Target="slideMasters/slideMaster58.xml"/><Relationship Id="rId79" Type="http://schemas.openxmlformats.org/officeDocument/2006/relationships/slide" Target="slides/slide19.xml"/><Relationship Id="rId102" Type="http://schemas.openxmlformats.org/officeDocument/2006/relationships/slide" Target="slides/slide42.xml"/><Relationship Id="rId123" Type="http://schemas.openxmlformats.org/officeDocument/2006/relationships/slide" Target="slides/slide63.xml"/><Relationship Id="rId144" Type="http://schemas.openxmlformats.org/officeDocument/2006/relationships/slide" Target="slides/slide84.xml"/><Relationship Id="rId90" Type="http://schemas.openxmlformats.org/officeDocument/2006/relationships/slide" Target="slides/slide30.xml"/><Relationship Id="rId165" Type="http://schemas.openxmlformats.org/officeDocument/2006/relationships/slide" Target="slides/slide105.xml"/><Relationship Id="rId186" Type="http://schemas.openxmlformats.org/officeDocument/2006/relationships/slide" Target="slides/slide126.xml"/><Relationship Id="rId27" Type="http://schemas.openxmlformats.org/officeDocument/2006/relationships/slideMaster" Target="slideMasters/slideMaster27.xml"/><Relationship Id="rId48" Type="http://schemas.openxmlformats.org/officeDocument/2006/relationships/slideMaster" Target="slideMasters/slideMaster48.xml"/><Relationship Id="rId69" Type="http://schemas.openxmlformats.org/officeDocument/2006/relationships/slide" Target="slides/slide9.xml"/><Relationship Id="rId113" Type="http://schemas.openxmlformats.org/officeDocument/2006/relationships/slide" Target="slides/slide53.xml"/><Relationship Id="rId134" Type="http://schemas.openxmlformats.org/officeDocument/2006/relationships/slide" Target="slides/slide74.xml"/><Relationship Id="rId80" Type="http://schemas.openxmlformats.org/officeDocument/2006/relationships/slide" Target="slides/slide20.xml"/><Relationship Id="rId155" Type="http://schemas.openxmlformats.org/officeDocument/2006/relationships/slide" Target="slides/slide95.xml"/><Relationship Id="rId176" Type="http://schemas.openxmlformats.org/officeDocument/2006/relationships/slide" Target="slides/slide116.xml"/><Relationship Id="rId197" Type="http://schemas.openxmlformats.org/officeDocument/2006/relationships/slide" Target="slides/slide137.xml"/><Relationship Id="rId201" Type="http://schemas.openxmlformats.org/officeDocument/2006/relationships/commentAuthors" Target="commentAuthors.xml"/><Relationship Id="rId17" Type="http://schemas.openxmlformats.org/officeDocument/2006/relationships/slideMaster" Target="slideMasters/slideMaster17.xml"/><Relationship Id="rId38" Type="http://schemas.openxmlformats.org/officeDocument/2006/relationships/slideMaster" Target="slideMasters/slideMaster38.xml"/><Relationship Id="rId59" Type="http://schemas.openxmlformats.org/officeDocument/2006/relationships/slideMaster" Target="slideMasters/slideMaster59.xml"/><Relationship Id="rId103" Type="http://schemas.openxmlformats.org/officeDocument/2006/relationships/slide" Target="slides/slide43.xml"/><Relationship Id="rId124" Type="http://schemas.openxmlformats.org/officeDocument/2006/relationships/slide" Target="slides/slide64.xml"/><Relationship Id="rId70" Type="http://schemas.openxmlformats.org/officeDocument/2006/relationships/slide" Target="slides/slide10.xml"/><Relationship Id="rId91" Type="http://schemas.openxmlformats.org/officeDocument/2006/relationships/slide" Target="slides/slide31.xml"/><Relationship Id="rId145" Type="http://schemas.openxmlformats.org/officeDocument/2006/relationships/slide" Target="slides/slide85.xml"/><Relationship Id="rId166" Type="http://schemas.openxmlformats.org/officeDocument/2006/relationships/slide" Target="slides/slide106.xml"/><Relationship Id="rId187" Type="http://schemas.openxmlformats.org/officeDocument/2006/relationships/slide" Target="slides/slide127.xml"/><Relationship Id="rId1" Type="http://schemas.openxmlformats.org/officeDocument/2006/relationships/slideMaster" Target="slideMasters/slideMaster1.xml"/><Relationship Id="rId28" Type="http://schemas.openxmlformats.org/officeDocument/2006/relationships/slideMaster" Target="slideMasters/slideMaster28.xml"/><Relationship Id="rId49" Type="http://schemas.openxmlformats.org/officeDocument/2006/relationships/slideMaster" Target="slideMasters/slideMaster49.xml"/><Relationship Id="rId114" Type="http://schemas.openxmlformats.org/officeDocument/2006/relationships/slide" Target="slides/slide54.xml"/><Relationship Id="rId60" Type="http://schemas.openxmlformats.org/officeDocument/2006/relationships/slideMaster" Target="slideMasters/slideMaster60.xml"/><Relationship Id="rId81" Type="http://schemas.openxmlformats.org/officeDocument/2006/relationships/slide" Target="slides/slide21.xml"/><Relationship Id="rId135" Type="http://schemas.openxmlformats.org/officeDocument/2006/relationships/slide" Target="slides/slide75.xml"/><Relationship Id="rId156" Type="http://schemas.openxmlformats.org/officeDocument/2006/relationships/slide" Target="slides/slide96.xml"/><Relationship Id="rId177" Type="http://schemas.openxmlformats.org/officeDocument/2006/relationships/slide" Target="slides/slide117.xml"/><Relationship Id="rId198" Type="http://schemas.openxmlformats.org/officeDocument/2006/relationships/slide" Target="slides/slide138.xml"/><Relationship Id="rId202" Type="http://schemas.openxmlformats.org/officeDocument/2006/relationships/presProps" Target="presProps.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50" Type="http://schemas.openxmlformats.org/officeDocument/2006/relationships/slideMaster" Target="slideMasters/slideMaster50.xml"/><Relationship Id="rId104" Type="http://schemas.openxmlformats.org/officeDocument/2006/relationships/slide" Target="slides/slide44.xml"/><Relationship Id="rId125" Type="http://schemas.openxmlformats.org/officeDocument/2006/relationships/slide" Target="slides/slide65.xml"/><Relationship Id="rId146" Type="http://schemas.openxmlformats.org/officeDocument/2006/relationships/slide" Target="slides/slide86.xml"/><Relationship Id="rId167" Type="http://schemas.openxmlformats.org/officeDocument/2006/relationships/slide" Target="slides/slide107.xml"/><Relationship Id="rId188" Type="http://schemas.openxmlformats.org/officeDocument/2006/relationships/slide" Target="slides/slide128.xml"/><Relationship Id="rId71" Type="http://schemas.openxmlformats.org/officeDocument/2006/relationships/slide" Target="slides/slide11.xml"/><Relationship Id="rId92" Type="http://schemas.openxmlformats.org/officeDocument/2006/relationships/slide" Target="slides/slide32.xml"/><Relationship Id="rId2" Type="http://schemas.openxmlformats.org/officeDocument/2006/relationships/slideMaster" Target="slideMasters/slideMaster2.xml"/><Relationship Id="rId29" Type="http://schemas.openxmlformats.org/officeDocument/2006/relationships/slideMaster" Target="slideMasters/slideMaster29.xml"/><Relationship Id="rId40" Type="http://schemas.openxmlformats.org/officeDocument/2006/relationships/slideMaster" Target="slideMasters/slideMaster40.xml"/><Relationship Id="rId115" Type="http://schemas.openxmlformats.org/officeDocument/2006/relationships/slide" Target="slides/slide55.xml"/><Relationship Id="rId136" Type="http://schemas.openxmlformats.org/officeDocument/2006/relationships/slide" Target="slides/slide76.xml"/><Relationship Id="rId157" Type="http://schemas.openxmlformats.org/officeDocument/2006/relationships/slide" Target="slides/slide97.xml"/><Relationship Id="rId178" Type="http://schemas.openxmlformats.org/officeDocument/2006/relationships/slide" Target="slides/slide118.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19-12-01T17:00:11.221" idx="17">
    <p:pos x="10" y="10"/>
    <p:text/>
    <p:extLst>
      <p:ext uri="{C676402C-5697-4E1C-873F-D02D1690AC5C}">
        <p15:threadingInfo xmlns:p15="http://schemas.microsoft.com/office/powerpoint/2012/main" timeZoneBias="-330"/>
      </p:ext>
    </p:extLst>
  </p:cm>
  <p:cm authorId="1" dt="2019-12-01T17:00:53.640" idx="18">
    <p:pos x="8286" y="0"/>
    <p:text/>
    <p:extLst>
      <p:ext uri="{C676402C-5697-4E1C-873F-D02D1690AC5C}">
        <p15:threadingInfo xmlns:p15="http://schemas.microsoft.com/office/powerpoint/2012/main" timeZoneBias="-33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1" dt="2019-12-01T17:39:09.914" idx="26">
    <p:pos x="10" y="10"/>
    <p:text>ISO/IEC difference?</p:text>
    <p:extLst>
      <p:ext uri="{C676402C-5697-4E1C-873F-D02D1690AC5C}">
        <p15:threadingInfo xmlns:p15="http://schemas.microsoft.com/office/powerpoint/2012/main" timeZoneBias="-330"/>
      </p:ext>
    </p:extLst>
  </p:cm>
</p:cmLst>
</file>

<file path=ppt/diagrams/_rels/data8.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image" Target="../media/image179.png"/><Relationship Id="rId1" Type="http://schemas.openxmlformats.org/officeDocument/2006/relationships/image" Target="../media/image178.png"/><Relationship Id="rId6" Type="http://schemas.openxmlformats.org/officeDocument/2006/relationships/image" Target="../media/image183.jpeg"/><Relationship Id="rId5" Type="http://schemas.openxmlformats.org/officeDocument/2006/relationships/image" Target="../media/image182.png"/><Relationship Id="rId4" Type="http://schemas.openxmlformats.org/officeDocument/2006/relationships/image" Target="../media/image181.png"/></Relationships>
</file>

<file path=ppt/diagrams/_rels/drawing8.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image" Target="../media/image179.png"/><Relationship Id="rId1" Type="http://schemas.openxmlformats.org/officeDocument/2006/relationships/image" Target="../media/image178.png"/><Relationship Id="rId6" Type="http://schemas.openxmlformats.org/officeDocument/2006/relationships/image" Target="../media/image183.jpeg"/><Relationship Id="rId5" Type="http://schemas.openxmlformats.org/officeDocument/2006/relationships/image" Target="../media/image182.png"/><Relationship Id="rId4" Type="http://schemas.openxmlformats.org/officeDocument/2006/relationships/image" Target="../media/image181.png"/></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8">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5">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4">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5F89924-8614-44DC-BD95-70715354779D}" type="doc">
      <dgm:prSet loTypeId="urn:microsoft.com/office/officeart/2009/3/layout/SubStepProcess" loCatId="process" qsTypeId="urn:microsoft.com/office/officeart/2005/8/quickstyle/simple1" qsCatId="simple" csTypeId="urn:microsoft.com/office/officeart/2005/8/colors/accent0_3" csCatId="mainScheme" phldr="1"/>
      <dgm:spPr/>
      <dgm:t>
        <a:bodyPr/>
        <a:lstStyle/>
        <a:p>
          <a:endParaRPr lang="en-US"/>
        </a:p>
      </dgm:t>
    </dgm:pt>
    <dgm:pt modelId="{624179D5-277C-4AFF-875E-C8C2B38BD6EC}">
      <dgm:prSet phldrT="[Text]"/>
      <dgm:spPr/>
      <dgm:t>
        <a:bodyPr/>
        <a:lstStyle/>
        <a:p>
          <a:r>
            <a:rPr lang="en-US" dirty="0"/>
            <a:t>BIS Act 1986</a:t>
          </a:r>
        </a:p>
      </dgm:t>
    </dgm:pt>
    <dgm:pt modelId="{A904F741-829B-410A-A209-9C07509C47B2}" type="parTrans" cxnId="{93F148E9-96E3-4082-A328-87D2D093B187}">
      <dgm:prSet/>
      <dgm:spPr/>
      <dgm:t>
        <a:bodyPr/>
        <a:lstStyle/>
        <a:p>
          <a:endParaRPr lang="en-US"/>
        </a:p>
      </dgm:t>
    </dgm:pt>
    <dgm:pt modelId="{5E60555E-DFFF-402D-AFD1-82C2FA56094F}" type="sibTrans" cxnId="{93F148E9-96E3-4082-A328-87D2D093B187}">
      <dgm:prSet/>
      <dgm:spPr/>
      <dgm:t>
        <a:bodyPr/>
        <a:lstStyle/>
        <a:p>
          <a:endParaRPr lang="en-US"/>
        </a:p>
      </dgm:t>
    </dgm:pt>
    <dgm:pt modelId="{32BC79CA-6165-45D0-BF9C-AE842C732389}">
      <dgm:prSet phldrT="[Text]"/>
      <dgm:spPr/>
      <dgm:t>
        <a:bodyPr/>
        <a:lstStyle/>
        <a:p>
          <a:r>
            <a:rPr lang="en-US" dirty="0"/>
            <a:t>BIS Act 2016</a:t>
          </a:r>
        </a:p>
      </dgm:t>
    </dgm:pt>
    <dgm:pt modelId="{D61394B4-644D-4323-A248-9259D0760D26}" type="parTrans" cxnId="{EA350DDC-0177-4F64-BFD8-AD9993861217}">
      <dgm:prSet/>
      <dgm:spPr/>
      <dgm:t>
        <a:bodyPr/>
        <a:lstStyle/>
        <a:p>
          <a:endParaRPr lang="en-US"/>
        </a:p>
      </dgm:t>
    </dgm:pt>
    <dgm:pt modelId="{8DEF7777-4088-40F5-8A5D-92F03EF476C8}" type="sibTrans" cxnId="{EA350DDC-0177-4F64-BFD8-AD9993861217}">
      <dgm:prSet/>
      <dgm:spPr/>
      <dgm:t>
        <a:bodyPr/>
        <a:lstStyle/>
        <a:p>
          <a:endParaRPr lang="en-US"/>
        </a:p>
      </dgm:t>
    </dgm:pt>
    <dgm:pt modelId="{3DA0D975-3C7B-4B27-A3C5-486F859F9A51}">
      <dgm:prSet phldrT="[Text]"/>
      <dgm:spPr/>
      <dgm:t>
        <a:bodyPr/>
        <a:lstStyle/>
        <a:p>
          <a:r>
            <a:rPr lang="en-US" dirty="0"/>
            <a:t>Indian Standards Institution 1947</a:t>
          </a:r>
        </a:p>
      </dgm:t>
    </dgm:pt>
    <dgm:pt modelId="{88183A68-FE4C-4060-99F7-9EB44A838BB3}" type="sibTrans" cxnId="{616A1D4A-E703-4651-BDDA-F17FAF8D5BDD}">
      <dgm:prSet/>
      <dgm:spPr/>
      <dgm:t>
        <a:bodyPr/>
        <a:lstStyle/>
        <a:p>
          <a:endParaRPr lang="en-US"/>
        </a:p>
      </dgm:t>
    </dgm:pt>
    <dgm:pt modelId="{A62895C8-A91A-48F1-AAA4-9FC1151791D8}" type="parTrans" cxnId="{616A1D4A-E703-4651-BDDA-F17FAF8D5BDD}">
      <dgm:prSet/>
      <dgm:spPr/>
      <dgm:t>
        <a:bodyPr/>
        <a:lstStyle/>
        <a:p>
          <a:endParaRPr lang="en-US"/>
        </a:p>
      </dgm:t>
    </dgm:pt>
    <dgm:pt modelId="{4077F96B-31C2-413F-8068-4C924E56CA77}" type="pres">
      <dgm:prSet presAssocID="{05F89924-8614-44DC-BD95-70715354779D}" presName="Name0" presStyleCnt="0">
        <dgm:presLayoutVars>
          <dgm:chMax val="7"/>
          <dgm:dir/>
          <dgm:animOne val="branch"/>
        </dgm:presLayoutVars>
      </dgm:prSet>
      <dgm:spPr/>
      <dgm:t>
        <a:bodyPr/>
        <a:lstStyle/>
        <a:p>
          <a:endParaRPr lang="en-US"/>
        </a:p>
      </dgm:t>
    </dgm:pt>
    <dgm:pt modelId="{231675C4-5CAC-4561-8187-8E7CB3B812DE}" type="pres">
      <dgm:prSet presAssocID="{3DA0D975-3C7B-4B27-A3C5-486F859F9A51}" presName="parTx1" presStyleLbl="node1" presStyleIdx="0" presStyleCnt="3"/>
      <dgm:spPr/>
      <dgm:t>
        <a:bodyPr/>
        <a:lstStyle/>
        <a:p>
          <a:endParaRPr lang="en-US"/>
        </a:p>
      </dgm:t>
    </dgm:pt>
    <dgm:pt modelId="{31AAD144-CDEE-4F31-BF6E-7A5577C0F9EA}" type="pres">
      <dgm:prSet presAssocID="{624179D5-277C-4AFF-875E-C8C2B38BD6EC}" presName="parTx2" presStyleLbl="node1" presStyleIdx="1" presStyleCnt="3"/>
      <dgm:spPr/>
      <dgm:t>
        <a:bodyPr/>
        <a:lstStyle/>
        <a:p>
          <a:endParaRPr lang="en-US"/>
        </a:p>
      </dgm:t>
    </dgm:pt>
    <dgm:pt modelId="{75DB57E7-87F1-4FA3-9D6C-0DDE291BE7C4}" type="pres">
      <dgm:prSet presAssocID="{32BC79CA-6165-45D0-BF9C-AE842C732389}" presName="parTx3" presStyleLbl="node1" presStyleIdx="2" presStyleCnt="3" custLinFactX="36332" custLinFactNeighborX="100000" custLinFactNeighborY="56645"/>
      <dgm:spPr/>
      <dgm:t>
        <a:bodyPr/>
        <a:lstStyle/>
        <a:p>
          <a:endParaRPr lang="en-US"/>
        </a:p>
      </dgm:t>
    </dgm:pt>
  </dgm:ptLst>
  <dgm:cxnLst>
    <dgm:cxn modelId="{FA9BF921-5419-4F03-B4E1-9FF875F7A5F1}" type="presOf" srcId="{624179D5-277C-4AFF-875E-C8C2B38BD6EC}" destId="{31AAD144-CDEE-4F31-BF6E-7A5577C0F9EA}" srcOrd="0" destOrd="0" presId="urn:microsoft.com/office/officeart/2009/3/layout/SubStepProcess"/>
    <dgm:cxn modelId="{EA350DDC-0177-4F64-BFD8-AD9993861217}" srcId="{05F89924-8614-44DC-BD95-70715354779D}" destId="{32BC79CA-6165-45D0-BF9C-AE842C732389}" srcOrd="2" destOrd="0" parTransId="{D61394B4-644D-4323-A248-9259D0760D26}" sibTransId="{8DEF7777-4088-40F5-8A5D-92F03EF476C8}"/>
    <dgm:cxn modelId="{ADFF8AD6-0299-4A00-A5F8-3645EF263636}" type="presOf" srcId="{32BC79CA-6165-45D0-BF9C-AE842C732389}" destId="{75DB57E7-87F1-4FA3-9D6C-0DDE291BE7C4}" srcOrd="0" destOrd="0" presId="urn:microsoft.com/office/officeart/2009/3/layout/SubStepProcess"/>
    <dgm:cxn modelId="{93F148E9-96E3-4082-A328-87D2D093B187}" srcId="{05F89924-8614-44DC-BD95-70715354779D}" destId="{624179D5-277C-4AFF-875E-C8C2B38BD6EC}" srcOrd="1" destOrd="0" parTransId="{A904F741-829B-410A-A209-9C07509C47B2}" sibTransId="{5E60555E-DFFF-402D-AFD1-82C2FA56094F}"/>
    <dgm:cxn modelId="{616A1D4A-E703-4651-BDDA-F17FAF8D5BDD}" srcId="{05F89924-8614-44DC-BD95-70715354779D}" destId="{3DA0D975-3C7B-4B27-A3C5-486F859F9A51}" srcOrd="0" destOrd="0" parTransId="{A62895C8-A91A-48F1-AAA4-9FC1151791D8}" sibTransId="{88183A68-FE4C-4060-99F7-9EB44A838BB3}"/>
    <dgm:cxn modelId="{9D387922-1EBB-4A19-BA15-2DD2B6299886}" type="presOf" srcId="{3DA0D975-3C7B-4B27-A3C5-486F859F9A51}" destId="{231675C4-5CAC-4561-8187-8E7CB3B812DE}" srcOrd="0" destOrd="0" presId="urn:microsoft.com/office/officeart/2009/3/layout/SubStepProcess"/>
    <dgm:cxn modelId="{087FC197-5CAC-4ABF-BAF3-E20632456E03}" type="presOf" srcId="{05F89924-8614-44DC-BD95-70715354779D}" destId="{4077F96B-31C2-413F-8068-4C924E56CA77}" srcOrd="0" destOrd="0" presId="urn:microsoft.com/office/officeart/2009/3/layout/SubStepProcess"/>
    <dgm:cxn modelId="{F52E37E5-5A25-4307-9AFD-77C727AB9B3B}" type="presParOf" srcId="{4077F96B-31C2-413F-8068-4C924E56CA77}" destId="{231675C4-5CAC-4561-8187-8E7CB3B812DE}" srcOrd="0" destOrd="0" presId="urn:microsoft.com/office/officeart/2009/3/layout/SubStepProcess"/>
    <dgm:cxn modelId="{CB88CA7B-845D-4E90-99DF-39FE99716C2F}" type="presParOf" srcId="{4077F96B-31C2-413F-8068-4C924E56CA77}" destId="{31AAD144-CDEE-4F31-BF6E-7A5577C0F9EA}" srcOrd="1" destOrd="0" presId="urn:microsoft.com/office/officeart/2009/3/layout/SubStepProcess"/>
    <dgm:cxn modelId="{C51C8EB7-E61A-4229-9B83-BD2CBD0E0C81}" type="presParOf" srcId="{4077F96B-31C2-413F-8068-4C924E56CA77}" destId="{75DB57E7-87F1-4FA3-9D6C-0DDE291BE7C4}" srcOrd="2" destOrd="0" presId="urn:microsoft.com/office/officeart/2009/3/layout/SubStep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B213DC8-0244-4AF0-A551-41ECFB710B8E}" type="doc">
      <dgm:prSet loTypeId="urn:microsoft.com/office/officeart/2005/8/layout/vProcess5" loCatId="process" qsTypeId="urn:microsoft.com/office/officeart/2005/8/quickstyle/simple1" qsCatId="simple" csTypeId="urn:microsoft.com/office/officeart/2005/8/colors/accent1_2" csCatId="accent1" phldr="1"/>
      <dgm:spPr/>
      <dgm:t>
        <a:bodyPr/>
        <a:lstStyle/>
        <a:p>
          <a:endParaRPr lang="en-US"/>
        </a:p>
      </dgm:t>
    </dgm:pt>
    <dgm:pt modelId="{08BE5682-65CE-4129-A149-AB109B28F9F8}">
      <dgm:prSet phldrT="[Text]"/>
      <dgm:spPr/>
      <dgm:t>
        <a:bodyPr/>
        <a:lstStyle/>
        <a:p>
          <a:r>
            <a:rPr lang="en-US" dirty="0"/>
            <a:t>Safety</a:t>
          </a:r>
        </a:p>
      </dgm:t>
    </dgm:pt>
    <dgm:pt modelId="{CFA6F496-B5DE-4326-88D3-B8C506A97D75}" type="parTrans" cxnId="{5F286D8F-94EB-4887-909E-A432725AD013}">
      <dgm:prSet/>
      <dgm:spPr/>
      <dgm:t>
        <a:bodyPr/>
        <a:lstStyle/>
        <a:p>
          <a:endParaRPr lang="en-US"/>
        </a:p>
      </dgm:t>
    </dgm:pt>
    <dgm:pt modelId="{7DA83B46-02E2-458A-8881-FE6A5FDA72D0}" type="sibTrans" cxnId="{5F286D8F-94EB-4887-909E-A432725AD013}">
      <dgm:prSet/>
      <dgm:spPr/>
      <dgm:t>
        <a:bodyPr/>
        <a:lstStyle/>
        <a:p>
          <a:endParaRPr lang="en-US"/>
        </a:p>
      </dgm:t>
    </dgm:pt>
    <dgm:pt modelId="{E72135EB-25E5-4C65-B22C-F6A69403C5F5}">
      <dgm:prSet phldrT="[Text]"/>
      <dgm:spPr/>
      <dgm:t>
        <a:bodyPr/>
        <a:lstStyle/>
        <a:p>
          <a:r>
            <a:rPr lang="en-US" dirty="0"/>
            <a:t>Ease of use and adaptability</a:t>
          </a:r>
        </a:p>
      </dgm:t>
    </dgm:pt>
    <dgm:pt modelId="{97BD565F-7E0F-4C2B-84AD-3E75D4FF44C8}" type="parTrans" cxnId="{B46BA355-F76E-4844-B283-A3D10AA03743}">
      <dgm:prSet/>
      <dgm:spPr/>
      <dgm:t>
        <a:bodyPr/>
        <a:lstStyle/>
        <a:p>
          <a:endParaRPr lang="en-US"/>
        </a:p>
      </dgm:t>
    </dgm:pt>
    <dgm:pt modelId="{7E07F685-D9CC-4220-8E3C-31225244D72A}" type="sibTrans" cxnId="{B46BA355-F76E-4844-B283-A3D10AA03743}">
      <dgm:prSet/>
      <dgm:spPr/>
      <dgm:t>
        <a:bodyPr/>
        <a:lstStyle/>
        <a:p>
          <a:endParaRPr lang="en-US"/>
        </a:p>
      </dgm:t>
    </dgm:pt>
    <dgm:pt modelId="{78AF6861-A68B-4CF6-873F-563E296F752E}">
      <dgm:prSet phldrT="[Text]"/>
      <dgm:spPr/>
      <dgm:t>
        <a:bodyPr/>
        <a:lstStyle/>
        <a:p>
          <a:r>
            <a:rPr lang="en-US" dirty="0"/>
            <a:t>Simple Technology</a:t>
          </a:r>
        </a:p>
      </dgm:t>
    </dgm:pt>
    <dgm:pt modelId="{AE460536-8003-406E-BC91-808989E530FA}" type="parTrans" cxnId="{6725DDED-BEFD-4C4C-89C9-F3FFCBB52E56}">
      <dgm:prSet/>
      <dgm:spPr/>
      <dgm:t>
        <a:bodyPr/>
        <a:lstStyle/>
        <a:p>
          <a:endParaRPr lang="en-US"/>
        </a:p>
      </dgm:t>
    </dgm:pt>
    <dgm:pt modelId="{9A376C6C-BCF4-4DEF-AF90-C09EA98B746B}" type="sibTrans" cxnId="{6725DDED-BEFD-4C4C-89C9-F3FFCBB52E56}">
      <dgm:prSet/>
      <dgm:spPr/>
      <dgm:t>
        <a:bodyPr/>
        <a:lstStyle/>
        <a:p>
          <a:endParaRPr lang="en-US"/>
        </a:p>
      </dgm:t>
    </dgm:pt>
    <dgm:pt modelId="{AB289663-E997-43D0-BC92-F555271D7BB1}">
      <dgm:prSet/>
      <dgm:spPr/>
      <dgm:t>
        <a:bodyPr/>
        <a:lstStyle/>
        <a:p>
          <a:r>
            <a:rPr lang="en-US" dirty="0"/>
            <a:t>Value for money products</a:t>
          </a:r>
        </a:p>
      </dgm:t>
    </dgm:pt>
    <dgm:pt modelId="{D5098E8D-986D-4CE3-A2EF-88B78C81FDA9}" type="parTrans" cxnId="{11E8DAD1-3045-4C8B-89E6-16B33EAC5968}">
      <dgm:prSet/>
      <dgm:spPr/>
      <dgm:t>
        <a:bodyPr/>
        <a:lstStyle/>
        <a:p>
          <a:endParaRPr lang="en-US"/>
        </a:p>
      </dgm:t>
    </dgm:pt>
    <dgm:pt modelId="{017D998A-2E91-45F5-AECB-8CE85DBC1846}" type="sibTrans" cxnId="{11E8DAD1-3045-4C8B-89E6-16B33EAC5968}">
      <dgm:prSet/>
      <dgm:spPr/>
      <dgm:t>
        <a:bodyPr/>
        <a:lstStyle/>
        <a:p>
          <a:endParaRPr lang="en-US"/>
        </a:p>
      </dgm:t>
    </dgm:pt>
    <dgm:pt modelId="{5B38B910-C6C0-4F10-9CAE-88CD74816510}">
      <dgm:prSet/>
      <dgm:spPr/>
      <dgm:t>
        <a:bodyPr/>
        <a:lstStyle/>
        <a:p>
          <a:r>
            <a:rPr lang="en-US" dirty="0"/>
            <a:t>Energy Efficiency &amp; Environment</a:t>
          </a:r>
        </a:p>
      </dgm:t>
    </dgm:pt>
    <dgm:pt modelId="{144457C1-2BF6-469C-8B45-2239C6DD75EA}" type="parTrans" cxnId="{75FFA44F-098C-4965-B35F-6C7ADA14BADF}">
      <dgm:prSet/>
      <dgm:spPr/>
      <dgm:t>
        <a:bodyPr/>
        <a:lstStyle/>
        <a:p>
          <a:endParaRPr lang="en-US"/>
        </a:p>
      </dgm:t>
    </dgm:pt>
    <dgm:pt modelId="{8DB1EE04-338E-4171-9D85-4B425D2D3AC9}" type="sibTrans" cxnId="{75FFA44F-098C-4965-B35F-6C7ADA14BADF}">
      <dgm:prSet/>
      <dgm:spPr/>
      <dgm:t>
        <a:bodyPr/>
        <a:lstStyle/>
        <a:p>
          <a:endParaRPr lang="en-US"/>
        </a:p>
      </dgm:t>
    </dgm:pt>
    <dgm:pt modelId="{E5194D82-1139-4AE4-9426-F60A5C8B982C}" type="pres">
      <dgm:prSet presAssocID="{BB213DC8-0244-4AF0-A551-41ECFB710B8E}" presName="outerComposite" presStyleCnt="0">
        <dgm:presLayoutVars>
          <dgm:chMax val="5"/>
          <dgm:dir/>
          <dgm:resizeHandles val="exact"/>
        </dgm:presLayoutVars>
      </dgm:prSet>
      <dgm:spPr/>
      <dgm:t>
        <a:bodyPr/>
        <a:lstStyle/>
        <a:p>
          <a:endParaRPr lang="en-US"/>
        </a:p>
      </dgm:t>
    </dgm:pt>
    <dgm:pt modelId="{0731522E-EB87-4EA3-8EA0-21CE8583989E}" type="pres">
      <dgm:prSet presAssocID="{BB213DC8-0244-4AF0-A551-41ECFB710B8E}" presName="dummyMaxCanvas" presStyleCnt="0">
        <dgm:presLayoutVars/>
      </dgm:prSet>
      <dgm:spPr/>
    </dgm:pt>
    <dgm:pt modelId="{C1D20FCC-25E5-48AB-BB2C-3C066EB1DAC3}" type="pres">
      <dgm:prSet presAssocID="{BB213DC8-0244-4AF0-A551-41ECFB710B8E}" presName="FiveNodes_1" presStyleLbl="node1" presStyleIdx="0" presStyleCnt="5">
        <dgm:presLayoutVars>
          <dgm:bulletEnabled val="1"/>
        </dgm:presLayoutVars>
      </dgm:prSet>
      <dgm:spPr/>
      <dgm:t>
        <a:bodyPr/>
        <a:lstStyle/>
        <a:p>
          <a:endParaRPr lang="en-US"/>
        </a:p>
      </dgm:t>
    </dgm:pt>
    <dgm:pt modelId="{995A60EE-26A2-4020-8735-2B50ED8801AE}" type="pres">
      <dgm:prSet presAssocID="{BB213DC8-0244-4AF0-A551-41ECFB710B8E}" presName="FiveNodes_2" presStyleLbl="node1" presStyleIdx="1" presStyleCnt="5">
        <dgm:presLayoutVars>
          <dgm:bulletEnabled val="1"/>
        </dgm:presLayoutVars>
      </dgm:prSet>
      <dgm:spPr/>
      <dgm:t>
        <a:bodyPr/>
        <a:lstStyle/>
        <a:p>
          <a:endParaRPr lang="en-US"/>
        </a:p>
      </dgm:t>
    </dgm:pt>
    <dgm:pt modelId="{7AC0716A-F84C-4815-BB94-38D7D32D6C41}" type="pres">
      <dgm:prSet presAssocID="{BB213DC8-0244-4AF0-A551-41ECFB710B8E}" presName="FiveNodes_3" presStyleLbl="node1" presStyleIdx="2" presStyleCnt="5">
        <dgm:presLayoutVars>
          <dgm:bulletEnabled val="1"/>
        </dgm:presLayoutVars>
      </dgm:prSet>
      <dgm:spPr/>
      <dgm:t>
        <a:bodyPr/>
        <a:lstStyle/>
        <a:p>
          <a:endParaRPr lang="en-US"/>
        </a:p>
      </dgm:t>
    </dgm:pt>
    <dgm:pt modelId="{2C2CE71F-584E-45F4-8007-E51186655C59}" type="pres">
      <dgm:prSet presAssocID="{BB213DC8-0244-4AF0-A551-41ECFB710B8E}" presName="FiveNodes_4" presStyleLbl="node1" presStyleIdx="3" presStyleCnt="5">
        <dgm:presLayoutVars>
          <dgm:bulletEnabled val="1"/>
        </dgm:presLayoutVars>
      </dgm:prSet>
      <dgm:spPr/>
      <dgm:t>
        <a:bodyPr/>
        <a:lstStyle/>
        <a:p>
          <a:endParaRPr lang="en-US"/>
        </a:p>
      </dgm:t>
    </dgm:pt>
    <dgm:pt modelId="{9D5ECEC9-09F0-41CB-9395-F6BFCD8FE3AE}" type="pres">
      <dgm:prSet presAssocID="{BB213DC8-0244-4AF0-A551-41ECFB710B8E}" presName="FiveNodes_5" presStyleLbl="node1" presStyleIdx="4" presStyleCnt="5" custLinFactNeighborX="192" custLinFactNeighborY="764">
        <dgm:presLayoutVars>
          <dgm:bulletEnabled val="1"/>
        </dgm:presLayoutVars>
      </dgm:prSet>
      <dgm:spPr/>
      <dgm:t>
        <a:bodyPr/>
        <a:lstStyle/>
        <a:p>
          <a:endParaRPr lang="en-US"/>
        </a:p>
      </dgm:t>
    </dgm:pt>
    <dgm:pt modelId="{F6A97C71-3E1A-427D-8508-63773287932C}" type="pres">
      <dgm:prSet presAssocID="{BB213DC8-0244-4AF0-A551-41ECFB710B8E}" presName="FiveConn_1-2" presStyleLbl="fgAccFollowNode1" presStyleIdx="0" presStyleCnt="4">
        <dgm:presLayoutVars>
          <dgm:bulletEnabled val="1"/>
        </dgm:presLayoutVars>
      </dgm:prSet>
      <dgm:spPr/>
      <dgm:t>
        <a:bodyPr/>
        <a:lstStyle/>
        <a:p>
          <a:endParaRPr lang="en-US"/>
        </a:p>
      </dgm:t>
    </dgm:pt>
    <dgm:pt modelId="{EFDE9089-34BB-4B43-86FD-9B700545AF08}" type="pres">
      <dgm:prSet presAssocID="{BB213DC8-0244-4AF0-A551-41ECFB710B8E}" presName="FiveConn_2-3" presStyleLbl="fgAccFollowNode1" presStyleIdx="1" presStyleCnt="4">
        <dgm:presLayoutVars>
          <dgm:bulletEnabled val="1"/>
        </dgm:presLayoutVars>
      </dgm:prSet>
      <dgm:spPr/>
      <dgm:t>
        <a:bodyPr/>
        <a:lstStyle/>
        <a:p>
          <a:endParaRPr lang="en-US"/>
        </a:p>
      </dgm:t>
    </dgm:pt>
    <dgm:pt modelId="{20B26130-1488-4B94-BB80-70922BF448C4}" type="pres">
      <dgm:prSet presAssocID="{BB213DC8-0244-4AF0-A551-41ECFB710B8E}" presName="FiveConn_3-4" presStyleLbl="fgAccFollowNode1" presStyleIdx="2" presStyleCnt="4">
        <dgm:presLayoutVars>
          <dgm:bulletEnabled val="1"/>
        </dgm:presLayoutVars>
      </dgm:prSet>
      <dgm:spPr/>
      <dgm:t>
        <a:bodyPr/>
        <a:lstStyle/>
        <a:p>
          <a:endParaRPr lang="en-US"/>
        </a:p>
      </dgm:t>
    </dgm:pt>
    <dgm:pt modelId="{CEC26971-8F34-40E7-AD97-3D920211CFF9}" type="pres">
      <dgm:prSet presAssocID="{BB213DC8-0244-4AF0-A551-41ECFB710B8E}" presName="FiveConn_4-5" presStyleLbl="fgAccFollowNode1" presStyleIdx="3" presStyleCnt="4">
        <dgm:presLayoutVars>
          <dgm:bulletEnabled val="1"/>
        </dgm:presLayoutVars>
      </dgm:prSet>
      <dgm:spPr/>
      <dgm:t>
        <a:bodyPr/>
        <a:lstStyle/>
        <a:p>
          <a:endParaRPr lang="en-US"/>
        </a:p>
      </dgm:t>
    </dgm:pt>
    <dgm:pt modelId="{703A21F9-34D9-43DB-B769-1A2FA7318F21}" type="pres">
      <dgm:prSet presAssocID="{BB213DC8-0244-4AF0-A551-41ECFB710B8E}" presName="FiveNodes_1_text" presStyleLbl="node1" presStyleIdx="4" presStyleCnt="5">
        <dgm:presLayoutVars>
          <dgm:bulletEnabled val="1"/>
        </dgm:presLayoutVars>
      </dgm:prSet>
      <dgm:spPr/>
      <dgm:t>
        <a:bodyPr/>
        <a:lstStyle/>
        <a:p>
          <a:endParaRPr lang="en-US"/>
        </a:p>
      </dgm:t>
    </dgm:pt>
    <dgm:pt modelId="{A978EC21-30F7-4A13-9AF8-AD7798F53D61}" type="pres">
      <dgm:prSet presAssocID="{BB213DC8-0244-4AF0-A551-41ECFB710B8E}" presName="FiveNodes_2_text" presStyleLbl="node1" presStyleIdx="4" presStyleCnt="5">
        <dgm:presLayoutVars>
          <dgm:bulletEnabled val="1"/>
        </dgm:presLayoutVars>
      </dgm:prSet>
      <dgm:spPr/>
      <dgm:t>
        <a:bodyPr/>
        <a:lstStyle/>
        <a:p>
          <a:endParaRPr lang="en-US"/>
        </a:p>
      </dgm:t>
    </dgm:pt>
    <dgm:pt modelId="{69AE814B-EE89-4905-AB2D-5D33AC05D14F}" type="pres">
      <dgm:prSet presAssocID="{BB213DC8-0244-4AF0-A551-41ECFB710B8E}" presName="FiveNodes_3_text" presStyleLbl="node1" presStyleIdx="4" presStyleCnt="5">
        <dgm:presLayoutVars>
          <dgm:bulletEnabled val="1"/>
        </dgm:presLayoutVars>
      </dgm:prSet>
      <dgm:spPr/>
      <dgm:t>
        <a:bodyPr/>
        <a:lstStyle/>
        <a:p>
          <a:endParaRPr lang="en-US"/>
        </a:p>
      </dgm:t>
    </dgm:pt>
    <dgm:pt modelId="{DB1CFEBA-F9A1-4D00-A0F5-31F34AFF7E81}" type="pres">
      <dgm:prSet presAssocID="{BB213DC8-0244-4AF0-A551-41ECFB710B8E}" presName="FiveNodes_4_text" presStyleLbl="node1" presStyleIdx="4" presStyleCnt="5">
        <dgm:presLayoutVars>
          <dgm:bulletEnabled val="1"/>
        </dgm:presLayoutVars>
      </dgm:prSet>
      <dgm:spPr/>
      <dgm:t>
        <a:bodyPr/>
        <a:lstStyle/>
        <a:p>
          <a:endParaRPr lang="en-US"/>
        </a:p>
      </dgm:t>
    </dgm:pt>
    <dgm:pt modelId="{070C7B9E-B1DF-4ECF-8B14-E27DDED43E8F}" type="pres">
      <dgm:prSet presAssocID="{BB213DC8-0244-4AF0-A551-41ECFB710B8E}" presName="FiveNodes_5_text" presStyleLbl="node1" presStyleIdx="4" presStyleCnt="5">
        <dgm:presLayoutVars>
          <dgm:bulletEnabled val="1"/>
        </dgm:presLayoutVars>
      </dgm:prSet>
      <dgm:spPr/>
      <dgm:t>
        <a:bodyPr/>
        <a:lstStyle/>
        <a:p>
          <a:endParaRPr lang="en-US"/>
        </a:p>
      </dgm:t>
    </dgm:pt>
  </dgm:ptLst>
  <dgm:cxnLst>
    <dgm:cxn modelId="{1CF89E43-9DC0-4654-8FEE-DCB7C52B8F4C}" type="presOf" srcId="{BB213DC8-0244-4AF0-A551-41ECFB710B8E}" destId="{E5194D82-1139-4AE4-9426-F60A5C8B982C}" srcOrd="0" destOrd="0" presId="urn:microsoft.com/office/officeart/2005/8/layout/vProcess5"/>
    <dgm:cxn modelId="{11E8DAD1-3045-4C8B-89E6-16B33EAC5968}" srcId="{BB213DC8-0244-4AF0-A551-41ECFB710B8E}" destId="{AB289663-E997-43D0-BC92-F555271D7BB1}" srcOrd="3" destOrd="0" parTransId="{D5098E8D-986D-4CE3-A2EF-88B78C81FDA9}" sibTransId="{017D998A-2E91-45F5-AECB-8CE85DBC1846}"/>
    <dgm:cxn modelId="{75FFA44F-098C-4965-B35F-6C7ADA14BADF}" srcId="{BB213DC8-0244-4AF0-A551-41ECFB710B8E}" destId="{5B38B910-C6C0-4F10-9CAE-88CD74816510}" srcOrd="4" destOrd="0" parTransId="{144457C1-2BF6-469C-8B45-2239C6DD75EA}" sibTransId="{8DB1EE04-338E-4171-9D85-4B425D2D3AC9}"/>
    <dgm:cxn modelId="{1168CC5E-B181-4867-922F-07B2EAE4BCD1}" type="presOf" srcId="{78AF6861-A68B-4CF6-873F-563E296F752E}" destId="{69AE814B-EE89-4905-AB2D-5D33AC05D14F}" srcOrd="1" destOrd="0" presId="urn:microsoft.com/office/officeart/2005/8/layout/vProcess5"/>
    <dgm:cxn modelId="{FE6E8410-17E9-488A-BBBC-9DCDC7CAE42B}" type="presOf" srcId="{5B38B910-C6C0-4F10-9CAE-88CD74816510}" destId="{070C7B9E-B1DF-4ECF-8B14-E27DDED43E8F}" srcOrd="1" destOrd="0" presId="urn:microsoft.com/office/officeart/2005/8/layout/vProcess5"/>
    <dgm:cxn modelId="{FC35C3E3-0B78-4391-ADAF-5B4E9CC20916}" type="presOf" srcId="{08BE5682-65CE-4129-A149-AB109B28F9F8}" destId="{703A21F9-34D9-43DB-B769-1A2FA7318F21}" srcOrd="1" destOrd="0" presId="urn:microsoft.com/office/officeart/2005/8/layout/vProcess5"/>
    <dgm:cxn modelId="{57CD6BBB-AF51-46E7-9511-E4B378F7EE90}" type="presOf" srcId="{E72135EB-25E5-4C65-B22C-F6A69403C5F5}" destId="{A978EC21-30F7-4A13-9AF8-AD7798F53D61}" srcOrd="1" destOrd="0" presId="urn:microsoft.com/office/officeart/2005/8/layout/vProcess5"/>
    <dgm:cxn modelId="{5F286D8F-94EB-4887-909E-A432725AD013}" srcId="{BB213DC8-0244-4AF0-A551-41ECFB710B8E}" destId="{08BE5682-65CE-4129-A149-AB109B28F9F8}" srcOrd="0" destOrd="0" parTransId="{CFA6F496-B5DE-4326-88D3-B8C506A97D75}" sibTransId="{7DA83B46-02E2-458A-8881-FE6A5FDA72D0}"/>
    <dgm:cxn modelId="{6DDCC28D-7E92-4C9D-BDCA-02BEB2F70651}" type="presOf" srcId="{AB289663-E997-43D0-BC92-F555271D7BB1}" destId="{2C2CE71F-584E-45F4-8007-E51186655C59}" srcOrd="0" destOrd="0" presId="urn:microsoft.com/office/officeart/2005/8/layout/vProcess5"/>
    <dgm:cxn modelId="{FBA7DD51-2D93-4119-8ADA-6AE9B3180D6E}" type="presOf" srcId="{08BE5682-65CE-4129-A149-AB109B28F9F8}" destId="{C1D20FCC-25E5-48AB-BB2C-3C066EB1DAC3}" srcOrd="0" destOrd="0" presId="urn:microsoft.com/office/officeart/2005/8/layout/vProcess5"/>
    <dgm:cxn modelId="{F4817232-E09D-4FBF-9F7D-D16A1A5E603D}" type="presOf" srcId="{9A376C6C-BCF4-4DEF-AF90-C09EA98B746B}" destId="{20B26130-1488-4B94-BB80-70922BF448C4}" srcOrd="0" destOrd="0" presId="urn:microsoft.com/office/officeart/2005/8/layout/vProcess5"/>
    <dgm:cxn modelId="{6725DDED-BEFD-4C4C-89C9-F3FFCBB52E56}" srcId="{BB213DC8-0244-4AF0-A551-41ECFB710B8E}" destId="{78AF6861-A68B-4CF6-873F-563E296F752E}" srcOrd="2" destOrd="0" parTransId="{AE460536-8003-406E-BC91-808989E530FA}" sibTransId="{9A376C6C-BCF4-4DEF-AF90-C09EA98B746B}"/>
    <dgm:cxn modelId="{C8AC67EE-3D9E-4269-B0C2-DCD5F63FD4EF}" type="presOf" srcId="{78AF6861-A68B-4CF6-873F-563E296F752E}" destId="{7AC0716A-F84C-4815-BB94-38D7D32D6C41}" srcOrd="0" destOrd="0" presId="urn:microsoft.com/office/officeart/2005/8/layout/vProcess5"/>
    <dgm:cxn modelId="{3813672A-8292-42A5-8AE5-706B96789831}" type="presOf" srcId="{7DA83B46-02E2-458A-8881-FE6A5FDA72D0}" destId="{F6A97C71-3E1A-427D-8508-63773287932C}" srcOrd="0" destOrd="0" presId="urn:microsoft.com/office/officeart/2005/8/layout/vProcess5"/>
    <dgm:cxn modelId="{6CD5F184-67E5-44D0-84A2-0AE424D156BC}" type="presOf" srcId="{AB289663-E997-43D0-BC92-F555271D7BB1}" destId="{DB1CFEBA-F9A1-4D00-A0F5-31F34AFF7E81}" srcOrd="1" destOrd="0" presId="urn:microsoft.com/office/officeart/2005/8/layout/vProcess5"/>
    <dgm:cxn modelId="{033C8627-85AF-412F-8EBC-A0EC8FC72E54}" type="presOf" srcId="{7E07F685-D9CC-4220-8E3C-31225244D72A}" destId="{EFDE9089-34BB-4B43-86FD-9B700545AF08}" srcOrd="0" destOrd="0" presId="urn:microsoft.com/office/officeart/2005/8/layout/vProcess5"/>
    <dgm:cxn modelId="{D41C5168-50A2-4B9D-B65A-D0249058B85F}" type="presOf" srcId="{017D998A-2E91-45F5-AECB-8CE85DBC1846}" destId="{CEC26971-8F34-40E7-AD97-3D920211CFF9}" srcOrd="0" destOrd="0" presId="urn:microsoft.com/office/officeart/2005/8/layout/vProcess5"/>
    <dgm:cxn modelId="{EBE23581-EF4A-47D2-86CE-CC68A6A96F0D}" type="presOf" srcId="{E72135EB-25E5-4C65-B22C-F6A69403C5F5}" destId="{995A60EE-26A2-4020-8735-2B50ED8801AE}" srcOrd="0" destOrd="0" presId="urn:microsoft.com/office/officeart/2005/8/layout/vProcess5"/>
    <dgm:cxn modelId="{B46BA355-F76E-4844-B283-A3D10AA03743}" srcId="{BB213DC8-0244-4AF0-A551-41ECFB710B8E}" destId="{E72135EB-25E5-4C65-B22C-F6A69403C5F5}" srcOrd="1" destOrd="0" parTransId="{97BD565F-7E0F-4C2B-84AD-3E75D4FF44C8}" sibTransId="{7E07F685-D9CC-4220-8E3C-31225244D72A}"/>
    <dgm:cxn modelId="{4B9FF20E-BD08-4266-B314-6174D62EC7C0}" type="presOf" srcId="{5B38B910-C6C0-4F10-9CAE-88CD74816510}" destId="{9D5ECEC9-09F0-41CB-9395-F6BFCD8FE3AE}" srcOrd="0" destOrd="0" presId="urn:microsoft.com/office/officeart/2005/8/layout/vProcess5"/>
    <dgm:cxn modelId="{83D66C6E-BADC-434C-8EA5-EA15521D0031}" type="presParOf" srcId="{E5194D82-1139-4AE4-9426-F60A5C8B982C}" destId="{0731522E-EB87-4EA3-8EA0-21CE8583989E}" srcOrd="0" destOrd="0" presId="urn:microsoft.com/office/officeart/2005/8/layout/vProcess5"/>
    <dgm:cxn modelId="{C587D44E-0861-4A26-A239-DA56AB1EA6EA}" type="presParOf" srcId="{E5194D82-1139-4AE4-9426-F60A5C8B982C}" destId="{C1D20FCC-25E5-48AB-BB2C-3C066EB1DAC3}" srcOrd="1" destOrd="0" presId="urn:microsoft.com/office/officeart/2005/8/layout/vProcess5"/>
    <dgm:cxn modelId="{EDFAB25D-2E12-4667-B637-8A18722A9189}" type="presParOf" srcId="{E5194D82-1139-4AE4-9426-F60A5C8B982C}" destId="{995A60EE-26A2-4020-8735-2B50ED8801AE}" srcOrd="2" destOrd="0" presId="urn:microsoft.com/office/officeart/2005/8/layout/vProcess5"/>
    <dgm:cxn modelId="{A5A2F3BB-2633-480E-A136-94860F9C49FE}" type="presParOf" srcId="{E5194D82-1139-4AE4-9426-F60A5C8B982C}" destId="{7AC0716A-F84C-4815-BB94-38D7D32D6C41}" srcOrd="3" destOrd="0" presId="urn:microsoft.com/office/officeart/2005/8/layout/vProcess5"/>
    <dgm:cxn modelId="{F2B70201-E637-42E7-ABCA-C17D404B048C}" type="presParOf" srcId="{E5194D82-1139-4AE4-9426-F60A5C8B982C}" destId="{2C2CE71F-584E-45F4-8007-E51186655C59}" srcOrd="4" destOrd="0" presId="urn:microsoft.com/office/officeart/2005/8/layout/vProcess5"/>
    <dgm:cxn modelId="{F226C23F-4BFD-4365-B882-5D10F815CD78}" type="presParOf" srcId="{E5194D82-1139-4AE4-9426-F60A5C8B982C}" destId="{9D5ECEC9-09F0-41CB-9395-F6BFCD8FE3AE}" srcOrd="5" destOrd="0" presId="urn:microsoft.com/office/officeart/2005/8/layout/vProcess5"/>
    <dgm:cxn modelId="{EF12315F-CBBE-4B10-94DB-E25E1F957BAF}" type="presParOf" srcId="{E5194D82-1139-4AE4-9426-F60A5C8B982C}" destId="{F6A97C71-3E1A-427D-8508-63773287932C}" srcOrd="6" destOrd="0" presId="urn:microsoft.com/office/officeart/2005/8/layout/vProcess5"/>
    <dgm:cxn modelId="{85642D61-1AFB-4738-9012-25C96183307F}" type="presParOf" srcId="{E5194D82-1139-4AE4-9426-F60A5C8B982C}" destId="{EFDE9089-34BB-4B43-86FD-9B700545AF08}" srcOrd="7" destOrd="0" presId="urn:microsoft.com/office/officeart/2005/8/layout/vProcess5"/>
    <dgm:cxn modelId="{7F4AE25A-6A85-422D-A762-7AD9624C6FC6}" type="presParOf" srcId="{E5194D82-1139-4AE4-9426-F60A5C8B982C}" destId="{20B26130-1488-4B94-BB80-70922BF448C4}" srcOrd="8" destOrd="0" presId="urn:microsoft.com/office/officeart/2005/8/layout/vProcess5"/>
    <dgm:cxn modelId="{A56681F7-5C72-4F22-B1ED-887C5D1EB5AC}" type="presParOf" srcId="{E5194D82-1139-4AE4-9426-F60A5C8B982C}" destId="{CEC26971-8F34-40E7-AD97-3D920211CFF9}" srcOrd="9" destOrd="0" presId="urn:microsoft.com/office/officeart/2005/8/layout/vProcess5"/>
    <dgm:cxn modelId="{DEA90808-C778-455B-A752-1A6DD16A15F2}" type="presParOf" srcId="{E5194D82-1139-4AE4-9426-F60A5C8B982C}" destId="{703A21F9-34D9-43DB-B769-1A2FA7318F21}" srcOrd="10" destOrd="0" presId="urn:microsoft.com/office/officeart/2005/8/layout/vProcess5"/>
    <dgm:cxn modelId="{A896FF0A-3B8D-4B84-A369-F4D573776A76}" type="presParOf" srcId="{E5194D82-1139-4AE4-9426-F60A5C8B982C}" destId="{A978EC21-30F7-4A13-9AF8-AD7798F53D61}" srcOrd="11" destOrd="0" presId="urn:microsoft.com/office/officeart/2005/8/layout/vProcess5"/>
    <dgm:cxn modelId="{87D52D45-863D-425E-9652-932F99274DD6}" type="presParOf" srcId="{E5194D82-1139-4AE4-9426-F60A5C8B982C}" destId="{69AE814B-EE89-4905-AB2D-5D33AC05D14F}" srcOrd="12" destOrd="0" presId="urn:microsoft.com/office/officeart/2005/8/layout/vProcess5"/>
    <dgm:cxn modelId="{B58484BB-7AD3-4413-BBD2-2680493A34FB}" type="presParOf" srcId="{E5194D82-1139-4AE4-9426-F60A5C8B982C}" destId="{DB1CFEBA-F9A1-4D00-A0F5-31F34AFF7E81}" srcOrd="13" destOrd="0" presId="urn:microsoft.com/office/officeart/2005/8/layout/vProcess5"/>
    <dgm:cxn modelId="{46757C55-96E3-491F-9919-6D100BDE5902}" type="presParOf" srcId="{E5194D82-1139-4AE4-9426-F60A5C8B982C}" destId="{070C7B9E-B1DF-4ECF-8B14-E27DDED43E8F}" srcOrd="14"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767B2AD-7CD8-4765-AE86-18AD99D74384}" type="doc">
      <dgm:prSet loTypeId="urn:microsoft.com/office/officeart/2005/8/layout/hierarchy4" loCatId="relationship" qsTypeId="urn:microsoft.com/office/officeart/2005/8/quickstyle/3d5" qsCatId="3D" csTypeId="urn:microsoft.com/office/officeart/2005/8/colors/accent1_2" csCatId="accent1" phldr="1"/>
      <dgm:spPr/>
      <dgm:t>
        <a:bodyPr/>
        <a:lstStyle/>
        <a:p>
          <a:endParaRPr lang="en-US"/>
        </a:p>
      </dgm:t>
    </dgm:pt>
    <dgm:pt modelId="{E2BD8272-C077-4FD4-8377-B557A9E3A5E0}">
      <dgm:prSet phldrT="[Text]" custT="1"/>
      <dgm:spPr/>
      <dgm:t>
        <a:bodyPr/>
        <a:lstStyle/>
        <a:p>
          <a:r>
            <a:rPr lang="en-US" sz="2800" b="1" dirty="0">
              <a:latin typeface="Times New Roman" panose="02020603050405020304" pitchFamily="18" charset="0"/>
              <a:cs typeface="Times New Roman" panose="02020603050405020304" pitchFamily="18" charset="0"/>
            </a:rPr>
            <a:t>Standards Advisory Committee </a:t>
          </a:r>
        </a:p>
      </dgm:t>
    </dgm:pt>
    <dgm:pt modelId="{5C28D68F-B9CA-42C0-8D58-E57182B3E086}" type="parTrans" cxnId="{CA52FAF2-F318-4C4E-8548-10ED4BA69D19}">
      <dgm:prSet/>
      <dgm:spPr/>
      <dgm:t>
        <a:bodyPr/>
        <a:lstStyle/>
        <a:p>
          <a:endParaRPr lang="en-US"/>
        </a:p>
      </dgm:t>
    </dgm:pt>
    <dgm:pt modelId="{FA928BE5-5A28-4344-8635-E34469B776E8}" type="sibTrans" cxnId="{CA52FAF2-F318-4C4E-8548-10ED4BA69D19}">
      <dgm:prSet/>
      <dgm:spPr/>
      <dgm:t>
        <a:bodyPr/>
        <a:lstStyle/>
        <a:p>
          <a:endParaRPr lang="en-US"/>
        </a:p>
      </dgm:t>
    </dgm:pt>
    <dgm:pt modelId="{D3E0207E-5FED-4747-873C-99321EAA8FCB}">
      <dgm:prSet phldrT="[Text]" custT="1"/>
      <dgm:spPr/>
      <dgm:t>
        <a:bodyPr/>
        <a:lstStyle/>
        <a:p>
          <a:r>
            <a:rPr lang="en-US" sz="2800" b="1" dirty="0">
              <a:latin typeface="Times New Roman" panose="02020603050405020304" pitchFamily="18" charset="0"/>
              <a:cs typeface="Times New Roman" panose="02020603050405020304" pitchFamily="18" charset="0"/>
            </a:rPr>
            <a:t>Divisional Council</a:t>
          </a:r>
        </a:p>
      </dgm:t>
    </dgm:pt>
    <dgm:pt modelId="{EC6C304D-D977-4B61-A085-8EF94B737C6A}" type="parTrans" cxnId="{2AE4DBC5-E489-4425-9F6F-3B6FEFBC4DA9}">
      <dgm:prSet/>
      <dgm:spPr/>
      <dgm:t>
        <a:bodyPr/>
        <a:lstStyle/>
        <a:p>
          <a:endParaRPr lang="en-US"/>
        </a:p>
      </dgm:t>
    </dgm:pt>
    <dgm:pt modelId="{0334706D-1714-477F-825E-7384A74A6D6E}" type="sibTrans" cxnId="{2AE4DBC5-E489-4425-9F6F-3B6FEFBC4DA9}">
      <dgm:prSet/>
      <dgm:spPr/>
      <dgm:t>
        <a:bodyPr/>
        <a:lstStyle/>
        <a:p>
          <a:endParaRPr lang="en-US"/>
        </a:p>
      </dgm:t>
    </dgm:pt>
    <dgm:pt modelId="{EE115E2D-BA79-4234-B35C-A230FC8AA5A0}">
      <dgm:prSet phldrT="[Text]"/>
      <dgm:spPr/>
      <dgm:t>
        <a:bodyPr/>
        <a:lstStyle/>
        <a:p>
          <a:r>
            <a:rPr lang="en-US" b="1" dirty="0">
              <a:latin typeface="Times New Roman" panose="02020603050405020304" pitchFamily="18" charset="0"/>
              <a:cs typeface="Times New Roman" panose="02020603050405020304" pitchFamily="18" charset="0"/>
            </a:rPr>
            <a:t>Sectional Committee </a:t>
          </a:r>
        </a:p>
      </dgm:t>
    </dgm:pt>
    <dgm:pt modelId="{3CA2ED8D-0B5F-414C-9496-51696A280D91}" type="parTrans" cxnId="{AE8D8380-BAAA-4747-831E-D523860A5B02}">
      <dgm:prSet/>
      <dgm:spPr/>
      <dgm:t>
        <a:bodyPr/>
        <a:lstStyle/>
        <a:p>
          <a:endParaRPr lang="en-US"/>
        </a:p>
      </dgm:t>
    </dgm:pt>
    <dgm:pt modelId="{C336E8A9-F3FF-4FC5-A3B2-AE959711BC6B}" type="sibTrans" cxnId="{AE8D8380-BAAA-4747-831E-D523860A5B02}">
      <dgm:prSet/>
      <dgm:spPr/>
      <dgm:t>
        <a:bodyPr/>
        <a:lstStyle/>
        <a:p>
          <a:endParaRPr lang="en-US"/>
        </a:p>
      </dgm:t>
    </dgm:pt>
    <dgm:pt modelId="{048D1B9A-AEDF-4C06-BA3D-45BFA5F65A8F}">
      <dgm:prSet phldrT="[Text]" custT="1"/>
      <dgm:spPr/>
      <dgm:t>
        <a:bodyPr/>
        <a:lstStyle/>
        <a:p>
          <a:r>
            <a:rPr lang="en-US" sz="2800" b="1" dirty="0">
              <a:latin typeface="Times New Roman" panose="02020603050405020304" pitchFamily="18" charset="0"/>
              <a:cs typeface="Times New Roman" panose="02020603050405020304" pitchFamily="18" charset="0"/>
            </a:rPr>
            <a:t>Sub-Committees</a:t>
          </a:r>
        </a:p>
      </dgm:t>
    </dgm:pt>
    <dgm:pt modelId="{28F84CAA-8A95-437F-8922-7479DAB1D984}" type="parTrans" cxnId="{031AEB64-623C-4B88-81A1-BA411221609C}">
      <dgm:prSet/>
      <dgm:spPr/>
      <dgm:t>
        <a:bodyPr/>
        <a:lstStyle/>
        <a:p>
          <a:endParaRPr lang="en-US"/>
        </a:p>
      </dgm:t>
    </dgm:pt>
    <dgm:pt modelId="{F4640883-F9CA-4D43-B5C7-03E9AA8B05BB}" type="sibTrans" cxnId="{031AEB64-623C-4B88-81A1-BA411221609C}">
      <dgm:prSet/>
      <dgm:spPr/>
      <dgm:t>
        <a:bodyPr/>
        <a:lstStyle/>
        <a:p>
          <a:endParaRPr lang="en-US"/>
        </a:p>
      </dgm:t>
    </dgm:pt>
    <dgm:pt modelId="{E5511D82-6280-4FB0-943D-9BC6E21D64B3}">
      <dgm:prSet phldrT="[Text]" custT="1"/>
      <dgm:spPr/>
      <dgm:t>
        <a:bodyPr/>
        <a:lstStyle/>
        <a:p>
          <a:r>
            <a:rPr lang="en-US" sz="3200" b="1" dirty="0">
              <a:latin typeface="Times New Roman" panose="02020603050405020304" pitchFamily="18" charset="0"/>
              <a:cs typeface="Times New Roman" panose="02020603050405020304" pitchFamily="18" charset="0"/>
            </a:rPr>
            <a:t>Panel</a:t>
          </a:r>
        </a:p>
      </dgm:t>
    </dgm:pt>
    <dgm:pt modelId="{46D09431-0493-413D-93F7-39E6F6FFED5B}" type="parTrans" cxnId="{B70D1B0A-8B56-46B1-816B-0A4851EE617A}">
      <dgm:prSet/>
      <dgm:spPr/>
      <dgm:t>
        <a:bodyPr/>
        <a:lstStyle/>
        <a:p>
          <a:endParaRPr lang="en-US"/>
        </a:p>
      </dgm:t>
    </dgm:pt>
    <dgm:pt modelId="{D68EB5DE-E72D-4045-8597-6F2DFB6B83E6}" type="sibTrans" cxnId="{B70D1B0A-8B56-46B1-816B-0A4851EE617A}">
      <dgm:prSet/>
      <dgm:spPr/>
      <dgm:t>
        <a:bodyPr/>
        <a:lstStyle/>
        <a:p>
          <a:endParaRPr lang="en-US"/>
        </a:p>
      </dgm:t>
    </dgm:pt>
    <dgm:pt modelId="{664982A5-CFF4-4BE7-A462-D3A7BD37C4A3}" type="pres">
      <dgm:prSet presAssocID="{F767B2AD-7CD8-4765-AE86-18AD99D74384}" presName="Name0" presStyleCnt="0">
        <dgm:presLayoutVars>
          <dgm:chPref val="1"/>
          <dgm:dir/>
          <dgm:animOne val="branch"/>
          <dgm:animLvl val="lvl"/>
          <dgm:resizeHandles/>
        </dgm:presLayoutVars>
      </dgm:prSet>
      <dgm:spPr/>
      <dgm:t>
        <a:bodyPr/>
        <a:lstStyle/>
        <a:p>
          <a:endParaRPr lang="en-US"/>
        </a:p>
      </dgm:t>
    </dgm:pt>
    <dgm:pt modelId="{84749D8B-5DAE-456D-83D5-4A074D9119F3}" type="pres">
      <dgm:prSet presAssocID="{E2BD8272-C077-4FD4-8377-B557A9E3A5E0}" presName="vertOne" presStyleCnt="0"/>
      <dgm:spPr/>
    </dgm:pt>
    <dgm:pt modelId="{276697F3-8515-446C-8EF4-F6B9CA856991}" type="pres">
      <dgm:prSet presAssocID="{E2BD8272-C077-4FD4-8377-B557A9E3A5E0}" presName="txOne" presStyleLbl="node0" presStyleIdx="0" presStyleCnt="5" custLinFactNeighborX="6075">
        <dgm:presLayoutVars>
          <dgm:chPref val="3"/>
        </dgm:presLayoutVars>
      </dgm:prSet>
      <dgm:spPr/>
      <dgm:t>
        <a:bodyPr/>
        <a:lstStyle/>
        <a:p>
          <a:endParaRPr lang="en-US"/>
        </a:p>
      </dgm:t>
    </dgm:pt>
    <dgm:pt modelId="{7B3397AA-EBB9-4D82-AA48-FC24A9F5C338}" type="pres">
      <dgm:prSet presAssocID="{E2BD8272-C077-4FD4-8377-B557A9E3A5E0}" presName="horzOne" presStyleCnt="0"/>
      <dgm:spPr/>
    </dgm:pt>
    <dgm:pt modelId="{A45D8406-C9EB-4638-A5BF-84B784B9216E}" type="pres">
      <dgm:prSet presAssocID="{FA928BE5-5A28-4344-8635-E34469B776E8}" presName="sibSpaceOne" presStyleCnt="0"/>
      <dgm:spPr/>
    </dgm:pt>
    <dgm:pt modelId="{591058F6-025C-4983-83B0-C86C853A66EF}" type="pres">
      <dgm:prSet presAssocID="{D3E0207E-5FED-4747-873C-99321EAA8FCB}" presName="vertOne" presStyleCnt="0"/>
      <dgm:spPr/>
    </dgm:pt>
    <dgm:pt modelId="{494AC9B6-2D8A-45FE-8374-12569ADD30A4}" type="pres">
      <dgm:prSet presAssocID="{D3E0207E-5FED-4747-873C-99321EAA8FCB}" presName="txOne" presStyleLbl="node0" presStyleIdx="1" presStyleCnt="5" custLinFactNeighborX="4093" custLinFactNeighborY="-1786">
        <dgm:presLayoutVars>
          <dgm:chPref val="3"/>
        </dgm:presLayoutVars>
      </dgm:prSet>
      <dgm:spPr/>
      <dgm:t>
        <a:bodyPr/>
        <a:lstStyle/>
        <a:p>
          <a:endParaRPr lang="en-US"/>
        </a:p>
      </dgm:t>
    </dgm:pt>
    <dgm:pt modelId="{2DA5BC04-5ECD-44AD-A10C-4A4666929D6E}" type="pres">
      <dgm:prSet presAssocID="{D3E0207E-5FED-4747-873C-99321EAA8FCB}" presName="horzOne" presStyleCnt="0"/>
      <dgm:spPr/>
    </dgm:pt>
    <dgm:pt modelId="{6475AA1D-0169-44C6-99EC-23514C4CB489}" type="pres">
      <dgm:prSet presAssocID="{0334706D-1714-477F-825E-7384A74A6D6E}" presName="sibSpaceOne" presStyleCnt="0"/>
      <dgm:spPr/>
    </dgm:pt>
    <dgm:pt modelId="{ACE5E019-EE1F-46C7-B0D2-2207B46A75EF}" type="pres">
      <dgm:prSet presAssocID="{EE115E2D-BA79-4234-B35C-A230FC8AA5A0}" presName="vertOne" presStyleCnt="0"/>
      <dgm:spPr/>
    </dgm:pt>
    <dgm:pt modelId="{D69688F3-A5C2-4588-B448-5B713E14C9AE}" type="pres">
      <dgm:prSet presAssocID="{EE115E2D-BA79-4234-B35C-A230FC8AA5A0}" presName="txOne" presStyleLbl="node0" presStyleIdx="2" presStyleCnt="5" custLinFactNeighborX="1152">
        <dgm:presLayoutVars>
          <dgm:chPref val="3"/>
        </dgm:presLayoutVars>
      </dgm:prSet>
      <dgm:spPr/>
      <dgm:t>
        <a:bodyPr/>
        <a:lstStyle/>
        <a:p>
          <a:endParaRPr lang="en-US"/>
        </a:p>
      </dgm:t>
    </dgm:pt>
    <dgm:pt modelId="{14A7FCEA-27D6-41D8-A978-4D58C4436E6F}" type="pres">
      <dgm:prSet presAssocID="{EE115E2D-BA79-4234-B35C-A230FC8AA5A0}" presName="horzOne" presStyleCnt="0"/>
      <dgm:spPr/>
    </dgm:pt>
    <dgm:pt modelId="{6BA65F59-9F7B-4576-A903-C0DD30405F49}" type="pres">
      <dgm:prSet presAssocID="{C336E8A9-F3FF-4FC5-A3B2-AE959711BC6B}" presName="sibSpaceOne" presStyleCnt="0"/>
      <dgm:spPr/>
    </dgm:pt>
    <dgm:pt modelId="{005DD293-D257-430F-9DD1-E8558136D542}" type="pres">
      <dgm:prSet presAssocID="{048D1B9A-AEDF-4C06-BA3D-45BFA5F65A8F}" presName="vertOne" presStyleCnt="0"/>
      <dgm:spPr/>
    </dgm:pt>
    <dgm:pt modelId="{CE0E1275-0881-4F52-993C-511C122B6F78}" type="pres">
      <dgm:prSet presAssocID="{048D1B9A-AEDF-4C06-BA3D-45BFA5F65A8F}" presName="txOne" presStyleLbl="node0" presStyleIdx="3" presStyleCnt="5" custLinFactNeighborX="-9018">
        <dgm:presLayoutVars>
          <dgm:chPref val="3"/>
        </dgm:presLayoutVars>
      </dgm:prSet>
      <dgm:spPr/>
      <dgm:t>
        <a:bodyPr/>
        <a:lstStyle/>
        <a:p>
          <a:endParaRPr lang="en-US"/>
        </a:p>
      </dgm:t>
    </dgm:pt>
    <dgm:pt modelId="{2C3F98F9-EDA4-453F-A021-91CFAB287EAF}" type="pres">
      <dgm:prSet presAssocID="{048D1B9A-AEDF-4C06-BA3D-45BFA5F65A8F}" presName="horzOne" presStyleCnt="0"/>
      <dgm:spPr/>
    </dgm:pt>
    <dgm:pt modelId="{248765F0-2520-416B-B59B-78E06CE4F5A6}" type="pres">
      <dgm:prSet presAssocID="{F4640883-F9CA-4D43-B5C7-03E9AA8B05BB}" presName="sibSpaceOne" presStyleCnt="0"/>
      <dgm:spPr/>
    </dgm:pt>
    <dgm:pt modelId="{9942C267-F260-4BE2-BFE3-C74EBFCE8234}" type="pres">
      <dgm:prSet presAssocID="{E5511D82-6280-4FB0-943D-9BC6E21D64B3}" presName="vertOne" presStyleCnt="0"/>
      <dgm:spPr/>
    </dgm:pt>
    <dgm:pt modelId="{A3ED203F-D4F5-4BA7-AEAA-1C7F4E969846}" type="pres">
      <dgm:prSet presAssocID="{E5511D82-6280-4FB0-943D-9BC6E21D64B3}" presName="txOne" presStyleLbl="node0" presStyleIdx="4" presStyleCnt="5" custLinFactNeighborX="-16792" custLinFactNeighborY="-8929">
        <dgm:presLayoutVars>
          <dgm:chPref val="3"/>
        </dgm:presLayoutVars>
      </dgm:prSet>
      <dgm:spPr/>
      <dgm:t>
        <a:bodyPr/>
        <a:lstStyle/>
        <a:p>
          <a:endParaRPr lang="en-US"/>
        </a:p>
      </dgm:t>
    </dgm:pt>
    <dgm:pt modelId="{5186C4E8-A365-4806-8907-6F6686FD85E0}" type="pres">
      <dgm:prSet presAssocID="{E5511D82-6280-4FB0-943D-9BC6E21D64B3}" presName="horzOne" presStyleCnt="0"/>
      <dgm:spPr/>
    </dgm:pt>
  </dgm:ptLst>
  <dgm:cxnLst>
    <dgm:cxn modelId="{CA52FAF2-F318-4C4E-8548-10ED4BA69D19}" srcId="{F767B2AD-7CD8-4765-AE86-18AD99D74384}" destId="{E2BD8272-C077-4FD4-8377-B557A9E3A5E0}" srcOrd="0" destOrd="0" parTransId="{5C28D68F-B9CA-42C0-8D58-E57182B3E086}" sibTransId="{FA928BE5-5A28-4344-8635-E34469B776E8}"/>
    <dgm:cxn modelId="{6DBA0E4A-AFC1-4B76-9884-7C0CF5980889}" type="presOf" srcId="{048D1B9A-AEDF-4C06-BA3D-45BFA5F65A8F}" destId="{CE0E1275-0881-4F52-993C-511C122B6F78}" srcOrd="0" destOrd="0" presId="urn:microsoft.com/office/officeart/2005/8/layout/hierarchy4"/>
    <dgm:cxn modelId="{B70D1B0A-8B56-46B1-816B-0A4851EE617A}" srcId="{F767B2AD-7CD8-4765-AE86-18AD99D74384}" destId="{E5511D82-6280-4FB0-943D-9BC6E21D64B3}" srcOrd="4" destOrd="0" parTransId="{46D09431-0493-413D-93F7-39E6F6FFED5B}" sibTransId="{D68EB5DE-E72D-4045-8597-6F2DFB6B83E6}"/>
    <dgm:cxn modelId="{D6D61CBB-709D-4AE2-90AC-B1330ED53510}" type="presOf" srcId="{D3E0207E-5FED-4747-873C-99321EAA8FCB}" destId="{494AC9B6-2D8A-45FE-8374-12569ADD30A4}" srcOrd="0" destOrd="0" presId="urn:microsoft.com/office/officeart/2005/8/layout/hierarchy4"/>
    <dgm:cxn modelId="{031AEB64-623C-4B88-81A1-BA411221609C}" srcId="{F767B2AD-7CD8-4765-AE86-18AD99D74384}" destId="{048D1B9A-AEDF-4C06-BA3D-45BFA5F65A8F}" srcOrd="3" destOrd="0" parTransId="{28F84CAA-8A95-437F-8922-7479DAB1D984}" sibTransId="{F4640883-F9CA-4D43-B5C7-03E9AA8B05BB}"/>
    <dgm:cxn modelId="{35707B69-0573-4905-B1E9-355F9F9FFF24}" type="presOf" srcId="{E5511D82-6280-4FB0-943D-9BC6E21D64B3}" destId="{A3ED203F-D4F5-4BA7-AEAA-1C7F4E969846}" srcOrd="0" destOrd="0" presId="urn:microsoft.com/office/officeart/2005/8/layout/hierarchy4"/>
    <dgm:cxn modelId="{27B524E9-1D0A-4880-A330-D9CD9697FFA1}" type="presOf" srcId="{F767B2AD-7CD8-4765-AE86-18AD99D74384}" destId="{664982A5-CFF4-4BE7-A462-D3A7BD37C4A3}" srcOrd="0" destOrd="0" presId="urn:microsoft.com/office/officeart/2005/8/layout/hierarchy4"/>
    <dgm:cxn modelId="{964EF33D-69EC-4A09-918B-9F0C5197FF44}" type="presOf" srcId="{EE115E2D-BA79-4234-B35C-A230FC8AA5A0}" destId="{D69688F3-A5C2-4588-B448-5B713E14C9AE}" srcOrd="0" destOrd="0" presId="urn:microsoft.com/office/officeart/2005/8/layout/hierarchy4"/>
    <dgm:cxn modelId="{AE8D8380-BAAA-4747-831E-D523860A5B02}" srcId="{F767B2AD-7CD8-4765-AE86-18AD99D74384}" destId="{EE115E2D-BA79-4234-B35C-A230FC8AA5A0}" srcOrd="2" destOrd="0" parTransId="{3CA2ED8D-0B5F-414C-9496-51696A280D91}" sibTransId="{C336E8A9-F3FF-4FC5-A3B2-AE959711BC6B}"/>
    <dgm:cxn modelId="{2AE4DBC5-E489-4425-9F6F-3B6FEFBC4DA9}" srcId="{F767B2AD-7CD8-4765-AE86-18AD99D74384}" destId="{D3E0207E-5FED-4747-873C-99321EAA8FCB}" srcOrd="1" destOrd="0" parTransId="{EC6C304D-D977-4B61-A085-8EF94B737C6A}" sibTransId="{0334706D-1714-477F-825E-7384A74A6D6E}"/>
    <dgm:cxn modelId="{0A7E509E-88F7-45DB-8B5D-BAC201BA378B}" type="presOf" srcId="{E2BD8272-C077-4FD4-8377-B557A9E3A5E0}" destId="{276697F3-8515-446C-8EF4-F6B9CA856991}" srcOrd="0" destOrd="0" presId="urn:microsoft.com/office/officeart/2005/8/layout/hierarchy4"/>
    <dgm:cxn modelId="{1EC8D12B-1B13-4BBA-A3DA-DA3EF49B59F3}" type="presParOf" srcId="{664982A5-CFF4-4BE7-A462-D3A7BD37C4A3}" destId="{84749D8B-5DAE-456D-83D5-4A074D9119F3}" srcOrd="0" destOrd="0" presId="urn:microsoft.com/office/officeart/2005/8/layout/hierarchy4"/>
    <dgm:cxn modelId="{2B26716D-5045-4EF0-BE08-E85795EFE476}" type="presParOf" srcId="{84749D8B-5DAE-456D-83D5-4A074D9119F3}" destId="{276697F3-8515-446C-8EF4-F6B9CA856991}" srcOrd="0" destOrd="0" presId="urn:microsoft.com/office/officeart/2005/8/layout/hierarchy4"/>
    <dgm:cxn modelId="{3045AF54-054D-4876-B3C9-F2AEF2CB2F34}" type="presParOf" srcId="{84749D8B-5DAE-456D-83D5-4A074D9119F3}" destId="{7B3397AA-EBB9-4D82-AA48-FC24A9F5C338}" srcOrd="1" destOrd="0" presId="urn:microsoft.com/office/officeart/2005/8/layout/hierarchy4"/>
    <dgm:cxn modelId="{13AB9A61-4EB8-433D-9E18-A68520EAF3D6}" type="presParOf" srcId="{664982A5-CFF4-4BE7-A462-D3A7BD37C4A3}" destId="{A45D8406-C9EB-4638-A5BF-84B784B9216E}" srcOrd="1" destOrd="0" presId="urn:microsoft.com/office/officeart/2005/8/layout/hierarchy4"/>
    <dgm:cxn modelId="{5E06D7C8-5CBD-4E20-993C-C20998CC080E}" type="presParOf" srcId="{664982A5-CFF4-4BE7-A462-D3A7BD37C4A3}" destId="{591058F6-025C-4983-83B0-C86C853A66EF}" srcOrd="2" destOrd="0" presId="urn:microsoft.com/office/officeart/2005/8/layout/hierarchy4"/>
    <dgm:cxn modelId="{84BE2A97-A4EB-4286-A2F4-AB1B9FCEF595}" type="presParOf" srcId="{591058F6-025C-4983-83B0-C86C853A66EF}" destId="{494AC9B6-2D8A-45FE-8374-12569ADD30A4}" srcOrd="0" destOrd="0" presId="urn:microsoft.com/office/officeart/2005/8/layout/hierarchy4"/>
    <dgm:cxn modelId="{D0DBB52B-C946-452A-BF9E-E5DCF1FF649F}" type="presParOf" srcId="{591058F6-025C-4983-83B0-C86C853A66EF}" destId="{2DA5BC04-5ECD-44AD-A10C-4A4666929D6E}" srcOrd="1" destOrd="0" presId="urn:microsoft.com/office/officeart/2005/8/layout/hierarchy4"/>
    <dgm:cxn modelId="{80619AE2-82FE-4C32-9DA5-3BC99895E4E2}" type="presParOf" srcId="{664982A5-CFF4-4BE7-A462-D3A7BD37C4A3}" destId="{6475AA1D-0169-44C6-99EC-23514C4CB489}" srcOrd="3" destOrd="0" presId="urn:microsoft.com/office/officeart/2005/8/layout/hierarchy4"/>
    <dgm:cxn modelId="{F823A2E6-7754-40AB-8005-FF9DDCB5B489}" type="presParOf" srcId="{664982A5-CFF4-4BE7-A462-D3A7BD37C4A3}" destId="{ACE5E019-EE1F-46C7-B0D2-2207B46A75EF}" srcOrd="4" destOrd="0" presId="urn:microsoft.com/office/officeart/2005/8/layout/hierarchy4"/>
    <dgm:cxn modelId="{C146212A-EA90-4356-A26E-E6F47F0084F7}" type="presParOf" srcId="{ACE5E019-EE1F-46C7-B0D2-2207B46A75EF}" destId="{D69688F3-A5C2-4588-B448-5B713E14C9AE}" srcOrd="0" destOrd="0" presId="urn:microsoft.com/office/officeart/2005/8/layout/hierarchy4"/>
    <dgm:cxn modelId="{CDEBD23D-31A5-49C9-A4C7-7B8DD5E4EDED}" type="presParOf" srcId="{ACE5E019-EE1F-46C7-B0D2-2207B46A75EF}" destId="{14A7FCEA-27D6-41D8-A978-4D58C4436E6F}" srcOrd="1" destOrd="0" presId="urn:microsoft.com/office/officeart/2005/8/layout/hierarchy4"/>
    <dgm:cxn modelId="{CB430516-FDF0-4CAD-8243-414DDE0903A9}" type="presParOf" srcId="{664982A5-CFF4-4BE7-A462-D3A7BD37C4A3}" destId="{6BA65F59-9F7B-4576-A903-C0DD30405F49}" srcOrd="5" destOrd="0" presId="urn:microsoft.com/office/officeart/2005/8/layout/hierarchy4"/>
    <dgm:cxn modelId="{BA8D61C5-54BF-41C7-820D-53FDED25E184}" type="presParOf" srcId="{664982A5-CFF4-4BE7-A462-D3A7BD37C4A3}" destId="{005DD293-D257-430F-9DD1-E8558136D542}" srcOrd="6" destOrd="0" presId="urn:microsoft.com/office/officeart/2005/8/layout/hierarchy4"/>
    <dgm:cxn modelId="{387F4CF8-0F11-48CA-B933-9EEC13AC6F54}" type="presParOf" srcId="{005DD293-D257-430F-9DD1-E8558136D542}" destId="{CE0E1275-0881-4F52-993C-511C122B6F78}" srcOrd="0" destOrd="0" presId="urn:microsoft.com/office/officeart/2005/8/layout/hierarchy4"/>
    <dgm:cxn modelId="{4BA24997-125D-4058-A3EE-13A5CF61157F}" type="presParOf" srcId="{005DD293-D257-430F-9DD1-E8558136D542}" destId="{2C3F98F9-EDA4-453F-A021-91CFAB287EAF}" srcOrd="1" destOrd="0" presId="urn:microsoft.com/office/officeart/2005/8/layout/hierarchy4"/>
    <dgm:cxn modelId="{8B3CE775-F534-4870-9C53-4FD1E9654236}" type="presParOf" srcId="{664982A5-CFF4-4BE7-A462-D3A7BD37C4A3}" destId="{248765F0-2520-416B-B59B-78E06CE4F5A6}" srcOrd="7" destOrd="0" presId="urn:microsoft.com/office/officeart/2005/8/layout/hierarchy4"/>
    <dgm:cxn modelId="{792B5F1D-CBE8-476A-95D8-FD425748CEFB}" type="presParOf" srcId="{664982A5-CFF4-4BE7-A462-D3A7BD37C4A3}" destId="{9942C267-F260-4BE2-BFE3-C74EBFCE8234}" srcOrd="8" destOrd="0" presId="urn:microsoft.com/office/officeart/2005/8/layout/hierarchy4"/>
    <dgm:cxn modelId="{4784878B-FDE7-4242-A7B7-6C575AA4F700}" type="presParOf" srcId="{9942C267-F260-4BE2-BFE3-C74EBFCE8234}" destId="{A3ED203F-D4F5-4BA7-AEAA-1C7F4E969846}" srcOrd="0" destOrd="0" presId="urn:microsoft.com/office/officeart/2005/8/layout/hierarchy4"/>
    <dgm:cxn modelId="{4FBE3358-4716-400C-B994-083AD8C35EEE}" type="presParOf" srcId="{9942C267-F260-4BE2-BFE3-C74EBFCE8234}" destId="{5186C4E8-A365-4806-8907-6F6686FD85E0}" srcOrd="1" destOrd="0" presId="urn:microsoft.com/office/officeart/2005/8/layout/hierarchy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7B9448D-6643-4C80-8783-DD9B2E1A1521}" type="doc">
      <dgm:prSet loTypeId="urn:microsoft.com/office/officeart/2005/8/layout/radial1" loCatId="cycle" qsTypeId="urn:microsoft.com/office/officeart/2005/8/quickstyle/simple1" qsCatId="simple" csTypeId="urn:microsoft.com/office/officeart/2005/8/colors/accent1_2" csCatId="accent1" phldr="1"/>
      <dgm:spPr/>
      <dgm:t>
        <a:bodyPr/>
        <a:lstStyle/>
        <a:p>
          <a:endParaRPr lang="en-US"/>
        </a:p>
      </dgm:t>
    </dgm:pt>
    <dgm:pt modelId="{A95EE28C-DE02-44A6-A24D-49E0E246E01B}">
      <dgm:prSet phldrT="[Text]" custT="1"/>
      <dgm:spPr/>
      <dgm:t>
        <a:bodyPr/>
        <a:lstStyle/>
        <a:p>
          <a:r>
            <a:rPr lang="en-US" sz="1400" dirty="0"/>
            <a:t>COMPOSITION </a:t>
          </a:r>
        </a:p>
        <a:p>
          <a:r>
            <a:rPr lang="en-US" sz="1400" dirty="0"/>
            <a:t>of </a:t>
          </a:r>
        </a:p>
        <a:p>
          <a:r>
            <a:rPr lang="en-US" sz="1600" dirty="0"/>
            <a:t>STANDARD FORMING COMMITTEE</a:t>
          </a:r>
        </a:p>
      </dgm:t>
    </dgm:pt>
    <dgm:pt modelId="{2748A680-86CF-438D-A11F-F248A96F04F1}" type="parTrans" cxnId="{F445D02A-FD42-44F5-93D0-435E726FC926}">
      <dgm:prSet/>
      <dgm:spPr/>
      <dgm:t>
        <a:bodyPr/>
        <a:lstStyle/>
        <a:p>
          <a:endParaRPr lang="en-US"/>
        </a:p>
      </dgm:t>
    </dgm:pt>
    <dgm:pt modelId="{3885771B-E5DA-4240-A883-54C1159B2545}" type="sibTrans" cxnId="{F445D02A-FD42-44F5-93D0-435E726FC926}">
      <dgm:prSet/>
      <dgm:spPr/>
      <dgm:t>
        <a:bodyPr/>
        <a:lstStyle/>
        <a:p>
          <a:endParaRPr lang="en-US"/>
        </a:p>
      </dgm:t>
    </dgm:pt>
    <dgm:pt modelId="{FDB2EEB7-9694-4306-B285-BED3B666DCB2}">
      <dgm:prSet phldrT="[Text]" custT="1"/>
      <dgm:spPr/>
      <dgm:t>
        <a:bodyPr/>
        <a:lstStyle/>
        <a:p>
          <a:r>
            <a:rPr lang="en-US" sz="1400" dirty="0"/>
            <a:t>Chairman (Independent Body)</a:t>
          </a:r>
        </a:p>
      </dgm:t>
    </dgm:pt>
    <dgm:pt modelId="{17F8D98F-BFDC-4175-B067-F077F8E57E53}" type="parTrans" cxnId="{F9C51CC3-E118-4BC2-BE7C-FFA1CA707338}">
      <dgm:prSet/>
      <dgm:spPr/>
      <dgm:t>
        <a:bodyPr/>
        <a:lstStyle/>
        <a:p>
          <a:endParaRPr lang="en-US" dirty="0"/>
        </a:p>
      </dgm:t>
    </dgm:pt>
    <dgm:pt modelId="{55ABAD13-3DC4-41C6-97DA-8C9836D714C6}" type="sibTrans" cxnId="{F9C51CC3-E118-4BC2-BE7C-FFA1CA707338}">
      <dgm:prSet/>
      <dgm:spPr/>
      <dgm:t>
        <a:bodyPr/>
        <a:lstStyle/>
        <a:p>
          <a:endParaRPr lang="en-US"/>
        </a:p>
      </dgm:t>
    </dgm:pt>
    <dgm:pt modelId="{AE0AA920-9CDB-42C8-9B9C-2EED0277C1D3}">
      <dgm:prSet phldrT="[Text]" custT="1"/>
      <dgm:spPr/>
      <dgm:t>
        <a:bodyPr/>
        <a:lstStyle/>
        <a:p>
          <a:r>
            <a:rPr lang="en-US" sz="1400" dirty="0"/>
            <a:t>Member Secretary (BIS</a:t>
          </a:r>
          <a:r>
            <a:rPr lang="en-US" sz="1600" dirty="0"/>
            <a:t>)</a:t>
          </a:r>
        </a:p>
      </dgm:t>
    </dgm:pt>
    <dgm:pt modelId="{6C104F54-DDDA-44F5-B824-F7E742C95149}" type="parTrans" cxnId="{A7249518-2726-4F6F-A188-1531E788C982}">
      <dgm:prSet/>
      <dgm:spPr/>
      <dgm:t>
        <a:bodyPr/>
        <a:lstStyle/>
        <a:p>
          <a:endParaRPr lang="en-US" dirty="0"/>
        </a:p>
      </dgm:t>
    </dgm:pt>
    <dgm:pt modelId="{DAC88977-D381-4F47-A6E9-E4F2349696F0}" type="sibTrans" cxnId="{A7249518-2726-4F6F-A188-1531E788C982}">
      <dgm:prSet/>
      <dgm:spPr/>
      <dgm:t>
        <a:bodyPr/>
        <a:lstStyle/>
        <a:p>
          <a:endParaRPr lang="en-US"/>
        </a:p>
      </dgm:t>
    </dgm:pt>
    <dgm:pt modelId="{58E695FD-B93A-4D70-95C0-9C6AC7AA42D0}">
      <dgm:prSet phldrT="[Text]" custT="1"/>
      <dgm:spPr/>
      <dgm:t>
        <a:bodyPr/>
        <a:lstStyle/>
        <a:p>
          <a:r>
            <a:rPr lang="en-US" sz="1600" dirty="0"/>
            <a:t>Manufacturer</a:t>
          </a:r>
        </a:p>
      </dgm:t>
    </dgm:pt>
    <dgm:pt modelId="{4F0FFCE5-25FA-40CE-B75D-B743AE894DD8}" type="parTrans" cxnId="{0355A350-8B93-4950-9214-F58EC6A6D9E5}">
      <dgm:prSet/>
      <dgm:spPr/>
      <dgm:t>
        <a:bodyPr/>
        <a:lstStyle/>
        <a:p>
          <a:endParaRPr lang="en-US" dirty="0"/>
        </a:p>
      </dgm:t>
    </dgm:pt>
    <dgm:pt modelId="{5609B31E-135C-4A80-B5E1-DD68715A64F8}" type="sibTrans" cxnId="{0355A350-8B93-4950-9214-F58EC6A6D9E5}">
      <dgm:prSet/>
      <dgm:spPr/>
      <dgm:t>
        <a:bodyPr/>
        <a:lstStyle/>
        <a:p>
          <a:endParaRPr lang="en-US"/>
        </a:p>
      </dgm:t>
    </dgm:pt>
    <dgm:pt modelId="{BB6F2DA0-FED8-4A68-A356-2CE738B44E33}">
      <dgm:prSet phldrT="[Text]" custT="1"/>
      <dgm:spPr/>
      <dgm:t>
        <a:bodyPr/>
        <a:lstStyle/>
        <a:p>
          <a:r>
            <a:rPr lang="en-US" sz="1600" dirty="0"/>
            <a:t>Laboratories/ R&amp;D Institutions</a:t>
          </a:r>
        </a:p>
      </dgm:t>
    </dgm:pt>
    <dgm:pt modelId="{31F07185-3467-4927-A858-5C8D344DC424}" type="parTrans" cxnId="{9144EFB8-EBFB-4F25-8B49-C159E67EFBE0}">
      <dgm:prSet/>
      <dgm:spPr/>
      <dgm:t>
        <a:bodyPr/>
        <a:lstStyle/>
        <a:p>
          <a:endParaRPr lang="en-US" dirty="0"/>
        </a:p>
      </dgm:t>
    </dgm:pt>
    <dgm:pt modelId="{A0612C5A-2B9C-4949-B7F7-9F8B96F7723D}" type="sibTrans" cxnId="{9144EFB8-EBFB-4F25-8B49-C159E67EFBE0}">
      <dgm:prSet/>
      <dgm:spPr/>
      <dgm:t>
        <a:bodyPr/>
        <a:lstStyle/>
        <a:p>
          <a:endParaRPr lang="en-US"/>
        </a:p>
      </dgm:t>
    </dgm:pt>
    <dgm:pt modelId="{9788D0E2-4629-41DF-8A73-9A586879C29D}">
      <dgm:prSet phldrT="[Text]" custT="1"/>
      <dgm:spPr/>
      <dgm:t>
        <a:bodyPr/>
        <a:lstStyle/>
        <a:p>
          <a:r>
            <a:rPr lang="en-US" sz="1600" dirty="0"/>
            <a:t>Government &amp; Regulatory Bodies</a:t>
          </a:r>
        </a:p>
      </dgm:t>
    </dgm:pt>
    <dgm:pt modelId="{C9002B8A-4EE1-4031-9252-EFD4B7A4EE44}" type="parTrans" cxnId="{8842D91C-FA64-42FA-A962-62E31958516D}">
      <dgm:prSet/>
      <dgm:spPr/>
      <dgm:t>
        <a:bodyPr/>
        <a:lstStyle/>
        <a:p>
          <a:endParaRPr lang="en-US" dirty="0"/>
        </a:p>
      </dgm:t>
    </dgm:pt>
    <dgm:pt modelId="{A9765362-6C35-442A-B487-40B0AE4B7215}" type="sibTrans" cxnId="{8842D91C-FA64-42FA-A962-62E31958516D}">
      <dgm:prSet/>
      <dgm:spPr/>
      <dgm:t>
        <a:bodyPr/>
        <a:lstStyle/>
        <a:p>
          <a:endParaRPr lang="en-US"/>
        </a:p>
      </dgm:t>
    </dgm:pt>
    <dgm:pt modelId="{F43F1BE7-324D-4019-985B-F3BC133C9049}">
      <dgm:prSet phldrT="[Text]" custT="1"/>
      <dgm:spPr/>
      <dgm:t>
        <a:bodyPr/>
        <a:lstStyle/>
        <a:p>
          <a:r>
            <a:rPr lang="en-US" sz="1600" dirty="0"/>
            <a:t>Consumer/ User Organization</a:t>
          </a:r>
        </a:p>
      </dgm:t>
    </dgm:pt>
    <dgm:pt modelId="{B349875E-EE68-4DCE-98BA-D61F62563867}" type="parTrans" cxnId="{722AFD21-047A-4E71-86F3-F2877F0E4341}">
      <dgm:prSet/>
      <dgm:spPr/>
      <dgm:t>
        <a:bodyPr/>
        <a:lstStyle/>
        <a:p>
          <a:endParaRPr lang="en-US" dirty="0"/>
        </a:p>
      </dgm:t>
    </dgm:pt>
    <dgm:pt modelId="{1B4A8D97-EB3E-4F68-A33A-8E7E89B13B7D}" type="sibTrans" cxnId="{722AFD21-047A-4E71-86F3-F2877F0E4341}">
      <dgm:prSet/>
      <dgm:spPr/>
      <dgm:t>
        <a:bodyPr/>
        <a:lstStyle/>
        <a:p>
          <a:endParaRPr lang="en-US"/>
        </a:p>
      </dgm:t>
    </dgm:pt>
    <dgm:pt modelId="{BA57E4B8-060E-42E6-A59B-13F0D0D8FEFE}">
      <dgm:prSet phldrT="[Text]" custT="1"/>
      <dgm:spPr/>
      <dgm:t>
        <a:bodyPr/>
        <a:lstStyle/>
        <a:p>
          <a:r>
            <a:rPr lang="en-US" sz="1600" dirty="0"/>
            <a:t>Industry</a:t>
          </a:r>
          <a:r>
            <a:rPr lang="en-US" sz="1400" dirty="0"/>
            <a:t> Association</a:t>
          </a:r>
        </a:p>
      </dgm:t>
    </dgm:pt>
    <dgm:pt modelId="{4317B74E-A060-44FB-BB90-90B9DF0DF5FF}" type="parTrans" cxnId="{5D475336-8507-48E4-9D52-A0C47FB8891D}">
      <dgm:prSet/>
      <dgm:spPr/>
      <dgm:t>
        <a:bodyPr/>
        <a:lstStyle/>
        <a:p>
          <a:endParaRPr lang="en-US" dirty="0"/>
        </a:p>
      </dgm:t>
    </dgm:pt>
    <dgm:pt modelId="{E15E0B3C-1DC2-4F2A-BD66-35903A4E1B70}" type="sibTrans" cxnId="{5D475336-8507-48E4-9D52-A0C47FB8891D}">
      <dgm:prSet/>
      <dgm:spPr/>
      <dgm:t>
        <a:bodyPr/>
        <a:lstStyle/>
        <a:p>
          <a:endParaRPr lang="en-US"/>
        </a:p>
      </dgm:t>
    </dgm:pt>
    <dgm:pt modelId="{3FDC1382-F4A8-411E-9221-6FD46056C379}">
      <dgm:prSet phldrT="[Text]"/>
      <dgm:spPr/>
      <dgm:t>
        <a:bodyPr/>
        <a:lstStyle/>
        <a:p>
          <a:endParaRPr lang="en-US" dirty="0"/>
        </a:p>
      </dgm:t>
    </dgm:pt>
    <dgm:pt modelId="{D6D8800A-BA9B-416B-B595-4B9D6E5AE9E2}" type="parTrans" cxnId="{F7003314-A51D-4BDD-9539-488453E99313}">
      <dgm:prSet/>
      <dgm:spPr/>
      <dgm:t>
        <a:bodyPr/>
        <a:lstStyle/>
        <a:p>
          <a:endParaRPr lang="en-US"/>
        </a:p>
      </dgm:t>
    </dgm:pt>
    <dgm:pt modelId="{F2DC1473-C174-4BA0-9533-8B0F2A490409}" type="sibTrans" cxnId="{F7003314-A51D-4BDD-9539-488453E99313}">
      <dgm:prSet/>
      <dgm:spPr/>
      <dgm:t>
        <a:bodyPr/>
        <a:lstStyle/>
        <a:p>
          <a:endParaRPr lang="en-US"/>
        </a:p>
      </dgm:t>
    </dgm:pt>
    <dgm:pt modelId="{7D3BCF47-8451-421C-BFBF-4D36033F10AA}">
      <dgm:prSet phldrT="[Text]" custT="1"/>
      <dgm:spPr/>
      <dgm:t>
        <a:bodyPr/>
        <a:lstStyle/>
        <a:p>
          <a:r>
            <a:rPr lang="en-US" sz="1600" dirty="0"/>
            <a:t>Public Sector Units</a:t>
          </a:r>
        </a:p>
      </dgm:t>
    </dgm:pt>
    <dgm:pt modelId="{18319E11-A1F9-4EB5-B102-2D7B3DFE8C81}" type="parTrans" cxnId="{B70152B9-F950-465A-930F-06E8B16FB783}">
      <dgm:prSet/>
      <dgm:spPr/>
      <dgm:t>
        <a:bodyPr/>
        <a:lstStyle/>
        <a:p>
          <a:endParaRPr lang="en-US" dirty="0"/>
        </a:p>
      </dgm:t>
    </dgm:pt>
    <dgm:pt modelId="{3C83CCB6-AD06-4C58-A1D8-94269128CD04}" type="sibTrans" cxnId="{B70152B9-F950-465A-930F-06E8B16FB783}">
      <dgm:prSet/>
      <dgm:spPr/>
      <dgm:t>
        <a:bodyPr/>
        <a:lstStyle/>
        <a:p>
          <a:endParaRPr lang="en-US"/>
        </a:p>
      </dgm:t>
    </dgm:pt>
    <dgm:pt modelId="{9E081A7D-2E2A-40CA-9C09-779551924264}">
      <dgm:prSet phldrT="[Text]" custT="1"/>
      <dgm:spPr/>
      <dgm:t>
        <a:bodyPr/>
        <a:lstStyle/>
        <a:p>
          <a:r>
            <a:rPr lang="en-US" sz="1600" dirty="0"/>
            <a:t>Consulting Firms</a:t>
          </a:r>
        </a:p>
      </dgm:t>
    </dgm:pt>
    <dgm:pt modelId="{15D0FD92-9B90-4926-AC9B-A87BA0BD47AA}" type="parTrans" cxnId="{4C6AF56B-75D1-48B6-8EA0-B230E6971C10}">
      <dgm:prSet/>
      <dgm:spPr/>
      <dgm:t>
        <a:bodyPr/>
        <a:lstStyle/>
        <a:p>
          <a:endParaRPr lang="en-US" dirty="0"/>
        </a:p>
      </dgm:t>
    </dgm:pt>
    <dgm:pt modelId="{22BE9F6D-A27B-4127-8C3F-28A94F68F282}" type="sibTrans" cxnId="{4C6AF56B-75D1-48B6-8EA0-B230E6971C10}">
      <dgm:prSet/>
      <dgm:spPr/>
      <dgm:t>
        <a:bodyPr/>
        <a:lstStyle/>
        <a:p>
          <a:endParaRPr lang="en-US"/>
        </a:p>
      </dgm:t>
    </dgm:pt>
    <dgm:pt modelId="{AA2F6D82-7668-4E8A-8BEE-CEBC363FAF08}">
      <dgm:prSet phldrT="[Text]"/>
      <dgm:spPr/>
      <dgm:t>
        <a:bodyPr/>
        <a:lstStyle/>
        <a:p>
          <a:endParaRPr lang="en-US" dirty="0"/>
        </a:p>
      </dgm:t>
    </dgm:pt>
    <dgm:pt modelId="{30805A8A-599E-49EB-B180-349F7D4A6A02}" type="parTrans" cxnId="{3BD856A8-2545-45A4-951C-64CAA164C706}">
      <dgm:prSet/>
      <dgm:spPr/>
      <dgm:t>
        <a:bodyPr/>
        <a:lstStyle/>
        <a:p>
          <a:endParaRPr lang="en-US"/>
        </a:p>
      </dgm:t>
    </dgm:pt>
    <dgm:pt modelId="{9F27EE24-96F2-437A-ADA1-5FAEAEE67607}" type="sibTrans" cxnId="{3BD856A8-2545-45A4-951C-64CAA164C706}">
      <dgm:prSet/>
      <dgm:spPr/>
      <dgm:t>
        <a:bodyPr/>
        <a:lstStyle/>
        <a:p>
          <a:endParaRPr lang="en-US"/>
        </a:p>
      </dgm:t>
    </dgm:pt>
    <dgm:pt modelId="{20888EBC-EB14-4AE1-8001-455069B78A4C}">
      <dgm:prSet phldrT="[Text]" custT="1"/>
      <dgm:spPr/>
      <dgm:t>
        <a:bodyPr/>
        <a:lstStyle/>
        <a:p>
          <a:r>
            <a:rPr lang="en-US" sz="1600" dirty="0"/>
            <a:t>Professional &amp; Academic Bodies</a:t>
          </a:r>
        </a:p>
      </dgm:t>
    </dgm:pt>
    <dgm:pt modelId="{8BF921D5-9C76-42D0-9ED3-1072D04EB8DD}" type="parTrans" cxnId="{6727F946-1C0B-4595-80AE-E29E928BD6BD}">
      <dgm:prSet/>
      <dgm:spPr/>
      <dgm:t>
        <a:bodyPr/>
        <a:lstStyle/>
        <a:p>
          <a:endParaRPr lang="en-US" dirty="0"/>
        </a:p>
      </dgm:t>
    </dgm:pt>
    <dgm:pt modelId="{FD4562AA-8234-4B2E-882A-2FBF0763B4A7}" type="sibTrans" cxnId="{6727F946-1C0B-4595-80AE-E29E928BD6BD}">
      <dgm:prSet/>
      <dgm:spPr/>
      <dgm:t>
        <a:bodyPr/>
        <a:lstStyle/>
        <a:p>
          <a:endParaRPr lang="en-US"/>
        </a:p>
      </dgm:t>
    </dgm:pt>
    <dgm:pt modelId="{5E25F31B-3FE7-4395-9179-721C41223B41}" type="pres">
      <dgm:prSet presAssocID="{B7B9448D-6643-4C80-8783-DD9B2E1A1521}" presName="cycle" presStyleCnt="0">
        <dgm:presLayoutVars>
          <dgm:chMax val="1"/>
          <dgm:dir/>
          <dgm:animLvl val="ctr"/>
          <dgm:resizeHandles val="exact"/>
        </dgm:presLayoutVars>
      </dgm:prSet>
      <dgm:spPr/>
      <dgm:t>
        <a:bodyPr/>
        <a:lstStyle/>
        <a:p>
          <a:endParaRPr lang="en-US"/>
        </a:p>
      </dgm:t>
    </dgm:pt>
    <dgm:pt modelId="{FC9D906D-690B-4418-A219-E946053F4BC2}" type="pres">
      <dgm:prSet presAssocID="{A95EE28C-DE02-44A6-A24D-49E0E246E01B}" presName="centerShape" presStyleLbl="node0" presStyleIdx="0" presStyleCnt="1" custScaleX="248797" custScaleY="226748"/>
      <dgm:spPr/>
      <dgm:t>
        <a:bodyPr/>
        <a:lstStyle/>
        <a:p>
          <a:endParaRPr lang="en-US"/>
        </a:p>
      </dgm:t>
    </dgm:pt>
    <dgm:pt modelId="{D8C99732-BBA0-4C67-A38D-1223E8148A5F}" type="pres">
      <dgm:prSet presAssocID="{17F8D98F-BFDC-4175-B067-F077F8E57E53}" presName="Name9" presStyleLbl="parChTrans1D2" presStyleIdx="0" presStyleCnt="10"/>
      <dgm:spPr/>
      <dgm:t>
        <a:bodyPr/>
        <a:lstStyle/>
        <a:p>
          <a:endParaRPr lang="en-US"/>
        </a:p>
      </dgm:t>
    </dgm:pt>
    <dgm:pt modelId="{09E8FB9B-77CE-4E54-9ACB-C2B0C5D813AC}" type="pres">
      <dgm:prSet presAssocID="{17F8D98F-BFDC-4175-B067-F077F8E57E53}" presName="connTx" presStyleLbl="parChTrans1D2" presStyleIdx="0" presStyleCnt="10"/>
      <dgm:spPr/>
      <dgm:t>
        <a:bodyPr/>
        <a:lstStyle/>
        <a:p>
          <a:endParaRPr lang="en-US"/>
        </a:p>
      </dgm:t>
    </dgm:pt>
    <dgm:pt modelId="{A102E399-9019-4F82-8C4D-983146F71B24}" type="pres">
      <dgm:prSet presAssocID="{FDB2EEB7-9694-4306-B285-BED3B666DCB2}" presName="node" presStyleLbl="node1" presStyleIdx="0" presStyleCnt="10" custScaleX="120844">
        <dgm:presLayoutVars>
          <dgm:bulletEnabled val="1"/>
        </dgm:presLayoutVars>
      </dgm:prSet>
      <dgm:spPr/>
      <dgm:t>
        <a:bodyPr/>
        <a:lstStyle/>
        <a:p>
          <a:endParaRPr lang="en-US"/>
        </a:p>
      </dgm:t>
    </dgm:pt>
    <dgm:pt modelId="{B29BF695-23E4-49C6-8984-6F1CBC21F571}" type="pres">
      <dgm:prSet presAssocID="{6C104F54-DDDA-44F5-B824-F7E742C95149}" presName="Name9" presStyleLbl="parChTrans1D2" presStyleIdx="1" presStyleCnt="10"/>
      <dgm:spPr/>
      <dgm:t>
        <a:bodyPr/>
        <a:lstStyle/>
        <a:p>
          <a:endParaRPr lang="en-US"/>
        </a:p>
      </dgm:t>
    </dgm:pt>
    <dgm:pt modelId="{1D0E8EB8-DE58-4369-ADDE-97FE6D3D1AC0}" type="pres">
      <dgm:prSet presAssocID="{6C104F54-DDDA-44F5-B824-F7E742C95149}" presName="connTx" presStyleLbl="parChTrans1D2" presStyleIdx="1" presStyleCnt="10"/>
      <dgm:spPr/>
      <dgm:t>
        <a:bodyPr/>
        <a:lstStyle/>
        <a:p>
          <a:endParaRPr lang="en-US"/>
        </a:p>
      </dgm:t>
    </dgm:pt>
    <dgm:pt modelId="{A20E218E-AF08-4059-BE30-CB3D67BA0903}" type="pres">
      <dgm:prSet presAssocID="{AE0AA920-9CDB-42C8-9B9C-2EED0277C1D3}" presName="node" presStyleLbl="node1" presStyleIdx="1" presStyleCnt="10">
        <dgm:presLayoutVars>
          <dgm:bulletEnabled val="1"/>
        </dgm:presLayoutVars>
      </dgm:prSet>
      <dgm:spPr/>
      <dgm:t>
        <a:bodyPr/>
        <a:lstStyle/>
        <a:p>
          <a:endParaRPr lang="en-US"/>
        </a:p>
      </dgm:t>
    </dgm:pt>
    <dgm:pt modelId="{A88C67CD-8D81-4851-A1C6-499236E326C7}" type="pres">
      <dgm:prSet presAssocID="{4F0FFCE5-25FA-40CE-B75D-B743AE894DD8}" presName="Name9" presStyleLbl="parChTrans1D2" presStyleIdx="2" presStyleCnt="10"/>
      <dgm:spPr/>
      <dgm:t>
        <a:bodyPr/>
        <a:lstStyle/>
        <a:p>
          <a:endParaRPr lang="en-US"/>
        </a:p>
      </dgm:t>
    </dgm:pt>
    <dgm:pt modelId="{38C64C50-F668-4DD2-9754-6A91370A94F4}" type="pres">
      <dgm:prSet presAssocID="{4F0FFCE5-25FA-40CE-B75D-B743AE894DD8}" presName="connTx" presStyleLbl="parChTrans1D2" presStyleIdx="2" presStyleCnt="10"/>
      <dgm:spPr/>
      <dgm:t>
        <a:bodyPr/>
        <a:lstStyle/>
        <a:p>
          <a:endParaRPr lang="en-US"/>
        </a:p>
      </dgm:t>
    </dgm:pt>
    <dgm:pt modelId="{32FFD2FB-BC9A-4AFE-9546-D443F264958D}" type="pres">
      <dgm:prSet presAssocID="{58E695FD-B93A-4D70-95C0-9C6AC7AA42D0}" presName="node" presStyleLbl="node1" presStyleIdx="2" presStyleCnt="10" custScaleX="141575">
        <dgm:presLayoutVars>
          <dgm:bulletEnabled val="1"/>
        </dgm:presLayoutVars>
      </dgm:prSet>
      <dgm:spPr/>
      <dgm:t>
        <a:bodyPr/>
        <a:lstStyle/>
        <a:p>
          <a:endParaRPr lang="en-US"/>
        </a:p>
      </dgm:t>
    </dgm:pt>
    <dgm:pt modelId="{28BA4B6B-9AFD-45E2-9C49-954D9010442E}" type="pres">
      <dgm:prSet presAssocID="{31F07185-3467-4927-A858-5C8D344DC424}" presName="Name9" presStyleLbl="parChTrans1D2" presStyleIdx="3" presStyleCnt="10"/>
      <dgm:spPr/>
      <dgm:t>
        <a:bodyPr/>
        <a:lstStyle/>
        <a:p>
          <a:endParaRPr lang="en-US"/>
        </a:p>
      </dgm:t>
    </dgm:pt>
    <dgm:pt modelId="{A800F24B-2553-4787-9453-B75341A3C188}" type="pres">
      <dgm:prSet presAssocID="{31F07185-3467-4927-A858-5C8D344DC424}" presName="connTx" presStyleLbl="parChTrans1D2" presStyleIdx="3" presStyleCnt="10"/>
      <dgm:spPr/>
      <dgm:t>
        <a:bodyPr/>
        <a:lstStyle/>
        <a:p>
          <a:endParaRPr lang="en-US"/>
        </a:p>
      </dgm:t>
    </dgm:pt>
    <dgm:pt modelId="{91883DC6-4ECA-4A9F-892C-CAD5CA796190}" type="pres">
      <dgm:prSet presAssocID="{BB6F2DA0-FED8-4A68-A356-2CE738B44E33}" presName="node" presStyleLbl="node1" presStyleIdx="3" presStyleCnt="10" custAng="0" custScaleX="118239">
        <dgm:presLayoutVars>
          <dgm:bulletEnabled val="1"/>
        </dgm:presLayoutVars>
      </dgm:prSet>
      <dgm:spPr/>
      <dgm:t>
        <a:bodyPr/>
        <a:lstStyle/>
        <a:p>
          <a:endParaRPr lang="en-US"/>
        </a:p>
      </dgm:t>
    </dgm:pt>
    <dgm:pt modelId="{1C82AF17-39B8-4AAC-9BEB-6FD346AC0E9B}" type="pres">
      <dgm:prSet presAssocID="{C9002B8A-4EE1-4031-9252-EFD4B7A4EE44}" presName="Name9" presStyleLbl="parChTrans1D2" presStyleIdx="4" presStyleCnt="10"/>
      <dgm:spPr/>
      <dgm:t>
        <a:bodyPr/>
        <a:lstStyle/>
        <a:p>
          <a:endParaRPr lang="en-US"/>
        </a:p>
      </dgm:t>
    </dgm:pt>
    <dgm:pt modelId="{8297A354-4218-4EF0-BEA2-CF0A1897AEEF}" type="pres">
      <dgm:prSet presAssocID="{C9002B8A-4EE1-4031-9252-EFD4B7A4EE44}" presName="connTx" presStyleLbl="parChTrans1D2" presStyleIdx="4" presStyleCnt="10"/>
      <dgm:spPr/>
      <dgm:t>
        <a:bodyPr/>
        <a:lstStyle/>
        <a:p>
          <a:endParaRPr lang="en-US"/>
        </a:p>
      </dgm:t>
    </dgm:pt>
    <dgm:pt modelId="{3591505B-CBDB-4594-AEE8-C00036AAC72C}" type="pres">
      <dgm:prSet presAssocID="{9788D0E2-4629-41DF-8A73-9A586879C29D}" presName="node" presStyleLbl="node1" presStyleIdx="4" presStyleCnt="10" custScaleX="162477" custRadScaleRad="106675" custRadScaleInc="-17482">
        <dgm:presLayoutVars>
          <dgm:bulletEnabled val="1"/>
        </dgm:presLayoutVars>
      </dgm:prSet>
      <dgm:spPr/>
      <dgm:t>
        <a:bodyPr/>
        <a:lstStyle/>
        <a:p>
          <a:endParaRPr lang="en-US"/>
        </a:p>
      </dgm:t>
    </dgm:pt>
    <dgm:pt modelId="{ECFF3AFA-BA69-413B-9784-91493A461C6E}" type="pres">
      <dgm:prSet presAssocID="{B349875E-EE68-4DCE-98BA-D61F62563867}" presName="Name9" presStyleLbl="parChTrans1D2" presStyleIdx="5" presStyleCnt="10"/>
      <dgm:spPr/>
      <dgm:t>
        <a:bodyPr/>
        <a:lstStyle/>
        <a:p>
          <a:endParaRPr lang="en-US"/>
        </a:p>
      </dgm:t>
    </dgm:pt>
    <dgm:pt modelId="{C3C2A7BA-C42F-4251-8840-6209EDE5E6C3}" type="pres">
      <dgm:prSet presAssocID="{B349875E-EE68-4DCE-98BA-D61F62563867}" presName="connTx" presStyleLbl="parChTrans1D2" presStyleIdx="5" presStyleCnt="10"/>
      <dgm:spPr/>
      <dgm:t>
        <a:bodyPr/>
        <a:lstStyle/>
        <a:p>
          <a:endParaRPr lang="en-US"/>
        </a:p>
      </dgm:t>
    </dgm:pt>
    <dgm:pt modelId="{BA3ADE2B-3186-4196-BBC3-2611EE519EDB}" type="pres">
      <dgm:prSet presAssocID="{F43F1BE7-324D-4019-985B-F3BC133C9049}" presName="node" presStyleLbl="node1" presStyleIdx="5" presStyleCnt="10" custScaleX="139989">
        <dgm:presLayoutVars>
          <dgm:bulletEnabled val="1"/>
        </dgm:presLayoutVars>
      </dgm:prSet>
      <dgm:spPr/>
      <dgm:t>
        <a:bodyPr/>
        <a:lstStyle/>
        <a:p>
          <a:endParaRPr lang="en-US"/>
        </a:p>
      </dgm:t>
    </dgm:pt>
    <dgm:pt modelId="{FE15B5FE-AC25-472D-A2A3-04BC1A713EBC}" type="pres">
      <dgm:prSet presAssocID="{4317B74E-A060-44FB-BB90-90B9DF0DF5FF}" presName="Name9" presStyleLbl="parChTrans1D2" presStyleIdx="6" presStyleCnt="10"/>
      <dgm:spPr/>
      <dgm:t>
        <a:bodyPr/>
        <a:lstStyle/>
        <a:p>
          <a:endParaRPr lang="en-US"/>
        </a:p>
      </dgm:t>
    </dgm:pt>
    <dgm:pt modelId="{A9C62B8C-A5AC-419A-97FB-36158923BFA9}" type="pres">
      <dgm:prSet presAssocID="{4317B74E-A060-44FB-BB90-90B9DF0DF5FF}" presName="connTx" presStyleLbl="parChTrans1D2" presStyleIdx="6" presStyleCnt="10"/>
      <dgm:spPr/>
      <dgm:t>
        <a:bodyPr/>
        <a:lstStyle/>
        <a:p>
          <a:endParaRPr lang="en-US"/>
        </a:p>
      </dgm:t>
    </dgm:pt>
    <dgm:pt modelId="{C27AC236-5359-4698-AFD1-A08B7EE50B8E}" type="pres">
      <dgm:prSet presAssocID="{BA57E4B8-060E-42E6-A59B-13F0D0D8FEFE}" presName="node" presStyleLbl="node1" presStyleIdx="6" presStyleCnt="10" custScaleX="138404">
        <dgm:presLayoutVars>
          <dgm:bulletEnabled val="1"/>
        </dgm:presLayoutVars>
      </dgm:prSet>
      <dgm:spPr/>
      <dgm:t>
        <a:bodyPr/>
        <a:lstStyle/>
        <a:p>
          <a:endParaRPr lang="en-US"/>
        </a:p>
      </dgm:t>
    </dgm:pt>
    <dgm:pt modelId="{841B6EC6-8865-422D-BEE3-8C8F26BF0001}" type="pres">
      <dgm:prSet presAssocID="{18319E11-A1F9-4EB5-B102-2D7B3DFE8C81}" presName="Name9" presStyleLbl="parChTrans1D2" presStyleIdx="7" presStyleCnt="10"/>
      <dgm:spPr/>
      <dgm:t>
        <a:bodyPr/>
        <a:lstStyle/>
        <a:p>
          <a:endParaRPr lang="en-US"/>
        </a:p>
      </dgm:t>
    </dgm:pt>
    <dgm:pt modelId="{ECC449B7-4F67-4524-A985-9653483A10EB}" type="pres">
      <dgm:prSet presAssocID="{18319E11-A1F9-4EB5-B102-2D7B3DFE8C81}" presName="connTx" presStyleLbl="parChTrans1D2" presStyleIdx="7" presStyleCnt="10"/>
      <dgm:spPr/>
      <dgm:t>
        <a:bodyPr/>
        <a:lstStyle/>
        <a:p>
          <a:endParaRPr lang="en-US"/>
        </a:p>
      </dgm:t>
    </dgm:pt>
    <dgm:pt modelId="{2220D905-22D9-4F12-8E36-BE6A24365D15}" type="pres">
      <dgm:prSet presAssocID="{7D3BCF47-8451-421C-BFBF-4D36033F10AA}" presName="node" presStyleLbl="node1" presStyleIdx="7" presStyleCnt="10" custScaleX="155962">
        <dgm:presLayoutVars>
          <dgm:bulletEnabled val="1"/>
        </dgm:presLayoutVars>
      </dgm:prSet>
      <dgm:spPr/>
      <dgm:t>
        <a:bodyPr/>
        <a:lstStyle/>
        <a:p>
          <a:endParaRPr lang="en-US"/>
        </a:p>
      </dgm:t>
    </dgm:pt>
    <dgm:pt modelId="{A5D46AD2-243E-4A4D-BE48-B13A2C0079DE}" type="pres">
      <dgm:prSet presAssocID="{15D0FD92-9B90-4926-AC9B-A87BA0BD47AA}" presName="Name9" presStyleLbl="parChTrans1D2" presStyleIdx="8" presStyleCnt="10"/>
      <dgm:spPr/>
      <dgm:t>
        <a:bodyPr/>
        <a:lstStyle/>
        <a:p>
          <a:endParaRPr lang="en-US"/>
        </a:p>
      </dgm:t>
    </dgm:pt>
    <dgm:pt modelId="{C978FF5A-6B61-4319-88A2-7DF082BC2F35}" type="pres">
      <dgm:prSet presAssocID="{15D0FD92-9B90-4926-AC9B-A87BA0BD47AA}" presName="connTx" presStyleLbl="parChTrans1D2" presStyleIdx="8" presStyleCnt="10"/>
      <dgm:spPr/>
      <dgm:t>
        <a:bodyPr/>
        <a:lstStyle/>
        <a:p>
          <a:endParaRPr lang="en-US"/>
        </a:p>
      </dgm:t>
    </dgm:pt>
    <dgm:pt modelId="{1D83D8D8-496D-460B-B5B7-E71F8E31A9C8}" type="pres">
      <dgm:prSet presAssocID="{9E081A7D-2E2A-40CA-9C09-779551924264}" presName="node" presStyleLbl="node1" presStyleIdx="8" presStyleCnt="10" custScaleX="160153">
        <dgm:presLayoutVars>
          <dgm:bulletEnabled val="1"/>
        </dgm:presLayoutVars>
      </dgm:prSet>
      <dgm:spPr/>
      <dgm:t>
        <a:bodyPr/>
        <a:lstStyle/>
        <a:p>
          <a:endParaRPr lang="en-US"/>
        </a:p>
      </dgm:t>
    </dgm:pt>
    <dgm:pt modelId="{D8D1C836-3DD9-4925-9635-3A6FD330B877}" type="pres">
      <dgm:prSet presAssocID="{8BF921D5-9C76-42D0-9ED3-1072D04EB8DD}" presName="Name9" presStyleLbl="parChTrans1D2" presStyleIdx="9" presStyleCnt="10"/>
      <dgm:spPr/>
      <dgm:t>
        <a:bodyPr/>
        <a:lstStyle/>
        <a:p>
          <a:endParaRPr lang="en-US"/>
        </a:p>
      </dgm:t>
    </dgm:pt>
    <dgm:pt modelId="{D3EC4371-4EE3-492F-9809-645B2296EBEA}" type="pres">
      <dgm:prSet presAssocID="{8BF921D5-9C76-42D0-9ED3-1072D04EB8DD}" presName="connTx" presStyleLbl="parChTrans1D2" presStyleIdx="9" presStyleCnt="10"/>
      <dgm:spPr/>
      <dgm:t>
        <a:bodyPr/>
        <a:lstStyle/>
        <a:p>
          <a:endParaRPr lang="en-US"/>
        </a:p>
      </dgm:t>
    </dgm:pt>
    <dgm:pt modelId="{99DA3619-2368-4A23-A066-33B0584AFC0C}" type="pres">
      <dgm:prSet presAssocID="{20888EBC-EB14-4AE1-8001-455069B78A4C}" presName="node" presStyleLbl="node1" presStyleIdx="9" presStyleCnt="10" custScaleX="152621">
        <dgm:presLayoutVars>
          <dgm:bulletEnabled val="1"/>
        </dgm:presLayoutVars>
      </dgm:prSet>
      <dgm:spPr/>
      <dgm:t>
        <a:bodyPr/>
        <a:lstStyle/>
        <a:p>
          <a:endParaRPr lang="en-US"/>
        </a:p>
      </dgm:t>
    </dgm:pt>
  </dgm:ptLst>
  <dgm:cxnLst>
    <dgm:cxn modelId="{3BD856A8-2545-45A4-951C-64CAA164C706}" srcId="{B7B9448D-6643-4C80-8783-DD9B2E1A1521}" destId="{AA2F6D82-7668-4E8A-8BEE-CEBC363FAF08}" srcOrd="2" destOrd="0" parTransId="{30805A8A-599E-49EB-B180-349F7D4A6A02}" sibTransId="{9F27EE24-96F2-437A-ADA1-5FAEAEE67607}"/>
    <dgm:cxn modelId="{A97C3081-4DD1-4007-80C1-365489143742}" type="presOf" srcId="{31F07185-3467-4927-A858-5C8D344DC424}" destId="{28BA4B6B-9AFD-45E2-9C49-954D9010442E}" srcOrd="0" destOrd="0" presId="urn:microsoft.com/office/officeart/2005/8/layout/radial1"/>
    <dgm:cxn modelId="{B70152B9-F950-465A-930F-06E8B16FB783}" srcId="{A95EE28C-DE02-44A6-A24D-49E0E246E01B}" destId="{7D3BCF47-8451-421C-BFBF-4D36033F10AA}" srcOrd="7" destOrd="0" parTransId="{18319E11-A1F9-4EB5-B102-2D7B3DFE8C81}" sibTransId="{3C83CCB6-AD06-4C58-A1D8-94269128CD04}"/>
    <dgm:cxn modelId="{7A1B8C2B-8308-4B2D-8245-CF7A1093D37D}" type="presOf" srcId="{4317B74E-A060-44FB-BB90-90B9DF0DF5FF}" destId="{A9C62B8C-A5AC-419A-97FB-36158923BFA9}" srcOrd="1" destOrd="0" presId="urn:microsoft.com/office/officeart/2005/8/layout/radial1"/>
    <dgm:cxn modelId="{F445D02A-FD42-44F5-93D0-435E726FC926}" srcId="{B7B9448D-6643-4C80-8783-DD9B2E1A1521}" destId="{A95EE28C-DE02-44A6-A24D-49E0E246E01B}" srcOrd="0" destOrd="0" parTransId="{2748A680-86CF-438D-A11F-F248A96F04F1}" sibTransId="{3885771B-E5DA-4240-A883-54C1159B2545}"/>
    <dgm:cxn modelId="{8842D91C-FA64-42FA-A962-62E31958516D}" srcId="{A95EE28C-DE02-44A6-A24D-49E0E246E01B}" destId="{9788D0E2-4629-41DF-8A73-9A586879C29D}" srcOrd="4" destOrd="0" parTransId="{C9002B8A-4EE1-4031-9252-EFD4B7A4EE44}" sibTransId="{A9765362-6C35-442A-B487-40B0AE4B7215}"/>
    <dgm:cxn modelId="{0166DB48-96FC-4DFD-87C8-9504548813FA}" type="presOf" srcId="{A95EE28C-DE02-44A6-A24D-49E0E246E01B}" destId="{FC9D906D-690B-4418-A219-E946053F4BC2}" srcOrd="0" destOrd="0" presId="urn:microsoft.com/office/officeart/2005/8/layout/radial1"/>
    <dgm:cxn modelId="{AC2AE6F9-A671-465F-B793-2BEDC57D62E5}" type="presOf" srcId="{C9002B8A-4EE1-4031-9252-EFD4B7A4EE44}" destId="{8297A354-4218-4EF0-BEA2-CF0A1897AEEF}" srcOrd="1" destOrd="0" presId="urn:microsoft.com/office/officeart/2005/8/layout/radial1"/>
    <dgm:cxn modelId="{A7249518-2726-4F6F-A188-1531E788C982}" srcId="{A95EE28C-DE02-44A6-A24D-49E0E246E01B}" destId="{AE0AA920-9CDB-42C8-9B9C-2EED0277C1D3}" srcOrd="1" destOrd="0" parTransId="{6C104F54-DDDA-44F5-B824-F7E742C95149}" sibTransId="{DAC88977-D381-4F47-A6E9-E4F2349696F0}"/>
    <dgm:cxn modelId="{B91E4FC9-0110-4EFA-BD56-CB626F89C5D6}" type="presOf" srcId="{17F8D98F-BFDC-4175-B067-F077F8E57E53}" destId="{09E8FB9B-77CE-4E54-9ACB-C2B0C5D813AC}" srcOrd="1" destOrd="0" presId="urn:microsoft.com/office/officeart/2005/8/layout/radial1"/>
    <dgm:cxn modelId="{5D475336-8507-48E4-9D52-A0C47FB8891D}" srcId="{A95EE28C-DE02-44A6-A24D-49E0E246E01B}" destId="{BA57E4B8-060E-42E6-A59B-13F0D0D8FEFE}" srcOrd="6" destOrd="0" parTransId="{4317B74E-A060-44FB-BB90-90B9DF0DF5FF}" sibTransId="{E15E0B3C-1DC2-4F2A-BD66-35903A4E1B70}"/>
    <dgm:cxn modelId="{7D5ECE46-12EB-42D0-A40B-0D37B5151435}" type="presOf" srcId="{6C104F54-DDDA-44F5-B824-F7E742C95149}" destId="{1D0E8EB8-DE58-4369-ADDE-97FE6D3D1AC0}" srcOrd="1" destOrd="0" presId="urn:microsoft.com/office/officeart/2005/8/layout/radial1"/>
    <dgm:cxn modelId="{B5490F0C-ED77-42E8-94CC-9362DD23B190}" type="presOf" srcId="{AE0AA920-9CDB-42C8-9B9C-2EED0277C1D3}" destId="{A20E218E-AF08-4059-BE30-CB3D67BA0903}" srcOrd="0" destOrd="0" presId="urn:microsoft.com/office/officeart/2005/8/layout/radial1"/>
    <dgm:cxn modelId="{7043E9C5-52DC-453A-B1A3-362A8B7B3288}" type="presOf" srcId="{B349875E-EE68-4DCE-98BA-D61F62563867}" destId="{C3C2A7BA-C42F-4251-8840-6209EDE5E6C3}" srcOrd="1" destOrd="0" presId="urn:microsoft.com/office/officeart/2005/8/layout/radial1"/>
    <dgm:cxn modelId="{D27B28E9-2529-4AB6-A887-D31BDC34BCBD}" type="presOf" srcId="{BA57E4B8-060E-42E6-A59B-13F0D0D8FEFE}" destId="{C27AC236-5359-4698-AFD1-A08B7EE50B8E}" srcOrd="0" destOrd="0" presId="urn:microsoft.com/office/officeart/2005/8/layout/radial1"/>
    <dgm:cxn modelId="{9B5F4E47-2FBC-47A1-B376-DDA93DA81549}" type="presOf" srcId="{B349875E-EE68-4DCE-98BA-D61F62563867}" destId="{ECFF3AFA-BA69-413B-9784-91493A461C6E}" srcOrd="0" destOrd="0" presId="urn:microsoft.com/office/officeart/2005/8/layout/radial1"/>
    <dgm:cxn modelId="{AE0D69C8-B853-4B71-98BF-AB77431E6749}" type="presOf" srcId="{17F8D98F-BFDC-4175-B067-F077F8E57E53}" destId="{D8C99732-BBA0-4C67-A38D-1223E8148A5F}" srcOrd="0" destOrd="0" presId="urn:microsoft.com/office/officeart/2005/8/layout/radial1"/>
    <dgm:cxn modelId="{D8814D68-8EB9-42E5-9ED5-85CD8B44CBCF}" type="presOf" srcId="{18319E11-A1F9-4EB5-B102-2D7B3DFE8C81}" destId="{841B6EC6-8865-422D-BEE3-8C8F26BF0001}" srcOrd="0" destOrd="0" presId="urn:microsoft.com/office/officeart/2005/8/layout/radial1"/>
    <dgm:cxn modelId="{F7003314-A51D-4BDD-9539-488453E99313}" srcId="{B7B9448D-6643-4C80-8783-DD9B2E1A1521}" destId="{3FDC1382-F4A8-411E-9221-6FD46056C379}" srcOrd="1" destOrd="0" parTransId="{D6D8800A-BA9B-416B-B595-4B9D6E5AE9E2}" sibTransId="{F2DC1473-C174-4BA0-9533-8B0F2A490409}"/>
    <dgm:cxn modelId="{9FD99D23-F080-4393-BD43-A50CBABB224E}" type="presOf" srcId="{18319E11-A1F9-4EB5-B102-2D7B3DFE8C81}" destId="{ECC449B7-4F67-4524-A985-9653483A10EB}" srcOrd="1" destOrd="0" presId="urn:microsoft.com/office/officeart/2005/8/layout/radial1"/>
    <dgm:cxn modelId="{8C01FBB0-0FAD-4333-9001-475B41C099CF}" type="presOf" srcId="{4317B74E-A060-44FB-BB90-90B9DF0DF5FF}" destId="{FE15B5FE-AC25-472D-A2A3-04BC1A713EBC}" srcOrd="0" destOrd="0" presId="urn:microsoft.com/office/officeart/2005/8/layout/radial1"/>
    <dgm:cxn modelId="{4C6AF56B-75D1-48B6-8EA0-B230E6971C10}" srcId="{A95EE28C-DE02-44A6-A24D-49E0E246E01B}" destId="{9E081A7D-2E2A-40CA-9C09-779551924264}" srcOrd="8" destOrd="0" parTransId="{15D0FD92-9B90-4926-AC9B-A87BA0BD47AA}" sibTransId="{22BE9F6D-A27B-4127-8C3F-28A94F68F282}"/>
    <dgm:cxn modelId="{ED451499-F832-4C6A-953D-2F27867E7F78}" type="presOf" srcId="{58E695FD-B93A-4D70-95C0-9C6AC7AA42D0}" destId="{32FFD2FB-BC9A-4AFE-9546-D443F264958D}" srcOrd="0" destOrd="0" presId="urn:microsoft.com/office/officeart/2005/8/layout/radial1"/>
    <dgm:cxn modelId="{2EC4C73C-6B35-40AE-87E4-CEEAC1417995}" type="presOf" srcId="{F43F1BE7-324D-4019-985B-F3BC133C9049}" destId="{BA3ADE2B-3186-4196-BBC3-2611EE519EDB}" srcOrd="0" destOrd="0" presId="urn:microsoft.com/office/officeart/2005/8/layout/radial1"/>
    <dgm:cxn modelId="{4E50B74A-38FF-423D-8877-21147EA78C01}" type="presOf" srcId="{4F0FFCE5-25FA-40CE-B75D-B743AE894DD8}" destId="{A88C67CD-8D81-4851-A1C6-499236E326C7}" srcOrd="0" destOrd="0" presId="urn:microsoft.com/office/officeart/2005/8/layout/radial1"/>
    <dgm:cxn modelId="{7DE75EB1-E6B9-4E25-A485-36BF6CCE573A}" type="presOf" srcId="{9E081A7D-2E2A-40CA-9C09-779551924264}" destId="{1D83D8D8-496D-460B-B5B7-E71F8E31A9C8}" srcOrd="0" destOrd="0" presId="urn:microsoft.com/office/officeart/2005/8/layout/radial1"/>
    <dgm:cxn modelId="{4877ABD8-D6F0-4251-B472-B183F0471D44}" type="presOf" srcId="{8BF921D5-9C76-42D0-9ED3-1072D04EB8DD}" destId="{D3EC4371-4EE3-492F-9809-645B2296EBEA}" srcOrd="1" destOrd="0" presId="urn:microsoft.com/office/officeart/2005/8/layout/radial1"/>
    <dgm:cxn modelId="{B25BCA91-1258-4827-AF6A-E68490A7F710}" type="presOf" srcId="{BB6F2DA0-FED8-4A68-A356-2CE738B44E33}" destId="{91883DC6-4ECA-4A9F-892C-CAD5CA796190}" srcOrd="0" destOrd="0" presId="urn:microsoft.com/office/officeart/2005/8/layout/radial1"/>
    <dgm:cxn modelId="{ECD11907-ABB0-4E69-B925-9787255187A8}" type="presOf" srcId="{15D0FD92-9B90-4926-AC9B-A87BA0BD47AA}" destId="{C978FF5A-6B61-4319-88A2-7DF082BC2F35}" srcOrd="1" destOrd="0" presId="urn:microsoft.com/office/officeart/2005/8/layout/radial1"/>
    <dgm:cxn modelId="{9144EFB8-EBFB-4F25-8B49-C159E67EFBE0}" srcId="{A95EE28C-DE02-44A6-A24D-49E0E246E01B}" destId="{BB6F2DA0-FED8-4A68-A356-2CE738B44E33}" srcOrd="3" destOrd="0" parTransId="{31F07185-3467-4927-A858-5C8D344DC424}" sibTransId="{A0612C5A-2B9C-4949-B7F7-9F8B96F7723D}"/>
    <dgm:cxn modelId="{F9C51CC3-E118-4BC2-BE7C-FFA1CA707338}" srcId="{A95EE28C-DE02-44A6-A24D-49E0E246E01B}" destId="{FDB2EEB7-9694-4306-B285-BED3B666DCB2}" srcOrd="0" destOrd="0" parTransId="{17F8D98F-BFDC-4175-B067-F077F8E57E53}" sibTransId="{55ABAD13-3DC4-41C6-97DA-8C9836D714C6}"/>
    <dgm:cxn modelId="{ED045F29-8B57-4BF3-A868-799DC414934B}" type="presOf" srcId="{6C104F54-DDDA-44F5-B824-F7E742C95149}" destId="{B29BF695-23E4-49C6-8984-6F1CBC21F571}" srcOrd="0" destOrd="0" presId="urn:microsoft.com/office/officeart/2005/8/layout/radial1"/>
    <dgm:cxn modelId="{0355A350-8B93-4950-9214-F58EC6A6D9E5}" srcId="{A95EE28C-DE02-44A6-A24D-49E0E246E01B}" destId="{58E695FD-B93A-4D70-95C0-9C6AC7AA42D0}" srcOrd="2" destOrd="0" parTransId="{4F0FFCE5-25FA-40CE-B75D-B743AE894DD8}" sibTransId="{5609B31E-135C-4A80-B5E1-DD68715A64F8}"/>
    <dgm:cxn modelId="{860739F9-E5F0-4DA1-A7DE-BA7DCA68C174}" type="presOf" srcId="{31F07185-3467-4927-A858-5C8D344DC424}" destId="{A800F24B-2553-4787-9453-B75341A3C188}" srcOrd="1" destOrd="0" presId="urn:microsoft.com/office/officeart/2005/8/layout/radial1"/>
    <dgm:cxn modelId="{517DD865-AA4B-48F8-BBF7-2A6B90A576C8}" type="presOf" srcId="{8BF921D5-9C76-42D0-9ED3-1072D04EB8DD}" destId="{D8D1C836-3DD9-4925-9635-3A6FD330B877}" srcOrd="0" destOrd="0" presId="urn:microsoft.com/office/officeart/2005/8/layout/radial1"/>
    <dgm:cxn modelId="{6CABCFB3-A4EB-4DD2-A2D1-F37D188FEFC7}" type="presOf" srcId="{9788D0E2-4629-41DF-8A73-9A586879C29D}" destId="{3591505B-CBDB-4594-AEE8-C00036AAC72C}" srcOrd="0" destOrd="0" presId="urn:microsoft.com/office/officeart/2005/8/layout/radial1"/>
    <dgm:cxn modelId="{80044065-E0BA-4C6C-B7CE-3002B9CF4AF0}" type="presOf" srcId="{FDB2EEB7-9694-4306-B285-BED3B666DCB2}" destId="{A102E399-9019-4F82-8C4D-983146F71B24}" srcOrd="0" destOrd="0" presId="urn:microsoft.com/office/officeart/2005/8/layout/radial1"/>
    <dgm:cxn modelId="{DE3EECEF-79F2-426B-ACBF-816F483F5922}" type="presOf" srcId="{15D0FD92-9B90-4926-AC9B-A87BA0BD47AA}" destId="{A5D46AD2-243E-4A4D-BE48-B13A2C0079DE}" srcOrd="0" destOrd="0" presId="urn:microsoft.com/office/officeart/2005/8/layout/radial1"/>
    <dgm:cxn modelId="{D198D4D9-AB1C-4F18-ABED-FFE60A56875B}" type="presOf" srcId="{4F0FFCE5-25FA-40CE-B75D-B743AE894DD8}" destId="{38C64C50-F668-4DD2-9754-6A91370A94F4}" srcOrd="1" destOrd="0" presId="urn:microsoft.com/office/officeart/2005/8/layout/radial1"/>
    <dgm:cxn modelId="{74185BC6-125C-4618-8B5C-943D8819E675}" type="presOf" srcId="{7D3BCF47-8451-421C-BFBF-4D36033F10AA}" destId="{2220D905-22D9-4F12-8E36-BE6A24365D15}" srcOrd="0" destOrd="0" presId="urn:microsoft.com/office/officeart/2005/8/layout/radial1"/>
    <dgm:cxn modelId="{32FBF794-7573-4E79-A2BB-6AC2E3CC5768}" type="presOf" srcId="{20888EBC-EB14-4AE1-8001-455069B78A4C}" destId="{99DA3619-2368-4A23-A066-33B0584AFC0C}" srcOrd="0" destOrd="0" presId="urn:microsoft.com/office/officeart/2005/8/layout/radial1"/>
    <dgm:cxn modelId="{722AFD21-047A-4E71-86F3-F2877F0E4341}" srcId="{A95EE28C-DE02-44A6-A24D-49E0E246E01B}" destId="{F43F1BE7-324D-4019-985B-F3BC133C9049}" srcOrd="5" destOrd="0" parTransId="{B349875E-EE68-4DCE-98BA-D61F62563867}" sibTransId="{1B4A8D97-EB3E-4F68-A33A-8E7E89B13B7D}"/>
    <dgm:cxn modelId="{81F21AB3-2E03-47AB-86B9-3873670775AA}" type="presOf" srcId="{C9002B8A-4EE1-4031-9252-EFD4B7A4EE44}" destId="{1C82AF17-39B8-4AAC-9BEB-6FD346AC0E9B}" srcOrd="0" destOrd="0" presId="urn:microsoft.com/office/officeart/2005/8/layout/radial1"/>
    <dgm:cxn modelId="{6727F946-1C0B-4595-80AE-E29E928BD6BD}" srcId="{A95EE28C-DE02-44A6-A24D-49E0E246E01B}" destId="{20888EBC-EB14-4AE1-8001-455069B78A4C}" srcOrd="9" destOrd="0" parTransId="{8BF921D5-9C76-42D0-9ED3-1072D04EB8DD}" sibTransId="{FD4562AA-8234-4B2E-882A-2FBF0763B4A7}"/>
    <dgm:cxn modelId="{44E8A0DA-5389-433C-B3BA-90ECA871379A}" type="presOf" srcId="{B7B9448D-6643-4C80-8783-DD9B2E1A1521}" destId="{5E25F31B-3FE7-4395-9179-721C41223B41}" srcOrd="0" destOrd="0" presId="urn:microsoft.com/office/officeart/2005/8/layout/radial1"/>
    <dgm:cxn modelId="{C18DCFE5-2DC7-4630-80EA-00C90863F1FB}" type="presParOf" srcId="{5E25F31B-3FE7-4395-9179-721C41223B41}" destId="{FC9D906D-690B-4418-A219-E946053F4BC2}" srcOrd="0" destOrd="0" presId="urn:microsoft.com/office/officeart/2005/8/layout/radial1"/>
    <dgm:cxn modelId="{2EC474A5-3E36-40BC-8769-21E9893544CA}" type="presParOf" srcId="{5E25F31B-3FE7-4395-9179-721C41223B41}" destId="{D8C99732-BBA0-4C67-A38D-1223E8148A5F}" srcOrd="1" destOrd="0" presId="urn:microsoft.com/office/officeart/2005/8/layout/radial1"/>
    <dgm:cxn modelId="{F3260926-8282-487B-8CB5-BD411939D4D2}" type="presParOf" srcId="{D8C99732-BBA0-4C67-A38D-1223E8148A5F}" destId="{09E8FB9B-77CE-4E54-9ACB-C2B0C5D813AC}" srcOrd="0" destOrd="0" presId="urn:microsoft.com/office/officeart/2005/8/layout/radial1"/>
    <dgm:cxn modelId="{221EBD90-5E88-4A0E-92E2-256B04956B50}" type="presParOf" srcId="{5E25F31B-3FE7-4395-9179-721C41223B41}" destId="{A102E399-9019-4F82-8C4D-983146F71B24}" srcOrd="2" destOrd="0" presId="urn:microsoft.com/office/officeart/2005/8/layout/radial1"/>
    <dgm:cxn modelId="{2B2E5B02-7D34-459B-B9ED-306B8CF76EBD}" type="presParOf" srcId="{5E25F31B-3FE7-4395-9179-721C41223B41}" destId="{B29BF695-23E4-49C6-8984-6F1CBC21F571}" srcOrd="3" destOrd="0" presId="urn:microsoft.com/office/officeart/2005/8/layout/radial1"/>
    <dgm:cxn modelId="{6482ECB9-9326-4A3A-9449-6A06183FB8AB}" type="presParOf" srcId="{B29BF695-23E4-49C6-8984-6F1CBC21F571}" destId="{1D0E8EB8-DE58-4369-ADDE-97FE6D3D1AC0}" srcOrd="0" destOrd="0" presId="urn:microsoft.com/office/officeart/2005/8/layout/radial1"/>
    <dgm:cxn modelId="{59A8BDA2-7579-4E34-9660-C51DE62B0753}" type="presParOf" srcId="{5E25F31B-3FE7-4395-9179-721C41223B41}" destId="{A20E218E-AF08-4059-BE30-CB3D67BA0903}" srcOrd="4" destOrd="0" presId="urn:microsoft.com/office/officeart/2005/8/layout/radial1"/>
    <dgm:cxn modelId="{535AF5C5-0B2F-4713-BAB6-CAF0A738BB8B}" type="presParOf" srcId="{5E25F31B-3FE7-4395-9179-721C41223B41}" destId="{A88C67CD-8D81-4851-A1C6-499236E326C7}" srcOrd="5" destOrd="0" presId="urn:microsoft.com/office/officeart/2005/8/layout/radial1"/>
    <dgm:cxn modelId="{BB89A749-6730-471D-8CAE-139A071DC985}" type="presParOf" srcId="{A88C67CD-8D81-4851-A1C6-499236E326C7}" destId="{38C64C50-F668-4DD2-9754-6A91370A94F4}" srcOrd="0" destOrd="0" presId="urn:microsoft.com/office/officeart/2005/8/layout/radial1"/>
    <dgm:cxn modelId="{8D6784C3-5A0C-42F7-AF59-C1D9FBF69D1E}" type="presParOf" srcId="{5E25F31B-3FE7-4395-9179-721C41223B41}" destId="{32FFD2FB-BC9A-4AFE-9546-D443F264958D}" srcOrd="6" destOrd="0" presId="urn:microsoft.com/office/officeart/2005/8/layout/radial1"/>
    <dgm:cxn modelId="{3D8FB196-57D1-490A-A8C0-6B8B151387DC}" type="presParOf" srcId="{5E25F31B-3FE7-4395-9179-721C41223B41}" destId="{28BA4B6B-9AFD-45E2-9C49-954D9010442E}" srcOrd="7" destOrd="0" presId="urn:microsoft.com/office/officeart/2005/8/layout/radial1"/>
    <dgm:cxn modelId="{E635FEAA-3FC2-49E5-AFA6-7D073B0621D8}" type="presParOf" srcId="{28BA4B6B-9AFD-45E2-9C49-954D9010442E}" destId="{A800F24B-2553-4787-9453-B75341A3C188}" srcOrd="0" destOrd="0" presId="urn:microsoft.com/office/officeart/2005/8/layout/radial1"/>
    <dgm:cxn modelId="{26ADB841-ABD8-4715-96AB-F94EE03CD919}" type="presParOf" srcId="{5E25F31B-3FE7-4395-9179-721C41223B41}" destId="{91883DC6-4ECA-4A9F-892C-CAD5CA796190}" srcOrd="8" destOrd="0" presId="urn:microsoft.com/office/officeart/2005/8/layout/radial1"/>
    <dgm:cxn modelId="{0F83A458-648B-47DA-94F3-AA3CD84C79B2}" type="presParOf" srcId="{5E25F31B-3FE7-4395-9179-721C41223B41}" destId="{1C82AF17-39B8-4AAC-9BEB-6FD346AC0E9B}" srcOrd="9" destOrd="0" presId="urn:microsoft.com/office/officeart/2005/8/layout/radial1"/>
    <dgm:cxn modelId="{1322DAF1-5638-4FAC-B226-95640E4600C2}" type="presParOf" srcId="{1C82AF17-39B8-4AAC-9BEB-6FD346AC0E9B}" destId="{8297A354-4218-4EF0-BEA2-CF0A1897AEEF}" srcOrd="0" destOrd="0" presId="urn:microsoft.com/office/officeart/2005/8/layout/radial1"/>
    <dgm:cxn modelId="{C733E34B-40D6-4683-8341-EC540878B158}" type="presParOf" srcId="{5E25F31B-3FE7-4395-9179-721C41223B41}" destId="{3591505B-CBDB-4594-AEE8-C00036AAC72C}" srcOrd="10" destOrd="0" presId="urn:microsoft.com/office/officeart/2005/8/layout/radial1"/>
    <dgm:cxn modelId="{7313BFA3-2E62-41AC-A326-46C99D57FDF4}" type="presParOf" srcId="{5E25F31B-3FE7-4395-9179-721C41223B41}" destId="{ECFF3AFA-BA69-413B-9784-91493A461C6E}" srcOrd="11" destOrd="0" presId="urn:microsoft.com/office/officeart/2005/8/layout/radial1"/>
    <dgm:cxn modelId="{CA829F68-E16D-4A0F-8E06-8F3A674EA7D4}" type="presParOf" srcId="{ECFF3AFA-BA69-413B-9784-91493A461C6E}" destId="{C3C2A7BA-C42F-4251-8840-6209EDE5E6C3}" srcOrd="0" destOrd="0" presId="urn:microsoft.com/office/officeart/2005/8/layout/radial1"/>
    <dgm:cxn modelId="{E1A9DE18-44FD-43FF-BFDD-AC8B53D1780F}" type="presParOf" srcId="{5E25F31B-3FE7-4395-9179-721C41223B41}" destId="{BA3ADE2B-3186-4196-BBC3-2611EE519EDB}" srcOrd="12" destOrd="0" presId="urn:microsoft.com/office/officeart/2005/8/layout/radial1"/>
    <dgm:cxn modelId="{88B3A4E4-2E61-4566-A902-49C135084E19}" type="presParOf" srcId="{5E25F31B-3FE7-4395-9179-721C41223B41}" destId="{FE15B5FE-AC25-472D-A2A3-04BC1A713EBC}" srcOrd="13" destOrd="0" presId="urn:microsoft.com/office/officeart/2005/8/layout/radial1"/>
    <dgm:cxn modelId="{737F54E3-0280-4DEB-A6E9-AE0FBE6BB8D2}" type="presParOf" srcId="{FE15B5FE-AC25-472D-A2A3-04BC1A713EBC}" destId="{A9C62B8C-A5AC-419A-97FB-36158923BFA9}" srcOrd="0" destOrd="0" presId="urn:microsoft.com/office/officeart/2005/8/layout/radial1"/>
    <dgm:cxn modelId="{38E82762-5C6E-4AE4-9138-EEBE8181B280}" type="presParOf" srcId="{5E25F31B-3FE7-4395-9179-721C41223B41}" destId="{C27AC236-5359-4698-AFD1-A08B7EE50B8E}" srcOrd="14" destOrd="0" presId="urn:microsoft.com/office/officeart/2005/8/layout/radial1"/>
    <dgm:cxn modelId="{78CDA65A-9508-4313-9B9F-B374E69A5D08}" type="presParOf" srcId="{5E25F31B-3FE7-4395-9179-721C41223B41}" destId="{841B6EC6-8865-422D-BEE3-8C8F26BF0001}" srcOrd="15" destOrd="0" presId="urn:microsoft.com/office/officeart/2005/8/layout/radial1"/>
    <dgm:cxn modelId="{8D426CAA-84BF-400B-A243-4F0373C27CD5}" type="presParOf" srcId="{841B6EC6-8865-422D-BEE3-8C8F26BF0001}" destId="{ECC449B7-4F67-4524-A985-9653483A10EB}" srcOrd="0" destOrd="0" presId="urn:microsoft.com/office/officeart/2005/8/layout/radial1"/>
    <dgm:cxn modelId="{5E32ECC8-6090-4270-A22B-DEA01593AD5E}" type="presParOf" srcId="{5E25F31B-3FE7-4395-9179-721C41223B41}" destId="{2220D905-22D9-4F12-8E36-BE6A24365D15}" srcOrd="16" destOrd="0" presId="urn:microsoft.com/office/officeart/2005/8/layout/radial1"/>
    <dgm:cxn modelId="{64B9002A-507F-44F1-A684-94455BD1BF2F}" type="presParOf" srcId="{5E25F31B-3FE7-4395-9179-721C41223B41}" destId="{A5D46AD2-243E-4A4D-BE48-B13A2C0079DE}" srcOrd="17" destOrd="0" presId="urn:microsoft.com/office/officeart/2005/8/layout/radial1"/>
    <dgm:cxn modelId="{B22DB3EF-EE53-4457-9662-8877F5DAEB33}" type="presParOf" srcId="{A5D46AD2-243E-4A4D-BE48-B13A2C0079DE}" destId="{C978FF5A-6B61-4319-88A2-7DF082BC2F35}" srcOrd="0" destOrd="0" presId="urn:microsoft.com/office/officeart/2005/8/layout/radial1"/>
    <dgm:cxn modelId="{AF0F5CD9-FD83-4948-92D5-ADFBF34E2410}" type="presParOf" srcId="{5E25F31B-3FE7-4395-9179-721C41223B41}" destId="{1D83D8D8-496D-460B-B5B7-E71F8E31A9C8}" srcOrd="18" destOrd="0" presId="urn:microsoft.com/office/officeart/2005/8/layout/radial1"/>
    <dgm:cxn modelId="{534B0BBD-253D-4C37-BE03-D9C4A400A947}" type="presParOf" srcId="{5E25F31B-3FE7-4395-9179-721C41223B41}" destId="{D8D1C836-3DD9-4925-9635-3A6FD330B877}" srcOrd="19" destOrd="0" presId="urn:microsoft.com/office/officeart/2005/8/layout/radial1"/>
    <dgm:cxn modelId="{68882F67-C286-4625-88B7-9A10AC66D3FC}" type="presParOf" srcId="{D8D1C836-3DD9-4925-9635-3A6FD330B877}" destId="{D3EC4371-4EE3-492F-9809-645B2296EBEA}" srcOrd="0" destOrd="0" presId="urn:microsoft.com/office/officeart/2005/8/layout/radial1"/>
    <dgm:cxn modelId="{E9090EF5-9599-481E-9F1E-48FEA0C9CC5E}" type="presParOf" srcId="{5E25F31B-3FE7-4395-9179-721C41223B41}" destId="{99DA3619-2368-4A23-A066-33B0584AFC0C}" srcOrd="20" destOrd="0" presId="urn:microsoft.com/office/officeart/2005/8/layout/radial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334FA014-F8E3-4F76-AD60-69F19881873C}" type="doc">
      <dgm:prSet loTypeId="urn:microsoft.com/office/officeart/2005/8/layout/vList2" loCatId="list" qsTypeId="urn:microsoft.com/office/officeart/2005/8/quickstyle/simple1#5" qsCatId="simple" csTypeId="urn:microsoft.com/office/officeart/2005/8/colors/accent1_2#8" csCatId="accent1"/>
      <dgm:spPr/>
      <dgm:t>
        <a:bodyPr/>
        <a:lstStyle/>
        <a:p>
          <a:endParaRPr lang="en-US"/>
        </a:p>
      </dgm:t>
    </dgm:pt>
    <dgm:pt modelId="{91B3FEDA-E0FC-4440-93D6-31ABAE23BD9F}" type="pres">
      <dgm:prSet presAssocID="{334FA014-F8E3-4F76-AD60-69F19881873C}" presName="linear" presStyleCnt="0">
        <dgm:presLayoutVars>
          <dgm:animLvl val="lvl"/>
          <dgm:resizeHandles val="exact"/>
        </dgm:presLayoutVars>
      </dgm:prSet>
      <dgm:spPr/>
      <dgm:t>
        <a:bodyPr/>
        <a:lstStyle/>
        <a:p>
          <a:endParaRPr lang="en-US"/>
        </a:p>
      </dgm:t>
    </dgm:pt>
  </dgm:ptLst>
  <dgm:cxnLst>
    <dgm:cxn modelId="{25219C67-AE4A-4CC2-826E-D1BC75923B44}" type="presOf" srcId="{334FA014-F8E3-4F76-AD60-69F19881873C}" destId="{91B3FEDA-E0FC-4440-93D6-31ABAE23BD9F}"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A0760864-7FF2-442C-9C67-08EEAFB3648F}" type="doc">
      <dgm:prSet loTypeId="urn:microsoft.com/office/officeart/2005/8/layout/default#1" loCatId="list" qsTypeId="urn:microsoft.com/office/officeart/2005/8/quickstyle/3d3" qsCatId="3D" csTypeId="urn:microsoft.com/office/officeart/2005/8/colors/accent1_2#5" csCatId="accent1" phldr="1"/>
      <dgm:spPr/>
      <dgm:t>
        <a:bodyPr/>
        <a:lstStyle/>
        <a:p>
          <a:endParaRPr lang="en-US"/>
        </a:p>
      </dgm:t>
    </dgm:pt>
    <dgm:pt modelId="{878A7AD1-D963-42A2-9ACB-4C2FD03F08DA}">
      <dgm:prSet custT="1"/>
      <dgm:spPr>
        <a:solidFill>
          <a:schemeClr val="tx1"/>
        </a:solidFill>
      </dgm:spPr>
      <dgm:t>
        <a:bodyPr/>
        <a:lstStyle/>
        <a:p>
          <a:pPr rtl="0"/>
          <a:r>
            <a:rPr lang="en-US" sz="2400" dirty="0">
              <a:latin typeface="Times New Roman" panose="02020603050405020304" pitchFamily="18" charset="0"/>
              <a:cs typeface="Times New Roman" panose="02020603050405020304" pitchFamily="18" charset="0"/>
            </a:rPr>
            <a:t>Chemical</a:t>
          </a:r>
          <a:r>
            <a:rPr lang="en-US" sz="2200" dirty="0"/>
            <a:t>  </a:t>
          </a:r>
        </a:p>
      </dgm:t>
    </dgm:pt>
    <dgm:pt modelId="{813610CC-B02E-4157-B91C-F4058E0FC78F}" type="parTrans" cxnId="{270E73AD-126B-4B19-B834-C4A6BB249070}">
      <dgm:prSet/>
      <dgm:spPr/>
      <dgm:t>
        <a:bodyPr/>
        <a:lstStyle/>
        <a:p>
          <a:endParaRPr lang="en-US" sz="1600">
            <a:latin typeface="Arial" pitchFamily="34" charset="0"/>
            <a:cs typeface="Arial" pitchFamily="34" charset="0"/>
          </a:endParaRPr>
        </a:p>
      </dgm:t>
    </dgm:pt>
    <dgm:pt modelId="{B246575F-5F0E-4A6A-A5F1-5538ACC797A3}" type="sibTrans" cxnId="{270E73AD-126B-4B19-B834-C4A6BB249070}">
      <dgm:prSet/>
      <dgm:spPr/>
      <dgm:t>
        <a:bodyPr/>
        <a:lstStyle/>
        <a:p>
          <a:endParaRPr lang="en-US" sz="1600">
            <a:latin typeface="Arial" pitchFamily="34" charset="0"/>
            <a:cs typeface="Arial" pitchFamily="34" charset="0"/>
          </a:endParaRPr>
        </a:p>
      </dgm:t>
    </dgm:pt>
    <dgm:pt modelId="{5EB0F3E3-B486-4EDD-BF6D-8EC23C9481E8}">
      <dgm:prSet custT="1"/>
      <dgm:spPr>
        <a:solidFill>
          <a:srgbClr val="FF0000"/>
        </a:solidFill>
      </dgm:spPr>
      <dgm:t>
        <a:bodyPr/>
        <a:lstStyle/>
        <a:p>
          <a:pPr rtl="0"/>
          <a:r>
            <a:rPr lang="en-US" sz="2400" dirty="0">
              <a:latin typeface="Times New Roman" panose="02020603050405020304" pitchFamily="18" charset="0"/>
              <a:cs typeface="Times New Roman" panose="02020603050405020304" pitchFamily="18" charset="0"/>
            </a:rPr>
            <a:t>Civil Engineering  </a:t>
          </a:r>
        </a:p>
      </dgm:t>
    </dgm:pt>
    <dgm:pt modelId="{54EF7FDF-C0A8-44B3-942E-F1BC7E6C4BB0}" type="parTrans" cxnId="{E013C264-83B6-4811-B18F-1235A8800ED9}">
      <dgm:prSet/>
      <dgm:spPr/>
      <dgm:t>
        <a:bodyPr/>
        <a:lstStyle/>
        <a:p>
          <a:endParaRPr lang="en-US" sz="1600">
            <a:latin typeface="Arial" pitchFamily="34" charset="0"/>
            <a:cs typeface="Arial" pitchFamily="34" charset="0"/>
          </a:endParaRPr>
        </a:p>
      </dgm:t>
    </dgm:pt>
    <dgm:pt modelId="{2D9DD12D-E0AB-49AE-BA31-E3B896E0EE3A}" type="sibTrans" cxnId="{E013C264-83B6-4811-B18F-1235A8800ED9}">
      <dgm:prSet/>
      <dgm:spPr/>
      <dgm:t>
        <a:bodyPr/>
        <a:lstStyle/>
        <a:p>
          <a:endParaRPr lang="en-US" sz="1600">
            <a:latin typeface="Arial" pitchFamily="34" charset="0"/>
            <a:cs typeface="Arial" pitchFamily="34" charset="0"/>
          </a:endParaRPr>
        </a:p>
      </dgm:t>
    </dgm:pt>
    <dgm:pt modelId="{F87B6BA6-B505-4198-B7DB-753D67CB8B68}">
      <dgm:prSet custT="1"/>
      <dgm:spPr>
        <a:solidFill>
          <a:srgbClr val="00B050"/>
        </a:solidFill>
      </dgm:spPr>
      <dgm:t>
        <a:bodyPr/>
        <a:lstStyle/>
        <a:p>
          <a:pPr rtl="0"/>
          <a:r>
            <a:rPr lang="en-US" sz="2000" dirty="0">
              <a:latin typeface="Times New Roman" panose="02020603050405020304" pitchFamily="18" charset="0"/>
              <a:cs typeface="Times New Roman" panose="02020603050405020304" pitchFamily="18" charset="0"/>
            </a:rPr>
            <a:t>Electronics and  Information Technology </a:t>
          </a:r>
        </a:p>
      </dgm:t>
    </dgm:pt>
    <dgm:pt modelId="{4E40B7F9-3256-4841-B43D-3C9B6B0DE9A1}" type="parTrans" cxnId="{F02C9C28-705B-4857-B610-4FA8F984D84A}">
      <dgm:prSet/>
      <dgm:spPr/>
      <dgm:t>
        <a:bodyPr/>
        <a:lstStyle/>
        <a:p>
          <a:endParaRPr lang="en-US" sz="1600">
            <a:latin typeface="Arial" pitchFamily="34" charset="0"/>
            <a:cs typeface="Arial" pitchFamily="34" charset="0"/>
          </a:endParaRPr>
        </a:p>
      </dgm:t>
    </dgm:pt>
    <dgm:pt modelId="{70D45F23-7537-481B-A215-4DC2B2F1A971}" type="sibTrans" cxnId="{F02C9C28-705B-4857-B610-4FA8F984D84A}">
      <dgm:prSet/>
      <dgm:spPr/>
      <dgm:t>
        <a:bodyPr/>
        <a:lstStyle/>
        <a:p>
          <a:endParaRPr lang="en-US" sz="1600">
            <a:latin typeface="Arial" pitchFamily="34" charset="0"/>
            <a:cs typeface="Arial" pitchFamily="34" charset="0"/>
          </a:endParaRPr>
        </a:p>
      </dgm:t>
    </dgm:pt>
    <dgm:pt modelId="{C90C4A84-172F-43FD-AAF0-755C729DE692}">
      <dgm:prSet custT="1"/>
      <dgm:spPr>
        <a:solidFill>
          <a:srgbClr val="7030A0"/>
        </a:solidFill>
      </dgm:spPr>
      <dgm:t>
        <a:bodyPr/>
        <a:lstStyle/>
        <a:p>
          <a:pPr rtl="0"/>
          <a:endParaRPr lang="en-US" sz="2400" dirty="0">
            <a:latin typeface="Times New Roman" panose="02020603050405020304" pitchFamily="18" charset="0"/>
            <a:cs typeface="Times New Roman" panose="02020603050405020304" pitchFamily="18" charset="0"/>
          </a:endParaRPr>
        </a:p>
        <a:p>
          <a:pPr rtl="0"/>
          <a:endParaRPr lang="en-US" sz="2400" dirty="0">
            <a:latin typeface="Times New Roman" panose="02020603050405020304" pitchFamily="18" charset="0"/>
            <a:cs typeface="Times New Roman" panose="02020603050405020304" pitchFamily="18" charset="0"/>
          </a:endParaRPr>
        </a:p>
        <a:p>
          <a:pPr rtl="0"/>
          <a:r>
            <a:rPr lang="en-US" sz="2400" dirty="0">
              <a:latin typeface="Times New Roman" panose="02020603050405020304" pitchFamily="18" charset="0"/>
              <a:cs typeface="Times New Roman" panose="02020603050405020304" pitchFamily="18" charset="0"/>
            </a:rPr>
            <a:t>Electro technical</a:t>
          </a:r>
          <a:r>
            <a:rPr lang="en-US" sz="2000" dirty="0">
              <a:latin typeface="Times New Roman" panose="02020603050405020304" pitchFamily="18" charset="0"/>
              <a:cs typeface="Times New Roman" panose="02020603050405020304" pitchFamily="18" charset="0"/>
            </a:rPr>
            <a:t>			</a:t>
          </a:r>
        </a:p>
      </dgm:t>
    </dgm:pt>
    <dgm:pt modelId="{1F4457BE-9F86-430D-837B-1963B590E197}" type="parTrans" cxnId="{ECB56EBC-BDA1-4520-B0B7-60FAB7D4745A}">
      <dgm:prSet/>
      <dgm:spPr/>
      <dgm:t>
        <a:bodyPr/>
        <a:lstStyle/>
        <a:p>
          <a:endParaRPr lang="en-US" sz="1600">
            <a:latin typeface="Arial" pitchFamily="34" charset="0"/>
            <a:cs typeface="Arial" pitchFamily="34" charset="0"/>
          </a:endParaRPr>
        </a:p>
      </dgm:t>
    </dgm:pt>
    <dgm:pt modelId="{0CC35B8E-D1E4-433C-884A-C20FB0B401E3}" type="sibTrans" cxnId="{ECB56EBC-BDA1-4520-B0B7-60FAB7D4745A}">
      <dgm:prSet/>
      <dgm:spPr/>
      <dgm:t>
        <a:bodyPr/>
        <a:lstStyle/>
        <a:p>
          <a:endParaRPr lang="en-US" sz="1600">
            <a:latin typeface="Arial" pitchFamily="34" charset="0"/>
            <a:cs typeface="Arial" pitchFamily="34" charset="0"/>
          </a:endParaRPr>
        </a:p>
      </dgm:t>
    </dgm:pt>
    <dgm:pt modelId="{075767A7-B8B3-447B-B054-14043C8481C5}">
      <dgm:prSet custT="1"/>
      <dgm:spPr>
        <a:solidFill>
          <a:srgbClr val="00B0F0"/>
        </a:solidFill>
      </dgm:spPr>
      <dgm:t>
        <a:bodyPr/>
        <a:lstStyle/>
        <a:p>
          <a:pPr algn="ctr" rtl="0"/>
          <a:r>
            <a:rPr lang="en-US" sz="2400" dirty="0">
              <a:latin typeface="Times New Roman" panose="02020603050405020304" pitchFamily="18" charset="0"/>
              <a:cs typeface="Times New Roman" panose="02020603050405020304" pitchFamily="18" charset="0"/>
            </a:rPr>
            <a:t>Food and Agriculture </a:t>
          </a:r>
          <a:r>
            <a:rPr lang="en-US" sz="1600" dirty="0">
              <a:latin typeface="Arial" pitchFamily="34" charset="0"/>
              <a:cs typeface="Arial" pitchFamily="34" charset="0"/>
            </a:rPr>
            <a:t>	</a:t>
          </a:r>
        </a:p>
      </dgm:t>
    </dgm:pt>
    <dgm:pt modelId="{57FD7292-F2B8-4ECD-BEA7-B9158F0E5F47}" type="parTrans" cxnId="{E3BFD87E-9A3E-46F8-905D-44FADC2305BD}">
      <dgm:prSet/>
      <dgm:spPr/>
      <dgm:t>
        <a:bodyPr/>
        <a:lstStyle/>
        <a:p>
          <a:endParaRPr lang="en-US" sz="1600">
            <a:latin typeface="Arial" pitchFamily="34" charset="0"/>
            <a:cs typeface="Arial" pitchFamily="34" charset="0"/>
          </a:endParaRPr>
        </a:p>
      </dgm:t>
    </dgm:pt>
    <dgm:pt modelId="{3634437E-AC59-4428-A941-19E34292B8D0}" type="sibTrans" cxnId="{E3BFD87E-9A3E-46F8-905D-44FADC2305BD}">
      <dgm:prSet/>
      <dgm:spPr/>
      <dgm:t>
        <a:bodyPr/>
        <a:lstStyle/>
        <a:p>
          <a:endParaRPr lang="en-US" sz="1600">
            <a:latin typeface="Arial" pitchFamily="34" charset="0"/>
            <a:cs typeface="Arial" pitchFamily="34" charset="0"/>
          </a:endParaRPr>
        </a:p>
      </dgm:t>
    </dgm:pt>
    <dgm:pt modelId="{BC8865B1-1312-45ED-BEEE-181AFC37BB39}">
      <dgm:prSet custT="1"/>
      <dgm:spPr/>
      <dgm:t>
        <a:bodyPr/>
        <a:lstStyle/>
        <a:p>
          <a:pPr rtl="0"/>
          <a:r>
            <a:rPr lang="en-US" sz="2400" dirty="0">
              <a:solidFill>
                <a:srgbClr val="C00000"/>
              </a:solidFill>
              <a:latin typeface="Times New Roman" panose="02020603050405020304" pitchFamily="18" charset="0"/>
              <a:cs typeface="Times New Roman" panose="02020603050405020304" pitchFamily="18" charset="0"/>
            </a:rPr>
            <a:t>Management and Systems</a:t>
          </a:r>
        </a:p>
      </dgm:t>
    </dgm:pt>
    <dgm:pt modelId="{B966B3EA-8AAC-4AE2-A042-3BC5DB7FBEB5}" type="parTrans" cxnId="{3FA6E90C-3AA0-4C33-ACA9-F1DA6398D067}">
      <dgm:prSet/>
      <dgm:spPr/>
      <dgm:t>
        <a:bodyPr/>
        <a:lstStyle/>
        <a:p>
          <a:endParaRPr lang="en-US" sz="1600">
            <a:latin typeface="Arial" pitchFamily="34" charset="0"/>
            <a:cs typeface="Arial" pitchFamily="34" charset="0"/>
          </a:endParaRPr>
        </a:p>
      </dgm:t>
    </dgm:pt>
    <dgm:pt modelId="{F8645C91-DF7E-41FE-B3BB-E11F13B8097C}" type="sibTrans" cxnId="{3FA6E90C-3AA0-4C33-ACA9-F1DA6398D067}">
      <dgm:prSet/>
      <dgm:spPr/>
      <dgm:t>
        <a:bodyPr/>
        <a:lstStyle/>
        <a:p>
          <a:endParaRPr lang="en-US" sz="1600">
            <a:latin typeface="Arial" pitchFamily="34" charset="0"/>
            <a:cs typeface="Arial" pitchFamily="34" charset="0"/>
          </a:endParaRPr>
        </a:p>
      </dgm:t>
    </dgm:pt>
    <dgm:pt modelId="{8A2F8900-5C62-40D9-828F-F539E667DC78}">
      <dgm:prSet custT="1"/>
      <dgm:spPr/>
      <dgm:t>
        <a:bodyPr/>
        <a:lstStyle/>
        <a:p>
          <a:pPr rtl="0"/>
          <a:endParaRPr lang="en-US" sz="2400" dirty="0">
            <a:latin typeface="Times New Roman" panose="02020603050405020304" pitchFamily="18" charset="0"/>
            <a:cs typeface="Times New Roman" panose="02020603050405020304" pitchFamily="18" charset="0"/>
          </a:endParaRPr>
        </a:p>
        <a:p>
          <a:pPr rtl="0"/>
          <a:r>
            <a:rPr lang="en-US" sz="2400" dirty="0">
              <a:latin typeface="Times New Roman" panose="02020603050405020304" pitchFamily="18" charset="0"/>
              <a:cs typeface="Times New Roman" panose="02020603050405020304" pitchFamily="18" charset="0"/>
            </a:rPr>
            <a:t>Mechanical Engineering  </a:t>
          </a:r>
          <a:r>
            <a:rPr lang="en-US" sz="1600" dirty="0">
              <a:latin typeface="Arial" pitchFamily="34" charset="0"/>
              <a:cs typeface="Arial" pitchFamily="34" charset="0"/>
            </a:rPr>
            <a:t>		</a:t>
          </a:r>
        </a:p>
      </dgm:t>
    </dgm:pt>
    <dgm:pt modelId="{594FDD3E-2C95-4CAC-9572-65455968ADCA}" type="parTrans" cxnId="{623148D5-19C2-4653-A0A1-E1C3C9AB4B00}">
      <dgm:prSet/>
      <dgm:spPr/>
      <dgm:t>
        <a:bodyPr/>
        <a:lstStyle/>
        <a:p>
          <a:endParaRPr lang="en-US" sz="1600">
            <a:latin typeface="Arial" pitchFamily="34" charset="0"/>
            <a:cs typeface="Arial" pitchFamily="34" charset="0"/>
          </a:endParaRPr>
        </a:p>
      </dgm:t>
    </dgm:pt>
    <dgm:pt modelId="{1CC19EAB-2B82-410C-8A32-4DD402329261}" type="sibTrans" cxnId="{623148D5-19C2-4653-A0A1-E1C3C9AB4B00}">
      <dgm:prSet/>
      <dgm:spPr/>
      <dgm:t>
        <a:bodyPr/>
        <a:lstStyle/>
        <a:p>
          <a:endParaRPr lang="en-US" sz="1600">
            <a:latin typeface="Arial" pitchFamily="34" charset="0"/>
            <a:cs typeface="Arial" pitchFamily="34" charset="0"/>
          </a:endParaRPr>
        </a:p>
      </dgm:t>
    </dgm:pt>
    <dgm:pt modelId="{35EC0C5A-A112-4733-B770-039A45D31BF5}">
      <dgm:prSet custT="1"/>
      <dgm:spPr>
        <a:solidFill>
          <a:srgbClr val="FFC000"/>
        </a:solidFill>
      </dgm:spPr>
      <dgm:t>
        <a:bodyPr/>
        <a:lstStyle/>
        <a:p>
          <a:pPr rtl="0"/>
          <a:r>
            <a:rPr lang="en-US" sz="2000" dirty="0">
              <a:latin typeface="Times New Roman" panose="02020603050405020304" pitchFamily="18" charset="0"/>
              <a:cs typeface="Times New Roman" panose="02020603050405020304" pitchFamily="18" charset="0"/>
            </a:rPr>
            <a:t>Medical Equipment and Hospital Planning</a:t>
          </a:r>
          <a:r>
            <a:rPr lang="en-US" sz="1600" dirty="0">
              <a:latin typeface="Arial" pitchFamily="34" charset="0"/>
              <a:cs typeface="Arial" pitchFamily="34" charset="0"/>
            </a:rPr>
            <a:t>	</a:t>
          </a:r>
        </a:p>
      </dgm:t>
    </dgm:pt>
    <dgm:pt modelId="{B34E4361-82C7-4FA9-81CE-4C3268E57B28}" type="parTrans" cxnId="{9E7A3003-6C2F-4472-99CC-25D7DA97C1E5}">
      <dgm:prSet/>
      <dgm:spPr/>
      <dgm:t>
        <a:bodyPr/>
        <a:lstStyle/>
        <a:p>
          <a:endParaRPr lang="en-US" sz="1600">
            <a:latin typeface="Arial" pitchFamily="34" charset="0"/>
            <a:cs typeface="Arial" pitchFamily="34" charset="0"/>
          </a:endParaRPr>
        </a:p>
      </dgm:t>
    </dgm:pt>
    <dgm:pt modelId="{4F54F84F-E484-4EEF-A726-971932FEB06F}" type="sibTrans" cxnId="{9E7A3003-6C2F-4472-99CC-25D7DA97C1E5}">
      <dgm:prSet/>
      <dgm:spPr/>
      <dgm:t>
        <a:bodyPr/>
        <a:lstStyle/>
        <a:p>
          <a:endParaRPr lang="en-US" sz="1600">
            <a:latin typeface="Arial" pitchFamily="34" charset="0"/>
            <a:cs typeface="Arial" pitchFamily="34" charset="0"/>
          </a:endParaRPr>
        </a:p>
      </dgm:t>
    </dgm:pt>
    <dgm:pt modelId="{2878DD9F-02DA-439C-BB48-5A3F79BE768E}">
      <dgm:prSet custT="1"/>
      <dgm:spPr>
        <a:solidFill>
          <a:srgbClr val="C00000"/>
        </a:solidFill>
      </dgm:spPr>
      <dgm:t>
        <a:bodyPr/>
        <a:lstStyle/>
        <a:p>
          <a:pPr rtl="0"/>
          <a:r>
            <a:rPr lang="en-US" sz="2200" dirty="0">
              <a:latin typeface="Times New Roman" panose="02020603050405020304" pitchFamily="18" charset="0"/>
              <a:cs typeface="Times New Roman" panose="02020603050405020304" pitchFamily="18" charset="0"/>
            </a:rPr>
            <a:t>Metallurgical Engineering</a:t>
          </a:r>
          <a:r>
            <a:rPr lang="en-US" sz="1600" dirty="0">
              <a:latin typeface="Arial" pitchFamily="34" charset="0"/>
              <a:cs typeface="Arial" pitchFamily="34" charset="0"/>
            </a:rPr>
            <a:t>		</a:t>
          </a:r>
        </a:p>
      </dgm:t>
    </dgm:pt>
    <dgm:pt modelId="{FCD081E7-88E2-4B3B-834E-AFEA1E0D47C2}" type="parTrans" cxnId="{06683ECB-5F95-4464-BB90-35FE75AE86DF}">
      <dgm:prSet/>
      <dgm:spPr/>
      <dgm:t>
        <a:bodyPr/>
        <a:lstStyle/>
        <a:p>
          <a:endParaRPr lang="en-US" sz="1600">
            <a:latin typeface="Arial" pitchFamily="34" charset="0"/>
            <a:cs typeface="Arial" pitchFamily="34" charset="0"/>
          </a:endParaRPr>
        </a:p>
      </dgm:t>
    </dgm:pt>
    <dgm:pt modelId="{6F823B09-5BB4-4B99-8F23-EB7315DBDC33}" type="sibTrans" cxnId="{06683ECB-5F95-4464-BB90-35FE75AE86DF}">
      <dgm:prSet/>
      <dgm:spPr/>
      <dgm:t>
        <a:bodyPr/>
        <a:lstStyle/>
        <a:p>
          <a:endParaRPr lang="en-US" sz="1600">
            <a:latin typeface="Arial" pitchFamily="34" charset="0"/>
            <a:cs typeface="Arial" pitchFamily="34" charset="0"/>
          </a:endParaRPr>
        </a:p>
      </dgm:t>
    </dgm:pt>
    <dgm:pt modelId="{0E8BBEB6-9F0D-438E-AF7B-B01CE4C949D3}">
      <dgm:prSet custT="1"/>
      <dgm:spPr>
        <a:solidFill>
          <a:srgbClr val="92D050"/>
        </a:solidFill>
      </dgm:spPr>
      <dgm:t>
        <a:bodyPr/>
        <a:lstStyle/>
        <a:p>
          <a:pPr rtl="0"/>
          <a:r>
            <a:rPr lang="en-US" sz="2200" dirty="0" err="1">
              <a:latin typeface="Times New Roman" panose="02020603050405020304" pitchFamily="18" charset="0"/>
              <a:cs typeface="Times New Roman" panose="02020603050405020304" pitchFamily="18" charset="0"/>
            </a:rPr>
            <a:t>PetrochemicalCoal</a:t>
          </a:r>
          <a:r>
            <a:rPr lang="en-US" sz="2200" dirty="0">
              <a:latin typeface="Times New Roman" panose="02020603050405020304" pitchFamily="18" charset="0"/>
              <a:cs typeface="Times New Roman" panose="02020603050405020304" pitchFamily="18" charset="0"/>
            </a:rPr>
            <a:t> &amp; Related Products</a:t>
          </a:r>
        </a:p>
      </dgm:t>
    </dgm:pt>
    <dgm:pt modelId="{4F0B1920-CBC9-4B6A-875E-0254C73C78E4}" type="parTrans" cxnId="{7C6F191D-6630-4142-93C5-5A48659482F8}">
      <dgm:prSet/>
      <dgm:spPr/>
      <dgm:t>
        <a:bodyPr/>
        <a:lstStyle/>
        <a:p>
          <a:endParaRPr lang="en-US" sz="1600">
            <a:latin typeface="Arial" pitchFamily="34" charset="0"/>
            <a:cs typeface="Arial" pitchFamily="34" charset="0"/>
          </a:endParaRPr>
        </a:p>
      </dgm:t>
    </dgm:pt>
    <dgm:pt modelId="{18F0213A-BB2C-468E-A95F-79015AB8B4CF}" type="sibTrans" cxnId="{7C6F191D-6630-4142-93C5-5A48659482F8}">
      <dgm:prSet/>
      <dgm:spPr/>
      <dgm:t>
        <a:bodyPr/>
        <a:lstStyle/>
        <a:p>
          <a:endParaRPr lang="en-US" sz="1600">
            <a:latin typeface="Arial" pitchFamily="34" charset="0"/>
            <a:cs typeface="Arial" pitchFamily="34" charset="0"/>
          </a:endParaRPr>
        </a:p>
      </dgm:t>
    </dgm:pt>
    <dgm:pt modelId="{F9A22F86-9BE0-42C0-9329-4B4908AE2710}">
      <dgm:prSet custT="1"/>
      <dgm:spPr>
        <a:solidFill>
          <a:srgbClr val="FFFF00"/>
        </a:solidFill>
      </dgm:spPr>
      <dgm:t>
        <a:bodyPr/>
        <a:lstStyle/>
        <a:p>
          <a:pPr rtl="0"/>
          <a:r>
            <a:rPr lang="en-US" sz="2400" dirty="0">
              <a:solidFill>
                <a:srgbClr val="C00000"/>
              </a:solidFill>
              <a:latin typeface="Times New Roman" panose="02020603050405020304" pitchFamily="18" charset="0"/>
              <a:cs typeface="Times New Roman" panose="02020603050405020304" pitchFamily="18" charset="0"/>
            </a:rPr>
            <a:t>Production and General Engineering   </a:t>
          </a:r>
          <a:r>
            <a:rPr lang="en-US" sz="1600" dirty="0">
              <a:solidFill>
                <a:schemeClr val="bg1"/>
              </a:solidFill>
              <a:latin typeface="Arial" pitchFamily="34" charset="0"/>
              <a:cs typeface="Arial" pitchFamily="34" charset="0"/>
            </a:rPr>
            <a:t>	</a:t>
          </a:r>
        </a:p>
      </dgm:t>
    </dgm:pt>
    <dgm:pt modelId="{113532C6-3C82-4927-99BD-A5EC5C7B7269}" type="parTrans" cxnId="{BDD6475B-0E39-4E55-9D88-8994E5AAEB90}">
      <dgm:prSet/>
      <dgm:spPr/>
      <dgm:t>
        <a:bodyPr/>
        <a:lstStyle/>
        <a:p>
          <a:endParaRPr lang="en-US" sz="1600">
            <a:latin typeface="Arial" pitchFamily="34" charset="0"/>
            <a:cs typeface="Arial" pitchFamily="34" charset="0"/>
          </a:endParaRPr>
        </a:p>
      </dgm:t>
    </dgm:pt>
    <dgm:pt modelId="{FD6237BA-3319-432E-82EB-E3065421C401}" type="sibTrans" cxnId="{BDD6475B-0E39-4E55-9D88-8994E5AAEB90}">
      <dgm:prSet/>
      <dgm:spPr/>
      <dgm:t>
        <a:bodyPr/>
        <a:lstStyle/>
        <a:p>
          <a:endParaRPr lang="en-US" sz="1600">
            <a:latin typeface="Arial" pitchFamily="34" charset="0"/>
            <a:cs typeface="Arial" pitchFamily="34" charset="0"/>
          </a:endParaRPr>
        </a:p>
      </dgm:t>
    </dgm:pt>
    <dgm:pt modelId="{390D3117-5A72-4829-97D3-29B9F5A7D44E}">
      <dgm:prSet custT="1"/>
      <dgm:spPr>
        <a:solidFill>
          <a:schemeClr val="bg1">
            <a:lumMod val="65000"/>
          </a:schemeClr>
        </a:solidFill>
      </dgm:spPr>
      <dgm:t>
        <a:bodyPr/>
        <a:lstStyle/>
        <a:p>
          <a:pPr rtl="0"/>
          <a:endParaRPr lang="en-US" sz="1600" dirty="0">
            <a:latin typeface="Arial" pitchFamily="34" charset="0"/>
            <a:cs typeface="Arial" pitchFamily="34" charset="0"/>
          </a:endParaRPr>
        </a:p>
        <a:p>
          <a:pPr rtl="0"/>
          <a:r>
            <a:rPr lang="en-US" sz="2400" dirty="0">
              <a:latin typeface="Times New Roman" panose="02020603050405020304" pitchFamily="18" charset="0"/>
              <a:cs typeface="Times New Roman" panose="02020603050405020304" pitchFamily="18" charset="0"/>
            </a:rPr>
            <a:t>Textiles   </a:t>
          </a:r>
          <a:r>
            <a:rPr lang="en-US" sz="1600" dirty="0">
              <a:latin typeface="Arial" pitchFamily="34" charset="0"/>
              <a:cs typeface="Arial" pitchFamily="34" charset="0"/>
            </a:rPr>
            <a:t>			</a:t>
          </a:r>
        </a:p>
      </dgm:t>
    </dgm:pt>
    <dgm:pt modelId="{AEC9DC6A-FE97-409E-A150-E25C6A8C2375}" type="parTrans" cxnId="{DD40D0C3-3CFE-42E2-904A-7DD2064F6E85}">
      <dgm:prSet/>
      <dgm:spPr/>
      <dgm:t>
        <a:bodyPr/>
        <a:lstStyle/>
        <a:p>
          <a:endParaRPr lang="en-US" sz="1600">
            <a:latin typeface="Arial" pitchFamily="34" charset="0"/>
            <a:cs typeface="Arial" pitchFamily="34" charset="0"/>
          </a:endParaRPr>
        </a:p>
      </dgm:t>
    </dgm:pt>
    <dgm:pt modelId="{851F63D8-F38A-45FC-94DF-27B73F94A7B6}" type="sibTrans" cxnId="{DD40D0C3-3CFE-42E2-904A-7DD2064F6E85}">
      <dgm:prSet/>
      <dgm:spPr/>
      <dgm:t>
        <a:bodyPr/>
        <a:lstStyle/>
        <a:p>
          <a:endParaRPr lang="en-US" sz="1600">
            <a:latin typeface="Arial" pitchFamily="34" charset="0"/>
            <a:cs typeface="Arial" pitchFamily="34" charset="0"/>
          </a:endParaRPr>
        </a:p>
      </dgm:t>
    </dgm:pt>
    <dgm:pt modelId="{01A01ABD-B9B3-48A1-9F4B-87B6FE0D1835}">
      <dgm:prSet custT="1"/>
      <dgm:spPr>
        <a:solidFill>
          <a:schemeClr val="tx1">
            <a:lumMod val="75000"/>
          </a:schemeClr>
        </a:solidFill>
      </dgm:spPr>
      <dgm:t>
        <a:bodyPr/>
        <a:lstStyle/>
        <a:p>
          <a:pPr rtl="0"/>
          <a:r>
            <a:rPr lang="en-US" sz="2400" dirty="0">
              <a:latin typeface="Times New Roman" panose="02020603050405020304" pitchFamily="18" charset="0"/>
              <a:cs typeface="Times New Roman" panose="02020603050405020304" pitchFamily="18" charset="0"/>
            </a:rPr>
            <a:t>Transport Engineering</a:t>
          </a:r>
        </a:p>
      </dgm:t>
    </dgm:pt>
    <dgm:pt modelId="{7A60BAC7-CE07-4A87-8E54-8E8BA96BE78B}" type="parTrans" cxnId="{75B18572-9D52-4434-9095-44C2A50CE407}">
      <dgm:prSet/>
      <dgm:spPr/>
      <dgm:t>
        <a:bodyPr/>
        <a:lstStyle/>
        <a:p>
          <a:endParaRPr lang="en-US" sz="1600">
            <a:latin typeface="Arial" pitchFamily="34" charset="0"/>
            <a:cs typeface="Arial" pitchFamily="34" charset="0"/>
          </a:endParaRPr>
        </a:p>
      </dgm:t>
    </dgm:pt>
    <dgm:pt modelId="{E6D19002-B547-47B5-8DFD-8575C402B7DF}" type="sibTrans" cxnId="{75B18572-9D52-4434-9095-44C2A50CE407}">
      <dgm:prSet/>
      <dgm:spPr/>
      <dgm:t>
        <a:bodyPr/>
        <a:lstStyle/>
        <a:p>
          <a:endParaRPr lang="en-US" sz="1600">
            <a:latin typeface="Arial" pitchFamily="34" charset="0"/>
            <a:cs typeface="Arial" pitchFamily="34" charset="0"/>
          </a:endParaRPr>
        </a:p>
      </dgm:t>
    </dgm:pt>
    <dgm:pt modelId="{6BE54166-BE82-4C7E-9449-4C8AD99A20F9}">
      <dgm:prSet custT="1"/>
      <dgm:spPr>
        <a:solidFill>
          <a:schemeClr val="accent6">
            <a:lumMod val="50000"/>
          </a:schemeClr>
        </a:solidFill>
      </dgm:spPr>
      <dgm:t>
        <a:bodyPr/>
        <a:lstStyle/>
        <a:p>
          <a:pPr rtl="0"/>
          <a:r>
            <a:rPr lang="en-US" sz="2400" dirty="0">
              <a:latin typeface="Times New Roman" panose="02020603050405020304" pitchFamily="18" charset="0"/>
              <a:cs typeface="Times New Roman" panose="02020603050405020304" pitchFamily="18" charset="0"/>
            </a:rPr>
            <a:t>Water Resources</a:t>
          </a:r>
        </a:p>
      </dgm:t>
    </dgm:pt>
    <dgm:pt modelId="{87CBC19E-1208-4D7A-B13A-23EB9C51406A}" type="parTrans" cxnId="{632BE6B0-F7C2-487A-8E49-3910B04C4EC1}">
      <dgm:prSet/>
      <dgm:spPr/>
      <dgm:t>
        <a:bodyPr/>
        <a:lstStyle/>
        <a:p>
          <a:endParaRPr lang="en-US" sz="1600">
            <a:latin typeface="Arial" pitchFamily="34" charset="0"/>
            <a:cs typeface="Arial" pitchFamily="34" charset="0"/>
          </a:endParaRPr>
        </a:p>
      </dgm:t>
    </dgm:pt>
    <dgm:pt modelId="{785F315B-4245-4FBE-A4B1-17B32BC26CEE}" type="sibTrans" cxnId="{632BE6B0-F7C2-487A-8E49-3910B04C4EC1}">
      <dgm:prSet/>
      <dgm:spPr/>
      <dgm:t>
        <a:bodyPr/>
        <a:lstStyle/>
        <a:p>
          <a:endParaRPr lang="en-US" sz="1600">
            <a:latin typeface="Arial" pitchFamily="34" charset="0"/>
            <a:cs typeface="Arial" pitchFamily="34" charset="0"/>
          </a:endParaRPr>
        </a:p>
      </dgm:t>
    </dgm:pt>
    <dgm:pt modelId="{0883CB52-92FE-4CFB-B340-79F44F284A41}">
      <dgm:prSet/>
      <dgm:spPr>
        <a:solidFill>
          <a:srgbClr val="C00000"/>
        </a:solidFill>
      </dgm:spPr>
      <dgm:t>
        <a:bodyPr/>
        <a:lstStyle/>
        <a:p>
          <a:pPr algn="l" rtl="0"/>
          <a:r>
            <a:rPr lang="en-US" dirty="0">
              <a:latin typeface="Times New Roman" panose="02020603050405020304" pitchFamily="18" charset="0"/>
              <a:cs typeface="Times New Roman" panose="02020603050405020304" pitchFamily="18" charset="0"/>
            </a:rPr>
            <a:t>Service Sector Department</a:t>
          </a:r>
        </a:p>
      </dgm:t>
    </dgm:pt>
    <dgm:pt modelId="{B421C066-2D68-4642-A380-699859F68A06}" type="parTrans" cxnId="{D21B858A-0D81-433B-B8A1-B81D7A5A1E9B}">
      <dgm:prSet/>
      <dgm:spPr/>
      <dgm:t>
        <a:bodyPr/>
        <a:lstStyle/>
        <a:p>
          <a:endParaRPr lang="en-US"/>
        </a:p>
      </dgm:t>
    </dgm:pt>
    <dgm:pt modelId="{CF8258D0-2F15-4B85-BC67-78504600CD4B}" type="sibTrans" cxnId="{D21B858A-0D81-433B-B8A1-B81D7A5A1E9B}">
      <dgm:prSet/>
      <dgm:spPr/>
      <dgm:t>
        <a:bodyPr/>
        <a:lstStyle/>
        <a:p>
          <a:endParaRPr lang="en-US"/>
        </a:p>
      </dgm:t>
    </dgm:pt>
    <dgm:pt modelId="{55E763BB-873F-46E6-A59A-70A907E1E644}" type="pres">
      <dgm:prSet presAssocID="{A0760864-7FF2-442C-9C67-08EEAFB3648F}" presName="diagram" presStyleCnt="0">
        <dgm:presLayoutVars>
          <dgm:dir/>
          <dgm:resizeHandles val="exact"/>
        </dgm:presLayoutVars>
      </dgm:prSet>
      <dgm:spPr/>
      <dgm:t>
        <a:bodyPr/>
        <a:lstStyle/>
        <a:p>
          <a:endParaRPr lang="en-US"/>
        </a:p>
      </dgm:t>
    </dgm:pt>
    <dgm:pt modelId="{FD09BEB1-B31E-4540-BC65-8A336043C99A}" type="pres">
      <dgm:prSet presAssocID="{878A7AD1-D963-42A2-9ACB-4C2FD03F08DA}" presName="node" presStyleLbl="node1" presStyleIdx="0" presStyleCnt="15">
        <dgm:presLayoutVars>
          <dgm:bulletEnabled val="1"/>
        </dgm:presLayoutVars>
      </dgm:prSet>
      <dgm:spPr/>
      <dgm:t>
        <a:bodyPr/>
        <a:lstStyle/>
        <a:p>
          <a:endParaRPr lang="en-US"/>
        </a:p>
      </dgm:t>
    </dgm:pt>
    <dgm:pt modelId="{F8881E1E-A005-4035-A022-B10532E6B1A9}" type="pres">
      <dgm:prSet presAssocID="{B246575F-5F0E-4A6A-A5F1-5538ACC797A3}" presName="sibTrans" presStyleCnt="0"/>
      <dgm:spPr/>
    </dgm:pt>
    <dgm:pt modelId="{84DCB173-C570-4170-B060-A7AFA03BE93F}" type="pres">
      <dgm:prSet presAssocID="{5EB0F3E3-B486-4EDD-BF6D-8EC23C9481E8}" presName="node" presStyleLbl="node1" presStyleIdx="1" presStyleCnt="15" custLinFactNeighborX="859" custLinFactNeighborY="-1683">
        <dgm:presLayoutVars>
          <dgm:bulletEnabled val="1"/>
        </dgm:presLayoutVars>
      </dgm:prSet>
      <dgm:spPr/>
      <dgm:t>
        <a:bodyPr/>
        <a:lstStyle/>
        <a:p>
          <a:endParaRPr lang="en-US"/>
        </a:p>
      </dgm:t>
    </dgm:pt>
    <dgm:pt modelId="{3B8E5443-780C-435D-B729-3E17381838F0}" type="pres">
      <dgm:prSet presAssocID="{2D9DD12D-E0AB-49AE-BA31-E3B896E0EE3A}" presName="sibTrans" presStyleCnt="0"/>
      <dgm:spPr/>
    </dgm:pt>
    <dgm:pt modelId="{7CA72646-DE07-4BA4-93C1-D2ED589EA271}" type="pres">
      <dgm:prSet presAssocID="{F87B6BA6-B505-4198-B7DB-753D67CB8B68}" presName="node" presStyleLbl="node1" presStyleIdx="2" presStyleCnt="15">
        <dgm:presLayoutVars>
          <dgm:bulletEnabled val="1"/>
        </dgm:presLayoutVars>
      </dgm:prSet>
      <dgm:spPr/>
      <dgm:t>
        <a:bodyPr/>
        <a:lstStyle/>
        <a:p>
          <a:endParaRPr lang="en-US"/>
        </a:p>
      </dgm:t>
    </dgm:pt>
    <dgm:pt modelId="{46B40BCC-5AFD-4C1B-AC8A-FB6D25642C89}" type="pres">
      <dgm:prSet presAssocID="{70D45F23-7537-481B-A215-4DC2B2F1A971}" presName="sibTrans" presStyleCnt="0"/>
      <dgm:spPr/>
    </dgm:pt>
    <dgm:pt modelId="{23E45EAB-51E7-4EC9-9CEF-B5EEF3647AED}" type="pres">
      <dgm:prSet presAssocID="{C90C4A84-172F-43FD-AAF0-755C729DE692}" presName="node" presStyleLbl="node1" presStyleIdx="3" presStyleCnt="15" custScaleX="115256" custLinFactNeighborX="576" custLinFactNeighborY="4426">
        <dgm:presLayoutVars>
          <dgm:bulletEnabled val="1"/>
        </dgm:presLayoutVars>
      </dgm:prSet>
      <dgm:spPr/>
      <dgm:t>
        <a:bodyPr/>
        <a:lstStyle/>
        <a:p>
          <a:endParaRPr lang="en-US"/>
        </a:p>
      </dgm:t>
    </dgm:pt>
    <dgm:pt modelId="{BC4926C6-09FD-4E7D-B182-1FED11CB969D}" type="pres">
      <dgm:prSet presAssocID="{0CC35B8E-D1E4-433C-884A-C20FB0B401E3}" presName="sibTrans" presStyleCnt="0"/>
      <dgm:spPr/>
    </dgm:pt>
    <dgm:pt modelId="{CC4D23BB-3D90-4B88-81A3-38C01FAF6D8A}" type="pres">
      <dgm:prSet presAssocID="{075767A7-B8B3-447B-B054-14043C8481C5}" presName="node" presStyleLbl="node1" presStyleIdx="4" presStyleCnt="15">
        <dgm:presLayoutVars>
          <dgm:bulletEnabled val="1"/>
        </dgm:presLayoutVars>
      </dgm:prSet>
      <dgm:spPr/>
      <dgm:t>
        <a:bodyPr/>
        <a:lstStyle/>
        <a:p>
          <a:endParaRPr lang="en-US"/>
        </a:p>
      </dgm:t>
    </dgm:pt>
    <dgm:pt modelId="{901A4262-9E39-455D-90D4-9C352BC61327}" type="pres">
      <dgm:prSet presAssocID="{3634437E-AC59-4428-A941-19E34292B8D0}" presName="sibTrans" presStyleCnt="0"/>
      <dgm:spPr/>
    </dgm:pt>
    <dgm:pt modelId="{C2E15AE6-2170-4296-9C83-FE9B2C7DC236}" type="pres">
      <dgm:prSet presAssocID="{BC8865B1-1312-45ED-BEEE-181AFC37BB39}" presName="node" presStyleLbl="node1" presStyleIdx="5" presStyleCnt="15" custLinFactNeighborX="-826" custLinFactNeighborY="-4212">
        <dgm:presLayoutVars>
          <dgm:bulletEnabled val="1"/>
        </dgm:presLayoutVars>
      </dgm:prSet>
      <dgm:spPr/>
      <dgm:t>
        <a:bodyPr/>
        <a:lstStyle/>
        <a:p>
          <a:endParaRPr lang="en-US"/>
        </a:p>
      </dgm:t>
    </dgm:pt>
    <dgm:pt modelId="{936A73C7-A611-49AA-B6FB-A4791184A7F9}" type="pres">
      <dgm:prSet presAssocID="{F8645C91-DF7E-41FE-B3BB-E11F13B8097C}" presName="sibTrans" presStyleCnt="0"/>
      <dgm:spPr/>
    </dgm:pt>
    <dgm:pt modelId="{1B3D43F9-B00D-4B82-8523-80FAF5D4C1FC}" type="pres">
      <dgm:prSet presAssocID="{8A2F8900-5C62-40D9-828F-F539E667DC78}" presName="node" presStyleLbl="node1" presStyleIdx="6" presStyleCnt="15" custLinFactNeighborX="859" custLinFactNeighborY="752">
        <dgm:presLayoutVars>
          <dgm:bulletEnabled val="1"/>
        </dgm:presLayoutVars>
      </dgm:prSet>
      <dgm:spPr/>
      <dgm:t>
        <a:bodyPr/>
        <a:lstStyle/>
        <a:p>
          <a:endParaRPr lang="en-US"/>
        </a:p>
      </dgm:t>
    </dgm:pt>
    <dgm:pt modelId="{6DD5B96F-976C-46B3-A227-E6C66CA43C54}" type="pres">
      <dgm:prSet presAssocID="{1CC19EAB-2B82-410C-8A32-4DD402329261}" presName="sibTrans" presStyleCnt="0"/>
      <dgm:spPr/>
    </dgm:pt>
    <dgm:pt modelId="{535BB9D9-FD52-42B2-9A34-1605DB33142E}" type="pres">
      <dgm:prSet presAssocID="{35EC0C5A-A112-4733-B770-039A45D31BF5}" presName="node" presStyleLbl="node1" presStyleIdx="7" presStyleCnt="15" custScaleX="115256">
        <dgm:presLayoutVars>
          <dgm:bulletEnabled val="1"/>
        </dgm:presLayoutVars>
      </dgm:prSet>
      <dgm:spPr/>
      <dgm:t>
        <a:bodyPr/>
        <a:lstStyle/>
        <a:p>
          <a:endParaRPr lang="en-US"/>
        </a:p>
      </dgm:t>
    </dgm:pt>
    <dgm:pt modelId="{2054B38D-0FE4-4C94-AE1A-F174C8AB0B11}" type="pres">
      <dgm:prSet presAssocID="{4F54F84F-E484-4EEF-A726-971932FEB06F}" presName="sibTrans" presStyleCnt="0"/>
      <dgm:spPr/>
    </dgm:pt>
    <dgm:pt modelId="{B634821F-47CC-4FC9-97DB-433ECFE631F6}" type="pres">
      <dgm:prSet presAssocID="{2878DD9F-02DA-439C-BB48-5A3F79BE768E}" presName="node" presStyleLbl="node1" presStyleIdx="8" presStyleCnt="15">
        <dgm:presLayoutVars>
          <dgm:bulletEnabled val="1"/>
        </dgm:presLayoutVars>
      </dgm:prSet>
      <dgm:spPr/>
      <dgm:t>
        <a:bodyPr/>
        <a:lstStyle/>
        <a:p>
          <a:endParaRPr lang="en-US"/>
        </a:p>
      </dgm:t>
    </dgm:pt>
    <dgm:pt modelId="{754C46CF-2C98-4BBC-A885-543026C2F552}" type="pres">
      <dgm:prSet presAssocID="{6F823B09-5BB4-4B99-8F23-EB7315DBDC33}" presName="sibTrans" presStyleCnt="0"/>
      <dgm:spPr/>
    </dgm:pt>
    <dgm:pt modelId="{2B4E4D2C-1872-4F80-9C6E-4841BC9EB0BC}" type="pres">
      <dgm:prSet presAssocID="{0E8BBEB6-9F0D-438E-AF7B-B01CE4C949D3}" presName="node" presStyleLbl="node1" presStyleIdx="9" presStyleCnt="15">
        <dgm:presLayoutVars>
          <dgm:bulletEnabled val="1"/>
        </dgm:presLayoutVars>
      </dgm:prSet>
      <dgm:spPr/>
      <dgm:t>
        <a:bodyPr/>
        <a:lstStyle/>
        <a:p>
          <a:endParaRPr lang="en-US"/>
        </a:p>
      </dgm:t>
    </dgm:pt>
    <dgm:pt modelId="{AC1D6273-4DB2-47CF-9B43-E8604E0C5A65}" type="pres">
      <dgm:prSet presAssocID="{18F0213A-BB2C-468E-A95F-79015AB8B4CF}" presName="sibTrans" presStyleCnt="0"/>
      <dgm:spPr/>
    </dgm:pt>
    <dgm:pt modelId="{18E30AA3-205F-430C-8EFF-B7E034FA3612}" type="pres">
      <dgm:prSet presAssocID="{F9A22F86-9BE0-42C0-9329-4B4908AE2710}" presName="node" presStyleLbl="node1" presStyleIdx="10" presStyleCnt="15" custLinFactNeighborX="1633" custLinFactNeighborY="8195">
        <dgm:presLayoutVars>
          <dgm:bulletEnabled val="1"/>
        </dgm:presLayoutVars>
      </dgm:prSet>
      <dgm:spPr/>
      <dgm:t>
        <a:bodyPr/>
        <a:lstStyle/>
        <a:p>
          <a:endParaRPr lang="en-US"/>
        </a:p>
      </dgm:t>
    </dgm:pt>
    <dgm:pt modelId="{8772B9D0-EE51-4D16-ABF9-90646788FA06}" type="pres">
      <dgm:prSet presAssocID="{FD6237BA-3319-432E-82EB-E3065421C401}" presName="sibTrans" presStyleCnt="0"/>
      <dgm:spPr/>
    </dgm:pt>
    <dgm:pt modelId="{01581C4B-02E9-4A23-9A86-7A777DAB92FF}" type="pres">
      <dgm:prSet presAssocID="{390D3117-5A72-4829-97D3-29B9F5A7D44E}" presName="node" presStyleLbl="node1" presStyleIdx="11" presStyleCnt="15" custLinFactX="14987" custLinFactNeighborX="100000" custLinFactNeighborY="978">
        <dgm:presLayoutVars>
          <dgm:bulletEnabled val="1"/>
        </dgm:presLayoutVars>
      </dgm:prSet>
      <dgm:spPr/>
      <dgm:t>
        <a:bodyPr/>
        <a:lstStyle/>
        <a:p>
          <a:endParaRPr lang="en-US"/>
        </a:p>
      </dgm:t>
    </dgm:pt>
    <dgm:pt modelId="{EF9621BC-62A8-4333-9E27-9D8700D4F7A8}" type="pres">
      <dgm:prSet presAssocID="{851F63D8-F38A-45FC-94DF-27B73F94A7B6}" presName="sibTrans" presStyleCnt="0"/>
      <dgm:spPr/>
    </dgm:pt>
    <dgm:pt modelId="{96B92591-1EA3-4DD3-8649-9D361E1E3B7F}" type="pres">
      <dgm:prSet presAssocID="{01A01ABD-B9B3-48A1-9F4B-87B6FE0D1835}" presName="node" presStyleLbl="node1" presStyleIdx="12" presStyleCnt="15" custLinFactX="12373" custLinFactNeighborX="100000" custLinFactNeighborY="2904">
        <dgm:presLayoutVars>
          <dgm:bulletEnabled val="1"/>
        </dgm:presLayoutVars>
      </dgm:prSet>
      <dgm:spPr/>
      <dgm:t>
        <a:bodyPr/>
        <a:lstStyle/>
        <a:p>
          <a:endParaRPr lang="en-US"/>
        </a:p>
      </dgm:t>
    </dgm:pt>
    <dgm:pt modelId="{25CC5AA4-D957-4AF7-B689-EFE0DCD6EB35}" type="pres">
      <dgm:prSet presAssocID="{E6D19002-B547-47B5-8DFD-8575C402B7DF}" presName="sibTrans" presStyleCnt="0"/>
      <dgm:spPr/>
    </dgm:pt>
    <dgm:pt modelId="{F5EC986D-7841-4227-A2AE-DFEE265E3FC3}" type="pres">
      <dgm:prSet presAssocID="{6BE54166-BE82-4C7E-9449-4C8AD99A20F9}" presName="node" presStyleLbl="node1" presStyleIdx="13" presStyleCnt="15" custLinFactX="11502" custLinFactNeighborX="100000" custLinFactNeighborY="4356">
        <dgm:presLayoutVars>
          <dgm:bulletEnabled val="1"/>
        </dgm:presLayoutVars>
      </dgm:prSet>
      <dgm:spPr/>
      <dgm:t>
        <a:bodyPr/>
        <a:lstStyle/>
        <a:p>
          <a:endParaRPr lang="en-US"/>
        </a:p>
      </dgm:t>
    </dgm:pt>
    <dgm:pt modelId="{4BBEE9CA-E5D9-4CF5-AFCA-4CD5BB951ED5}" type="pres">
      <dgm:prSet presAssocID="{785F315B-4245-4FBE-A4B1-17B32BC26CEE}" presName="sibTrans" presStyleCnt="0"/>
      <dgm:spPr/>
    </dgm:pt>
    <dgm:pt modelId="{44DFFA61-AE2A-47EA-9BFF-690DD7EF17F4}" type="pres">
      <dgm:prSet presAssocID="{0883CB52-92FE-4CFB-B340-79F44F284A41}" presName="node" presStyleLbl="node1" presStyleIdx="14" presStyleCnt="15" custLinFactX="-124360" custLinFactNeighborX="-200000" custLinFactNeighborY="1163">
        <dgm:presLayoutVars>
          <dgm:bulletEnabled val="1"/>
        </dgm:presLayoutVars>
      </dgm:prSet>
      <dgm:spPr/>
      <dgm:t>
        <a:bodyPr/>
        <a:lstStyle/>
        <a:p>
          <a:endParaRPr lang="en-US"/>
        </a:p>
      </dgm:t>
    </dgm:pt>
  </dgm:ptLst>
  <dgm:cxnLst>
    <dgm:cxn modelId="{795F5DCB-E73D-4CF9-BABA-8835F83E3340}" type="presOf" srcId="{390D3117-5A72-4829-97D3-29B9F5A7D44E}" destId="{01581C4B-02E9-4A23-9A86-7A777DAB92FF}" srcOrd="0" destOrd="0" presId="urn:microsoft.com/office/officeart/2005/8/layout/default#1"/>
    <dgm:cxn modelId="{DA3D8D4A-DE1B-434E-9255-9EC7B36C09D8}" type="presOf" srcId="{01A01ABD-B9B3-48A1-9F4B-87B6FE0D1835}" destId="{96B92591-1EA3-4DD3-8649-9D361E1E3B7F}" srcOrd="0" destOrd="0" presId="urn:microsoft.com/office/officeart/2005/8/layout/default#1"/>
    <dgm:cxn modelId="{E3BFD87E-9A3E-46F8-905D-44FADC2305BD}" srcId="{A0760864-7FF2-442C-9C67-08EEAFB3648F}" destId="{075767A7-B8B3-447B-B054-14043C8481C5}" srcOrd="4" destOrd="0" parTransId="{57FD7292-F2B8-4ECD-BEA7-B9158F0E5F47}" sibTransId="{3634437E-AC59-4428-A941-19E34292B8D0}"/>
    <dgm:cxn modelId="{D21B858A-0D81-433B-B8A1-B81D7A5A1E9B}" srcId="{A0760864-7FF2-442C-9C67-08EEAFB3648F}" destId="{0883CB52-92FE-4CFB-B340-79F44F284A41}" srcOrd="14" destOrd="0" parTransId="{B421C066-2D68-4642-A380-699859F68A06}" sibTransId="{CF8258D0-2F15-4B85-BC67-78504600CD4B}"/>
    <dgm:cxn modelId="{75B18572-9D52-4434-9095-44C2A50CE407}" srcId="{A0760864-7FF2-442C-9C67-08EEAFB3648F}" destId="{01A01ABD-B9B3-48A1-9F4B-87B6FE0D1835}" srcOrd="12" destOrd="0" parTransId="{7A60BAC7-CE07-4A87-8E54-8E8BA96BE78B}" sibTransId="{E6D19002-B547-47B5-8DFD-8575C402B7DF}"/>
    <dgm:cxn modelId="{DBC05AC4-1169-4FC2-A09D-04D7F84C3FA3}" type="presOf" srcId="{0883CB52-92FE-4CFB-B340-79F44F284A41}" destId="{44DFFA61-AE2A-47EA-9BFF-690DD7EF17F4}" srcOrd="0" destOrd="0" presId="urn:microsoft.com/office/officeart/2005/8/layout/default#1"/>
    <dgm:cxn modelId="{9E7A3003-6C2F-4472-99CC-25D7DA97C1E5}" srcId="{A0760864-7FF2-442C-9C67-08EEAFB3648F}" destId="{35EC0C5A-A112-4733-B770-039A45D31BF5}" srcOrd="7" destOrd="0" parTransId="{B34E4361-82C7-4FA9-81CE-4C3268E57B28}" sibTransId="{4F54F84F-E484-4EEF-A726-971932FEB06F}"/>
    <dgm:cxn modelId="{09EFB0A6-AFCB-4B07-9418-53029CDDFC10}" type="presOf" srcId="{F9A22F86-9BE0-42C0-9329-4B4908AE2710}" destId="{18E30AA3-205F-430C-8EFF-B7E034FA3612}" srcOrd="0" destOrd="0" presId="urn:microsoft.com/office/officeart/2005/8/layout/default#1"/>
    <dgm:cxn modelId="{7CE58618-A5C4-42A6-8064-FAA4733A4331}" type="presOf" srcId="{878A7AD1-D963-42A2-9ACB-4C2FD03F08DA}" destId="{FD09BEB1-B31E-4540-BC65-8A336043C99A}" srcOrd="0" destOrd="0" presId="urn:microsoft.com/office/officeart/2005/8/layout/default#1"/>
    <dgm:cxn modelId="{632BE6B0-F7C2-487A-8E49-3910B04C4EC1}" srcId="{A0760864-7FF2-442C-9C67-08EEAFB3648F}" destId="{6BE54166-BE82-4C7E-9449-4C8AD99A20F9}" srcOrd="13" destOrd="0" parTransId="{87CBC19E-1208-4D7A-B13A-23EB9C51406A}" sibTransId="{785F315B-4245-4FBE-A4B1-17B32BC26CEE}"/>
    <dgm:cxn modelId="{B8A6B9DE-560D-42EE-8250-5A9D2D6BDD67}" type="presOf" srcId="{6BE54166-BE82-4C7E-9449-4C8AD99A20F9}" destId="{F5EC986D-7841-4227-A2AE-DFEE265E3FC3}" srcOrd="0" destOrd="0" presId="urn:microsoft.com/office/officeart/2005/8/layout/default#1"/>
    <dgm:cxn modelId="{270E73AD-126B-4B19-B834-C4A6BB249070}" srcId="{A0760864-7FF2-442C-9C67-08EEAFB3648F}" destId="{878A7AD1-D963-42A2-9ACB-4C2FD03F08DA}" srcOrd="0" destOrd="0" parTransId="{813610CC-B02E-4157-B91C-F4058E0FC78F}" sibTransId="{B246575F-5F0E-4A6A-A5F1-5538ACC797A3}"/>
    <dgm:cxn modelId="{7C6F191D-6630-4142-93C5-5A48659482F8}" srcId="{A0760864-7FF2-442C-9C67-08EEAFB3648F}" destId="{0E8BBEB6-9F0D-438E-AF7B-B01CE4C949D3}" srcOrd="9" destOrd="0" parTransId="{4F0B1920-CBC9-4B6A-875E-0254C73C78E4}" sibTransId="{18F0213A-BB2C-468E-A95F-79015AB8B4CF}"/>
    <dgm:cxn modelId="{8F3E9588-522A-48FF-BA77-FFC97C44C444}" type="presOf" srcId="{BC8865B1-1312-45ED-BEEE-181AFC37BB39}" destId="{C2E15AE6-2170-4296-9C83-FE9B2C7DC236}" srcOrd="0" destOrd="0" presId="urn:microsoft.com/office/officeart/2005/8/layout/default#1"/>
    <dgm:cxn modelId="{E013C264-83B6-4811-B18F-1235A8800ED9}" srcId="{A0760864-7FF2-442C-9C67-08EEAFB3648F}" destId="{5EB0F3E3-B486-4EDD-BF6D-8EC23C9481E8}" srcOrd="1" destOrd="0" parTransId="{54EF7FDF-C0A8-44B3-942E-F1BC7E6C4BB0}" sibTransId="{2D9DD12D-E0AB-49AE-BA31-E3B896E0EE3A}"/>
    <dgm:cxn modelId="{ECB56EBC-BDA1-4520-B0B7-60FAB7D4745A}" srcId="{A0760864-7FF2-442C-9C67-08EEAFB3648F}" destId="{C90C4A84-172F-43FD-AAF0-755C729DE692}" srcOrd="3" destOrd="0" parTransId="{1F4457BE-9F86-430D-837B-1963B590E197}" sibTransId="{0CC35B8E-D1E4-433C-884A-C20FB0B401E3}"/>
    <dgm:cxn modelId="{103D3EB2-9EF5-4A64-9D5E-80C8F275B8B1}" type="presOf" srcId="{0E8BBEB6-9F0D-438E-AF7B-B01CE4C949D3}" destId="{2B4E4D2C-1872-4F80-9C6E-4841BC9EB0BC}" srcOrd="0" destOrd="0" presId="urn:microsoft.com/office/officeart/2005/8/layout/default#1"/>
    <dgm:cxn modelId="{06683ECB-5F95-4464-BB90-35FE75AE86DF}" srcId="{A0760864-7FF2-442C-9C67-08EEAFB3648F}" destId="{2878DD9F-02DA-439C-BB48-5A3F79BE768E}" srcOrd="8" destOrd="0" parTransId="{FCD081E7-88E2-4B3B-834E-AFEA1E0D47C2}" sibTransId="{6F823B09-5BB4-4B99-8F23-EB7315DBDC33}"/>
    <dgm:cxn modelId="{BDD6475B-0E39-4E55-9D88-8994E5AAEB90}" srcId="{A0760864-7FF2-442C-9C67-08EEAFB3648F}" destId="{F9A22F86-9BE0-42C0-9329-4B4908AE2710}" srcOrd="10" destOrd="0" parTransId="{113532C6-3C82-4927-99BD-A5EC5C7B7269}" sibTransId="{FD6237BA-3319-432E-82EB-E3065421C401}"/>
    <dgm:cxn modelId="{1FF331F6-0991-41EA-A3DE-E74132850771}" type="presOf" srcId="{F87B6BA6-B505-4198-B7DB-753D67CB8B68}" destId="{7CA72646-DE07-4BA4-93C1-D2ED589EA271}" srcOrd="0" destOrd="0" presId="urn:microsoft.com/office/officeart/2005/8/layout/default#1"/>
    <dgm:cxn modelId="{623148D5-19C2-4653-A0A1-E1C3C9AB4B00}" srcId="{A0760864-7FF2-442C-9C67-08EEAFB3648F}" destId="{8A2F8900-5C62-40D9-828F-F539E667DC78}" srcOrd="6" destOrd="0" parTransId="{594FDD3E-2C95-4CAC-9572-65455968ADCA}" sibTransId="{1CC19EAB-2B82-410C-8A32-4DD402329261}"/>
    <dgm:cxn modelId="{B2E7EE1F-FC8D-42FB-B014-5FB2CCAD12AE}" type="presOf" srcId="{35EC0C5A-A112-4733-B770-039A45D31BF5}" destId="{535BB9D9-FD52-42B2-9A34-1605DB33142E}" srcOrd="0" destOrd="0" presId="urn:microsoft.com/office/officeart/2005/8/layout/default#1"/>
    <dgm:cxn modelId="{40A97330-94D4-493E-AC80-F7ABAD5EB005}" type="presOf" srcId="{C90C4A84-172F-43FD-AAF0-755C729DE692}" destId="{23E45EAB-51E7-4EC9-9CEF-B5EEF3647AED}" srcOrd="0" destOrd="0" presId="urn:microsoft.com/office/officeart/2005/8/layout/default#1"/>
    <dgm:cxn modelId="{3FA6E90C-3AA0-4C33-ACA9-F1DA6398D067}" srcId="{A0760864-7FF2-442C-9C67-08EEAFB3648F}" destId="{BC8865B1-1312-45ED-BEEE-181AFC37BB39}" srcOrd="5" destOrd="0" parTransId="{B966B3EA-8AAC-4AE2-A042-3BC5DB7FBEB5}" sibTransId="{F8645C91-DF7E-41FE-B3BB-E11F13B8097C}"/>
    <dgm:cxn modelId="{2BAF7DBC-8969-493A-A48D-19A15BA23198}" type="presOf" srcId="{075767A7-B8B3-447B-B054-14043C8481C5}" destId="{CC4D23BB-3D90-4B88-81A3-38C01FAF6D8A}" srcOrd="0" destOrd="0" presId="urn:microsoft.com/office/officeart/2005/8/layout/default#1"/>
    <dgm:cxn modelId="{061DB170-51E4-479E-BE9A-ECCA495826B9}" type="presOf" srcId="{A0760864-7FF2-442C-9C67-08EEAFB3648F}" destId="{55E763BB-873F-46E6-A59A-70A907E1E644}" srcOrd="0" destOrd="0" presId="urn:microsoft.com/office/officeart/2005/8/layout/default#1"/>
    <dgm:cxn modelId="{7833B35F-C8C9-4745-BA70-03153FD9ADAF}" type="presOf" srcId="{8A2F8900-5C62-40D9-828F-F539E667DC78}" destId="{1B3D43F9-B00D-4B82-8523-80FAF5D4C1FC}" srcOrd="0" destOrd="0" presId="urn:microsoft.com/office/officeart/2005/8/layout/default#1"/>
    <dgm:cxn modelId="{D00480A6-8ED6-4D9D-975F-A95214D12E6F}" type="presOf" srcId="{5EB0F3E3-B486-4EDD-BF6D-8EC23C9481E8}" destId="{84DCB173-C570-4170-B060-A7AFA03BE93F}" srcOrd="0" destOrd="0" presId="urn:microsoft.com/office/officeart/2005/8/layout/default#1"/>
    <dgm:cxn modelId="{F02C9C28-705B-4857-B610-4FA8F984D84A}" srcId="{A0760864-7FF2-442C-9C67-08EEAFB3648F}" destId="{F87B6BA6-B505-4198-B7DB-753D67CB8B68}" srcOrd="2" destOrd="0" parTransId="{4E40B7F9-3256-4841-B43D-3C9B6B0DE9A1}" sibTransId="{70D45F23-7537-481B-A215-4DC2B2F1A971}"/>
    <dgm:cxn modelId="{DD40D0C3-3CFE-42E2-904A-7DD2064F6E85}" srcId="{A0760864-7FF2-442C-9C67-08EEAFB3648F}" destId="{390D3117-5A72-4829-97D3-29B9F5A7D44E}" srcOrd="11" destOrd="0" parTransId="{AEC9DC6A-FE97-409E-A150-E25C6A8C2375}" sibTransId="{851F63D8-F38A-45FC-94DF-27B73F94A7B6}"/>
    <dgm:cxn modelId="{2B054611-0A14-41C3-A46B-173FBD13F390}" type="presOf" srcId="{2878DD9F-02DA-439C-BB48-5A3F79BE768E}" destId="{B634821F-47CC-4FC9-97DB-433ECFE631F6}" srcOrd="0" destOrd="0" presId="urn:microsoft.com/office/officeart/2005/8/layout/default#1"/>
    <dgm:cxn modelId="{D3C3016E-16A7-43C3-992B-55D8A5A8E8BB}" type="presParOf" srcId="{55E763BB-873F-46E6-A59A-70A907E1E644}" destId="{FD09BEB1-B31E-4540-BC65-8A336043C99A}" srcOrd="0" destOrd="0" presId="urn:microsoft.com/office/officeart/2005/8/layout/default#1"/>
    <dgm:cxn modelId="{1A3DD6D3-D518-49E6-ABEC-43E11DA27BE0}" type="presParOf" srcId="{55E763BB-873F-46E6-A59A-70A907E1E644}" destId="{F8881E1E-A005-4035-A022-B10532E6B1A9}" srcOrd="1" destOrd="0" presId="urn:microsoft.com/office/officeart/2005/8/layout/default#1"/>
    <dgm:cxn modelId="{AD317822-A1E5-4E82-B3E2-F60699AF132A}" type="presParOf" srcId="{55E763BB-873F-46E6-A59A-70A907E1E644}" destId="{84DCB173-C570-4170-B060-A7AFA03BE93F}" srcOrd="2" destOrd="0" presId="urn:microsoft.com/office/officeart/2005/8/layout/default#1"/>
    <dgm:cxn modelId="{39BB4769-5982-4A96-8290-B34A9A0ACB3D}" type="presParOf" srcId="{55E763BB-873F-46E6-A59A-70A907E1E644}" destId="{3B8E5443-780C-435D-B729-3E17381838F0}" srcOrd="3" destOrd="0" presId="urn:microsoft.com/office/officeart/2005/8/layout/default#1"/>
    <dgm:cxn modelId="{F61F65ED-4231-408D-A300-571174CAAA34}" type="presParOf" srcId="{55E763BB-873F-46E6-A59A-70A907E1E644}" destId="{7CA72646-DE07-4BA4-93C1-D2ED589EA271}" srcOrd="4" destOrd="0" presId="urn:microsoft.com/office/officeart/2005/8/layout/default#1"/>
    <dgm:cxn modelId="{3BAA0713-2768-4923-B2EE-19B84879D8EB}" type="presParOf" srcId="{55E763BB-873F-46E6-A59A-70A907E1E644}" destId="{46B40BCC-5AFD-4C1B-AC8A-FB6D25642C89}" srcOrd="5" destOrd="0" presId="urn:microsoft.com/office/officeart/2005/8/layout/default#1"/>
    <dgm:cxn modelId="{326324E7-D74F-402B-B36E-70C3B680450F}" type="presParOf" srcId="{55E763BB-873F-46E6-A59A-70A907E1E644}" destId="{23E45EAB-51E7-4EC9-9CEF-B5EEF3647AED}" srcOrd="6" destOrd="0" presId="urn:microsoft.com/office/officeart/2005/8/layout/default#1"/>
    <dgm:cxn modelId="{AE8DF49A-56B5-49E2-8510-038B294A338D}" type="presParOf" srcId="{55E763BB-873F-46E6-A59A-70A907E1E644}" destId="{BC4926C6-09FD-4E7D-B182-1FED11CB969D}" srcOrd="7" destOrd="0" presId="urn:microsoft.com/office/officeart/2005/8/layout/default#1"/>
    <dgm:cxn modelId="{CFC7B3FC-C889-4FBA-9C95-6991BAA05D82}" type="presParOf" srcId="{55E763BB-873F-46E6-A59A-70A907E1E644}" destId="{CC4D23BB-3D90-4B88-81A3-38C01FAF6D8A}" srcOrd="8" destOrd="0" presId="urn:microsoft.com/office/officeart/2005/8/layout/default#1"/>
    <dgm:cxn modelId="{9F3B311B-8BBD-410A-9C7C-522C4B71B281}" type="presParOf" srcId="{55E763BB-873F-46E6-A59A-70A907E1E644}" destId="{901A4262-9E39-455D-90D4-9C352BC61327}" srcOrd="9" destOrd="0" presId="urn:microsoft.com/office/officeart/2005/8/layout/default#1"/>
    <dgm:cxn modelId="{C4210FF9-142C-4D0E-9547-F04405937F1C}" type="presParOf" srcId="{55E763BB-873F-46E6-A59A-70A907E1E644}" destId="{C2E15AE6-2170-4296-9C83-FE9B2C7DC236}" srcOrd="10" destOrd="0" presId="urn:microsoft.com/office/officeart/2005/8/layout/default#1"/>
    <dgm:cxn modelId="{815D97EB-BF21-4FC9-8E00-EB08AEE31434}" type="presParOf" srcId="{55E763BB-873F-46E6-A59A-70A907E1E644}" destId="{936A73C7-A611-49AA-B6FB-A4791184A7F9}" srcOrd="11" destOrd="0" presId="urn:microsoft.com/office/officeart/2005/8/layout/default#1"/>
    <dgm:cxn modelId="{BDDBEE09-B2EE-452C-A55D-F87AFC31E8B5}" type="presParOf" srcId="{55E763BB-873F-46E6-A59A-70A907E1E644}" destId="{1B3D43F9-B00D-4B82-8523-80FAF5D4C1FC}" srcOrd="12" destOrd="0" presId="urn:microsoft.com/office/officeart/2005/8/layout/default#1"/>
    <dgm:cxn modelId="{5BDAB8FB-7E02-4149-A5AD-0D47BF26E723}" type="presParOf" srcId="{55E763BB-873F-46E6-A59A-70A907E1E644}" destId="{6DD5B96F-976C-46B3-A227-E6C66CA43C54}" srcOrd="13" destOrd="0" presId="urn:microsoft.com/office/officeart/2005/8/layout/default#1"/>
    <dgm:cxn modelId="{595B09FD-7CCD-4BCF-8C7D-491C01301068}" type="presParOf" srcId="{55E763BB-873F-46E6-A59A-70A907E1E644}" destId="{535BB9D9-FD52-42B2-9A34-1605DB33142E}" srcOrd="14" destOrd="0" presId="urn:microsoft.com/office/officeart/2005/8/layout/default#1"/>
    <dgm:cxn modelId="{8FCF3006-3A4E-4E85-886D-2ED9303B2B6E}" type="presParOf" srcId="{55E763BB-873F-46E6-A59A-70A907E1E644}" destId="{2054B38D-0FE4-4C94-AE1A-F174C8AB0B11}" srcOrd="15" destOrd="0" presId="urn:microsoft.com/office/officeart/2005/8/layout/default#1"/>
    <dgm:cxn modelId="{A5D127EE-481A-490D-AC94-EF2BE2CF65B7}" type="presParOf" srcId="{55E763BB-873F-46E6-A59A-70A907E1E644}" destId="{B634821F-47CC-4FC9-97DB-433ECFE631F6}" srcOrd="16" destOrd="0" presId="urn:microsoft.com/office/officeart/2005/8/layout/default#1"/>
    <dgm:cxn modelId="{DC34B176-A44B-4160-B002-EE63FE52168E}" type="presParOf" srcId="{55E763BB-873F-46E6-A59A-70A907E1E644}" destId="{754C46CF-2C98-4BBC-A885-543026C2F552}" srcOrd="17" destOrd="0" presId="urn:microsoft.com/office/officeart/2005/8/layout/default#1"/>
    <dgm:cxn modelId="{8634003F-D33C-48DA-9DB5-7971B455159C}" type="presParOf" srcId="{55E763BB-873F-46E6-A59A-70A907E1E644}" destId="{2B4E4D2C-1872-4F80-9C6E-4841BC9EB0BC}" srcOrd="18" destOrd="0" presId="urn:microsoft.com/office/officeart/2005/8/layout/default#1"/>
    <dgm:cxn modelId="{4DABA2AD-30C4-43D2-9734-B56B8E498E82}" type="presParOf" srcId="{55E763BB-873F-46E6-A59A-70A907E1E644}" destId="{AC1D6273-4DB2-47CF-9B43-E8604E0C5A65}" srcOrd="19" destOrd="0" presId="urn:microsoft.com/office/officeart/2005/8/layout/default#1"/>
    <dgm:cxn modelId="{F92A2906-B7EF-4A3A-A74C-5A72CDE679A9}" type="presParOf" srcId="{55E763BB-873F-46E6-A59A-70A907E1E644}" destId="{18E30AA3-205F-430C-8EFF-B7E034FA3612}" srcOrd="20" destOrd="0" presId="urn:microsoft.com/office/officeart/2005/8/layout/default#1"/>
    <dgm:cxn modelId="{955F55AE-105A-4EEA-AFC6-C658F0F3C418}" type="presParOf" srcId="{55E763BB-873F-46E6-A59A-70A907E1E644}" destId="{8772B9D0-EE51-4D16-ABF9-90646788FA06}" srcOrd="21" destOrd="0" presId="urn:microsoft.com/office/officeart/2005/8/layout/default#1"/>
    <dgm:cxn modelId="{FFB680B5-8A08-47CE-96A4-345A2E204F2C}" type="presParOf" srcId="{55E763BB-873F-46E6-A59A-70A907E1E644}" destId="{01581C4B-02E9-4A23-9A86-7A777DAB92FF}" srcOrd="22" destOrd="0" presId="urn:microsoft.com/office/officeart/2005/8/layout/default#1"/>
    <dgm:cxn modelId="{ECB5CCE7-945D-4C1A-B7CB-6A0065CE36C3}" type="presParOf" srcId="{55E763BB-873F-46E6-A59A-70A907E1E644}" destId="{EF9621BC-62A8-4333-9E27-9D8700D4F7A8}" srcOrd="23" destOrd="0" presId="urn:microsoft.com/office/officeart/2005/8/layout/default#1"/>
    <dgm:cxn modelId="{D8746943-C6D4-4267-BCD3-F3944E6DA800}" type="presParOf" srcId="{55E763BB-873F-46E6-A59A-70A907E1E644}" destId="{96B92591-1EA3-4DD3-8649-9D361E1E3B7F}" srcOrd="24" destOrd="0" presId="urn:microsoft.com/office/officeart/2005/8/layout/default#1"/>
    <dgm:cxn modelId="{F99F3CFF-7D12-45CF-8605-30D3EC2BBC4B}" type="presParOf" srcId="{55E763BB-873F-46E6-A59A-70A907E1E644}" destId="{25CC5AA4-D957-4AF7-B689-EFE0DCD6EB35}" srcOrd="25" destOrd="0" presId="urn:microsoft.com/office/officeart/2005/8/layout/default#1"/>
    <dgm:cxn modelId="{89151436-3D29-4FF3-A732-A392D50F961F}" type="presParOf" srcId="{55E763BB-873F-46E6-A59A-70A907E1E644}" destId="{F5EC986D-7841-4227-A2AE-DFEE265E3FC3}" srcOrd="26" destOrd="0" presId="urn:microsoft.com/office/officeart/2005/8/layout/default#1"/>
    <dgm:cxn modelId="{DFDD157A-894F-4A86-8BB7-5B6EC48A9261}" type="presParOf" srcId="{55E763BB-873F-46E6-A59A-70A907E1E644}" destId="{4BBEE9CA-E5D9-4CF5-AFCA-4CD5BB951ED5}" srcOrd="27" destOrd="0" presId="urn:microsoft.com/office/officeart/2005/8/layout/default#1"/>
    <dgm:cxn modelId="{64F29E01-AC5E-4970-BEAE-7246D938DE9D}" type="presParOf" srcId="{55E763BB-873F-46E6-A59A-70A907E1E644}" destId="{44DFFA61-AE2A-47EA-9BFF-690DD7EF17F4}" srcOrd="28" destOrd="0" presId="urn:microsoft.com/office/officeart/2005/8/layout/defaul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D5C413EC-88E4-4415-969E-FD39292E5FF3}" type="doc">
      <dgm:prSet loTypeId="urn:microsoft.com/office/officeart/2005/8/layout/vList2" loCatId="list" qsTypeId="urn:microsoft.com/office/officeart/2005/8/quickstyle/3d3" qsCatId="3D" csTypeId="urn:microsoft.com/office/officeart/2005/8/colors/accent1_2#4" csCatId="accent1"/>
      <dgm:spPr/>
      <dgm:t>
        <a:bodyPr/>
        <a:lstStyle/>
        <a:p>
          <a:endParaRPr lang="en-US"/>
        </a:p>
      </dgm:t>
    </dgm:pt>
    <dgm:pt modelId="{933095C1-4E00-476F-A5BF-6F65D18EF0AD}">
      <dgm:prSet custT="1"/>
      <dgm:spPr/>
      <dgm:t>
        <a:bodyPr/>
        <a:lstStyle/>
        <a:p>
          <a:pPr algn="ctr" rtl="0"/>
          <a:r>
            <a:rPr lang="en-US" sz="2800" b="1" dirty="0">
              <a:solidFill>
                <a:srgbClr val="C00000"/>
              </a:solidFill>
              <a:latin typeface="Algerian" panose="04020705040A02060702" pitchFamily="82" charset="0"/>
              <a:cs typeface="Arial" pitchFamily="34" charset="0"/>
            </a:rPr>
            <a:t>Areas of Standardization </a:t>
          </a:r>
          <a:endParaRPr lang="en-US" sz="2800" dirty="0">
            <a:solidFill>
              <a:srgbClr val="C00000"/>
            </a:solidFill>
            <a:latin typeface="Algerian" panose="04020705040A02060702" pitchFamily="82" charset="0"/>
            <a:cs typeface="Arial" pitchFamily="34" charset="0"/>
          </a:endParaRPr>
        </a:p>
      </dgm:t>
    </dgm:pt>
    <dgm:pt modelId="{345AFAA1-1C4C-40DC-8C7C-043D4B8AF80B}" type="parTrans" cxnId="{D4CBB0FA-61FA-4645-8D1C-9D674A365109}">
      <dgm:prSet/>
      <dgm:spPr/>
      <dgm:t>
        <a:bodyPr/>
        <a:lstStyle/>
        <a:p>
          <a:endParaRPr lang="en-US"/>
        </a:p>
      </dgm:t>
    </dgm:pt>
    <dgm:pt modelId="{4352AEA2-9B99-4C27-B3A9-F89E06DF309F}" type="sibTrans" cxnId="{D4CBB0FA-61FA-4645-8D1C-9D674A365109}">
      <dgm:prSet/>
      <dgm:spPr/>
      <dgm:t>
        <a:bodyPr/>
        <a:lstStyle/>
        <a:p>
          <a:endParaRPr lang="en-US"/>
        </a:p>
      </dgm:t>
    </dgm:pt>
    <dgm:pt modelId="{789E9ABE-61AF-4800-BCD4-6DDC7AA3DF66}" type="pres">
      <dgm:prSet presAssocID="{D5C413EC-88E4-4415-969E-FD39292E5FF3}" presName="linear" presStyleCnt="0">
        <dgm:presLayoutVars>
          <dgm:animLvl val="lvl"/>
          <dgm:resizeHandles val="exact"/>
        </dgm:presLayoutVars>
      </dgm:prSet>
      <dgm:spPr/>
      <dgm:t>
        <a:bodyPr/>
        <a:lstStyle/>
        <a:p>
          <a:endParaRPr lang="en-US"/>
        </a:p>
      </dgm:t>
    </dgm:pt>
    <dgm:pt modelId="{DCAFA8E2-EAB8-483A-8072-5BC774AD3EB2}" type="pres">
      <dgm:prSet presAssocID="{933095C1-4E00-476F-A5BF-6F65D18EF0AD}" presName="parentText" presStyleLbl="node1" presStyleIdx="0" presStyleCnt="1" custLinFactNeighborX="4860" custLinFactNeighborY="-9380">
        <dgm:presLayoutVars>
          <dgm:chMax val="0"/>
          <dgm:bulletEnabled val="1"/>
        </dgm:presLayoutVars>
      </dgm:prSet>
      <dgm:spPr/>
      <dgm:t>
        <a:bodyPr/>
        <a:lstStyle/>
        <a:p>
          <a:endParaRPr lang="en-US"/>
        </a:p>
      </dgm:t>
    </dgm:pt>
  </dgm:ptLst>
  <dgm:cxnLst>
    <dgm:cxn modelId="{B9B6BC49-9237-4533-AB61-709D93C8FBA7}" type="presOf" srcId="{933095C1-4E00-476F-A5BF-6F65D18EF0AD}" destId="{DCAFA8E2-EAB8-483A-8072-5BC774AD3EB2}" srcOrd="0" destOrd="0" presId="urn:microsoft.com/office/officeart/2005/8/layout/vList2"/>
    <dgm:cxn modelId="{D4CBB0FA-61FA-4645-8D1C-9D674A365109}" srcId="{D5C413EC-88E4-4415-969E-FD39292E5FF3}" destId="{933095C1-4E00-476F-A5BF-6F65D18EF0AD}" srcOrd="0" destOrd="0" parTransId="{345AFAA1-1C4C-40DC-8C7C-043D4B8AF80B}" sibTransId="{4352AEA2-9B99-4C27-B3A9-F89E06DF309F}"/>
    <dgm:cxn modelId="{07099B67-098F-49DF-AC88-4721176B01DD}" type="presOf" srcId="{D5C413EC-88E4-4415-969E-FD39292E5FF3}" destId="{789E9ABE-61AF-4800-BCD4-6DDC7AA3DF66}" srcOrd="0" destOrd="0" presId="urn:microsoft.com/office/officeart/2005/8/layout/vList2"/>
    <dgm:cxn modelId="{8EA76D6C-DD32-4566-A1C3-353218B5B3B8}" type="presParOf" srcId="{789E9ABE-61AF-4800-BCD4-6DDC7AA3DF66}" destId="{DCAFA8E2-EAB8-483A-8072-5BC774AD3EB2}" srcOrd="0" destOrd="0" presId="urn:microsoft.com/office/officeart/2005/8/layout/vList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84F601EE-D088-4E95-954B-76C30180A4F1}" type="doc">
      <dgm:prSet loTypeId="urn:microsoft.com/office/officeart/2005/8/layout/hList7" loCatId="list" qsTypeId="urn:microsoft.com/office/officeart/2005/8/quickstyle/simple1" qsCatId="simple" csTypeId="urn:microsoft.com/office/officeart/2005/8/colors/accent3_1" csCatId="accent3" phldr="1"/>
      <dgm:spPr/>
      <dgm:t>
        <a:bodyPr/>
        <a:lstStyle/>
        <a:p>
          <a:endParaRPr lang="en-IN"/>
        </a:p>
      </dgm:t>
    </dgm:pt>
    <dgm:pt modelId="{775F2544-95AE-4122-929E-252003E5F72B}">
      <dgm:prSet phldrT="[Text]" custT="1"/>
      <dgm:spPr>
        <a:ln>
          <a:solidFill>
            <a:srgbClr val="11883B"/>
          </a:solidFill>
        </a:ln>
      </dgm:spPr>
      <dgm:t>
        <a:bodyPr/>
        <a:lstStyle/>
        <a:p>
          <a:pPr algn="l"/>
          <a:r>
            <a:rPr lang="en-US" sz="1200" dirty="0" smtClean="0">
              <a:latin typeface="Square721 Cn BT" panose="020B0406020202050204" pitchFamily="34" charset="0"/>
            </a:rPr>
            <a:t>Cells</a:t>
          </a:r>
          <a:endParaRPr lang="en-IN" sz="1200" dirty="0">
            <a:latin typeface="Square721 Cn BT" panose="020B0406020202050204" pitchFamily="34" charset="0"/>
          </a:endParaRPr>
        </a:p>
      </dgm:t>
    </dgm:pt>
    <dgm:pt modelId="{979255D2-0333-4774-913B-740F784F2386}" type="parTrans" cxnId="{064D878B-49E3-4738-9280-2873AA80D3D2}">
      <dgm:prSet/>
      <dgm:spPr/>
      <dgm:t>
        <a:bodyPr/>
        <a:lstStyle/>
        <a:p>
          <a:endParaRPr lang="en-IN" sz="1050">
            <a:latin typeface="Square721 Cn BT" panose="020B0406020202050204" pitchFamily="34" charset="0"/>
          </a:endParaRPr>
        </a:p>
      </dgm:t>
    </dgm:pt>
    <dgm:pt modelId="{DFACC8D1-B853-4201-A0F0-96FA01A2659F}" type="sibTrans" cxnId="{064D878B-49E3-4738-9280-2873AA80D3D2}">
      <dgm:prSet/>
      <dgm:spPr/>
      <dgm:t>
        <a:bodyPr/>
        <a:lstStyle/>
        <a:p>
          <a:endParaRPr lang="en-IN" sz="1050">
            <a:latin typeface="Square721 Cn BT" panose="020B0406020202050204" pitchFamily="34" charset="0"/>
          </a:endParaRPr>
        </a:p>
      </dgm:t>
    </dgm:pt>
    <dgm:pt modelId="{503A90D5-D298-4344-AA9A-70F3A7BC3756}">
      <dgm:prSet phldrT="[Text]" custT="1"/>
      <dgm:spPr>
        <a:ln>
          <a:solidFill>
            <a:srgbClr val="11883B"/>
          </a:solidFill>
        </a:ln>
      </dgm:spPr>
      <dgm:t>
        <a:bodyPr/>
        <a:lstStyle/>
        <a:p>
          <a:pPr algn="l"/>
          <a:r>
            <a:rPr lang="en-US" sz="1200" dirty="0" err="1" smtClean="0">
              <a:latin typeface="Square721 Cn BT" panose="020B0406020202050204" pitchFamily="34" charset="0"/>
            </a:rPr>
            <a:t>Backsheet</a:t>
          </a:r>
          <a:endParaRPr lang="en-US" sz="1200" dirty="0" smtClean="0">
            <a:latin typeface="Square721 Cn BT" panose="020B0406020202050204" pitchFamily="34" charset="0"/>
          </a:endParaRPr>
        </a:p>
      </dgm:t>
    </dgm:pt>
    <dgm:pt modelId="{5DE26EBC-5355-4EAC-A680-FCB498B78E55}" type="parTrans" cxnId="{9BDF3D6D-40CB-4C35-845C-119CDDBFDEE2}">
      <dgm:prSet/>
      <dgm:spPr/>
      <dgm:t>
        <a:bodyPr/>
        <a:lstStyle/>
        <a:p>
          <a:endParaRPr lang="en-IN" sz="1050">
            <a:latin typeface="Square721 Cn BT" panose="020B0406020202050204" pitchFamily="34" charset="0"/>
          </a:endParaRPr>
        </a:p>
      </dgm:t>
    </dgm:pt>
    <dgm:pt modelId="{626B92DA-4606-4A64-AEE1-212A4F3A50C4}" type="sibTrans" cxnId="{9BDF3D6D-40CB-4C35-845C-119CDDBFDEE2}">
      <dgm:prSet/>
      <dgm:spPr/>
      <dgm:t>
        <a:bodyPr/>
        <a:lstStyle/>
        <a:p>
          <a:endParaRPr lang="en-IN" sz="1050">
            <a:latin typeface="Square721 Cn BT" panose="020B0406020202050204" pitchFamily="34" charset="0"/>
          </a:endParaRPr>
        </a:p>
      </dgm:t>
    </dgm:pt>
    <dgm:pt modelId="{5DA0E75B-5C19-4F12-8FBD-B1B1F094C47C}">
      <dgm:prSet phldrT="[Text]" custT="1"/>
      <dgm:spPr>
        <a:ln>
          <a:solidFill>
            <a:srgbClr val="11883B"/>
          </a:solidFill>
        </a:ln>
      </dgm:spPr>
      <dgm:t>
        <a:bodyPr/>
        <a:lstStyle/>
        <a:p>
          <a:pPr algn="l"/>
          <a:r>
            <a:rPr lang="en-US" sz="1200" dirty="0" smtClean="0">
              <a:latin typeface="Square721 Cn BT" panose="020B0406020202050204" pitchFamily="34" charset="0"/>
            </a:rPr>
            <a:t>Encapsulant</a:t>
          </a:r>
          <a:endParaRPr lang="en-IN" sz="1200" dirty="0">
            <a:latin typeface="Square721 Cn BT" panose="020B0406020202050204" pitchFamily="34" charset="0"/>
          </a:endParaRPr>
        </a:p>
      </dgm:t>
    </dgm:pt>
    <dgm:pt modelId="{6323B4C9-D862-4D5E-A17B-A5EA75803CFB}" type="parTrans" cxnId="{5E8F79B0-D73E-402A-BF48-4E1F38B2D7AD}">
      <dgm:prSet/>
      <dgm:spPr/>
      <dgm:t>
        <a:bodyPr/>
        <a:lstStyle/>
        <a:p>
          <a:endParaRPr lang="en-IN" sz="1050">
            <a:latin typeface="Square721 Cn BT" panose="020B0406020202050204" pitchFamily="34" charset="0"/>
          </a:endParaRPr>
        </a:p>
      </dgm:t>
    </dgm:pt>
    <dgm:pt modelId="{94F240CF-0C72-4D22-ADDA-D21BEB15E28B}" type="sibTrans" cxnId="{5E8F79B0-D73E-402A-BF48-4E1F38B2D7AD}">
      <dgm:prSet/>
      <dgm:spPr/>
      <dgm:t>
        <a:bodyPr/>
        <a:lstStyle/>
        <a:p>
          <a:endParaRPr lang="en-IN" sz="1050">
            <a:latin typeface="Square721 Cn BT" panose="020B0406020202050204" pitchFamily="34" charset="0"/>
          </a:endParaRPr>
        </a:p>
      </dgm:t>
    </dgm:pt>
    <dgm:pt modelId="{50CE1E95-79C5-41FA-BB50-E2036C039A05}">
      <dgm:prSet phldrT="[Text]" custT="1"/>
      <dgm:spPr>
        <a:ln>
          <a:solidFill>
            <a:srgbClr val="11883B"/>
          </a:solidFill>
        </a:ln>
      </dgm:spPr>
      <dgm:t>
        <a:bodyPr/>
        <a:lstStyle/>
        <a:p>
          <a:pPr algn="just"/>
          <a:r>
            <a:rPr lang="en-IN" sz="1000" dirty="0" smtClean="0">
              <a:latin typeface="Square721 Cn BT" panose="020B0406020202050204" pitchFamily="34" charset="0"/>
            </a:rPr>
            <a:t>Primary function of holding the module together</a:t>
          </a:r>
          <a:endParaRPr lang="en-IN" sz="1000" dirty="0">
            <a:latin typeface="Square721 Cn BT" panose="020B0406020202050204" pitchFamily="34" charset="0"/>
          </a:endParaRPr>
        </a:p>
      </dgm:t>
    </dgm:pt>
    <dgm:pt modelId="{9CD59ACC-2DB1-4115-B4A6-09D75F5CEE4A}" type="parTrans" cxnId="{A02ECE61-9664-4788-8B6D-CB780D6B9138}">
      <dgm:prSet/>
      <dgm:spPr/>
      <dgm:t>
        <a:bodyPr/>
        <a:lstStyle/>
        <a:p>
          <a:endParaRPr lang="en-IN" sz="1050">
            <a:latin typeface="Square721 Cn BT" panose="020B0406020202050204" pitchFamily="34" charset="0"/>
          </a:endParaRPr>
        </a:p>
      </dgm:t>
    </dgm:pt>
    <dgm:pt modelId="{664C8C4B-A78E-4708-92C0-7B1AAB5CD71B}" type="sibTrans" cxnId="{A02ECE61-9664-4788-8B6D-CB780D6B9138}">
      <dgm:prSet/>
      <dgm:spPr/>
      <dgm:t>
        <a:bodyPr/>
        <a:lstStyle/>
        <a:p>
          <a:endParaRPr lang="en-IN" sz="1050">
            <a:latin typeface="Square721 Cn BT" panose="020B0406020202050204" pitchFamily="34" charset="0"/>
          </a:endParaRPr>
        </a:p>
      </dgm:t>
    </dgm:pt>
    <dgm:pt modelId="{25107F85-50F6-4BAA-A8D1-F8F367EF3C2A}">
      <dgm:prSet phldrT="[Text]" custT="1"/>
      <dgm:spPr>
        <a:ln>
          <a:solidFill>
            <a:srgbClr val="11883B"/>
          </a:solidFill>
        </a:ln>
      </dgm:spPr>
      <dgm:t>
        <a:bodyPr/>
        <a:lstStyle/>
        <a:p>
          <a:pPr algn="l"/>
          <a:r>
            <a:rPr lang="en-US" sz="1200" dirty="0" smtClean="0">
              <a:latin typeface="Square721 Cn BT" panose="020B0406020202050204" pitchFamily="34" charset="0"/>
            </a:rPr>
            <a:t>Glass</a:t>
          </a:r>
          <a:endParaRPr lang="en-IN" sz="1200" dirty="0">
            <a:latin typeface="Square721 Cn BT" panose="020B0406020202050204" pitchFamily="34" charset="0"/>
          </a:endParaRPr>
        </a:p>
      </dgm:t>
    </dgm:pt>
    <dgm:pt modelId="{A24F4D43-2ED5-4A14-83B6-A7D6500343D7}" type="parTrans" cxnId="{5896F187-8BE0-48D8-A712-B410C7B04937}">
      <dgm:prSet/>
      <dgm:spPr/>
      <dgm:t>
        <a:bodyPr/>
        <a:lstStyle/>
        <a:p>
          <a:endParaRPr lang="en-IN" sz="1050">
            <a:latin typeface="Square721 Cn BT" panose="020B0406020202050204" pitchFamily="34" charset="0"/>
          </a:endParaRPr>
        </a:p>
      </dgm:t>
    </dgm:pt>
    <dgm:pt modelId="{C0CB005A-F4B2-4B67-ADA7-6E6B1A679FEB}" type="sibTrans" cxnId="{5896F187-8BE0-48D8-A712-B410C7B04937}">
      <dgm:prSet/>
      <dgm:spPr/>
      <dgm:t>
        <a:bodyPr/>
        <a:lstStyle/>
        <a:p>
          <a:endParaRPr lang="en-IN" sz="1050">
            <a:latin typeface="Square721 Cn BT" panose="020B0406020202050204" pitchFamily="34" charset="0"/>
          </a:endParaRPr>
        </a:p>
      </dgm:t>
    </dgm:pt>
    <dgm:pt modelId="{780CED75-143B-4F73-A6CE-A037C818476E}">
      <dgm:prSet phldrT="[Text]" custT="1"/>
      <dgm:spPr>
        <a:ln>
          <a:solidFill>
            <a:srgbClr val="11883B"/>
          </a:solidFill>
        </a:ln>
      </dgm:spPr>
      <dgm:t>
        <a:bodyPr/>
        <a:lstStyle/>
        <a:p>
          <a:pPr algn="just"/>
          <a:r>
            <a:rPr lang="en-US" sz="1000" dirty="0" smtClean="0">
              <a:latin typeface="Square721 Cn BT" panose="020B0406020202050204" pitchFamily="34" charset="0"/>
            </a:rPr>
            <a:t>Gives mechanical strength to the module</a:t>
          </a:r>
          <a:endParaRPr lang="en-IN" sz="1000" dirty="0">
            <a:latin typeface="Square721 Cn BT" panose="020B0406020202050204" pitchFamily="34" charset="0"/>
          </a:endParaRPr>
        </a:p>
      </dgm:t>
    </dgm:pt>
    <dgm:pt modelId="{FFDE0203-2162-42B7-A234-FCF1821F892C}" type="parTrans" cxnId="{AB773487-DA8C-4630-B432-F4DFFE569F55}">
      <dgm:prSet/>
      <dgm:spPr/>
      <dgm:t>
        <a:bodyPr/>
        <a:lstStyle/>
        <a:p>
          <a:endParaRPr lang="en-IN" sz="1050">
            <a:latin typeface="Square721 Cn BT" panose="020B0406020202050204" pitchFamily="34" charset="0"/>
          </a:endParaRPr>
        </a:p>
      </dgm:t>
    </dgm:pt>
    <dgm:pt modelId="{D7A08210-9DAC-4292-A788-72E565D5CF31}" type="sibTrans" cxnId="{AB773487-DA8C-4630-B432-F4DFFE569F55}">
      <dgm:prSet/>
      <dgm:spPr/>
      <dgm:t>
        <a:bodyPr/>
        <a:lstStyle/>
        <a:p>
          <a:endParaRPr lang="en-IN" sz="1050">
            <a:latin typeface="Square721 Cn BT" panose="020B0406020202050204" pitchFamily="34" charset="0"/>
          </a:endParaRPr>
        </a:p>
      </dgm:t>
    </dgm:pt>
    <dgm:pt modelId="{42A5A5A5-26BB-43C6-A963-6D4C4A6F2BF3}">
      <dgm:prSet phldrT="[Text]" custT="1"/>
      <dgm:spPr>
        <a:ln>
          <a:solidFill>
            <a:srgbClr val="11883B"/>
          </a:solidFill>
        </a:ln>
      </dgm:spPr>
      <dgm:t>
        <a:bodyPr/>
        <a:lstStyle/>
        <a:p>
          <a:pPr algn="l"/>
          <a:r>
            <a:rPr lang="en-US" sz="1200" dirty="0" smtClean="0">
              <a:latin typeface="Square721 Cn BT" panose="020B0406020202050204" pitchFamily="34" charset="0"/>
            </a:rPr>
            <a:t>Junction Box</a:t>
          </a:r>
          <a:endParaRPr lang="en-IN" sz="1200" dirty="0">
            <a:latin typeface="Square721 Cn BT" panose="020B0406020202050204" pitchFamily="34" charset="0"/>
          </a:endParaRPr>
        </a:p>
      </dgm:t>
    </dgm:pt>
    <dgm:pt modelId="{F946DC17-D450-4F07-8672-5A21AF16F4BB}" type="parTrans" cxnId="{06335F83-BCD3-459B-B70C-0035108BBFE9}">
      <dgm:prSet/>
      <dgm:spPr/>
      <dgm:t>
        <a:bodyPr/>
        <a:lstStyle/>
        <a:p>
          <a:endParaRPr lang="en-IN" sz="1050">
            <a:latin typeface="Square721 Cn BT" panose="020B0406020202050204" pitchFamily="34" charset="0"/>
          </a:endParaRPr>
        </a:p>
      </dgm:t>
    </dgm:pt>
    <dgm:pt modelId="{75EE5CF5-B176-458F-8F20-380DEC40573B}" type="sibTrans" cxnId="{06335F83-BCD3-459B-B70C-0035108BBFE9}">
      <dgm:prSet/>
      <dgm:spPr/>
      <dgm:t>
        <a:bodyPr/>
        <a:lstStyle/>
        <a:p>
          <a:endParaRPr lang="en-IN" sz="1050">
            <a:latin typeface="Square721 Cn BT" panose="020B0406020202050204" pitchFamily="34" charset="0"/>
          </a:endParaRPr>
        </a:p>
      </dgm:t>
    </dgm:pt>
    <dgm:pt modelId="{9ED3FD3A-2253-4039-9E24-A7AAC25D6044}">
      <dgm:prSet phldrT="[Text]" custT="1"/>
      <dgm:spPr>
        <a:ln>
          <a:solidFill>
            <a:srgbClr val="11883B"/>
          </a:solidFill>
        </a:ln>
      </dgm:spPr>
      <dgm:t>
        <a:bodyPr/>
        <a:lstStyle/>
        <a:p>
          <a:pPr algn="just"/>
          <a:r>
            <a:rPr lang="en-US" sz="1000" dirty="0" smtClean="0">
              <a:latin typeface="Square721 Cn BT" panose="020B0406020202050204" pitchFamily="34" charset="0"/>
            </a:rPr>
            <a:t>Collection point for the power generated in the module</a:t>
          </a:r>
          <a:endParaRPr lang="en-IN" sz="1000" dirty="0">
            <a:latin typeface="Square721 Cn BT" panose="020B0406020202050204" pitchFamily="34" charset="0"/>
          </a:endParaRPr>
        </a:p>
      </dgm:t>
    </dgm:pt>
    <dgm:pt modelId="{C0464E33-16B3-4D5C-9A7D-7EA755A1E2C7}" type="parTrans" cxnId="{73BEEF2A-90A0-42E3-B2E4-ABAB9F945DB0}">
      <dgm:prSet/>
      <dgm:spPr/>
      <dgm:t>
        <a:bodyPr/>
        <a:lstStyle/>
        <a:p>
          <a:endParaRPr lang="en-IN" sz="1050">
            <a:latin typeface="Square721 Cn BT" panose="020B0406020202050204" pitchFamily="34" charset="0"/>
          </a:endParaRPr>
        </a:p>
      </dgm:t>
    </dgm:pt>
    <dgm:pt modelId="{8927152C-7802-4251-A44F-56541AC4E851}" type="sibTrans" cxnId="{73BEEF2A-90A0-42E3-B2E4-ABAB9F945DB0}">
      <dgm:prSet/>
      <dgm:spPr/>
      <dgm:t>
        <a:bodyPr/>
        <a:lstStyle/>
        <a:p>
          <a:endParaRPr lang="en-IN" sz="1050">
            <a:latin typeface="Square721 Cn BT" panose="020B0406020202050204" pitchFamily="34" charset="0"/>
          </a:endParaRPr>
        </a:p>
      </dgm:t>
    </dgm:pt>
    <dgm:pt modelId="{8CDEB15C-AD94-43F4-B2AA-4E343ABB5A6E}">
      <dgm:prSet phldrT="[Text]" custT="1"/>
      <dgm:spPr>
        <a:ln>
          <a:solidFill>
            <a:srgbClr val="11883B"/>
          </a:solidFill>
        </a:ln>
      </dgm:spPr>
      <dgm:t>
        <a:bodyPr/>
        <a:lstStyle/>
        <a:p>
          <a:pPr algn="just"/>
          <a:r>
            <a:rPr lang="en-US" sz="1000" dirty="0" smtClean="0">
              <a:latin typeface="Square721 Cn BT" panose="020B0406020202050204" pitchFamily="34" charset="0"/>
            </a:rPr>
            <a:t>It insulated the module operating at higher voltage</a:t>
          </a:r>
          <a:endParaRPr lang="en-IN" sz="1000" dirty="0">
            <a:latin typeface="Square721 Cn BT" panose="020B0406020202050204" pitchFamily="34" charset="0"/>
          </a:endParaRPr>
        </a:p>
      </dgm:t>
    </dgm:pt>
    <dgm:pt modelId="{53214780-3495-4E70-86D8-353BEADF6765}" type="parTrans" cxnId="{62110A85-716C-4913-AD91-FA4E048AD7DD}">
      <dgm:prSet/>
      <dgm:spPr/>
      <dgm:t>
        <a:bodyPr/>
        <a:lstStyle/>
        <a:p>
          <a:endParaRPr lang="en-IN" sz="1050">
            <a:latin typeface="Square721 Cn BT" panose="020B0406020202050204" pitchFamily="34" charset="0"/>
          </a:endParaRPr>
        </a:p>
      </dgm:t>
    </dgm:pt>
    <dgm:pt modelId="{05D416F2-E677-430C-A4DD-693541EBEF15}" type="sibTrans" cxnId="{62110A85-716C-4913-AD91-FA4E048AD7DD}">
      <dgm:prSet/>
      <dgm:spPr/>
      <dgm:t>
        <a:bodyPr/>
        <a:lstStyle/>
        <a:p>
          <a:endParaRPr lang="en-IN" sz="1050">
            <a:latin typeface="Square721 Cn BT" panose="020B0406020202050204" pitchFamily="34" charset="0"/>
          </a:endParaRPr>
        </a:p>
      </dgm:t>
    </dgm:pt>
    <dgm:pt modelId="{0A71232C-A722-40C2-9F10-68527BEF6B00}">
      <dgm:prSet phldrT="[Text]" custT="1"/>
      <dgm:spPr>
        <a:ln>
          <a:solidFill>
            <a:srgbClr val="11883B"/>
          </a:solidFill>
        </a:ln>
      </dgm:spPr>
      <dgm:t>
        <a:bodyPr/>
        <a:lstStyle/>
        <a:p>
          <a:pPr algn="l"/>
          <a:endParaRPr lang="en-IN" sz="900" dirty="0">
            <a:latin typeface="Square721 Cn BT" panose="020B0406020202050204" pitchFamily="34" charset="0"/>
          </a:endParaRPr>
        </a:p>
      </dgm:t>
    </dgm:pt>
    <dgm:pt modelId="{418106AB-2415-49CF-9768-7B02AF6D74DE}" type="parTrans" cxnId="{4B04D22A-1883-4BF7-9D45-E4805B08E4D3}">
      <dgm:prSet/>
      <dgm:spPr/>
      <dgm:t>
        <a:bodyPr/>
        <a:lstStyle/>
        <a:p>
          <a:endParaRPr lang="en-IN" sz="1050">
            <a:latin typeface="Square721 Cn BT" panose="020B0406020202050204" pitchFamily="34" charset="0"/>
          </a:endParaRPr>
        </a:p>
      </dgm:t>
    </dgm:pt>
    <dgm:pt modelId="{E95FA983-5F11-4ED5-BDA5-2A54374007F8}" type="sibTrans" cxnId="{4B04D22A-1883-4BF7-9D45-E4805B08E4D3}">
      <dgm:prSet/>
      <dgm:spPr/>
      <dgm:t>
        <a:bodyPr/>
        <a:lstStyle/>
        <a:p>
          <a:endParaRPr lang="en-IN" sz="1050">
            <a:latin typeface="Square721 Cn BT" panose="020B0406020202050204" pitchFamily="34" charset="0"/>
          </a:endParaRPr>
        </a:p>
      </dgm:t>
    </dgm:pt>
    <dgm:pt modelId="{E699F18F-2496-4921-B5BE-6B26B585176D}">
      <dgm:prSet phldrT="[Text]" custT="1"/>
      <dgm:spPr>
        <a:ln>
          <a:solidFill>
            <a:srgbClr val="11883B"/>
          </a:solidFill>
        </a:ln>
      </dgm:spPr>
      <dgm:t>
        <a:bodyPr/>
        <a:lstStyle/>
        <a:p>
          <a:pPr algn="just"/>
          <a:r>
            <a:rPr lang="en-US" sz="1000" dirty="0" smtClean="0">
              <a:latin typeface="Square721 Cn BT" panose="020B0406020202050204" pitchFamily="34" charset="0"/>
            </a:rPr>
            <a:t>Light unable to excite the electron is reflected back inside the module from backsheet</a:t>
          </a:r>
          <a:endParaRPr lang="en-IN" sz="1000" dirty="0">
            <a:latin typeface="Square721 Cn BT" panose="020B0406020202050204" pitchFamily="34" charset="0"/>
          </a:endParaRPr>
        </a:p>
      </dgm:t>
    </dgm:pt>
    <dgm:pt modelId="{6D11892A-843D-4A51-9F2D-148240164D5A}" type="parTrans" cxnId="{020C5620-9F87-487B-B3A7-1F4179B567F3}">
      <dgm:prSet/>
      <dgm:spPr/>
      <dgm:t>
        <a:bodyPr/>
        <a:lstStyle/>
        <a:p>
          <a:endParaRPr lang="en-IN" sz="1050">
            <a:latin typeface="Square721 Cn BT" panose="020B0406020202050204" pitchFamily="34" charset="0"/>
          </a:endParaRPr>
        </a:p>
      </dgm:t>
    </dgm:pt>
    <dgm:pt modelId="{3E4C3BD4-2106-4558-9AAA-5F6EB7797E08}" type="sibTrans" cxnId="{020C5620-9F87-487B-B3A7-1F4179B567F3}">
      <dgm:prSet/>
      <dgm:spPr/>
      <dgm:t>
        <a:bodyPr/>
        <a:lstStyle/>
        <a:p>
          <a:endParaRPr lang="en-IN" sz="1050">
            <a:latin typeface="Square721 Cn BT" panose="020B0406020202050204" pitchFamily="34" charset="0"/>
          </a:endParaRPr>
        </a:p>
      </dgm:t>
    </dgm:pt>
    <dgm:pt modelId="{96C8C6DC-C90A-4263-B8FF-43AE8A54242E}">
      <dgm:prSet phldrT="[Text]" custT="1"/>
      <dgm:spPr>
        <a:ln>
          <a:solidFill>
            <a:srgbClr val="11883B"/>
          </a:solidFill>
        </a:ln>
      </dgm:spPr>
      <dgm:t>
        <a:bodyPr/>
        <a:lstStyle/>
        <a:p>
          <a:pPr algn="just"/>
          <a:r>
            <a:rPr lang="en-US" sz="1000" dirty="0" smtClean="0">
              <a:latin typeface="Square721 Cn BT" panose="020B0406020202050204" pitchFamily="34" charset="0"/>
            </a:rPr>
            <a:t>They are actually responsible for generating power</a:t>
          </a:r>
          <a:endParaRPr lang="en-IN" sz="1000" dirty="0">
            <a:latin typeface="Square721 Cn BT" panose="020B0406020202050204" pitchFamily="34" charset="0"/>
          </a:endParaRPr>
        </a:p>
      </dgm:t>
    </dgm:pt>
    <dgm:pt modelId="{CF32E998-7528-43E5-B5DC-925BEC9BF592}" type="sibTrans" cxnId="{D622FA4F-6AA7-430A-A310-92961912EA86}">
      <dgm:prSet/>
      <dgm:spPr/>
      <dgm:t>
        <a:bodyPr/>
        <a:lstStyle/>
        <a:p>
          <a:endParaRPr lang="en-IN" sz="1050">
            <a:latin typeface="Square721 Cn BT" panose="020B0406020202050204" pitchFamily="34" charset="0"/>
          </a:endParaRPr>
        </a:p>
      </dgm:t>
    </dgm:pt>
    <dgm:pt modelId="{B4645DDF-A23F-4EE3-A331-B93CCF507734}" type="parTrans" cxnId="{D622FA4F-6AA7-430A-A310-92961912EA86}">
      <dgm:prSet/>
      <dgm:spPr/>
      <dgm:t>
        <a:bodyPr/>
        <a:lstStyle/>
        <a:p>
          <a:endParaRPr lang="en-IN" sz="1050">
            <a:latin typeface="Square721 Cn BT" panose="020B0406020202050204" pitchFamily="34" charset="0"/>
          </a:endParaRPr>
        </a:p>
      </dgm:t>
    </dgm:pt>
    <dgm:pt modelId="{4E07F8B7-5188-47B5-916F-5CA62D885499}">
      <dgm:prSet phldrT="[Text]" custT="1"/>
      <dgm:spPr>
        <a:ln>
          <a:solidFill>
            <a:srgbClr val="11883B"/>
          </a:solidFill>
        </a:ln>
      </dgm:spPr>
      <dgm:t>
        <a:bodyPr anchor="t"/>
        <a:lstStyle/>
        <a:p>
          <a:pPr algn="l"/>
          <a:r>
            <a:rPr lang="en-US" sz="1200" dirty="0" smtClean="0">
              <a:latin typeface="Square721 Cn BT" panose="020B0406020202050204" pitchFamily="34" charset="0"/>
            </a:rPr>
            <a:t>Aluminum Frame</a:t>
          </a:r>
          <a:endParaRPr lang="en-IN" sz="1200" dirty="0">
            <a:latin typeface="Square721 Cn BT" panose="020B0406020202050204" pitchFamily="34" charset="0"/>
          </a:endParaRPr>
        </a:p>
      </dgm:t>
    </dgm:pt>
    <dgm:pt modelId="{A236C103-68A8-447B-8E1F-05A234292929}" type="parTrans" cxnId="{4727DC9B-0B56-4BD3-B3D3-1BC3C1C7137B}">
      <dgm:prSet/>
      <dgm:spPr/>
      <dgm:t>
        <a:bodyPr/>
        <a:lstStyle/>
        <a:p>
          <a:endParaRPr lang="en-IN" sz="1050">
            <a:latin typeface="Square721 Cn BT" panose="020B0406020202050204" pitchFamily="34" charset="0"/>
          </a:endParaRPr>
        </a:p>
      </dgm:t>
    </dgm:pt>
    <dgm:pt modelId="{D840D52F-E60E-4877-9702-A97844DF1B05}" type="sibTrans" cxnId="{4727DC9B-0B56-4BD3-B3D3-1BC3C1C7137B}">
      <dgm:prSet/>
      <dgm:spPr/>
      <dgm:t>
        <a:bodyPr/>
        <a:lstStyle/>
        <a:p>
          <a:endParaRPr lang="en-IN" sz="1050">
            <a:latin typeface="Square721 Cn BT" panose="020B0406020202050204" pitchFamily="34" charset="0"/>
          </a:endParaRPr>
        </a:p>
      </dgm:t>
    </dgm:pt>
    <dgm:pt modelId="{1D7260AD-90C3-4041-9BC7-2C06FF6C37DA}">
      <dgm:prSet phldrT="[Text]" custT="1"/>
      <dgm:spPr>
        <a:ln>
          <a:solidFill>
            <a:srgbClr val="11883B"/>
          </a:solidFill>
        </a:ln>
      </dgm:spPr>
      <dgm:t>
        <a:bodyPr/>
        <a:lstStyle/>
        <a:p>
          <a:pPr algn="just"/>
          <a:r>
            <a:rPr lang="en-US" sz="1000" dirty="0" smtClean="0">
              <a:latin typeface="Square721 Cn BT" panose="020B0406020202050204" pitchFamily="34" charset="0"/>
            </a:rPr>
            <a:t>They are however only 0.2 mm thick. </a:t>
          </a:r>
          <a:endParaRPr lang="en-IN" sz="1000" dirty="0">
            <a:latin typeface="Square721 Cn BT" panose="020B0406020202050204" pitchFamily="34" charset="0"/>
          </a:endParaRPr>
        </a:p>
      </dgm:t>
    </dgm:pt>
    <dgm:pt modelId="{6418CD72-8F2B-4F08-8B30-21BDDA082DD9}" type="parTrans" cxnId="{17C2E7AF-3FA3-4FB9-BB94-98EEBF17F841}">
      <dgm:prSet/>
      <dgm:spPr/>
      <dgm:t>
        <a:bodyPr/>
        <a:lstStyle/>
        <a:p>
          <a:endParaRPr lang="en-IN" sz="1050">
            <a:latin typeface="Square721 Cn BT" panose="020B0406020202050204" pitchFamily="34" charset="0"/>
          </a:endParaRPr>
        </a:p>
      </dgm:t>
    </dgm:pt>
    <dgm:pt modelId="{984A23FD-9534-4FA2-AD7E-834873947C09}" type="sibTrans" cxnId="{17C2E7AF-3FA3-4FB9-BB94-98EEBF17F841}">
      <dgm:prSet/>
      <dgm:spPr/>
      <dgm:t>
        <a:bodyPr/>
        <a:lstStyle/>
        <a:p>
          <a:endParaRPr lang="en-IN" sz="1050">
            <a:latin typeface="Square721 Cn BT" panose="020B0406020202050204" pitchFamily="34" charset="0"/>
          </a:endParaRPr>
        </a:p>
      </dgm:t>
    </dgm:pt>
    <dgm:pt modelId="{B7E4C4A8-849E-42F8-A09E-5AF75EC82181}">
      <dgm:prSet phldrT="[Text]" custT="1"/>
      <dgm:spPr>
        <a:ln>
          <a:solidFill>
            <a:srgbClr val="11883B"/>
          </a:solidFill>
        </a:ln>
      </dgm:spPr>
      <dgm:t>
        <a:bodyPr/>
        <a:lstStyle/>
        <a:p>
          <a:pPr algn="just"/>
          <a:r>
            <a:rPr lang="en-US" sz="1000" dirty="0" smtClean="0">
              <a:latin typeface="Square721 Cn BT" panose="020B0406020202050204" pitchFamily="34" charset="0"/>
            </a:rPr>
            <a:t>It hence needs protection from external environmental factors </a:t>
          </a:r>
          <a:r>
            <a:rPr lang="en-IN" sz="1000" dirty="0" smtClean="0">
              <a:latin typeface="Square721 Cn BT" panose="020B0406020202050204" pitchFamily="34" charset="0"/>
            </a:rPr>
            <a:t>	</a:t>
          </a:r>
          <a:endParaRPr lang="en-IN" sz="1000" dirty="0">
            <a:latin typeface="Square721 Cn BT" panose="020B0406020202050204" pitchFamily="34" charset="0"/>
          </a:endParaRPr>
        </a:p>
      </dgm:t>
    </dgm:pt>
    <dgm:pt modelId="{42EF2B3D-A8D2-44A1-B69B-FC885A6B55F9}" type="parTrans" cxnId="{DBFDE01E-0555-4B08-BC9F-E6DFC0B10331}">
      <dgm:prSet/>
      <dgm:spPr/>
      <dgm:t>
        <a:bodyPr/>
        <a:lstStyle/>
        <a:p>
          <a:endParaRPr lang="en-IN" sz="1050">
            <a:latin typeface="Square721 Cn BT" panose="020B0406020202050204" pitchFamily="34" charset="0"/>
          </a:endParaRPr>
        </a:p>
      </dgm:t>
    </dgm:pt>
    <dgm:pt modelId="{1530FF46-3F2A-408C-A722-732063740677}" type="sibTrans" cxnId="{DBFDE01E-0555-4B08-BC9F-E6DFC0B10331}">
      <dgm:prSet/>
      <dgm:spPr/>
      <dgm:t>
        <a:bodyPr/>
        <a:lstStyle/>
        <a:p>
          <a:endParaRPr lang="en-IN" sz="1050">
            <a:latin typeface="Square721 Cn BT" panose="020B0406020202050204" pitchFamily="34" charset="0"/>
          </a:endParaRPr>
        </a:p>
      </dgm:t>
    </dgm:pt>
    <dgm:pt modelId="{6BDCE4CF-3FD9-42E2-B92B-E25F10EF5429}">
      <dgm:prSet phldrT="[Text]" custT="1"/>
      <dgm:spPr>
        <a:ln>
          <a:solidFill>
            <a:srgbClr val="11883B"/>
          </a:solidFill>
        </a:ln>
      </dgm:spPr>
      <dgm:t>
        <a:bodyPr/>
        <a:lstStyle/>
        <a:p>
          <a:pPr algn="just"/>
          <a:endParaRPr lang="en-IN" sz="1000" dirty="0">
            <a:latin typeface="Square721 Cn BT" panose="020B0406020202050204" pitchFamily="34" charset="0"/>
          </a:endParaRPr>
        </a:p>
      </dgm:t>
    </dgm:pt>
    <dgm:pt modelId="{E58ECD5B-89B0-4B85-ACD8-29B8AFFD946C}" type="parTrans" cxnId="{4777766C-10D8-411E-85A2-74C60FE09D65}">
      <dgm:prSet/>
      <dgm:spPr/>
      <dgm:t>
        <a:bodyPr/>
        <a:lstStyle/>
        <a:p>
          <a:endParaRPr lang="en-IN" sz="1050">
            <a:latin typeface="Square721 Cn BT" panose="020B0406020202050204" pitchFamily="34" charset="0"/>
          </a:endParaRPr>
        </a:p>
      </dgm:t>
    </dgm:pt>
    <dgm:pt modelId="{2757CC20-427D-4219-9234-2D3C4D6431B3}" type="sibTrans" cxnId="{4777766C-10D8-411E-85A2-74C60FE09D65}">
      <dgm:prSet/>
      <dgm:spPr/>
      <dgm:t>
        <a:bodyPr/>
        <a:lstStyle/>
        <a:p>
          <a:endParaRPr lang="en-IN" sz="1050">
            <a:latin typeface="Square721 Cn BT" panose="020B0406020202050204" pitchFamily="34" charset="0"/>
          </a:endParaRPr>
        </a:p>
      </dgm:t>
    </dgm:pt>
    <dgm:pt modelId="{2AB16B24-A389-4EA7-A301-66D8E28905B8}">
      <dgm:prSet phldrT="[Text]" custT="1"/>
      <dgm:spPr>
        <a:ln>
          <a:solidFill>
            <a:srgbClr val="11883B"/>
          </a:solidFill>
        </a:ln>
      </dgm:spPr>
      <dgm:t>
        <a:bodyPr/>
        <a:lstStyle/>
        <a:p>
          <a:pPr algn="just"/>
          <a:r>
            <a:rPr lang="en-US" sz="1000" dirty="0" smtClean="0">
              <a:latin typeface="Square721 Cn BT" panose="020B0406020202050204" pitchFamily="34" charset="0"/>
            </a:rPr>
            <a:t>First point of contact of light. </a:t>
          </a:r>
          <a:endParaRPr lang="en-IN" sz="1000" dirty="0">
            <a:latin typeface="Square721 Cn BT" panose="020B0406020202050204" pitchFamily="34" charset="0"/>
          </a:endParaRPr>
        </a:p>
      </dgm:t>
    </dgm:pt>
    <dgm:pt modelId="{3DD548E7-D92C-43A8-A491-A6BE831F73BB}" type="parTrans" cxnId="{59EE77DE-406A-410E-9630-A96D9650A127}">
      <dgm:prSet/>
      <dgm:spPr/>
      <dgm:t>
        <a:bodyPr/>
        <a:lstStyle/>
        <a:p>
          <a:endParaRPr lang="en-IN" sz="1050">
            <a:latin typeface="Square721 Cn BT" panose="020B0406020202050204" pitchFamily="34" charset="0"/>
          </a:endParaRPr>
        </a:p>
      </dgm:t>
    </dgm:pt>
    <dgm:pt modelId="{96EFE949-4423-4A78-94C7-578795EE91D8}" type="sibTrans" cxnId="{59EE77DE-406A-410E-9630-A96D9650A127}">
      <dgm:prSet/>
      <dgm:spPr/>
      <dgm:t>
        <a:bodyPr/>
        <a:lstStyle/>
        <a:p>
          <a:endParaRPr lang="en-IN" sz="1050">
            <a:latin typeface="Square721 Cn BT" panose="020B0406020202050204" pitchFamily="34" charset="0"/>
          </a:endParaRPr>
        </a:p>
      </dgm:t>
    </dgm:pt>
    <dgm:pt modelId="{50CE3E48-A34D-426D-86F7-C46F43BE87B7}">
      <dgm:prSet phldrT="[Text]" custT="1"/>
      <dgm:spPr>
        <a:ln>
          <a:solidFill>
            <a:srgbClr val="11883B"/>
          </a:solidFill>
        </a:ln>
      </dgm:spPr>
      <dgm:t>
        <a:bodyPr/>
        <a:lstStyle/>
        <a:p>
          <a:pPr algn="just"/>
          <a:r>
            <a:rPr lang="en-US" sz="1000" dirty="0" smtClean="0">
              <a:latin typeface="Square721 Cn BT" panose="020B0406020202050204" pitchFamily="34" charset="0"/>
            </a:rPr>
            <a:t>Transmits around 91~93% of light inside</a:t>
          </a:r>
          <a:endParaRPr lang="en-IN" sz="1000" dirty="0">
            <a:latin typeface="Square721 Cn BT" panose="020B0406020202050204" pitchFamily="34" charset="0"/>
          </a:endParaRPr>
        </a:p>
      </dgm:t>
    </dgm:pt>
    <dgm:pt modelId="{E8328C47-671D-4FE3-9482-A65523F919B4}" type="parTrans" cxnId="{A795DE23-E750-46A6-B7FE-9ABDA9DB7C9B}">
      <dgm:prSet/>
      <dgm:spPr/>
      <dgm:t>
        <a:bodyPr/>
        <a:lstStyle/>
        <a:p>
          <a:endParaRPr lang="en-IN" sz="1050">
            <a:latin typeface="Square721 Cn BT" panose="020B0406020202050204" pitchFamily="34" charset="0"/>
          </a:endParaRPr>
        </a:p>
      </dgm:t>
    </dgm:pt>
    <dgm:pt modelId="{ABD07507-C23F-4556-BF70-91C22D51589E}" type="sibTrans" cxnId="{A795DE23-E750-46A6-B7FE-9ABDA9DB7C9B}">
      <dgm:prSet/>
      <dgm:spPr/>
      <dgm:t>
        <a:bodyPr/>
        <a:lstStyle/>
        <a:p>
          <a:endParaRPr lang="en-IN" sz="1050">
            <a:latin typeface="Square721 Cn BT" panose="020B0406020202050204" pitchFamily="34" charset="0"/>
          </a:endParaRPr>
        </a:p>
      </dgm:t>
    </dgm:pt>
    <dgm:pt modelId="{8B64A2E6-746C-4912-8929-A06E6C9B3A36}">
      <dgm:prSet phldrT="[Text]" custT="1"/>
      <dgm:spPr>
        <a:ln>
          <a:solidFill>
            <a:srgbClr val="11883B"/>
          </a:solidFill>
        </a:ln>
      </dgm:spPr>
      <dgm:t>
        <a:bodyPr/>
        <a:lstStyle/>
        <a:p>
          <a:pPr algn="just"/>
          <a:r>
            <a:rPr lang="en-US" sz="1000" dirty="0" smtClean="0">
              <a:latin typeface="Square721 Cn BT" panose="020B0406020202050204" pitchFamily="34" charset="0"/>
            </a:rPr>
            <a:t>Protects entire module from wind, snow, soil, rain, etc.</a:t>
          </a:r>
          <a:endParaRPr lang="en-IN" sz="1000" dirty="0">
            <a:latin typeface="Square721 Cn BT" panose="020B0406020202050204" pitchFamily="34" charset="0"/>
          </a:endParaRPr>
        </a:p>
      </dgm:t>
    </dgm:pt>
    <dgm:pt modelId="{E28846C1-100F-4236-9453-2C7351854AA3}" type="parTrans" cxnId="{AFCA5F1E-18A1-4228-85E6-11690C6DCA24}">
      <dgm:prSet/>
      <dgm:spPr/>
      <dgm:t>
        <a:bodyPr/>
        <a:lstStyle/>
        <a:p>
          <a:endParaRPr lang="en-IN" sz="1050">
            <a:latin typeface="Square721 Cn BT" panose="020B0406020202050204" pitchFamily="34" charset="0"/>
          </a:endParaRPr>
        </a:p>
      </dgm:t>
    </dgm:pt>
    <dgm:pt modelId="{8B3978DA-5C6F-4F0F-AF39-94C1E6699AE4}" type="sibTrans" cxnId="{AFCA5F1E-18A1-4228-85E6-11690C6DCA24}">
      <dgm:prSet/>
      <dgm:spPr/>
      <dgm:t>
        <a:bodyPr/>
        <a:lstStyle/>
        <a:p>
          <a:endParaRPr lang="en-IN" sz="1050">
            <a:latin typeface="Square721 Cn BT" panose="020B0406020202050204" pitchFamily="34" charset="0"/>
          </a:endParaRPr>
        </a:p>
      </dgm:t>
    </dgm:pt>
    <dgm:pt modelId="{83B5C171-D963-4B9C-8AE7-B05675F0B762}">
      <dgm:prSet phldrT="[Text]" custT="1"/>
      <dgm:spPr>
        <a:ln>
          <a:solidFill>
            <a:srgbClr val="11883B"/>
          </a:solidFill>
        </a:ln>
      </dgm:spPr>
      <dgm:t>
        <a:bodyPr/>
        <a:lstStyle/>
        <a:p>
          <a:pPr algn="just"/>
          <a:r>
            <a:rPr lang="en-US" sz="1000" dirty="0" smtClean="0">
              <a:latin typeface="Square721 Cn BT" panose="020B0406020202050204" pitchFamily="34" charset="0"/>
            </a:rPr>
            <a:t>Blocks harmful UV rays from reaching the solar cell</a:t>
          </a:r>
          <a:endParaRPr lang="en-IN" sz="1000" dirty="0">
            <a:latin typeface="Square721 Cn BT" panose="020B0406020202050204" pitchFamily="34" charset="0"/>
          </a:endParaRPr>
        </a:p>
      </dgm:t>
    </dgm:pt>
    <dgm:pt modelId="{EE9EAC5A-39BE-427B-B066-91246B6F5C53}" type="parTrans" cxnId="{66C5C071-33F3-4046-8672-04B64989CA95}">
      <dgm:prSet/>
      <dgm:spPr/>
      <dgm:t>
        <a:bodyPr/>
        <a:lstStyle/>
        <a:p>
          <a:endParaRPr lang="en-IN" sz="1050">
            <a:latin typeface="Square721 Cn BT" panose="020B0406020202050204" pitchFamily="34" charset="0"/>
          </a:endParaRPr>
        </a:p>
      </dgm:t>
    </dgm:pt>
    <dgm:pt modelId="{32AEDC37-8A58-4918-AE3C-19EB3F4AC75E}" type="sibTrans" cxnId="{66C5C071-33F3-4046-8672-04B64989CA95}">
      <dgm:prSet/>
      <dgm:spPr/>
      <dgm:t>
        <a:bodyPr/>
        <a:lstStyle/>
        <a:p>
          <a:endParaRPr lang="en-IN" sz="1050">
            <a:latin typeface="Square721 Cn BT" panose="020B0406020202050204" pitchFamily="34" charset="0"/>
          </a:endParaRPr>
        </a:p>
      </dgm:t>
    </dgm:pt>
    <dgm:pt modelId="{BDFB8302-D9D0-4374-BDB0-0AF2C57F0EBC}">
      <dgm:prSet phldrT="[Text]" custT="1"/>
      <dgm:spPr>
        <a:ln>
          <a:solidFill>
            <a:srgbClr val="11883B"/>
          </a:solidFill>
        </a:ln>
      </dgm:spPr>
      <dgm:t>
        <a:bodyPr/>
        <a:lstStyle/>
        <a:p>
          <a:pPr algn="just"/>
          <a:endParaRPr lang="en-IN" sz="1000" dirty="0">
            <a:latin typeface="Square721 Cn BT" panose="020B0406020202050204" pitchFamily="34" charset="0"/>
          </a:endParaRPr>
        </a:p>
      </dgm:t>
    </dgm:pt>
    <dgm:pt modelId="{D86434AE-B7DC-48C4-BB5E-DCF515DE41DC}" type="parTrans" cxnId="{F870E855-0A2B-41DD-A2CE-989D2BB0E3DE}">
      <dgm:prSet/>
      <dgm:spPr/>
      <dgm:t>
        <a:bodyPr/>
        <a:lstStyle/>
        <a:p>
          <a:endParaRPr lang="en-IN" sz="1050">
            <a:latin typeface="Square721 Cn BT" panose="020B0406020202050204" pitchFamily="34" charset="0"/>
          </a:endParaRPr>
        </a:p>
      </dgm:t>
    </dgm:pt>
    <dgm:pt modelId="{57CEF40C-E557-4688-9F55-CCE2F9D000BF}" type="sibTrans" cxnId="{F870E855-0A2B-41DD-A2CE-989D2BB0E3DE}">
      <dgm:prSet/>
      <dgm:spPr/>
      <dgm:t>
        <a:bodyPr/>
        <a:lstStyle/>
        <a:p>
          <a:endParaRPr lang="en-IN" sz="1050">
            <a:latin typeface="Square721 Cn BT" panose="020B0406020202050204" pitchFamily="34" charset="0"/>
          </a:endParaRPr>
        </a:p>
      </dgm:t>
    </dgm:pt>
    <dgm:pt modelId="{9518A25E-7351-4162-9423-907AA52119FA}">
      <dgm:prSet phldrT="[Text]" custT="1"/>
      <dgm:spPr>
        <a:ln>
          <a:solidFill>
            <a:srgbClr val="11883B"/>
          </a:solidFill>
        </a:ln>
      </dgm:spPr>
      <dgm:t>
        <a:bodyPr/>
        <a:lstStyle/>
        <a:p>
          <a:pPr algn="just"/>
          <a:r>
            <a:rPr lang="en-US" sz="1000" dirty="0" smtClean="0">
              <a:latin typeface="Square721 Cn BT" panose="020B0406020202050204" pitchFamily="34" charset="0"/>
            </a:rPr>
            <a:t>Prevents entrance of moisture, soil, etc. from backside</a:t>
          </a:r>
          <a:endParaRPr lang="en-IN" sz="1000" dirty="0">
            <a:latin typeface="Square721 Cn BT" panose="020B0406020202050204" pitchFamily="34" charset="0"/>
          </a:endParaRPr>
        </a:p>
      </dgm:t>
    </dgm:pt>
    <dgm:pt modelId="{105E8211-2FDA-4B0F-8ED7-E812654D4943}" type="parTrans" cxnId="{331E8904-C28D-4138-B8ED-D1ED2FBC6804}">
      <dgm:prSet/>
      <dgm:spPr/>
      <dgm:t>
        <a:bodyPr/>
        <a:lstStyle/>
        <a:p>
          <a:endParaRPr lang="en-IN" sz="1050">
            <a:latin typeface="Square721 Cn BT" panose="020B0406020202050204" pitchFamily="34" charset="0"/>
          </a:endParaRPr>
        </a:p>
      </dgm:t>
    </dgm:pt>
    <dgm:pt modelId="{27BA8000-99F8-40DB-9F29-149F2AC219CE}" type="sibTrans" cxnId="{331E8904-C28D-4138-B8ED-D1ED2FBC6804}">
      <dgm:prSet/>
      <dgm:spPr/>
      <dgm:t>
        <a:bodyPr/>
        <a:lstStyle/>
        <a:p>
          <a:endParaRPr lang="en-IN" sz="1050">
            <a:latin typeface="Square721 Cn BT" panose="020B0406020202050204" pitchFamily="34" charset="0"/>
          </a:endParaRPr>
        </a:p>
      </dgm:t>
    </dgm:pt>
    <dgm:pt modelId="{93EFC8DA-3D69-4B71-BB18-D93540D66FBA}">
      <dgm:prSet phldrT="[Text]" custT="1"/>
      <dgm:spPr>
        <a:ln>
          <a:solidFill>
            <a:srgbClr val="11883B"/>
          </a:solidFill>
        </a:ln>
      </dgm:spPr>
      <dgm:t>
        <a:bodyPr/>
        <a:lstStyle/>
        <a:p>
          <a:pPr algn="just"/>
          <a:r>
            <a:rPr lang="en-US" sz="1000" dirty="0" smtClean="0">
              <a:latin typeface="Square721 Cn BT" panose="020B0406020202050204" pitchFamily="34" charset="0"/>
            </a:rPr>
            <a:t>Also has reverse diode for protection against hotspot </a:t>
          </a:r>
          <a:endParaRPr lang="en-IN" sz="1000" dirty="0">
            <a:latin typeface="Square721 Cn BT" panose="020B0406020202050204" pitchFamily="34" charset="0"/>
          </a:endParaRPr>
        </a:p>
      </dgm:t>
    </dgm:pt>
    <dgm:pt modelId="{5A784E70-F22B-4BCD-A6B0-986D4DE53FDD}" type="parTrans" cxnId="{F78CA469-364D-48C5-9C85-51DF3410A7A4}">
      <dgm:prSet/>
      <dgm:spPr/>
      <dgm:t>
        <a:bodyPr/>
        <a:lstStyle/>
        <a:p>
          <a:endParaRPr lang="en-IN" sz="1050">
            <a:latin typeface="Square721 Cn BT" panose="020B0406020202050204" pitchFamily="34" charset="0"/>
          </a:endParaRPr>
        </a:p>
      </dgm:t>
    </dgm:pt>
    <dgm:pt modelId="{335B650F-295C-4F75-A454-DF53BE2FD8B6}" type="sibTrans" cxnId="{F78CA469-364D-48C5-9C85-51DF3410A7A4}">
      <dgm:prSet/>
      <dgm:spPr/>
      <dgm:t>
        <a:bodyPr/>
        <a:lstStyle/>
        <a:p>
          <a:endParaRPr lang="en-IN" sz="1050">
            <a:latin typeface="Square721 Cn BT" panose="020B0406020202050204" pitchFamily="34" charset="0"/>
          </a:endParaRPr>
        </a:p>
      </dgm:t>
    </dgm:pt>
    <dgm:pt modelId="{092B2437-81A5-4A7C-84A3-323B9AEA6740}">
      <dgm:prSet phldrT="[Text]" custT="1"/>
      <dgm:spPr>
        <a:ln>
          <a:solidFill>
            <a:srgbClr val="11883B"/>
          </a:solidFill>
        </a:ln>
      </dgm:spPr>
      <dgm:t>
        <a:bodyPr/>
        <a:lstStyle/>
        <a:p>
          <a:pPr algn="just"/>
          <a:endParaRPr lang="en-IN" sz="1000" dirty="0">
            <a:latin typeface="Square721 Cn BT" panose="020B0406020202050204" pitchFamily="34" charset="0"/>
          </a:endParaRPr>
        </a:p>
      </dgm:t>
    </dgm:pt>
    <dgm:pt modelId="{F774DD82-4201-4E86-B386-D659DC3404D1}" type="parTrans" cxnId="{3DFA2622-28AB-4A5A-906D-B54202235020}">
      <dgm:prSet/>
      <dgm:spPr/>
      <dgm:t>
        <a:bodyPr/>
        <a:lstStyle/>
        <a:p>
          <a:endParaRPr lang="en-IN" sz="1050">
            <a:latin typeface="Square721 Cn BT" panose="020B0406020202050204" pitchFamily="34" charset="0"/>
          </a:endParaRPr>
        </a:p>
      </dgm:t>
    </dgm:pt>
    <dgm:pt modelId="{E674BA57-6B28-4AB1-9A97-133EDAEC662D}" type="sibTrans" cxnId="{3DFA2622-28AB-4A5A-906D-B54202235020}">
      <dgm:prSet/>
      <dgm:spPr/>
      <dgm:t>
        <a:bodyPr/>
        <a:lstStyle/>
        <a:p>
          <a:endParaRPr lang="en-IN" sz="1050">
            <a:latin typeface="Square721 Cn BT" panose="020B0406020202050204" pitchFamily="34" charset="0"/>
          </a:endParaRPr>
        </a:p>
      </dgm:t>
    </dgm:pt>
    <dgm:pt modelId="{CE33C779-E9C9-4753-8BE5-DB95A7325514}">
      <dgm:prSet phldrT="[Text]" custT="1"/>
      <dgm:spPr>
        <a:ln>
          <a:solidFill>
            <a:srgbClr val="11883B"/>
          </a:solidFill>
        </a:ln>
      </dgm:spPr>
      <dgm:t>
        <a:bodyPr anchor="t"/>
        <a:lstStyle/>
        <a:p>
          <a:pPr algn="just"/>
          <a:r>
            <a:rPr lang="en-US" sz="1000" b="0" dirty="0" smtClean="0">
              <a:latin typeface="Square721 Cn BT" panose="020B0406020202050204" pitchFamily="34" charset="0"/>
            </a:rPr>
            <a:t>Allows the module to be installed easily on the understructure.</a:t>
          </a:r>
          <a:endParaRPr lang="en-IN" sz="1000" b="0" dirty="0">
            <a:latin typeface="Square721 Cn BT" panose="020B0406020202050204" pitchFamily="34" charset="0"/>
          </a:endParaRPr>
        </a:p>
      </dgm:t>
    </dgm:pt>
    <dgm:pt modelId="{6534E611-F1BB-4CD1-A7A3-103BB1AEC092}" type="parTrans" cxnId="{B41F8521-A2F8-45D8-8E2F-6EB4FFA1CCEA}">
      <dgm:prSet/>
      <dgm:spPr/>
      <dgm:t>
        <a:bodyPr/>
        <a:lstStyle/>
        <a:p>
          <a:endParaRPr lang="en-IN" sz="1050">
            <a:latin typeface="Square721 Cn BT" panose="020B0406020202050204" pitchFamily="34" charset="0"/>
          </a:endParaRPr>
        </a:p>
      </dgm:t>
    </dgm:pt>
    <dgm:pt modelId="{C254BC65-D508-43D0-979E-B96764E1F020}" type="sibTrans" cxnId="{B41F8521-A2F8-45D8-8E2F-6EB4FFA1CCEA}">
      <dgm:prSet/>
      <dgm:spPr/>
      <dgm:t>
        <a:bodyPr/>
        <a:lstStyle/>
        <a:p>
          <a:endParaRPr lang="en-IN" sz="1050">
            <a:latin typeface="Square721 Cn BT" panose="020B0406020202050204" pitchFamily="34" charset="0"/>
          </a:endParaRPr>
        </a:p>
      </dgm:t>
    </dgm:pt>
    <dgm:pt modelId="{17F0B950-64E6-4F8F-AE70-B6238BD88D5A}">
      <dgm:prSet phldrT="[Text]" custT="1"/>
      <dgm:spPr>
        <a:ln>
          <a:solidFill>
            <a:srgbClr val="11883B"/>
          </a:solidFill>
        </a:ln>
      </dgm:spPr>
      <dgm:t>
        <a:bodyPr anchor="t"/>
        <a:lstStyle/>
        <a:p>
          <a:pPr algn="just"/>
          <a:endParaRPr lang="en-IN" sz="1000" b="0" dirty="0">
            <a:latin typeface="Square721 Cn BT" panose="020B0406020202050204" pitchFamily="34" charset="0"/>
          </a:endParaRPr>
        </a:p>
      </dgm:t>
    </dgm:pt>
    <dgm:pt modelId="{E7D8D826-1BD4-474A-A748-6386A55003F2}" type="parTrans" cxnId="{290EE410-7AC4-4C07-9E5F-ACFAFE8F12F3}">
      <dgm:prSet/>
      <dgm:spPr/>
      <dgm:t>
        <a:bodyPr/>
        <a:lstStyle/>
        <a:p>
          <a:endParaRPr lang="en-IN" sz="1050">
            <a:latin typeface="Square721 Cn BT" panose="020B0406020202050204" pitchFamily="34" charset="0"/>
          </a:endParaRPr>
        </a:p>
      </dgm:t>
    </dgm:pt>
    <dgm:pt modelId="{B886A7BD-9502-4979-932A-ECE822D7FA41}" type="sibTrans" cxnId="{290EE410-7AC4-4C07-9E5F-ACFAFE8F12F3}">
      <dgm:prSet/>
      <dgm:spPr/>
      <dgm:t>
        <a:bodyPr/>
        <a:lstStyle/>
        <a:p>
          <a:endParaRPr lang="en-IN" sz="1050">
            <a:latin typeface="Square721 Cn BT" panose="020B0406020202050204" pitchFamily="34" charset="0"/>
          </a:endParaRPr>
        </a:p>
      </dgm:t>
    </dgm:pt>
    <dgm:pt modelId="{BE3274D1-6BD6-463D-9A98-984C9E0FC144}">
      <dgm:prSet phldrT="[Text]" custT="1"/>
      <dgm:spPr>
        <a:ln>
          <a:solidFill>
            <a:srgbClr val="11883B"/>
          </a:solidFill>
        </a:ln>
      </dgm:spPr>
      <dgm:t>
        <a:bodyPr anchor="t"/>
        <a:lstStyle/>
        <a:p>
          <a:pPr algn="just"/>
          <a:endParaRPr lang="en-IN" sz="1000" b="0" dirty="0">
            <a:latin typeface="Square721 Cn BT" panose="020B0406020202050204" pitchFamily="34" charset="0"/>
          </a:endParaRPr>
        </a:p>
      </dgm:t>
    </dgm:pt>
    <dgm:pt modelId="{4F0995C8-044D-4457-98D4-F29BFB799EFD}" type="parTrans" cxnId="{4156FBAC-835F-4587-AC8C-B78707DE1DC5}">
      <dgm:prSet/>
      <dgm:spPr/>
      <dgm:t>
        <a:bodyPr/>
        <a:lstStyle/>
        <a:p>
          <a:endParaRPr lang="en-IN" sz="1050">
            <a:latin typeface="Square721 Cn BT" panose="020B0406020202050204" pitchFamily="34" charset="0"/>
          </a:endParaRPr>
        </a:p>
      </dgm:t>
    </dgm:pt>
    <dgm:pt modelId="{6B0243E8-E27C-4C72-A6EC-95B41F2259E6}" type="sibTrans" cxnId="{4156FBAC-835F-4587-AC8C-B78707DE1DC5}">
      <dgm:prSet/>
      <dgm:spPr/>
      <dgm:t>
        <a:bodyPr/>
        <a:lstStyle/>
        <a:p>
          <a:endParaRPr lang="en-IN" sz="1050">
            <a:latin typeface="Square721 Cn BT" panose="020B0406020202050204" pitchFamily="34" charset="0"/>
          </a:endParaRPr>
        </a:p>
      </dgm:t>
    </dgm:pt>
    <dgm:pt modelId="{8CBFB3E9-407D-4003-8E0E-62FF2544D628}">
      <dgm:prSet phldrT="[Text]" custT="1"/>
      <dgm:spPr>
        <a:ln>
          <a:solidFill>
            <a:srgbClr val="11883B"/>
          </a:solidFill>
        </a:ln>
      </dgm:spPr>
      <dgm:t>
        <a:bodyPr anchor="t"/>
        <a:lstStyle/>
        <a:p>
          <a:pPr algn="just"/>
          <a:endParaRPr lang="en-IN" sz="1000" b="0" dirty="0">
            <a:latin typeface="Square721 Cn BT" panose="020B0406020202050204" pitchFamily="34" charset="0"/>
          </a:endParaRPr>
        </a:p>
      </dgm:t>
    </dgm:pt>
    <dgm:pt modelId="{C61E9E2C-CA82-49A6-83CC-DBC1E7590952}" type="parTrans" cxnId="{3EF9D88E-0946-493F-9683-E01166C90288}">
      <dgm:prSet/>
      <dgm:spPr/>
      <dgm:t>
        <a:bodyPr/>
        <a:lstStyle/>
        <a:p>
          <a:endParaRPr lang="en-IN" sz="1050">
            <a:latin typeface="Square721 Cn BT" panose="020B0406020202050204" pitchFamily="34" charset="0"/>
          </a:endParaRPr>
        </a:p>
      </dgm:t>
    </dgm:pt>
    <dgm:pt modelId="{FBBA01BF-C10D-409F-BADA-10D77C69CC69}" type="sibTrans" cxnId="{3EF9D88E-0946-493F-9683-E01166C90288}">
      <dgm:prSet/>
      <dgm:spPr/>
      <dgm:t>
        <a:bodyPr/>
        <a:lstStyle/>
        <a:p>
          <a:endParaRPr lang="en-IN" sz="1050">
            <a:latin typeface="Square721 Cn BT" panose="020B0406020202050204" pitchFamily="34" charset="0"/>
          </a:endParaRPr>
        </a:p>
      </dgm:t>
    </dgm:pt>
    <dgm:pt modelId="{3690D159-63C6-4FA5-AA1F-21E2CADDE414}">
      <dgm:prSet phldrT="[Text]" custT="1"/>
      <dgm:spPr>
        <a:ln>
          <a:solidFill>
            <a:srgbClr val="11883B"/>
          </a:solidFill>
        </a:ln>
      </dgm:spPr>
      <dgm:t>
        <a:bodyPr anchor="t"/>
        <a:lstStyle/>
        <a:p>
          <a:pPr algn="just"/>
          <a:endParaRPr lang="en-IN" sz="1000" b="0" dirty="0">
            <a:latin typeface="Square721 Cn BT" panose="020B0406020202050204" pitchFamily="34" charset="0"/>
          </a:endParaRPr>
        </a:p>
      </dgm:t>
    </dgm:pt>
    <dgm:pt modelId="{32C00A90-0567-4A9B-9FDC-584DC453E85E}" type="parTrans" cxnId="{9E702A02-26A9-40E5-BBBE-849A139ADCEC}">
      <dgm:prSet/>
      <dgm:spPr/>
      <dgm:t>
        <a:bodyPr/>
        <a:lstStyle/>
        <a:p>
          <a:endParaRPr lang="en-IN" sz="1050">
            <a:latin typeface="Square721 Cn BT" panose="020B0406020202050204" pitchFamily="34" charset="0"/>
          </a:endParaRPr>
        </a:p>
      </dgm:t>
    </dgm:pt>
    <dgm:pt modelId="{104E27B3-86DF-4D79-9C7B-07EB7D34C6C2}" type="sibTrans" cxnId="{9E702A02-26A9-40E5-BBBE-849A139ADCEC}">
      <dgm:prSet/>
      <dgm:spPr/>
      <dgm:t>
        <a:bodyPr/>
        <a:lstStyle/>
        <a:p>
          <a:endParaRPr lang="en-IN" sz="1050">
            <a:latin typeface="Square721 Cn BT" panose="020B0406020202050204" pitchFamily="34" charset="0"/>
          </a:endParaRPr>
        </a:p>
      </dgm:t>
    </dgm:pt>
    <dgm:pt modelId="{C912D733-CBE5-45CB-839E-E6820D8A32AF}">
      <dgm:prSet phldrT="[Text]" custT="1"/>
      <dgm:spPr>
        <a:ln>
          <a:solidFill>
            <a:srgbClr val="11883B"/>
          </a:solidFill>
        </a:ln>
      </dgm:spPr>
      <dgm:t>
        <a:bodyPr anchor="t"/>
        <a:lstStyle/>
        <a:p>
          <a:pPr algn="just"/>
          <a:endParaRPr lang="en-IN" sz="1000" b="0" dirty="0">
            <a:latin typeface="Square721 Cn BT" panose="020B0406020202050204" pitchFamily="34" charset="0"/>
          </a:endParaRPr>
        </a:p>
      </dgm:t>
    </dgm:pt>
    <dgm:pt modelId="{F851601A-EF52-4786-AD83-5B7CFF4C3F4B}" type="parTrans" cxnId="{422561F4-7EC1-4A24-9ECD-0C3385248D13}">
      <dgm:prSet/>
      <dgm:spPr/>
      <dgm:t>
        <a:bodyPr/>
        <a:lstStyle/>
        <a:p>
          <a:endParaRPr lang="en-IN" sz="1050">
            <a:latin typeface="Square721 Cn BT" panose="020B0406020202050204" pitchFamily="34" charset="0"/>
          </a:endParaRPr>
        </a:p>
      </dgm:t>
    </dgm:pt>
    <dgm:pt modelId="{74A0D14D-C534-4F3C-9A5B-0A6854880CAA}" type="sibTrans" cxnId="{422561F4-7EC1-4A24-9ECD-0C3385248D13}">
      <dgm:prSet/>
      <dgm:spPr/>
      <dgm:t>
        <a:bodyPr/>
        <a:lstStyle/>
        <a:p>
          <a:endParaRPr lang="en-IN" sz="1050">
            <a:latin typeface="Square721 Cn BT" panose="020B0406020202050204" pitchFamily="34" charset="0"/>
          </a:endParaRPr>
        </a:p>
      </dgm:t>
    </dgm:pt>
    <dgm:pt modelId="{3A4EE041-5EA5-4ED7-B791-1F0B048B44E5}" type="pres">
      <dgm:prSet presAssocID="{84F601EE-D088-4E95-954B-76C30180A4F1}" presName="Name0" presStyleCnt="0">
        <dgm:presLayoutVars>
          <dgm:dir/>
          <dgm:resizeHandles val="exact"/>
        </dgm:presLayoutVars>
      </dgm:prSet>
      <dgm:spPr/>
      <dgm:t>
        <a:bodyPr/>
        <a:lstStyle/>
        <a:p>
          <a:endParaRPr lang="en-IN"/>
        </a:p>
      </dgm:t>
    </dgm:pt>
    <dgm:pt modelId="{C93D7B5B-DE71-4858-964C-FBF4F755F5C7}" type="pres">
      <dgm:prSet presAssocID="{84F601EE-D088-4E95-954B-76C30180A4F1}" presName="fgShape" presStyleLbl="fgShp" presStyleIdx="0" presStyleCnt="1"/>
      <dgm:spPr>
        <a:noFill/>
        <a:ln>
          <a:noFill/>
        </a:ln>
      </dgm:spPr>
    </dgm:pt>
    <dgm:pt modelId="{576A0AB4-54C4-45A1-8994-480FD4D67162}" type="pres">
      <dgm:prSet presAssocID="{84F601EE-D088-4E95-954B-76C30180A4F1}" presName="linComp" presStyleCnt="0"/>
      <dgm:spPr/>
    </dgm:pt>
    <dgm:pt modelId="{D2C18CB8-041E-4F1A-940D-AAA1B1CCFF8C}" type="pres">
      <dgm:prSet presAssocID="{775F2544-95AE-4122-929E-252003E5F72B}" presName="compNode" presStyleCnt="0"/>
      <dgm:spPr/>
    </dgm:pt>
    <dgm:pt modelId="{E5CED31B-F8AD-4ACE-A1D8-D673F60F9C2E}" type="pres">
      <dgm:prSet presAssocID="{775F2544-95AE-4122-929E-252003E5F72B}" presName="bkgdShape" presStyleLbl="node1" presStyleIdx="0" presStyleCnt="6" custScaleX="100000" custLinFactNeighborX="118"/>
      <dgm:spPr/>
      <dgm:t>
        <a:bodyPr/>
        <a:lstStyle/>
        <a:p>
          <a:endParaRPr lang="en-IN"/>
        </a:p>
      </dgm:t>
    </dgm:pt>
    <dgm:pt modelId="{5D67C4AB-9C38-49D9-8AE3-2FA78ED8AF77}" type="pres">
      <dgm:prSet presAssocID="{775F2544-95AE-4122-929E-252003E5F72B}" presName="nodeTx" presStyleLbl="node1" presStyleIdx="0" presStyleCnt="6">
        <dgm:presLayoutVars>
          <dgm:bulletEnabled val="1"/>
        </dgm:presLayoutVars>
      </dgm:prSet>
      <dgm:spPr/>
      <dgm:t>
        <a:bodyPr/>
        <a:lstStyle/>
        <a:p>
          <a:endParaRPr lang="en-IN"/>
        </a:p>
      </dgm:t>
    </dgm:pt>
    <dgm:pt modelId="{47C9ADAF-80EA-4C3C-9A2D-10D70E8E0970}" type="pres">
      <dgm:prSet presAssocID="{775F2544-95AE-4122-929E-252003E5F72B}" presName="invisiNode" presStyleLbl="node1" presStyleIdx="0" presStyleCnt="6"/>
      <dgm:spPr/>
    </dgm:pt>
    <dgm:pt modelId="{04309A93-3890-4AC7-8FAE-2F831745CD68}" type="pres">
      <dgm:prSet presAssocID="{775F2544-95AE-4122-929E-252003E5F72B}" presName="imagNode" presStyleLbl="fgImgPlace1" presStyleIdx="0" presStyleCnt="6"/>
      <dgm:spPr>
        <a:blipFill rotWithShape="1">
          <a:blip xmlns:r="http://schemas.openxmlformats.org/officeDocument/2006/relationships" r:embed="rId1"/>
          <a:stretch>
            <a:fillRect/>
          </a:stretch>
        </a:blipFill>
      </dgm:spPr>
      <dgm:t>
        <a:bodyPr/>
        <a:lstStyle/>
        <a:p>
          <a:endParaRPr lang="en-IN"/>
        </a:p>
      </dgm:t>
    </dgm:pt>
    <dgm:pt modelId="{58B1859D-4F40-42F4-B0FB-7F08F31E67E4}" type="pres">
      <dgm:prSet presAssocID="{DFACC8D1-B853-4201-A0F0-96FA01A2659F}" presName="sibTrans" presStyleLbl="sibTrans2D1" presStyleIdx="0" presStyleCnt="0"/>
      <dgm:spPr/>
      <dgm:t>
        <a:bodyPr/>
        <a:lstStyle/>
        <a:p>
          <a:endParaRPr lang="en-IN"/>
        </a:p>
      </dgm:t>
    </dgm:pt>
    <dgm:pt modelId="{8A4D63A4-16F2-46B9-B853-43721C50E852}" type="pres">
      <dgm:prSet presAssocID="{25107F85-50F6-4BAA-A8D1-F8F367EF3C2A}" presName="compNode" presStyleCnt="0"/>
      <dgm:spPr/>
    </dgm:pt>
    <dgm:pt modelId="{4354B04B-7322-43FC-B3D8-E4AEAC45A520}" type="pres">
      <dgm:prSet presAssocID="{25107F85-50F6-4BAA-A8D1-F8F367EF3C2A}" presName="bkgdShape" presStyleLbl="node1" presStyleIdx="1" presStyleCnt="6"/>
      <dgm:spPr/>
      <dgm:t>
        <a:bodyPr/>
        <a:lstStyle/>
        <a:p>
          <a:endParaRPr lang="en-IN"/>
        </a:p>
      </dgm:t>
    </dgm:pt>
    <dgm:pt modelId="{3B534E34-517A-4B61-916B-4EAD8E3C8D28}" type="pres">
      <dgm:prSet presAssocID="{25107F85-50F6-4BAA-A8D1-F8F367EF3C2A}" presName="nodeTx" presStyleLbl="node1" presStyleIdx="1" presStyleCnt="6">
        <dgm:presLayoutVars>
          <dgm:bulletEnabled val="1"/>
        </dgm:presLayoutVars>
      </dgm:prSet>
      <dgm:spPr/>
      <dgm:t>
        <a:bodyPr/>
        <a:lstStyle/>
        <a:p>
          <a:endParaRPr lang="en-IN"/>
        </a:p>
      </dgm:t>
    </dgm:pt>
    <dgm:pt modelId="{90BBDB3E-D1F4-4CB3-98C2-6868C3E56AE0}" type="pres">
      <dgm:prSet presAssocID="{25107F85-50F6-4BAA-A8D1-F8F367EF3C2A}" presName="invisiNode" presStyleLbl="node1" presStyleIdx="1" presStyleCnt="6"/>
      <dgm:spPr/>
    </dgm:pt>
    <dgm:pt modelId="{A16A9342-52C9-4B8F-A998-D8FEAD94F3A6}" type="pres">
      <dgm:prSet presAssocID="{25107F85-50F6-4BAA-A8D1-F8F367EF3C2A}" presName="imagNode" presStyleLbl="fgImgPlace1" presStyleIdx="1" presStyleCnt="6"/>
      <dgm:spPr>
        <a:blipFill rotWithShape="1">
          <a:blip xmlns:r="http://schemas.openxmlformats.org/officeDocument/2006/relationships" r:embed="rId2"/>
          <a:stretch>
            <a:fillRect/>
          </a:stretch>
        </a:blipFill>
      </dgm:spPr>
      <dgm:t>
        <a:bodyPr/>
        <a:lstStyle/>
        <a:p>
          <a:endParaRPr lang="en-IN"/>
        </a:p>
      </dgm:t>
    </dgm:pt>
    <dgm:pt modelId="{9C2B0C40-F070-4328-A534-9B97EA39AB6C}" type="pres">
      <dgm:prSet presAssocID="{C0CB005A-F4B2-4B67-ADA7-6E6B1A679FEB}" presName="sibTrans" presStyleLbl="sibTrans2D1" presStyleIdx="0" presStyleCnt="0"/>
      <dgm:spPr/>
      <dgm:t>
        <a:bodyPr/>
        <a:lstStyle/>
        <a:p>
          <a:endParaRPr lang="en-IN"/>
        </a:p>
      </dgm:t>
    </dgm:pt>
    <dgm:pt modelId="{2CC4D2B6-43F7-48A2-8A0E-5E454F62D7AC}" type="pres">
      <dgm:prSet presAssocID="{5DA0E75B-5C19-4F12-8FBD-B1B1F094C47C}" presName="compNode" presStyleCnt="0"/>
      <dgm:spPr/>
    </dgm:pt>
    <dgm:pt modelId="{86A84512-BF8D-4CCD-AB6D-DEDB5E6BE9CE}" type="pres">
      <dgm:prSet presAssocID="{5DA0E75B-5C19-4F12-8FBD-B1B1F094C47C}" presName="bkgdShape" presStyleLbl="node1" presStyleIdx="2" presStyleCnt="6"/>
      <dgm:spPr/>
      <dgm:t>
        <a:bodyPr/>
        <a:lstStyle/>
        <a:p>
          <a:endParaRPr lang="en-IN"/>
        </a:p>
      </dgm:t>
    </dgm:pt>
    <dgm:pt modelId="{E107D357-CF18-47D4-97E7-094E8224C110}" type="pres">
      <dgm:prSet presAssocID="{5DA0E75B-5C19-4F12-8FBD-B1B1F094C47C}" presName="nodeTx" presStyleLbl="node1" presStyleIdx="2" presStyleCnt="6">
        <dgm:presLayoutVars>
          <dgm:bulletEnabled val="1"/>
        </dgm:presLayoutVars>
      </dgm:prSet>
      <dgm:spPr/>
      <dgm:t>
        <a:bodyPr/>
        <a:lstStyle/>
        <a:p>
          <a:endParaRPr lang="en-IN"/>
        </a:p>
      </dgm:t>
    </dgm:pt>
    <dgm:pt modelId="{8F12DE24-C444-49B4-8B15-2134D84DA985}" type="pres">
      <dgm:prSet presAssocID="{5DA0E75B-5C19-4F12-8FBD-B1B1F094C47C}" presName="invisiNode" presStyleLbl="node1" presStyleIdx="2" presStyleCnt="6"/>
      <dgm:spPr/>
    </dgm:pt>
    <dgm:pt modelId="{165EA06F-1925-4366-B7BC-58EEF86B4D66}" type="pres">
      <dgm:prSet presAssocID="{5DA0E75B-5C19-4F12-8FBD-B1B1F094C47C}" presName="imagNode" presStyleLbl="fgImgPlace1" presStyleIdx="2" presStyleCnt="6"/>
      <dgm:spPr>
        <a:blipFill rotWithShape="1">
          <a:blip xmlns:r="http://schemas.openxmlformats.org/officeDocument/2006/relationships" r:embed="rId3"/>
          <a:stretch>
            <a:fillRect/>
          </a:stretch>
        </a:blipFill>
      </dgm:spPr>
      <dgm:t>
        <a:bodyPr/>
        <a:lstStyle/>
        <a:p>
          <a:endParaRPr lang="en-IN"/>
        </a:p>
      </dgm:t>
    </dgm:pt>
    <dgm:pt modelId="{DA067ED2-1386-44C1-8863-CDC4ED4F8815}" type="pres">
      <dgm:prSet presAssocID="{94F240CF-0C72-4D22-ADDA-D21BEB15E28B}" presName="sibTrans" presStyleLbl="sibTrans2D1" presStyleIdx="0" presStyleCnt="0"/>
      <dgm:spPr/>
      <dgm:t>
        <a:bodyPr/>
        <a:lstStyle/>
        <a:p>
          <a:endParaRPr lang="en-IN"/>
        </a:p>
      </dgm:t>
    </dgm:pt>
    <dgm:pt modelId="{A88B117E-9D7A-43E4-9C66-F15D7047D5E1}" type="pres">
      <dgm:prSet presAssocID="{503A90D5-D298-4344-AA9A-70F3A7BC3756}" presName="compNode" presStyleCnt="0"/>
      <dgm:spPr/>
    </dgm:pt>
    <dgm:pt modelId="{092A8A45-BCA4-4CA4-A33A-08272442D620}" type="pres">
      <dgm:prSet presAssocID="{503A90D5-D298-4344-AA9A-70F3A7BC3756}" presName="bkgdShape" presStyleLbl="node1" presStyleIdx="3" presStyleCnt="6" custLinFactNeighborX="254" custLinFactNeighborY="-276"/>
      <dgm:spPr/>
      <dgm:t>
        <a:bodyPr/>
        <a:lstStyle/>
        <a:p>
          <a:endParaRPr lang="en-IN"/>
        </a:p>
      </dgm:t>
    </dgm:pt>
    <dgm:pt modelId="{303914EA-ADE8-44C1-AAB4-13D69DB99E97}" type="pres">
      <dgm:prSet presAssocID="{503A90D5-D298-4344-AA9A-70F3A7BC3756}" presName="nodeTx" presStyleLbl="node1" presStyleIdx="3" presStyleCnt="6">
        <dgm:presLayoutVars>
          <dgm:bulletEnabled val="1"/>
        </dgm:presLayoutVars>
      </dgm:prSet>
      <dgm:spPr/>
      <dgm:t>
        <a:bodyPr/>
        <a:lstStyle/>
        <a:p>
          <a:endParaRPr lang="en-IN"/>
        </a:p>
      </dgm:t>
    </dgm:pt>
    <dgm:pt modelId="{69D1A57F-578D-41C3-9C40-C7033109DC0D}" type="pres">
      <dgm:prSet presAssocID="{503A90D5-D298-4344-AA9A-70F3A7BC3756}" presName="invisiNode" presStyleLbl="node1" presStyleIdx="3" presStyleCnt="6"/>
      <dgm:spPr/>
    </dgm:pt>
    <dgm:pt modelId="{20037648-10C7-41B6-9CC9-61503E02FFCA}" type="pres">
      <dgm:prSet presAssocID="{503A90D5-D298-4344-AA9A-70F3A7BC3756}" presName="imagNode" presStyleLbl="fgImgPlace1" presStyleIdx="3" presStyleCnt="6"/>
      <dgm:spPr>
        <a:blipFill rotWithShape="1">
          <a:blip xmlns:r="http://schemas.openxmlformats.org/officeDocument/2006/relationships" r:embed="rId4"/>
          <a:stretch>
            <a:fillRect/>
          </a:stretch>
        </a:blipFill>
      </dgm:spPr>
      <dgm:t>
        <a:bodyPr/>
        <a:lstStyle/>
        <a:p>
          <a:endParaRPr lang="en-IN"/>
        </a:p>
      </dgm:t>
    </dgm:pt>
    <dgm:pt modelId="{7E3C521F-AFBD-4845-AA2B-668A8751EE0F}" type="pres">
      <dgm:prSet presAssocID="{626B92DA-4606-4A64-AEE1-212A4F3A50C4}" presName="sibTrans" presStyleLbl="sibTrans2D1" presStyleIdx="0" presStyleCnt="0"/>
      <dgm:spPr/>
      <dgm:t>
        <a:bodyPr/>
        <a:lstStyle/>
        <a:p>
          <a:endParaRPr lang="en-IN"/>
        </a:p>
      </dgm:t>
    </dgm:pt>
    <dgm:pt modelId="{5270C886-A3D7-42C6-A9E3-D9BD9985DD59}" type="pres">
      <dgm:prSet presAssocID="{42A5A5A5-26BB-43C6-A963-6D4C4A6F2BF3}" presName="compNode" presStyleCnt="0"/>
      <dgm:spPr/>
    </dgm:pt>
    <dgm:pt modelId="{78C25A77-121D-429F-8374-6EDADABF28E1}" type="pres">
      <dgm:prSet presAssocID="{42A5A5A5-26BB-43C6-A963-6D4C4A6F2BF3}" presName="bkgdShape" presStyleLbl="node1" presStyleIdx="4" presStyleCnt="6"/>
      <dgm:spPr/>
      <dgm:t>
        <a:bodyPr/>
        <a:lstStyle/>
        <a:p>
          <a:endParaRPr lang="en-IN"/>
        </a:p>
      </dgm:t>
    </dgm:pt>
    <dgm:pt modelId="{E916BEF9-23FE-4BC9-A73D-347720EE48C7}" type="pres">
      <dgm:prSet presAssocID="{42A5A5A5-26BB-43C6-A963-6D4C4A6F2BF3}" presName="nodeTx" presStyleLbl="node1" presStyleIdx="4" presStyleCnt="6">
        <dgm:presLayoutVars>
          <dgm:bulletEnabled val="1"/>
        </dgm:presLayoutVars>
      </dgm:prSet>
      <dgm:spPr/>
      <dgm:t>
        <a:bodyPr/>
        <a:lstStyle/>
        <a:p>
          <a:endParaRPr lang="en-IN"/>
        </a:p>
      </dgm:t>
    </dgm:pt>
    <dgm:pt modelId="{C6072081-C176-4667-B85F-1B37AE2D0ED3}" type="pres">
      <dgm:prSet presAssocID="{42A5A5A5-26BB-43C6-A963-6D4C4A6F2BF3}" presName="invisiNode" presStyleLbl="node1" presStyleIdx="4" presStyleCnt="6"/>
      <dgm:spPr/>
    </dgm:pt>
    <dgm:pt modelId="{DE94B195-AFE5-4D26-ABA0-967363BCF0E5}" type="pres">
      <dgm:prSet presAssocID="{42A5A5A5-26BB-43C6-A963-6D4C4A6F2BF3}" presName="imagNode" presStyleLbl="fgImgPlace1" presStyleIdx="4" presStyleCnt="6"/>
      <dgm:spPr>
        <a:blipFill rotWithShape="1">
          <a:blip xmlns:r="http://schemas.openxmlformats.org/officeDocument/2006/relationships" r:embed="rId5"/>
          <a:stretch>
            <a:fillRect/>
          </a:stretch>
        </a:blipFill>
      </dgm:spPr>
      <dgm:t>
        <a:bodyPr/>
        <a:lstStyle/>
        <a:p>
          <a:endParaRPr lang="en-IN"/>
        </a:p>
      </dgm:t>
    </dgm:pt>
    <dgm:pt modelId="{3EAD2056-B6CE-4B1E-BC29-6CE71B58F032}" type="pres">
      <dgm:prSet presAssocID="{75EE5CF5-B176-458F-8F20-380DEC40573B}" presName="sibTrans" presStyleLbl="sibTrans2D1" presStyleIdx="0" presStyleCnt="0"/>
      <dgm:spPr/>
      <dgm:t>
        <a:bodyPr/>
        <a:lstStyle/>
        <a:p>
          <a:endParaRPr lang="en-IN"/>
        </a:p>
      </dgm:t>
    </dgm:pt>
    <dgm:pt modelId="{D3F94AA9-B2D3-4270-82C1-8218B2E9CE60}" type="pres">
      <dgm:prSet presAssocID="{4E07F8B7-5188-47B5-916F-5CA62D885499}" presName="compNode" presStyleCnt="0"/>
      <dgm:spPr/>
    </dgm:pt>
    <dgm:pt modelId="{06320581-450C-49BB-A6E6-134697553E20}" type="pres">
      <dgm:prSet presAssocID="{4E07F8B7-5188-47B5-916F-5CA62D885499}" presName="bkgdShape" presStyleLbl="node1" presStyleIdx="5" presStyleCnt="6"/>
      <dgm:spPr/>
      <dgm:t>
        <a:bodyPr/>
        <a:lstStyle/>
        <a:p>
          <a:endParaRPr lang="en-IN"/>
        </a:p>
      </dgm:t>
    </dgm:pt>
    <dgm:pt modelId="{8EB438D0-5026-4FA9-8835-7075C5619797}" type="pres">
      <dgm:prSet presAssocID="{4E07F8B7-5188-47B5-916F-5CA62D885499}" presName="nodeTx" presStyleLbl="node1" presStyleIdx="5" presStyleCnt="6">
        <dgm:presLayoutVars>
          <dgm:bulletEnabled val="1"/>
        </dgm:presLayoutVars>
      </dgm:prSet>
      <dgm:spPr/>
      <dgm:t>
        <a:bodyPr/>
        <a:lstStyle/>
        <a:p>
          <a:endParaRPr lang="en-IN"/>
        </a:p>
      </dgm:t>
    </dgm:pt>
    <dgm:pt modelId="{B540E905-3C91-4B70-A516-2F939647EB76}" type="pres">
      <dgm:prSet presAssocID="{4E07F8B7-5188-47B5-916F-5CA62D885499}" presName="invisiNode" presStyleLbl="node1" presStyleIdx="5" presStyleCnt="6"/>
      <dgm:spPr/>
    </dgm:pt>
    <dgm:pt modelId="{CA37C34F-1689-45E6-B2C8-B6EBE7787088}" type="pres">
      <dgm:prSet presAssocID="{4E07F8B7-5188-47B5-916F-5CA62D885499}" presName="imagNode" presStyleLbl="fgImgPlace1" presStyleIdx="5" presStyleCnt="6"/>
      <dgm:spPr>
        <a:blipFill>
          <a:blip xmlns:r="http://schemas.openxmlformats.org/officeDocument/2006/relationships" r:embed="rId6" cstate="print">
            <a:extLst>
              <a:ext uri="{28A0092B-C50C-407E-A947-70E740481C1C}">
                <a14:useLocalDpi xmlns:a14="http://schemas.microsoft.com/office/drawing/2010/main" val="0"/>
              </a:ext>
            </a:extLst>
          </a:blip>
          <a:srcRect/>
          <a:stretch>
            <a:fillRect l="-1000" r="-1000"/>
          </a:stretch>
        </a:blipFill>
      </dgm:spPr>
      <dgm:t>
        <a:bodyPr/>
        <a:lstStyle/>
        <a:p>
          <a:endParaRPr lang="en-IN"/>
        </a:p>
      </dgm:t>
    </dgm:pt>
  </dgm:ptLst>
  <dgm:cxnLst>
    <dgm:cxn modelId="{A02ECE61-9664-4788-8B6D-CB780D6B9138}" srcId="{5DA0E75B-5C19-4F12-8FBD-B1B1F094C47C}" destId="{50CE1E95-79C5-41FA-BB50-E2036C039A05}" srcOrd="0" destOrd="0" parTransId="{9CD59ACC-2DB1-4115-B4A6-09D75F5CEE4A}" sibTransId="{664C8C4B-A78E-4708-92C0-7B1AAB5CD71B}"/>
    <dgm:cxn modelId="{4B88601C-5536-42FE-B6DE-14A0182BFDC3}" type="presOf" srcId="{CE33C779-E9C9-4753-8BE5-DB95A7325514}" destId="{06320581-450C-49BB-A6E6-134697553E20}" srcOrd="0" destOrd="1" presId="urn:microsoft.com/office/officeart/2005/8/layout/hList7"/>
    <dgm:cxn modelId="{FEE1D14D-070B-45FB-B592-4858C8B9B033}" type="presOf" srcId="{6BDCE4CF-3FD9-42E2-B92B-E25F10EF5429}" destId="{4354B04B-7322-43FC-B3D8-E4AEAC45A520}" srcOrd="0" destOrd="5" presId="urn:microsoft.com/office/officeart/2005/8/layout/hList7"/>
    <dgm:cxn modelId="{B8549124-CB90-44DB-840F-ABBC159EADA2}" type="presOf" srcId="{B7E4C4A8-849E-42F8-A09E-5AF75EC82181}" destId="{5D67C4AB-9C38-49D9-8AE3-2FA78ED8AF77}" srcOrd="1" destOrd="3" presId="urn:microsoft.com/office/officeart/2005/8/layout/hList7"/>
    <dgm:cxn modelId="{2F2417BC-619D-497E-9AE2-2C1BEC8AE99C}" type="presOf" srcId="{8B64A2E6-746C-4912-8929-A06E6C9B3A36}" destId="{3B534E34-517A-4B61-916B-4EAD8E3C8D28}" srcOrd="1" destOrd="4" presId="urn:microsoft.com/office/officeart/2005/8/layout/hList7"/>
    <dgm:cxn modelId="{4777766C-10D8-411E-85A2-74C60FE09D65}" srcId="{25107F85-50F6-4BAA-A8D1-F8F367EF3C2A}" destId="{6BDCE4CF-3FD9-42E2-B92B-E25F10EF5429}" srcOrd="4" destOrd="0" parTransId="{E58ECD5B-89B0-4B85-ACD8-29B8AFFD946C}" sibTransId="{2757CC20-427D-4219-9234-2D3C4D6431B3}"/>
    <dgm:cxn modelId="{F78CA469-364D-48C5-9C85-51DF3410A7A4}" srcId="{42A5A5A5-26BB-43C6-A963-6D4C4A6F2BF3}" destId="{93EFC8DA-3D69-4B71-BB18-D93540D66FBA}" srcOrd="2" destOrd="0" parTransId="{5A784E70-F22B-4BCD-A6B0-986D4DE53FDD}" sibTransId="{335B650F-295C-4F75-A454-DF53BE2FD8B6}"/>
    <dgm:cxn modelId="{0B25ABD5-B77C-4BE3-A3A2-86CA9829B936}" type="presOf" srcId="{83B5C171-D963-4B9C-8AE7-B05675F0B762}" destId="{E107D357-CF18-47D4-97E7-094E8224C110}" srcOrd="1" destOrd="3" presId="urn:microsoft.com/office/officeart/2005/8/layout/hList7"/>
    <dgm:cxn modelId="{28198D12-052A-462E-A586-F795D140B638}" type="presOf" srcId="{84F601EE-D088-4E95-954B-76C30180A4F1}" destId="{3A4EE041-5EA5-4ED7-B791-1F0B048B44E5}" srcOrd="0" destOrd="0" presId="urn:microsoft.com/office/officeart/2005/8/layout/hList7"/>
    <dgm:cxn modelId="{59EE77DE-406A-410E-9630-A96D9650A127}" srcId="{25107F85-50F6-4BAA-A8D1-F8F367EF3C2A}" destId="{2AB16B24-A389-4EA7-A301-66D8E28905B8}" srcOrd="0" destOrd="0" parTransId="{3DD548E7-D92C-43A8-A491-A6BE831F73BB}" sibTransId="{96EFE949-4423-4A78-94C7-578795EE91D8}"/>
    <dgm:cxn modelId="{F58DAD26-D93F-4C0D-8153-F5694483578E}" type="presOf" srcId="{9518A25E-7351-4162-9423-907AA52119FA}" destId="{092A8A45-BCA4-4CA4-A33A-08272442D620}" srcOrd="0" destOrd="2" presId="urn:microsoft.com/office/officeart/2005/8/layout/hList7"/>
    <dgm:cxn modelId="{064D878B-49E3-4738-9280-2873AA80D3D2}" srcId="{84F601EE-D088-4E95-954B-76C30180A4F1}" destId="{775F2544-95AE-4122-929E-252003E5F72B}" srcOrd="0" destOrd="0" parTransId="{979255D2-0333-4774-913B-740F784F2386}" sibTransId="{DFACC8D1-B853-4201-A0F0-96FA01A2659F}"/>
    <dgm:cxn modelId="{DD95B7EF-6013-423C-9782-88ADCA2C0B3C}" type="presOf" srcId="{1D7260AD-90C3-4041-9BC7-2C06FF6C37DA}" destId="{E5CED31B-F8AD-4ACE-A1D8-D673F60F9C2E}" srcOrd="0" destOrd="2" presId="urn:microsoft.com/office/officeart/2005/8/layout/hList7"/>
    <dgm:cxn modelId="{A29577AD-683F-4D8C-8721-8AEC6F83B2EE}" type="presOf" srcId="{B7E4C4A8-849E-42F8-A09E-5AF75EC82181}" destId="{E5CED31B-F8AD-4ACE-A1D8-D673F60F9C2E}" srcOrd="0" destOrd="3" presId="urn:microsoft.com/office/officeart/2005/8/layout/hList7"/>
    <dgm:cxn modelId="{DAEEFFE7-EE74-4289-A76A-450C66641F82}" type="presOf" srcId="{96C8C6DC-C90A-4263-B8FF-43AE8A54242E}" destId="{5D67C4AB-9C38-49D9-8AE3-2FA78ED8AF77}" srcOrd="1" destOrd="1" presId="urn:microsoft.com/office/officeart/2005/8/layout/hList7"/>
    <dgm:cxn modelId="{2AD70676-C1AE-46ED-85C6-D6DE6394019E}" type="presOf" srcId="{8CDEB15C-AD94-43F4-B2AA-4E343ABB5A6E}" destId="{303914EA-ADE8-44C1-AAB4-13D69DB99E97}" srcOrd="1" destOrd="1" presId="urn:microsoft.com/office/officeart/2005/8/layout/hList7"/>
    <dgm:cxn modelId="{BB174EF2-0573-487C-B097-71273355CC44}" type="presOf" srcId="{25107F85-50F6-4BAA-A8D1-F8F367EF3C2A}" destId="{3B534E34-517A-4B61-916B-4EAD8E3C8D28}" srcOrd="1" destOrd="0" presId="urn:microsoft.com/office/officeart/2005/8/layout/hList7"/>
    <dgm:cxn modelId="{4156FBAC-835F-4587-AC8C-B78707DE1DC5}" srcId="{4E07F8B7-5188-47B5-916F-5CA62D885499}" destId="{BE3274D1-6BD6-463D-9A98-984C9E0FC144}" srcOrd="4" destOrd="0" parTransId="{4F0995C8-044D-4457-98D4-F29BFB799EFD}" sibTransId="{6B0243E8-E27C-4C72-A6EC-95B41F2259E6}"/>
    <dgm:cxn modelId="{4FED563F-F9BE-414D-BB61-A4A0EC7D8D2D}" type="presOf" srcId="{9518A25E-7351-4162-9423-907AA52119FA}" destId="{303914EA-ADE8-44C1-AAB4-13D69DB99E97}" srcOrd="1" destOrd="2" presId="urn:microsoft.com/office/officeart/2005/8/layout/hList7"/>
    <dgm:cxn modelId="{E2E6F25A-45A2-49C2-9118-BE4222C804C0}" type="presOf" srcId="{5DA0E75B-5C19-4F12-8FBD-B1B1F094C47C}" destId="{E107D357-CF18-47D4-97E7-094E8224C110}" srcOrd="1" destOrd="0" presId="urn:microsoft.com/office/officeart/2005/8/layout/hList7"/>
    <dgm:cxn modelId="{CF8E6946-F70D-47BF-995B-9A497F2EFD67}" type="presOf" srcId="{BE3274D1-6BD6-463D-9A98-984C9E0FC144}" destId="{06320581-450C-49BB-A6E6-134697553E20}" srcOrd="0" destOrd="5" presId="urn:microsoft.com/office/officeart/2005/8/layout/hList7"/>
    <dgm:cxn modelId="{885E613D-6D09-451D-8955-361C5811FA71}" type="presOf" srcId="{8B64A2E6-746C-4912-8929-A06E6C9B3A36}" destId="{4354B04B-7322-43FC-B3D8-E4AEAC45A520}" srcOrd="0" destOrd="4" presId="urn:microsoft.com/office/officeart/2005/8/layout/hList7"/>
    <dgm:cxn modelId="{4390616B-9797-4C56-A761-4C30E968A36E}" type="presOf" srcId="{8CBFB3E9-407D-4003-8E0E-62FF2544D628}" destId="{06320581-450C-49BB-A6E6-134697553E20}" srcOrd="0" destOrd="4" presId="urn:microsoft.com/office/officeart/2005/8/layout/hList7"/>
    <dgm:cxn modelId="{CF484836-85EF-4B87-9466-084542A969FF}" type="presOf" srcId="{83B5C171-D963-4B9C-8AE7-B05675F0B762}" destId="{86A84512-BF8D-4CCD-AB6D-DEDB5E6BE9CE}" srcOrd="0" destOrd="3" presId="urn:microsoft.com/office/officeart/2005/8/layout/hList7"/>
    <dgm:cxn modelId="{4727DC9B-0B56-4BD3-B3D3-1BC3C1C7137B}" srcId="{84F601EE-D088-4E95-954B-76C30180A4F1}" destId="{4E07F8B7-5188-47B5-916F-5CA62D885499}" srcOrd="5" destOrd="0" parTransId="{A236C103-68A8-447B-8E1F-05A234292929}" sibTransId="{D840D52F-E60E-4877-9702-A97844DF1B05}"/>
    <dgm:cxn modelId="{F870E855-0A2B-41DD-A2CE-989D2BB0E3DE}" srcId="{5DA0E75B-5C19-4F12-8FBD-B1B1F094C47C}" destId="{BDFB8302-D9D0-4374-BDB0-0AF2C57F0EBC}" srcOrd="1" destOrd="0" parTransId="{D86434AE-B7DC-48C4-BB5E-DCF515DE41DC}" sibTransId="{57CEF40C-E557-4688-9F55-CCE2F9D000BF}"/>
    <dgm:cxn modelId="{8F868DF3-223F-49BA-91F5-0C410FFDFA0F}" type="presOf" srcId="{780CED75-143B-4F73-A6CE-A037C818476E}" destId="{3B534E34-517A-4B61-916B-4EAD8E3C8D28}" srcOrd="1" destOrd="3" presId="urn:microsoft.com/office/officeart/2005/8/layout/hList7"/>
    <dgm:cxn modelId="{F4100E04-CB09-4707-BF6D-67A6C46D792D}" type="presOf" srcId="{C0CB005A-F4B2-4B67-ADA7-6E6B1A679FEB}" destId="{9C2B0C40-F070-4328-A534-9B97EA39AB6C}" srcOrd="0" destOrd="0" presId="urn:microsoft.com/office/officeart/2005/8/layout/hList7"/>
    <dgm:cxn modelId="{AFCA5F1E-18A1-4228-85E6-11690C6DCA24}" srcId="{25107F85-50F6-4BAA-A8D1-F8F367EF3C2A}" destId="{8B64A2E6-746C-4912-8929-A06E6C9B3A36}" srcOrd="3" destOrd="0" parTransId="{E28846C1-100F-4236-9453-2C7351854AA3}" sibTransId="{8B3978DA-5C6F-4F0F-AF39-94C1E6699AE4}"/>
    <dgm:cxn modelId="{E8ADB841-C86E-4281-AF05-114299D316D9}" type="presOf" srcId="{4E07F8B7-5188-47B5-916F-5CA62D885499}" destId="{06320581-450C-49BB-A6E6-134697553E20}" srcOrd="0" destOrd="0" presId="urn:microsoft.com/office/officeart/2005/8/layout/hList7"/>
    <dgm:cxn modelId="{DA765E22-B626-49AA-B8AD-70B1D29AC480}" type="presOf" srcId="{42A5A5A5-26BB-43C6-A963-6D4C4A6F2BF3}" destId="{E916BEF9-23FE-4BC9-A73D-347720EE48C7}" srcOrd="1" destOrd="0" presId="urn:microsoft.com/office/officeart/2005/8/layout/hList7"/>
    <dgm:cxn modelId="{17C2E7AF-3FA3-4FB9-BB94-98EEBF17F841}" srcId="{775F2544-95AE-4122-929E-252003E5F72B}" destId="{1D7260AD-90C3-4041-9BC7-2C06FF6C37DA}" srcOrd="1" destOrd="0" parTransId="{6418CD72-8F2B-4F08-8B30-21BDDA082DD9}" sibTransId="{984A23FD-9534-4FA2-AD7E-834873947C09}"/>
    <dgm:cxn modelId="{422561F4-7EC1-4A24-9ECD-0C3385248D13}" srcId="{4E07F8B7-5188-47B5-916F-5CA62D885499}" destId="{C912D733-CBE5-45CB-839E-E6820D8A32AF}" srcOrd="1" destOrd="0" parTransId="{F851601A-EF52-4786-AD83-5B7CFF4C3F4B}" sibTransId="{74A0D14D-C534-4F3C-9A5B-0A6854880CAA}"/>
    <dgm:cxn modelId="{62110A85-716C-4913-AD91-FA4E048AD7DD}" srcId="{503A90D5-D298-4344-AA9A-70F3A7BC3756}" destId="{8CDEB15C-AD94-43F4-B2AA-4E343ABB5A6E}" srcOrd="0" destOrd="0" parTransId="{53214780-3495-4E70-86D8-353BEADF6765}" sibTransId="{05D416F2-E677-430C-A4DD-693541EBEF15}"/>
    <dgm:cxn modelId="{99B101E9-781A-4633-AE53-BA046CEABA87}" type="presOf" srcId="{626B92DA-4606-4A64-AEE1-212A4F3A50C4}" destId="{7E3C521F-AFBD-4845-AA2B-668A8751EE0F}" srcOrd="0" destOrd="0" presId="urn:microsoft.com/office/officeart/2005/8/layout/hList7"/>
    <dgm:cxn modelId="{91BC36FC-7AC8-462C-A9F0-7CDAA194D40C}" type="presOf" srcId="{C912D733-CBE5-45CB-839E-E6820D8A32AF}" destId="{06320581-450C-49BB-A6E6-134697553E20}" srcOrd="0" destOrd="2" presId="urn:microsoft.com/office/officeart/2005/8/layout/hList7"/>
    <dgm:cxn modelId="{EC5CC7EC-8C19-422A-B58F-3162AD081AE1}" type="presOf" srcId="{092B2437-81A5-4A7C-84A3-323B9AEA6740}" destId="{78C25A77-121D-429F-8374-6EDADABF28E1}" srcOrd="0" destOrd="2" presId="urn:microsoft.com/office/officeart/2005/8/layout/hList7"/>
    <dgm:cxn modelId="{859BDB0A-34BE-4DDF-B460-3DDD12097E89}" type="presOf" srcId="{50CE1E95-79C5-41FA-BB50-E2036C039A05}" destId="{E107D357-CF18-47D4-97E7-094E8224C110}" srcOrd="1" destOrd="1" presId="urn:microsoft.com/office/officeart/2005/8/layout/hList7"/>
    <dgm:cxn modelId="{8CFC3092-3F36-40E8-8608-49B90EE99F0D}" type="presOf" srcId="{092B2437-81A5-4A7C-84A3-323B9AEA6740}" destId="{E916BEF9-23FE-4BC9-A73D-347720EE48C7}" srcOrd="1" destOrd="2" presId="urn:microsoft.com/office/officeart/2005/8/layout/hList7"/>
    <dgm:cxn modelId="{057015CB-FA9A-4B98-A698-2C7899CE951B}" type="presOf" srcId="{96C8C6DC-C90A-4263-B8FF-43AE8A54242E}" destId="{E5CED31B-F8AD-4ACE-A1D8-D673F60F9C2E}" srcOrd="0" destOrd="1" presId="urn:microsoft.com/office/officeart/2005/8/layout/hList7"/>
    <dgm:cxn modelId="{A7F8F1BF-B90A-46F1-B7F7-0D582F736A8C}" type="presOf" srcId="{4E07F8B7-5188-47B5-916F-5CA62D885499}" destId="{8EB438D0-5026-4FA9-8835-7075C5619797}" srcOrd="1" destOrd="0" presId="urn:microsoft.com/office/officeart/2005/8/layout/hList7"/>
    <dgm:cxn modelId="{15115A39-6D9C-4D33-98AA-032D31CAD7BD}" type="presOf" srcId="{75EE5CF5-B176-458F-8F20-380DEC40573B}" destId="{3EAD2056-B6CE-4B1E-BC29-6CE71B58F032}" srcOrd="0" destOrd="0" presId="urn:microsoft.com/office/officeart/2005/8/layout/hList7"/>
    <dgm:cxn modelId="{8BE1EC97-1C42-4B45-9D95-7A8B242D0A83}" type="presOf" srcId="{BDFB8302-D9D0-4374-BDB0-0AF2C57F0EBC}" destId="{86A84512-BF8D-4CCD-AB6D-DEDB5E6BE9CE}" srcOrd="0" destOrd="2" presId="urn:microsoft.com/office/officeart/2005/8/layout/hList7"/>
    <dgm:cxn modelId="{7BA41AA5-9741-4E9F-9E0D-31164F17F26A}" type="presOf" srcId="{DFACC8D1-B853-4201-A0F0-96FA01A2659F}" destId="{58B1859D-4F40-42F4-B0FB-7F08F31E67E4}" srcOrd="0" destOrd="0" presId="urn:microsoft.com/office/officeart/2005/8/layout/hList7"/>
    <dgm:cxn modelId="{D622FA4F-6AA7-430A-A310-92961912EA86}" srcId="{775F2544-95AE-4122-929E-252003E5F72B}" destId="{96C8C6DC-C90A-4263-B8FF-43AE8A54242E}" srcOrd="0" destOrd="0" parTransId="{B4645DDF-A23F-4EE3-A331-B93CCF507734}" sibTransId="{CF32E998-7528-43E5-B5DC-925BEC9BF592}"/>
    <dgm:cxn modelId="{9E702A02-26A9-40E5-BBBE-849A139ADCEC}" srcId="{4E07F8B7-5188-47B5-916F-5CA62D885499}" destId="{3690D159-63C6-4FA5-AA1F-21E2CADDE414}" srcOrd="2" destOrd="0" parTransId="{32C00A90-0567-4A9B-9FDC-584DC453E85E}" sibTransId="{104E27B3-86DF-4D79-9C7B-07EB7D34C6C2}"/>
    <dgm:cxn modelId="{72380D12-9A44-416B-9DED-9AE0CB56F948}" type="presOf" srcId="{5DA0E75B-5C19-4F12-8FBD-B1B1F094C47C}" destId="{86A84512-BF8D-4CCD-AB6D-DEDB5E6BE9CE}" srcOrd="0" destOrd="0" presId="urn:microsoft.com/office/officeart/2005/8/layout/hList7"/>
    <dgm:cxn modelId="{AB773487-DA8C-4630-B432-F4DFFE569F55}" srcId="{25107F85-50F6-4BAA-A8D1-F8F367EF3C2A}" destId="{780CED75-143B-4F73-A6CE-A037C818476E}" srcOrd="2" destOrd="0" parTransId="{FFDE0203-2162-42B7-A234-FCF1821F892C}" sibTransId="{D7A08210-9DAC-4292-A788-72E565D5CF31}"/>
    <dgm:cxn modelId="{B41F8521-A2F8-45D8-8E2F-6EB4FFA1CCEA}" srcId="{4E07F8B7-5188-47B5-916F-5CA62D885499}" destId="{CE33C779-E9C9-4753-8BE5-DB95A7325514}" srcOrd="0" destOrd="0" parTransId="{6534E611-F1BB-4CD1-A7A3-103BB1AEC092}" sibTransId="{C254BC65-D508-43D0-979E-B96764E1F020}"/>
    <dgm:cxn modelId="{3EB02061-B7BE-4704-BEBC-1503AD8F237F}" type="presOf" srcId="{2AB16B24-A389-4EA7-A301-66D8E28905B8}" destId="{3B534E34-517A-4B61-916B-4EAD8E3C8D28}" srcOrd="1" destOrd="1" presId="urn:microsoft.com/office/officeart/2005/8/layout/hList7"/>
    <dgm:cxn modelId="{807DC7DB-F085-435A-935F-6012AD5A4120}" type="presOf" srcId="{17F0B950-64E6-4F8F-AE70-B6238BD88D5A}" destId="{8EB438D0-5026-4FA9-8835-7075C5619797}" srcOrd="1" destOrd="6" presId="urn:microsoft.com/office/officeart/2005/8/layout/hList7"/>
    <dgm:cxn modelId="{100421BE-CCAB-4640-B47E-87F3B64B8684}" type="presOf" srcId="{8CDEB15C-AD94-43F4-B2AA-4E343ABB5A6E}" destId="{092A8A45-BCA4-4CA4-A33A-08272442D620}" srcOrd="0" destOrd="1" presId="urn:microsoft.com/office/officeart/2005/8/layout/hList7"/>
    <dgm:cxn modelId="{848F179E-C9F5-4F71-B19E-134E63FD36E0}" type="presOf" srcId="{E699F18F-2496-4921-B5BE-6B26B585176D}" destId="{303914EA-ADE8-44C1-AAB4-13D69DB99E97}" srcOrd="1" destOrd="3" presId="urn:microsoft.com/office/officeart/2005/8/layout/hList7"/>
    <dgm:cxn modelId="{1B5FAF03-4241-40B8-973F-8CA2EAE1D4D2}" type="presOf" srcId="{17F0B950-64E6-4F8F-AE70-B6238BD88D5A}" destId="{06320581-450C-49BB-A6E6-134697553E20}" srcOrd="0" destOrd="6" presId="urn:microsoft.com/office/officeart/2005/8/layout/hList7"/>
    <dgm:cxn modelId="{482F4EEA-3F96-4C7D-9198-37E63BDEE31D}" type="presOf" srcId="{93EFC8DA-3D69-4B71-BB18-D93540D66FBA}" destId="{78C25A77-121D-429F-8374-6EDADABF28E1}" srcOrd="0" destOrd="3" presId="urn:microsoft.com/office/officeart/2005/8/layout/hList7"/>
    <dgm:cxn modelId="{9C30FA12-F6F5-4B54-B2E2-B12FA7853473}" type="presOf" srcId="{0A71232C-A722-40C2-9F10-68527BEF6B00}" destId="{303914EA-ADE8-44C1-AAB4-13D69DB99E97}" srcOrd="1" destOrd="4" presId="urn:microsoft.com/office/officeart/2005/8/layout/hList7"/>
    <dgm:cxn modelId="{06D0B267-298B-43DE-86F5-74FB5040EF85}" type="presOf" srcId="{3690D159-63C6-4FA5-AA1F-21E2CADDE414}" destId="{8EB438D0-5026-4FA9-8835-7075C5619797}" srcOrd="1" destOrd="3" presId="urn:microsoft.com/office/officeart/2005/8/layout/hList7"/>
    <dgm:cxn modelId="{8ACEF4C2-830B-4864-B4B3-5B3DC12AA998}" type="presOf" srcId="{93EFC8DA-3D69-4B71-BB18-D93540D66FBA}" destId="{E916BEF9-23FE-4BC9-A73D-347720EE48C7}" srcOrd="1" destOrd="3" presId="urn:microsoft.com/office/officeart/2005/8/layout/hList7"/>
    <dgm:cxn modelId="{331E8904-C28D-4138-B8ED-D1ED2FBC6804}" srcId="{503A90D5-D298-4344-AA9A-70F3A7BC3756}" destId="{9518A25E-7351-4162-9423-907AA52119FA}" srcOrd="1" destOrd="0" parTransId="{105E8211-2FDA-4B0F-8ED7-E812654D4943}" sibTransId="{27BA8000-99F8-40DB-9F29-149F2AC219CE}"/>
    <dgm:cxn modelId="{BF647F35-9263-4E96-8D7B-A38B7FE1B37D}" type="presOf" srcId="{3690D159-63C6-4FA5-AA1F-21E2CADDE414}" destId="{06320581-450C-49BB-A6E6-134697553E20}" srcOrd="0" destOrd="3" presId="urn:microsoft.com/office/officeart/2005/8/layout/hList7"/>
    <dgm:cxn modelId="{B8E46FE6-F939-4CFA-8324-AB1996F87513}" type="presOf" srcId="{BDFB8302-D9D0-4374-BDB0-0AF2C57F0EBC}" destId="{E107D357-CF18-47D4-97E7-094E8224C110}" srcOrd="1" destOrd="2" presId="urn:microsoft.com/office/officeart/2005/8/layout/hList7"/>
    <dgm:cxn modelId="{4BA17580-C59F-407C-A9B3-6A872EBEA64F}" type="presOf" srcId="{1D7260AD-90C3-4041-9BC7-2C06FF6C37DA}" destId="{5D67C4AB-9C38-49D9-8AE3-2FA78ED8AF77}" srcOrd="1" destOrd="2" presId="urn:microsoft.com/office/officeart/2005/8/layout/hList7"/>
    <dgm:cxn modelId="{9BDF3D6D-40CB-4C35-845C-119CDDBFDEE2}" srcId="{84F601EE-D088-4E95-954B-76C30180A4F1}" destId="{503A90D5-D298-4344-AA9A-70F3A7BC3756}" srcOrd="3" destOrd="0" parTransId="{5DE26EBC-5355-4EAC-A680-FCB498B78E55}" sibTransId="{626B92DA-4606-4A64-AEE1-212A4F3A50C4}"/>
    <dgm:cxn modelId="{4B04D22A-1883-4BF7-9D45-E4805B08E4D3}" srcId="{503A90D5-D298-4344-AA9A-70F3A7BC3756}" destId="{0A71232C-A722-40C2-9F10-68527BEF6B00}" srcOrd="3" destOrd="0" parTransId="{418106AB-2415-49CF-9768-7B02AF6D74DE}" sibTransId="{E95FA983-5F11-4ED5-BDA5-2A54374007F8}"/>
    <dgm:cxn modelId="{3EF9D88E-0946-493F-9683-E01166C90288}" srcId="{4E07F8B7-5188-47B5-916F-5CA62D885499}" destId="{8CBFB3E9-407D-4003-8E0E-62FF2544D628}" srcOrd="3" destOrd="0" parTransId="{C61E9E2C-CA82-49A6-83CC-DBC1E7590952}" sibTransId="{FBBA01BF-C10D-409F-BADA-10D77C69CC69}"/>
    <dgm:cxn modelId="{3262D56D-C90C-40C5-A3B1-9808EBF62517}" type="presOf" srcId="{6BDCE4CF-3FD9-42E2-B92B-E25F10EF5429}" destId="{3B534E34-517A-4B61-916B-4EAD8E3C8D28}" srcOrd="1" destOrd="5" presId="urn:microsoft.com/office/officeart/2005/8/layout/hList7"/>
    <dgm:cxn modelId="{263CE7D5-4970-42B8-AF1A-3D304E5D6D9B}" type="presOf" srcId="{BE3274D1-6BD6-463D-9A98-984C9E0FC144}" destId="{8EB438D0-5026-4FA9-8835-7075C5619797}" srcOrd="1" destOrd="5" presId="urn:microsoft.com/office/officeart/2005/8/layout/hList7"/>
    <dgm:cxn modelId="{CCE0D74C-88DE-4FF9-9D64-A40522934828}" type="presOf" srcId="{503A90D5-D298-4344-AA9A-70F3A7BC3756}" destId="{092A8A45-BCA4-4CA4-A33A-08272442D620}" srcOrd="0" destOrd="0" presId="urn:microsoft.com/office/officeart/2005/8/layout/hList7"/>
    <dgm:cxn modelId="{D2A9C1B6-A153-4FF2-B2BC-8C87F348492D}" type="presOf" srcId="{E699F18F-2496-4921-B5BE-6B26B585176D}" destId="{092A8A45-BCA4-4CA4-A33A-08272442D620}" srcOrd="0" destOrd="3" presId="urn:microsoft.com/office/officeart/2005/8/layout/hList7"/>
    <dgm:cxn modelId="{00113304-1F96-4E9D-A728-21962BFBADB9}" type="presOf" srcId="{2AB16B24-A389-4EA7-A301-66D8E28905B8}" destId="{4354B04B-7322-43FC-B3D8-E4AEAC45A520}" srcOrd="0" destOrd="1" presId="urn:microsoft.com/office/officeart/2005/8/layout/hList7"/>
    <dgm:cxn modelId="{E20D1ED0-BD55-4729-979B-929A12630EE3}" type="presOf" srcId="{0A71232C-A722-40C2-9F10-68527BEF6B00}" destId="{092A8A45-BCA4-4CA4-A33A-08272442D620}" srcOrd="0" destOrd="4" presId="urn:microsoft.com/office/officeart/2005/8/layout/hList7"/>
    <dgm:cxn modelId="{395F7F84-3F48-4E4A-84D4-01F7B2363B62}" type="presOf" srcId="{CE33C779-E9C9-4753-8BE5-DB95A7325514}" destId="{8EB438D0-5026-4FA9-8835-7075C5619797}" srcOrd="1" destOrd="1" presId="urn:microsoft.com/office/officeart/2005/8/layout/hList7"/>
    <dgm:cxn modelId="{66C5C071-33F3-4046-8672-04B64989CA95}" srcId="{5DA0E75B-5C19-4F12-8FBD-B1B1F094C47C}" destId="{83B5C171-D963-4B9C-8AE7-B05675F0B762}" srcOrd="2" destOrd="0" parTransId="{EE9EAC5A-39BE-427B-B066-91246B6F5C53}" sibTransId="{32AEDC37-8A58-4918-AE3C-19EB3F4AC75E}"/>
    <dgm:cxn modelId="{9982B664-3FE1-4E4A-B1A9-97DC119804A1}" type="presOf" srcId="{9ED3FD3A-2253-4039-9E24-A7AAC25D6044}" destId="{E916BEF9-23FE-4BC9-A73D-347720EE48C7}" srcOrd="1" destOrd="1" presId="urn:microsoft.com/office/officeart/2005/8/layout/hList7"/>
    <dgm:cxn modelId="{EBE08545-3C4E-4EBB-B784-ED3CED905A6D}" type="presOf" srcId="{50CE3E48-A34D-426D-86F7-C46F43BE87B7}" destId="{3B534E34-517A-4B61-916B-4EAD8E3C8D28}" srcOrd="1" destOrd="2" presId="urn:microsoft.com/office/officeart/2005/8/layout/hList7"/>
    <dgm:cxn modelId="{406ED93E-3367-49D6-AF4F-90E51E1BE66D}" type="presOf" srcId="{50CE1E95-79C5-41FA-BB50-E2036C039A05}" destId="{86A84512-BF8D-4CCD-AB6D-DEDB5E6BE9CE}" srcOrd="0" destOrd="1" presId="urn:microsoft.com/office/officeart/2005/8/layout/hList7"/>
    <dgm:cxn modelId="{3DFA2622-28AB-4A5A-906D-B54202235020}" srcId="{42A5A5A5-26BB-43C6-A963-6D4C4A6F2BF3}" destId="{092B2437-81A5-4A7C-84A3-323B9AEA6740}" srcOrd="1" destOrd="0" parTransId="{F774DD82-4201-4E86-B386-D659DC3404D1}" sibTransId="{E674BA57-6B28-4AB1-9A97-133EDAEC662D}"/>
    <dgm:cxn modelId="{EF32C0BC-9D94-48B6-8621-73A4AE597F3B}" type="presOf" srcId="{9ED3FD3A-2253-4039-9E24-A7AAC25D6044}" destId="{78C25A77-121D-429F-8374-6EDADABF28E1}" srcOrd="0" destOrd="1" presId="urn:microsoft.com/office/officeart/2005/8/layout/hList7"/>
    <dgm:cxn modelId="{A795DE23-E750-46A6-B7FE-9ABDA9DB7C9B}" srcId="{25107F85-50F6-4BAA-A8D1-F8F367EF3C2A}" destId="{50CE3E48-A34D-426D-86F7-C46F43BE87B7}" srcOrd="1" destOrd="0" parTransId="{E8328C47-671D-4FE3-9482-A65523F919B4}" sibTransId="{ABD07507-C23F-4556-BF70-91C22D51589E}"/>
    <dgm:cxn modelId="{97DEEB49-B9DE-4507-AA9F-B1A2DC8DA3B4}" type="presOf" srcId="{C912D733-CBE5-45CB-839E-E6820D8A32AF}" destId="{8EB438D0-5026-4FA9-8835-7075C5619797}" srcOrd="1" destOrd="2" presId="urn:microsoft.com/office/officeart/2005/8/layout/hList7"/>
    <dgm:cxn modelId="{5896F187-8BE0-48D8-A712-B410C7B04937}" srcId="{84F601EE-D088-4E95-954B-76C30180A4F1}" destId="{25107F85-50F6-4BAA-A8D1-F8F367EF3C2A}" srcOrd="1" destOrd="0" parTransId="{A24F4D43-2ED5-4A14-83B6-A7D6500343D7}" sibTransId="{C0CB005A-F4B2-4B67-ADA7-6E6B1A679FEB}"/>
    <dgm:cxn modelId="{290EE410-7AC4-4C07-9E5F-ACFAFE8F12F3}" srcId="{4E07F8B7-5188-47B5-916F-5CA62D885499}" destId="{17F0B950-64E6-4F8F-AE70-B6238BD88D5A}" srcOrd="5" destOrd="0" parTransId="{E7D8D826-1BD4-474A-A748-6386A55003F2}" sibTransId="{B886A7BD-9502-4979-932A-ECE822D7FA41}"/>
    <dgm:cxn modelId="{A3064DE9-393A-4D23-868A-ED845C83FB01}" type="presOf" srcId="{780CED75-143B-4F73-A6CE-A037C818476E}" destId="{4354B04B-7322-43FC-B3D8-E4AEAC45A520}" srcOrd="0" destOrd="3" presId="urn:microsoft.com/office/officeart/2005/8/layout/hList7"/>
    <dgm:cxn modelId="{DBFDE01E-0555-4B08-BC9F-E6DFC0B10331}" srcId="{775F2544-95AE-4122-929E-252003E5F72B}" destId="{B7E4C4A8-849E-42F8-A09E-5AF75EC82181}" srcOrd="2" destOrd="0" parTransId="{42EF2B3D-A8D2-44A1-B69B-FC885A6B55F9}" sibTransId="{1530FF46-3F2A-408C-A722-732063740677}"/>
    <dgm:cxn modelId="{E968AABE-1B5D-4560-A60A-4E9257A60EA0}" type="presOf" srcId="{775F2544-95AE-4122-929E-252003E5F72B}" destId="{5D67C4AB-9C38-49D9-8AE3-2FA78ED8AF77}" srcOrd="1" destOrd="0" presId="urn:microsoft.com/office/officeart/2005/8/layout/hList7"/>
    <dgm:cxn modelId="{CC753156-5292-463C-9FFD-A78F92737487}" type="presOf" srcId="{42A5A5A5-26BB-43C6-A963-6D4C4A6F2BF3}" destId="{78C25A77-121D-429F-8374-6EDADABF28E1}" srcOrd="0" destOrd="0" presId="urn:microsoft.com/office/officeart/2005/8/layout/hList7"/>
    <dgm:cxn modelId="{4A79D493-B816-42C2-B687-42E49791C948}" type="presOf" srcId="{25107F85-50F6-4BAA-A8D1-F8F367EF3C2A}" destId="{4354B04B-7322-43FC-B3D8-E4AEAC45A520}" srcOrd="0" destOrd="0" presId="urn:microsoft.com/office/officeart/2005/8/layout/hList7"/>
    <dgm:cxn modelId="{73BEEF2A-90A0-42E3-B2E4-ABAB9F945DB0}" srcId="{42A5A5A5-26BB-43C6-A963-6D4C4A6F2BF3}" destId="{9ED3FD3A-2253-4039-9E24-A7AAC25D6044}" srcOrd="0" destOrd="0" parTransId="{C0464E33-16B3-4D5C-9A7D-7EA755A1E2C7}" sibTransId="{8927152C-7802-4251-A44F-56541AC4E851}"/>
    <dgm:cxn modelId="{5E8F79B0-D73E-402A-BF48-4E1F38B2D7AD}" srcId="{84F601EE-D088-4E95-954B-76C30180A4F1}" destId="{5DA0E75B-5C19-4F12-8FBD-B1B1F094C47C}" srcOrd="2" destOrd="0" parTransId="{6323B4C9-D862-4D5E-A17B-A5EA75803CFB}" sibTransId="{94F240CF-0C72-4D22-ADDA-D21BEB15E28B}"/>
    <dgm:cxn modelId="{1E12A817-1F77-47B6-AD09-BFE153881A03}" type="presOf" srcId="{503A90D5-D298-4344-AA9A-70F3A7BC3756}" destId="{303914EA-ADE8-44C1-AAB4-13D69DB99E97}" srcOrd="1" destOrd="0" presId="urn:microsoft.com/office/officeart/2005/8/layout/hList7"/>
    <dgm:cxn modelId="{06A88EF6-0B08-49F3-BB1A-2871FE9B2E17}" type="presOf" srcId="{775F2544-95AE-4122-929E-252003E5F72B}" destId="{E5CED31B-F8AD-4ACE-A1D8-D673F60F9C2E}" srcOrd="0" destOrd="0" presId="urn:microsoft.com/office/officeart/2005/8/layout/hList7"/>
    <dgm:cxn modelId="{911F6013-D5D1-413F-A0A1-11B76CAA91BE}" type="presOf" srcId="{8CBFB3E9-407D-4003-8E0E-62FF2544D628}" destId="{8EB438D0-5026-4FA9-8835-7075C5619797}" srcOrd="1" destOrd="4" presId="urn:microsoft.com/office/officeart/2005/8/layout/hList7"/>
    <dgm:cxn modelId="{06335F83-BCD3-459B-B70C-0035108BBFE9}" srcId="{84F601EE-D088-4E95-954B-76C30180A4F1}" destId="{42A5A5A5-26BB-43C6-A963-6D4C4A6F2BF3}" srcOrd="4" destOrd="0" parTransId="{F946DC17-D450-4F07-8672-5A21AF16F4BB}" sibTransId="{75EE5CF5-B176-458F-8F20-380DEC40573B}"/>
    <dgm:cxn modelId="{020C5620-9F87-487B-B3A7-1F4179B567F3}" srcId="{503A90D5-D298-4344-AA9A-70F3A7BC3756}" destId="{E699F18F-2496-4921-B5BE-6B26B585176D}" srcOrd="2" destOrd="0" parTransId="{6D11892A-843D-4A51-9F2D-148240164D5A}" sibTransId="{3E4C3BD4-2106-4558-9AAA-5F6EB7797E08}"/>
    <dgm:cxn modelId="{ECC22CEE-E3CE-4E72-A094-1BBD592ED509}" type="presOf" srcId="{94F240CF-0C72-4D22-ADDA-D21BEB15E28B}" destId="{DA067ED2-1386-44C1-8863-CDC4ED4F8815}" srcOrd="0" destOrd="0" presId="urn:microsoft.com/office/officeart/2005/8/layout/hList7"/>
    <dgm:cxn modelId="{7C8BECEC-072C-47FA-AE34-928CB09AB1F8}" type="presOf" srcId="{50CE3E48-A34D-426D-86F7-C46F43BE87B7}" destId="{4354B04B-7322-43FC-B3D8-E4AEAC45A520}" srcOrd="0" destOrd="2" presId="urn:microsoft.com/office/officeart/2005/8/layout/hList7"/>
    <dgm:cxn modelId="{EB9F06A7-ED6B-451B-AEFF-0AF9E394DBCF}" type="presParOf" srcId="{3A4EE041-5EA5-4ED7-B791-1F0B048B44E5}" destId="{C93D7B5B-DE71-4858-964C-FBF4F755F5C7}" srcOrd="0" destOrd="0" presId="urn:microsoft.com/office/officeart/2005/8/layout/hList7"/>
    <dgm:cxn modelId="{5511D1F6-BFE3-418D-98EF-7D5ABEA7466E}" type="presParOf" srcId="{3A4EE041-5EA5-4ED7-B791-1F0B048B44E5}" destId="{576A0AB4-54C4-45A1-8994-480FD4D67162}" srcOrd="1" destOrd="0" presId="urn:microsoft.com/office/officeart/2005/8/layout/hList7"/>
    <dgm:cxn modelId="{0C824CF9-9B46-474B-8DEC-638AC23EE889}" type="presParOf" srcId="{576A0AB4-54C4-45A1-8994-480FD4D67162}" destId="{D2C18CB8-041E-4F1A-940D-AAA1B1CCFF8C}" srcOrd="0" destOrd="0" presId="urn:microsoft.com/office/officeart/2005/8/layout/hList7"/>
    <dgm:cxn modelId="{78958E3E-983C-47CA-8119-821BF88715A4}" type="presParOf" srcId="{D2C18CB8-041E-4F1A-940D-AAA1B1CCFF8C}" destId="{E5CED31B-F8AD-4ACE-A1D8-D673F60F9C2E}" srcOrd="0" destOrd="0" presId="urn:microsoft.com/office/officeart/2005/8/layout/hList7"/>
    <dgm:cxn modelId="{42F83625-4BAD-41E0-92AC-015548F5F5F3}" type="presParOf" srcId="{D2C18CB8-041E-4F1A-940D-AAA1B1CCFF8C}" destId="{5D67C4AB-9C38-49D9-8AE3-2FA78ED8AF77}" srcOrd="1" destOrd="0" presId="urn:microsoft.com/office/officeart/2005/8/layout/hList7"/>
    <dgm:cxn modelId="{83580AA6-DE02-4E1A-AB63-4EFC01DABD77}" type="presParOf" srcId="{D2C18CB8-041E-4F1A-940D-AAA1B1CCFF8C}" destId="{47C9ADAF-80EA-4C3C-9A2D-10D70E8E0970}" srcOrd="2" destOrd="0" presId="urn:microsoft.com/office/officeart/2005/8/layout/hList7"/>
    <dgm:cxn modelId="{52CFBF00-06FB-4B44-9635-7C813A0CA1F0}" type="presParOf" srcId="{D2C18CB8-041E-4F1A-940D-AAA1B1CCFF8C}" destId="{04309A93-3890-4AC7-8FAE-2F831745CD68}" srcOrd="3" destOrd="0" presId="urn:microsoft.com/office/officeart/2005/8/layout/hList7"/>
    <dgm:cxn modelId="{0C0C0000-1916-4B37-88F1-7E78D0E67611}" type="presParOf" srcId="{576A0AB4-54C4-45A1-8994-480FD4D67162}" destId="{58B1859D-4F40-42F4-B0FB-7F08F31E67E4}" srcOrd="1" destOrd="0" presId="urn:microsoft.com/office/officeart/2005/8/layout/hList7"/>
    <dgm:cxn modelId="{046820FE-71A9-4A00-BE0D-A2E226C3638B}" type="presParOf" srcId="{576A0AB4-54C4-45A1-8994-480FD4D67162}" destId="{8A4D63A4-16F2-46B9-B853-43721C50E852}" srcOrd="2" destOrd="0" presId="urn:microsoft.com/office/officeart/2005/8/layout/hList7"/>
    <dgm:cxn modelId="{99301E1B-4E7A-4E67-A957-3578F7639B1C}" type="presParOf" srcId="{8A4D63A4-16F2-46B9-B853-43721C50E852}" destId="{4354B04B-7322-43FC-B3D8-E4AEAC45A520}" srcOrd="0" destOrd="0" presId="urn:microsoft.com/office/officeart/2005/8/layout/hList7"/>
    <dgm:cxn modelId="{975F6AD4-5C5B-41C1-83F8-88FA825147E8}" type="presParOf" srcId="{8A4D63A4-16F2-46B9-B853-43721C50E852}" destId="{3B534E34-517A-4B61-916B-4EAD8E3C8D28}" srcOrd="1" destOrd="0" presId="urn:microsoft.com/office/officeart/2005/8/layout/hList7"/>
    <dgm:cxn modelId="{B7C4F1A6-FCF8-4779-A4DE-8FA2B941D0F6}" type="presParOf" srcId="{8A4D63A4-16F2-46B9-B853-43721C50E852}" destId="{90BBDB3E-D1F4-4CB3-98C2-6868C3E56AE0}" srcOrd="2" destOrd="0" presId="urn:microsoft.com/office/officeart/2005/8/layout/hList7"/>
    <dgm:cxn modelId="{AFF01D3E-689B-47AF-91E9-428886B68374}" type="presParOf" srcId="{8A4D63A4-16F2-46B9-B853-43721C50E852}" destId="{A16A9342-52C9-4B8F-A998-D8FEAD94F3A6}" srcOrd="3" destOrd="0" presId="urn:microsoft.com/office/officeart/2005/8/layout/hList7"/>
    <dgm:cxn modelId="{EC89899C-A9F6-438B-B6F5-D76956678EE6}" type="presParOf" srcId="{576A0AB4-54C4-45A1-8994-480FD4D67162}" destId="{9C2B0C40-F070-4328-A534-9B97EA39AB6C}" srcOrd="3" destOrd="0" presId="urn:microsoft.com/office/officeart/2005/8/layout/hList7"/>
    <dgm:cxn modelId="{8C297B4C-AFD6-4C4F-8AB6-B5175C5BA94E}" type="presParOf" srcId="{576A0AB4-54C4-45A1-8994-480FD4D67162}" destId="{2CC4D2B6-43F7-48A2-8A0E-5E454F62D7AC}" srcOrd="4" destOrd="0" presId="urn:microsoft.com/office/officeart/2005/8/layout/hList7"/>
    <dgm:cxn modelId="{1CB49F5D-8A40-4AA4-926A-F1F8B386CFF7}" type="presParOf" srcId="{2CC4D2B6-43F7-48A2-8A0E-5E454F62D7AC}" destId="{86A84512-BF8D-4CCD-AB6D-DEDB5E6BE9CE}" srcOrd="0" destOrd="0" presId="urn:microsoft.com/office/officeart/2005/8/layout/hList7"/>
    <dgm:cxn modelId="{3173AE7D-9A0D-40C8-BCBE-87CD991B50FA}" type="presParOf" srcId="{2CC4D2B6-43F7-48A2-8A0E-5E454F62D7AC}" destId="{E107D357-CF18-47D4-97E7-094E8224C110}" srcOrd="1" destOrd="0" presId="urn:microsoft.com/office/officeart/2005/8/layout/hList7"/>
    <dgm:cxn modelId="{15827002-AFE3-420E-B213-C864135C0B7B}" type="presParOf" srcId="{2CC4D2B6-43F7-48A2-8A0E-5E454F62D7AC}" destId="{8F12DE24-C444-49B4-8B15-2134D84DA985}" srcOrd="2" destOrd="0" presId="urn:microsoft.com/office/officeart/2005/8/layout/hList7"/>
    <dgm:cxn modelId="{8344E6FD-A339-481D-95DF-A5A102361FC1}" type="presParOf" srcId="{2CC4D2B6-43F7-48A2-8A0E-5E454F62D7AC}" destId="{165EA06F-1925-4366-B7BC-58EEF86B4D66}" srcOrd="3" destOrd="0" presId="urn:microsoft.com/office/officeart/2005/8/layout/hList7"/>
    <dgm:cxn modelId="{1767FB71-0D9D-43A3-9D9A-0C6B0C5364DE}" type="presParOf" srcId="{576A0AB4-54C4-45A1-8994-480FD4D67162}" destId="{DA067ED2-1386-44C1-8863-CDC4ED4F8815}" srcOrd="5" destOrd="0" presId="urn:microsoft.com/office/officeart/2005/8/layout/hList7"/>
    <dgm:cxn modelId="{436FF458-AFB6-47AE-B5B0-72353063DC00}" type="presParOf" srcId="{576A0AB4-54C4-45A1-8994-480FD4D67162}" destId="{A88B117E-9D7A-43E4-9C66-F15D7047D5E1}" srcOrd="6" destOrd="0" presId="urn:microsoft.com/office/officeart/2005/8/layout/hList7"/>
    <dgm:cxn modelId="{1DC335A9-1F21-4E44-8555-608ECB50136E}" type="presParOf" srcId="{A88B117E-9D7A-43E4-9C66-F15D7047D5E1}" destId="{092A8A45-BCA4-4CA4-A33A-08272442D620}" srcOrd="0" destOrd="0" presId="urn:microsoft.com/office/officeart/2005/8/layout/hList7"/>
    <dgm:cxn modelId="{54D6BE25-183F-4C1F-8E7B-F357AC8BC989}" type="presParOf" srcId="{A88B117E-9D7A-43E4-9C66-F15D7047D5E1}" destId="{303914EA-ADE8-44C1-AAB4-13D69DB99E97}" srcOrd="1" destOrd="0" presId="urn:microsoft.com/office/officeart/2005/8/layout/hList7"/>
    <dgm:cxn modelId="{AD25B9C4-85FE-4C0E-9DF6-BB6D15FBBE02}" type="presParOf" srcId="{A88B117E-9D7A-43E4-9C66-F15D7047D5E1}" destId="{69D1A57F-578D-41C3-9C40-C7033109DC0D}" srcOrd="2" destOrd="0" presId="urn:microsoft.com/office/officeart/2005/8/layout/hList7"/>
    <dgm:cxn modelId="{396126F1-E1B9-4576-B5A9-C8EFDA775903}" type="presParOf" srcId="{A88B117E-9D7A-43E4-9C66-F15D7047D5E1}" destId="{20037648-10C7-41B6-9CC9-61503E02FFCA}" srcOrd="3" destOrd="0" presId="urn:microsoft.com/office/officeart/2005/8/layout/hList7"/>
    <dgm:cxn modelId="{04EA5C8B-9268-4604-98F7-5DE19390B937}" type="presParOf" srcId="{576A0AB4-54C4-45A1-8994-480FD4D67162}" destId="{7E3C521F-AFBD-4845-AA2B-668A8751EE0F}" srcOrd="7" destOrd="0" presId="urn:microsoft.com/office/officeart/2005/8/layout/hList7"/>
    <dgm:cxn modelId="{6A2F9E05-2ADD-4221-8737-17CDEAFDC5A9}" type="presParOf" srcId="{576A0AB4-54C4-45A1-8994-480FD4D67162}" destId="{5270C886-A3D7-42C6-A9E3-D9BD9985DD59}" srcOrd="8" destOrd="0" presId="urn:microsoft.com/office/officeart/2005/8/layout/hList7"/>
    <dgm:cxn modelId="{DC197DA3-EE5B-4F2E-A47B-1731D126EC2A}" type="presParOf" srcId="{5270C886-A3D7-42C6-A9E3-D9BD9985DD59}" destId="{78C25A77-121D-429F-8374-6EDADABF28E1}" srcOrd="0" destOrd="0" presId="urn:microsoft.com/office/officeart/2005/8/layout/hList7"/>
    <dgm:cxn modelId="{6DEF7C3E-C4D6-4080-A093-0465DBD9FBA6}" type="presParOf" srcId="{5270C886-A3D7-42C6-A9E3-D9BD9985DD59}" destId="{E916BEF9-23FE-4BC9-A73D-347720EE48C7}" srcOrd="1" destOrd="0" presId="urn:microsoft.com/office/officeart/2005/8/layout/hList7"/>
    <dgm:cxn modelId="{338B02AE-9131-4A09-8451-E8D6C1EECE83}" type="presParOf" srcId="{5270C886-A3D7-42C6-A9E3-D9BD9985DD59}" destId="{C6072081-C176-4667-B85F-1B37AE2D0ED3}" srcOrd="2" destOrd="0" presId="urn:microsoft.com/office/officeart/2005/8/layout/hList7"/>
    <dgm:cxn modelId="{2EED6AA0-FC16-45D8-A4C2-743D29FF7590}" type="presParOf" srcId="{5270C886-A3D7-42C6-A9E3-D9BD9985DD59}" destId="{DE94B195-AFE5-4D26-ABA0-967363BCF0E5}" srcOrd="3" destOrd="0" presId="urn:microsoft.com/office/officeart/2005/8/layout/hList7"/>
    <dgm:cxn modelId="{6B9599CC-171A-4CFD-91FE-B745DC997D54}" type="presParOf" srcId="{576A0AB4-54C4-45A1-8994-480FD4D67162}" destId="{3EAD2056-B6CE-4B1E-BC29-6CE71B58F032}" srcOrd="9" destOrd="0" presId="urn:microsoft.com/office/officeart/2005/8/layout/hList7"/>
    <dgm:cxn modelId="{0E32D8A6-152F-4E3D-A137-FDA74140F96B}" type="presParOf" srcId="{576A0AB4-54C4-45A1-8994-480FD4D67162}" destId="{D3F94AA9-B2D3-4270-82C1-8218B2E9CE60}" srcOrd="10" destOrd="0" presId="urn:microsoft.com/office/officeart/2005/8/layout/hList7"/>
    <dgm:cxn modelId="{16E3B224-E18A-4BE9-AF6D-CF8DDBF21803}" type="presParOf" srcId="{D3F94AA9-B2D3-4270-82C1-8218B2E9CE60}" destId="{06320581-450C-49BB-A6E6-134697553E20}" srcOrd="0" destOrd="0" presId="urn:microsoft.com/office/officeart/2005/8/layout/hList7"/>
    <dgm:cxn modelId="{63E37C8B-D517-43CB-8D0E-A121C65FFE56}" type="presParOf" srcId="{D3F94AA9-B2D3-4270-82C1-8218B2E9CE60}" destId="{8EB438D0-5026-4FA9-8835-7075C5619797}" srcOrd="1" destOrd="0" presId="urn:microsoft.com/office/officeart/2005/8/layout/hList7"/>
    <dgm:cxn modelId="{45867742-E57F-4B62-B0C6-AD23F6376DE4}" type="presParOf" srcId="{D3F94AA9-B2D3-4270-82C1-8218B2E9CE60}" destId="{B540E905-3C91-4B70-A516-2F939647EB76}" srcOrd="2" destOrd="0" presId="urn:microsoft.com/office/officeart/2005/8/layout/hList7"/>
    <dgm:cxn modelId="{9CCF8AE0-0D7F-4702-B2DA-DCD800EC476E}" type="presParOf" srcId="{D3F94AA9-B2D3-4270-82C1-8218B2E9CE60}" destId="{CA37C34F-1689-45E6-B2C8-B6EBE7787088}" srcOrd="3" destOrd="0" presId="urn:microsoft.com/office/officeart/2005/8/layout/hList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31675C4-5CAC-4561-8187-8E7CB3B812DE}">
      <dsp:nvSpPr>
        <dsp:cNvPr id="0" name=""/>
        <dsp:cNvSpPr/>
      </dsp:nvSpPr>
      <dsp:spPr>
        <a:xfrm>
          <a:off x="1995" y="29819"/>
          <a:ext cx="1360598" cy="1360598"/>
        </a:xfrm>
        <a:prstGeom prst="ellipse">
          <a:avLst/>
        </a:prstGeom>
        <a:solidFill>
          <a:schemeClr val="dk2">
            <a:hueOff val="0"/>
            <a:satOff val="0"/>
            <a:lumOff val="0"/>
            <a:alphaOff val="0"/>
          </a:schemeClr>
        </a:solidFill>
        <a:ln w="19050" cap="rnd"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711200">
            <a:lnSpc>
              <a:spcPct val="90000"/>
            </a:lnSpc>
            <a:spcBef>
              <a:spcPct val="0"/>
            </a:spcBef>
            <a:spcAft>
              <a:spcPct val="35000"/>
            </a:spcAft>
          </a:pPr>
          <a:r>
            <a:rPr lang="en-US" sz="1600" kern="1200" dirty="0"/>
            <a:t>Indian Standards Institution 1947</a:t>
          </a:r>
        </a:p>
      </dsp:txBody>
      <dsp:txXfrm>
        <a:off x="201250" y="229074"/>
        <a:ext cx="962088" cy="962088"/>
      </dsp:txXfrm>
    </dsp:sp>
    <dsp:sp modelId="{31AAD144-CDEE-4F31-BF6E-7A5577C0F9EA}">
      <dsp:nvSpPr>
        <dsp:cNvPr id="0" name=""/>
        <dsp:cNvSpPr/>
      </dsp:nvSpPr>
      <dsp:spPr>
        <a:xfrm>
          <a:off x="1362593" y="29819"/>
          <a:ext cx="1360598" cy="1360598"/>
        </a:xfrm>
        <a:prstGeom prst="ellipse">
          <a:avLst/>
        </a:prstGeom>
        <a:solidFill>
          <a:schemeClr val="dk2">
            <a:hueOff val="0"/>
            <a:satOff val="0"/>
            <a:lumOff val="0"/>
            <a:alphaOff val="0"/>
          </a:schemeClr>
        </a:solidFill>
        <a:ln w="19050" cap="rnd"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711200">
            <a:lnSpc>
              <a:spcPct val="90000"/>
            </a:lnSpc>
            <a:spcBef>
              <a:spcPct val="0"/>
            </a:spcBef>
            <a:spcAft>
              <a:spcPct val="35000"/>
            </a:spcAft>
          </a:pPr>
          <a:r>
            <a:rPr lang="en-US" sz="1600" kern="1200" dirty="0"/>
            <a:t>BIS Act 1986</a:t>
          </a:r>
        </a:p>
      </dsp:txBody>
      <dsp:txXfrm>
        <a:off x="1561848" y="229074"/>
        <a:ext cx="962088" cy="962088"/>
      </dsp:txXfrm>
    </dsp:sp>
    <dsp:sp modelId="{75DB57E7-87F1-4FA3-9D6C-0DDE291BE7C4}">
      <dsp:nvSpPr>
        <dsp:cNvPr id="0" name=""/>
        <dsp:cNvSpPr/>
      </dsp:nvSpPr>
      <dsp:spPr>
        <a:xfrm>
          <a:off x="2725187" y="59639"/>
          <a:ext cx="1360598" cy="1360598"/>
        </a:xfrm>
        <a:prstGeom prst="ellipse">
          <a:avLst/>
        </a:prstGeom>
        <a:solidFill>
          <a:schemeClr val="dk2">
            <a:hueOff val="0"/>
            <a:satOff val="0"/>
            <a:lumOff val="0"/>
            <a:alphaOff val="0"/>
          </a:schemeClr>
        </a:solidFill>
        <a:ln w="19050" cap="rnd"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711200">
            <a:lnSpc>
              <a:spcPct val="90000"/>
            </a:lnSpc>
            <a:spcBef>
              <a:spcPct val="0"/>
            </a:spcBef>
            <a:spcAft>
              <a:spcPct val="35000"/>
            </a:spcAft>
          </a:pPr>
          <a:r>
            <a:rPr lang="en-US" sz="1600" kern="1200" dirty="0"/>
            <a:t>BIS Act 2016</a:t>
          </a:r>
        </a:p>
      </dsp:txBody>
      <dsp:txXfrm>
        <a:off x="2924442" y="258894"/>
        <a:ext cx="962088" cy="96208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1D20FCC-25E5-48AB-BB2C-3C066EB1DAC3}">
      <dsp:nvSpPr>
        <dsp:cNvPr id="0" name=""/>
        <dsp:cNvSpPr/>
      </dsp:nvSpPr>
      <dsp:spPr>
        <a:xfrm>
          <a:off x="0" y="0"/>
          <a:ext cx="6336792" cy="951833"/>
        </a:xfrm>
        <a:prstGeom prst="roundRect">
          <a:avLst>
            <a:gd name="adj" fmla="val 10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lvl="0" algn="l" defTabSz="1155700">
            <a:lnSpc>
              <a:spcPct val="90000"/>
            </a:lnSpc>
            <a:spcBef>
              <a:spcPct val="0"/>
            </a:spcBef>
            <a:spcAft>
              <a:spcPct val="35000"/>
            </a:spcAft>
          </a:pPr>
          <a:r>
            <a:rPr lang="en-US" sz="2600" kern="1200" dirty="0"/>
            <a:t>Safety</a:t>
          </a:r>
        </a:p>
      </dsp:txBody>
      <dsp:txXfrm>
        <a:off x="27878" y="27878"/>
        <a:ext cx="5198325" cy="896077"/>
      </dsp:txXfrm>
    </dsp:sp>
    <dsp:sp modelId="{995A60EE-26A2-4020-8735-2B50ED8801AE}">
      <dsp:nvSpPr>
        <dsp:cNvPr id="0" name=""/>
        <dsp:cNvSpPr/>
      </dsp:nvSpPr>
      <dsp:spPr>
        <a:xfrm>
          <a:off x="473202" y="1084032"/>
          <a:ext cx="6336792" cy="951833"/>
        </a:xfrm>
        <a:prstGeom prst="roundRect">
          <a:avLst>
            <a:gd name="adj" fmla="val 10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lvl="0" algn="l" defTabSz="1155700">
            <a:lnSpc>
              <a:spcPct val="90000"/>
            </a:lnSpc>
            <a:spcBef>
              <a:spcPct val="0"/>
            </a:spcBef>
            <a:spcAft>
              <a:spcPct val="35000"/>
            </a:spcAft>
          </a:pPr>
          <a:r>
            <a:rPr lang="en-US" sz="2600" kern="1200" dirty="0"/>
            <a:t>Ease of use and adaptability</a:t>
          </a:r>
        </a:p>
      </dsp:txBody>
      <dsp:txXfrm>
        <a:off x="501080" y="1111910"/>
        <a:ext cx="5189142" cy="896077"/>
      </dsp:txXfrm>
    </dsp:sp>
    <dsp:sp modelId="{7AC0716A-F84C-4815-BB94-38D7D32D6C41}">
      <dsp:nvSpPr>
        <dsp:cNvPr id="0" name=""/>
        <dsp:cNvSpPr/>
      </dsp:nvSpPr>
      <dsp:spPr>
        <a:xfrm>
          <a:off x="946404" y="2168064"/>
          <a:ext cx="6336792" cy="951833"/>
        </a:xfrm>
        <a:prstGeom prst="roundRect">
          <a:avLst>
            <a:gd name="adj" fmla="val 10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lvl="0" algn="l" defTabSz="1155700">
            <a:lnSpc>
              <a:spcPct val="90000"/>
            </a:lnSpc>
            <a:spcBef>
              <a:spcPct val="0"/>
            </a:spcBef>
            <a:spcAft>
              <a:spcPct val="35000"/>
            </a:spcAft>
          </a:pPr>
          <a:r>
            <a:rPr lang="en-US" sz="2600" kern="1200" dirty="0"/>
            <a:t>Simple Technology</a:t>
          </a:r>
        </a:p>
      </dsp:txBody>
      <dsp:txXfrm>
        <a:off x="974282" y="2195942"/>
        <a:ext cx="5189142" cy="896077"/>
      </dsp:txXfrm>
    </dsp:sp>
    <dsp:sp modelId="{2C2CE71F-584E-45F4-8007-E51186655C59}">
      <dsp:nvSpPr>
        <dsp:cNvPr id="0" name=""/>
        <dsp:cNvSpPr/>
      </dsp:nvSpPr>
      <dsp:spPr>
        <a:xfrm>
          <a:off x="1419605" y="3252097"/>
          <a:ext cx="6336792" cy="951833"/>
        </a:xfrm>
        <a:prstGeom prst="roundRect">
          <a:avLst>
            <a:gd name="adj" fmla="val 10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lvl="0" algn="l" defTabSz="1155700">
            <a:lnSpc>
              <a:spcPct val="90000"/>
            </a:lnSpc>
            <a:spcBef>
              <a:spcPct val="0"/>
            </a:spcBef>
            <a:spcAft>
              <a:spcPct val="35000"/>
            </a:spcAft>
          </a:pPr>
          <a:r>
            <a:rPr lang="en-US" sz="2600" kern="1200" dirty="0"/>
            <a:t>Value for money products</a:t>
          </a:r>
        </a:p>
      </dsp:txBody>
      <dsp:txXfrm>
        <a:off x="1447483" y="3279975"/>
        <a:ext cx="5189142" cy="896077"/>
      </dsp:txXfrm>
    </dsp:sp>
    <dsp:sp modelId="{9D5ECEC9-09F0-41CB-9395-F6BFCD8FE3AE}">
      <dsp:nvSpPr>
        <dsp:cNvPr id="0" name=""/>
        <dsp:cNvSpPr/>
      </dsp:nvSpPr>
      <dsp:spPr>
        <a:xfrm>
          <a:off x="1892808" y="4336129"/>
          <a:ext cx="6336792" cy="951833"/>
        </a:xfrm>
        <a:prstGeom prst="roundRect">
          <a:avLst>
            <a:gd name="adj" fmla="val 10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lvl="0" algn="l" defTabSz="1155700">
            <a:lnSpc>
              <a:spcPct val="90000"/>
            </a:lnSpc>
            <a:spcBef>
              <a:spcPct val="0"/>
            </a:spcBef>
            <a:spcAft>
              <a:spcPct val="35000"/>
            </a:spcAft>
          </a:pPr>
          <a:r>
            <a:rPr lang="en-US" sz="2600" kern="1200" dirty="0"/>
            <a:t>Energy Efficiency &amp; Environment</a:t>
          </a:r>
        </a:p>
      </dsp:txBody>
      <dsp:txXfrm>
        <a:off x="1920686" y="4364007"/>
        <a:ext cx="5189142" cy="896077"/>
      </dsp:txXfrm>
    </dsp:sp>
    <dsp:sp modelId="{F6A97C71-3E1A-427D-8508-63773287932C}">
      <dsp:nvSpPr>
        <dsp:cNvPr id="0" name=""/>
        <dsp:cNvSpPr/>
      </dsp:nvSpPr>
      <dsp:spPr>
        <a:xfrm>
          <a:off x="5718100" y="695367"/>
          <a:ext cx="618691" cy="618691"/>
        </a:xfrm>
        <a:prstGeom prst="downArrow">
          <a:avLst>
            <a:gd name="adj1" fmla="val 55000"/>
            <a:gd name="adj2" fmla="val 45000"/>
          </a:avLst>
        </a:prstGeom>
        <a:solidFill>
          <a:schemeClr val="accent1">
            <a:alpha val="90000"/>
            <a:tint val="40000"/>
            <a:hueOff val="0"/>
            <a:satOff val="0"/>
            <a:lumOff val="0"/>
            <a:alphaOff val="0"/>
          </a:schemeClr>
        </a:solidFill>
        <a:ln w="19050" cap="rnd"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6830" tIns="36830" rIns="36830" bIns="36830" numCol="1" spcCol="1270" anchor="ctr" anchorCtr="0">
          <a:noAutofit/>
        </a:bodyPr>
        <a:lstStyle/>
        <a:p>
          <a:pPr lvl="0" algn="ctr" defTabSz="1289050">
            <a:lnSpc>
              <a:spcPct val="90000"/>
            </a:lnSpc>
            <a:spcBef>
              <a:spcPct val="0"/>
            </a:spcBef>
            <a:spcAft>
              <a:spcPct val="35000"/>
            </a:spcAft>
          </a:pPr>
          <a:endParaRPr lang="en-US" sz="2900" kern="1200"/>
        </a:p>
      </dsp:txBody>
      <dsp:txXfrm>
        <a:off x="5857305" y="695367"/>
        <a:ext cx="340281" cy="465565"/>
      </dsp:txXfrm>
    </dsp:sp>
    <dsp:sp modelId="{EFDE9089-34BB-4B43-86FD-9B700545AF08}">
      <dsp:nvSpPr>
        <dsp:cNvPr id="0" name=""/>
        <dsp:cNvSpPr/>
      </dsp:nvSpPr>
      <dsp:spPr>
        <a:xfrm>
          <a:off x="6191302" y="1779399"/>
          <a:ext cx="618691" cy="618691"/>
        </a:xfrm>
        <a:prstGeom prst="downArrow">
          <a:avLst>
            <a:gd name="adj1" fmla="val 55000"/>
            <a:gd name="adj2" fmla="val 45000"/>
          </a:avLst>
        </a:prstGeom>
        <a:solidFill>
          <a:schemeClr val="accent1">
            <a:alpha val="90000"/>
            <a:tint val="40000"/>
            <a:hueOff val="0"/>
            <a:satOff val="0"/>
            <a:lumOff val="0"/>
            <a:alphaOff val="0"/>
          </a:schemeClr>
        </a:solidFill>
        <a:ln w="19050" cap="rnd"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6830" tIns="36830" rIns="36830" bIns="36830" numCol="1" spcCol="1270" anchor="ctr" anchorCtr="0">
          <a:noAutofit/>
        </a:bodyPr>
        <a:lstStyle/>
        <a:p>
          <a:pPr lvl="0" algn="ctr" defTabSz="1289050">
            <a:lnSpc>
              <a:spcPct val="90000"/>
            </a:lnSpc>
            <a:spcBef>
              <a:spcPct val="0"/>
            </a:spcBef>
            <a:spcAft>
              <a:spcPct val="35000"/>
            </a:spcAft>
          </a:pPr>
          <a:endParaRPr lang="en-US" sz="2900" kern="1200"/>
        </a:p>
      </dsp:txBody>
      <dsp:txXfrm>
        <a:off x="6330507" y="1779399"/>
        <a:ext cx="340281" cy="465565"/>
      </dsp:txXfrm>
    </dsp:sp>
    <dsp:sp modelId="{20B26130-1488-4B94-BB80-70922BF448C4}">
      <dsp:nvSpPr>
        <dsp:cNvPr id="0" name=""/>
        <dsp:cNvSpPr/>
      </dsp:nvSpPr>
      <dsp:spPr>
        <a:xfrm>
          <a:off x="6664504" y="2847568"/>
          <a:ext cx="618691" cy="618691"/>
        </a:xfrm>
        <a:prstGeom prst="downArrow">
          <a:avLst>
            <a:gd name="adj1" fmla="val 55000"/>
            <a:gd name="adj2" fmla="val 45000"/>
          </a:avLst>
        </a:prstGeom>
        <a:solidFill>
          <a:schemeClr val="accent1">
            <a:alpha val="90000"/>
            <a:tint val="40000"/>
            <a:hueOff val="0"/>
            <a:satOff val="0"/>
            <a:lumOff val="0"/>
            <a:alphaOff val="0"/>
          </a:schemeClr>
        </a:solidFill>
        <a:ln w="19050" cap="rnd"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6830" tIns="36830" rIns="36830" bIns="36830" numCol="1" spcCol="1270" anchor="ctr" anchorCtr="0">
          <a:noAutofit/>
        </a:bodyPr>
        <a:lstStyle/>
        <a:p>
          <a:pPr lvl="0" algn="ctr" defTabSz="1289050">
            <a:lnSpc>
              <a:spcPct val="90000"/>
            </a:lnSpc>
            <a:spcBef>
              <a:spcPct val="0"/>
            </a:spcBef>
            <a:spcAft>
              <a:spcPct val="35000"/>
            </a:spcAft>
          </a:pPr>
          <a:endParaRPr lang="en-US" sz="2900" kern="1200"/>
        </a:p>
      </dsp:txBody>
      <dsp:txXfrm>
        <a:off x="6803709" y="2847568"/>
        <a:ext cx="340281" cy="465565"/>
      </dsp:txXfrm>
    </dsp:sp>
    <dsp:sp modelId="{CEC26971-8F34-40E7-AD97-3D920211CFF9}">
      <dsp:nvSpPr>
        <dsp:cNvPr id="0" name=""/>
        <dsp:cNvSpPr/>
      </dsp:nvSpPr>
      <dsp:spPr>
        <a:xfrm>
          <a:off x="7137706" y="3942176"/>
          <a:ext cx="618691" cy="618691"/>
        </a:xfrm>
        <a:prstGeom prst="downArrow">
          <a:avLst>
            <a:gd name="adj1" fmla="val 55000"/>
            <a:gd name="adj2" fmla="val 45000"/>
          </a:avLst>
        </a:prstGeom>
        <a:solidFill>
          <a:schemeClr val="accent1">
            <a:alpha val="90000"/>
            <a:tint val="40000"/>
            <a:hueOff val="0"/>
            <a:satOff val="0"/>
            <a:lumOff val="0"/>
            <a:alphaOff val="0"/>
          </a:schemeClr>
        </a:solidFill>
        <a:ln w="19050" cap="rnd"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6830" tIns="36830" rIns="36830" bIns="36830" numCol="1" spcCol="1270" anchor="ctr" anchorCtr="0">
          <a:noAutofit/>
        </a:bodyPr>
        <a:lstStyle/>
        <a:p>
          <a:pPr lvl="0" algn="ctr" defTabSz="1289050">
            <a:lnSpc>
              <a:spcPct val="90000"/>
            </a:lnSpc>
            <a:spcBef>
              <a:spcPct val="0"/>
            </a:spcBef>
            <a:spcAft>
              <a:spcPct val="35000"/>
            </a:spcAft>
          </a:pPr>
          <a:endParaRPr lang="en-US" sz="2900" kern="1200"/>
        </a:p>
      </dsp:txBody>
      <dsp:txXfrm>
        <a:off x="7276911" y="3942176"/>
        <a:ext cx="340281" cy="46556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76697F3-8515-446C-8EF4-F6B9CA856991}">
      <dsp:nvSpPr>
        <dsp:cNvPr id="0" name=""/>
        <dsp:cNvSpPr/>
      </dsp:nvSpPr>
      <dsp:spPr>
        <a:xfrm>
          <a:off x="128129" y="0"/>
          <a:ext cx="2089695" cy="3428999"/>
        </a:xfrm>
        <a:prstGeom prst="roundRect">
          <a:avLst>
            <a:gd name="adj" fmla="val 10000"/>
          </a:avLst>
        </a:prstGeom>
        <a:solidFill>
          <a:schemeClr val="accent1">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US" sz="2800" b="1" kern="1200" dirty="0">
              <a:latin typeface="Times New Roman" panose="02020603050405020304" pitchFamily="18" charset="0"/>
              <a:cs typeface="Times New Roman" panose="02020603050405020304" pitchFamily="18" charset="0"/>
            </a:rPr>
            <a:t>Standards Advisory Committee </a:t>
          </a:r>
        </a:p>
      </dsp:txBody>
      <dsp:txXfrm>
        <a:off x="189334" y="61205"/>
        <a:ext cx="1967285" cy="3306589"/>
      </dsp:txXfrm>
    </dsp:sp>
    <dsp:sp modelId="{494AC9B6-2D8A-45FE-8374-12569ADD30A4}">
      <dsp:nvSpPr>
        <dsp:cNvPr id="0" name=""/>
        <dsp:cNvSpPr/>
      </dsp:nvSpPr>
      <dsp:spPr>
        <a:xfrm>
          <a:off x="2527476" y="0"/>
          <a:ext cx="2089695" cy="3428999"/>
        </a:xfrm>
        <a:prstGeom prst="roundRect">
          <a:avLst>
            <a:gd name="adj" fmla="val 10000"/>
          </a:avLst>
        </a:prstGeom>
        <a:solidFill>
          <a:schemeClr val="accent1">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US" sz="2800" b="1" kern="1200" dirty="0">
              <a:latin typeface="Times New Roman" panose="02020603050405020304" pitchFamily="18" charset="0"/>
              <a:cs typeface="Times New Roman" panose="02020603050405020304" pitchFamily="18" charset="0"/>
            </a:rPr>
            <a:t>Divisional Council</a:t>
          </a:r>
        </a:p>
      </dsp:txBody>
      <dsp:txXfrm>
        <a:off x="2588681" y="61205"/>
        <a:ext cx="1967285" cy="3306589"/>
      </dsp:txXfrm>
    </dsp:sp>
    <dsp:sp modelId="{D69688F3-A5C2-4588-B448-5B713E14C9AE}">
      <dsp:nvSpPr>
        <dsp:cNvPr id="0" name=""/>
        <dsp:cNvSpPr/>
      </dsp:nvSpPr>
      <dsp:spPr>
        <a:xfrm>
          <a:off x="4906783" y="0"/>
          <a:ext cx="2089695" cy="3428999"/>
        </a:xfrm>
        <a:prstGeom prst="roundRect">
          <a:avLst>
            <a:gd name="adj" fmla="val 10000"/>
          </a:avLst>
        </a:prstGeom>
        <a:solidFill>
          <a:schemeClr val="accent1">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lvl="0" algn="ctr" defTabSz="1289050">
            <a:lnSpc>
              <a:spcPct val="90000"/>
            </a:lnSpc>
            <a:spcBef>
              <a:spcPct val="0"/>
            </a:spcBef>
            <a:spcAft>
              <a:spcPct val="35000"/>
            </a:spcAft>
          </a:pPr>
          <a:r>
            <a:rPr lang="en-US" sz="2900" b="1" kern="1200" dirty="0">
              <a:latin typeface="Times New Roman" panose="02020603050405020304" pitchFamily="18" charset="0"/>
              <a:cs typeface="Times New Roman" panose="02020603050405020304" pitchFamily="18" charset="0"/>
            </a:rPr>
            <a:t>Sectional Committee </a:t>
          </a:r>
        </a:p>
      </dsp:txBody>
      <dsp:txXfrm>
        <a:off x="4967988" y="61205"/>
        <a:ext cx="1967285" cy="3306589"/>
      </dsp:txXfrm>
    </dsp:sp>
    <dsp:sp modelId="{CE0E1275-0881-4F52-993C-511C122B6F78}">
      <dsp:nvSpPr>
        <dsp:cNvPr id="0" name=""/>
        <dsp:cNvSpPr/>
      </dsp:nvSpPr>
      <dsp:spPr>
        <a:xfrm>
          <a:off x="7135025" y="0"/>
          <a:ext cx="2089695" cy="3428999"/>
        </a:xfrm>
        <a:prstGeom prst="roundRect">
          <a:avLst>
            <a:gd name="adj" fmla="val 10000"/>
          </a:avLst>
        </a:prstGeom>
        <a:solidFill>
          <a:schemeClr val="accent1">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US" sz="2800" b="1" kern="1200" dirty="0">
              <a:latin typeface="Times New Roman" panose="02020603050405020304" pitchFamily="18" charset="0"/>
              <a:cs typeface="Times New Roman" panose="02020603050405020304" pitchFamily="18" charset="0"/>
            </a:rPr>
            <a:t>Sub-Committees</a:t>
          </a:r>
        </a:p>
      </dsp:txBody>
      <dsp:txXfrm>
        <a:off x="7196230" y="61205"/>
        <a:ext cx="1967285" cy="3306589"/>
      </dsp:txXfrm>
    </dsp:sp>
    <dsp:sp modelId="{A3ED203F-D4F5-4BA7-AEAA-1C7F4E969846}">
      <dsp:nvSpPr>
        <dsp:cNvPr id="0" name=""/>
        <dsp:cNvSpPr/>
      </dsp:nvSpPr>
      <dsp:spPr>
        <a:xfrm>
          <a:off x="9413337" y="0"/>
          <a:ext cx="2089695" cy="3428999"/>
        </a:xfrm>
        <a:prstGeom prst="roundRect">
          <a:avLst>
            <a:gd name="adj" fmla="val 10000"/>
          </a:avLst>
        </a:prstGeom>
        <a:solidFill>
          <a:schemeClr val="accent1">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lang="en-US" sz="3200" b="1" kern="1200" dirty="0">
              <a:latin typeface="Times New Roman" panose="02020603050405020304" pitchFamily="18" charset="0"/>
              <a:cs typeface="Times New Roman" panose="02020603050405020304" pitchFamily="18" charset="0"/>
            </a:rPr>
            <a:t>Panel</a:t>
          </a:r>
        </a:p>
      </dsp:txBody>
      <dsp:txXfrm>
        <a:off x="9474542" y="61205"/>
        <a:ext cx="1967285" cy="330658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C9D906D-690B-4418-A219-E946053F4BC2}">
      <dsp:nvSpPr>
        <dsp:cNvPr id="0" name=""/>
        <dsp:cNvSpPr/>
      </dsp:nvSpPr>
      <dsp:spPr>
        <a:xfrm>
          <a:off x="4532776" y="1949058"/>
          <a:ext cx="3247701" cy="2959882"/>
        </a:xfrm>
        <a:prstGeom prst="ellipse">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kern="1200" dirty="0"/>
            <a:t>COMPOSITION </a:t>
          </a:r>
        </a:p>
        <a:p>
          <a:pPr lvl="0" algn="ctr" defTabSz="622300">
            <a:lnSpc>
              <a:spcPct val="90000"/>
            </a:lnSpc>
            <a:spcBef>
              <a:spcPct val="0"/>
            </a:spcBef>
            <a:spcAft>
              <a:spcPct val="35000"/>
            </a:spcAft>
          </a:pPr>
          <a:r>
            <a:rPr lang="en-US" sz="1400" kern="1200" dirty="0"/>
            <a:t>of </a:t>
          </a:r>
        </a:p>
        <a:p>
          <a:pPr lvl="0" algn="ctr" defTabSz="622300">
            <a:lnSpc>
              <a:spcPct val="90000"/>
            </a:lnSpc>
            <a:spcBef>
              <a:spcPct val="0"/>
            </a:spcBef>
            <a:spcAft>
              <a:spcPct val="35000"/>
            </a:spcAft>
          </a:pPr>
          <a:r>
            <a:rPr lang="en-US" sz="1600" kern="1200" dirty="0"/>
            <a:t>STANDARD FORMING COMMITTEE</a:t>
          </a:r>
        </a:p>
      </dsp:txBody>
      <dsp:txXfrm>
        <a:off x="5008391" y="2382523"/>
        <a:ext cx="2296471" cy="2092952"/>
      </dsp:txXfrm>
    </dsp:sp>
    <dsp:sp modelId="{D8C99732-BBA0-4C67-A38D-1223E8148A5F}">
      <dsp:nvSpPr>
        <dsp:cNvPr id="0" name=""/>
        <dsp:cNvSpPr/>
      </dsp:nvSpPr>
      <dsp:spPr>
        <a:xfrm rot="16200000">
          <a:off x="5848178" y="1630972"/>
          <a:ext cx="616898" cy="19272"/>
        </a:xfrm>
        <a:custGeom>
          <a:avLst/>
          <a:gdLst/>
          <a:ahLst/>
          <a:cxnLst/>
          <a:rect l="0" t="0" r="0" b="0"/>
          <a:pathLst>
            <a:path>
              <a:moveTo>
                <a:pt x="0" y="9636"/>
              </a:moveTo>
              <a:lnTo>
                <a:pt x="616898" y="9636"/>
              </a:lnTo>
            </a:path>
          </a:pathLst>
        </a:custGeom>
        <a:noFill/>
        <a:ln w="19050"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6141205" y="1625186"/>
        <a:ext cx="30844" cy="30844"/>
      </dsp:txXfrm>
    </dsp:sp>
    <dsp:sp modelId="{A102E399-9019-4F82-8C4D-983146F71B24}">
      <dsp:nvSpPr>
        <dsp:cNvPr id="0" name=""/>
        <dsp:cNvSpPr/>
      </dsp:nvSpPr>
      <dsp:spPr>
        <a:xfrm>
          <a:off x="5367901" y="26797"/>
          <a:ext cx="1577451" cy="1305362"/>
        </a:xfrm>
        <a:prstGeom prst="ellipse">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kern="1200" dirty="0"/>
            <a:t>Chairman (Independent Body)</a:t>
          </a:r>
        </a:p>
      </dsp:txBody>
      <dsp:txXfrm>
        <a:off x="5598913" y="217963"/>
        <a:ext cx="1115427" cy="923030"/>
      </dsp:txXfrm>
    </dsp:sp>
    <dsp:sp modelId="{B29BF695-23E4-49C6-8984-6F1CBC21F571}">
      <dsp:nvSpPr>
        <dsp:cNvPr id="0" name=""/>
        <dsp:cNvSpPr/>
      </dsp:nvSpPr>
      <dsp:spPr>
        <a:xfrm rot="18360000">
          <a:off x="6935334" y="1954199"/>
          <a:ext cx="571594" cy="19272"/>
        </a:xfrm>
        <a:custGeom>
          <a:avLst/>
          <a:gdLst/>
          <a:ahLst/>
          <a:cxnLst/>
          <a:rect l="0" t="0" r="0" b="0"/>
          <a:pathLst>
            <a:path>
              <a:moveTo>
                <a:pt x="0" y="9636"/>
              </a:moveTo>
              <a:lnTo>
                <a:pt x="571594" y="9636"/>
              </a:lnTo>
            </a:path>
          </a:pathLst>
        </a:custGeom>
        <a:noFill/>
        <a:ln w="19050"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7206841" y="1949545"/>
        <a:ext cx="28579" cy="28579"/>
      </dsp:txXfrm>
    </dsp:sp>
    <dsp:sp modelId="{A20E218E-AF08-4059-BE30-CB3D67BA0903}">
      <dsp:nvSpPr>
        <dsp:cNvPr id="0" name=""/>
        <dsp:cNvSpPr/>
      </dsp:nvSpPr>
      <dsp:spPr>
        <a:xfrm>
          <a:off x="7120074" y="551909"/>
          <a:ext cx="1305362" cy="1305362"/>
        </a:xfrm>
        <a:prstGeom prst="ellipse">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kern="1200" dirty="0"/>
            <a:t>Member Secretary (BIS</a:t>
          </a:r>
          <a:r>
            <a:rPr lang="en-US" sz="1600" kern="1200" dirty="0"/>
            <a:t>)</a:t>
          </a:r>
        </a:p>
      </dsp:txBody>
      <dsp:txXfrm>
        <a:off x="7311240" y="743075"/>
        <a:ext cx="923030" cy="923030"/>
      </dsp:txXfrm>
    </dsp:sp>
    <dsp:sp modelId="{A88C67CD-8D81-4851-A1C6-499236E326C7}">
      <dsp:nvSpPr>
        <dsp:cNvPr id="0" name=""/>
        <dsp:cNvSpPr/>
      </dsp:nvSpPr>
      <dsp:spPr>
        <a:xfrm rot="20520000">
          <a:off x="7679852" y="2882429"/>
          <a:ext cx="258579" cy="19272"/>
        </a:xfrm>
        <a:custGeom>
          <a:avLst/>
          <a:gdLst/>
          <a:ahLst/>
          <a:cxnLst/>
          <a:rect l="0" t="0" r="0" b="0"/>
          <a:pathLst>
            <a:path>
              <a:moveTo>
                <a:pt x="0" y="9636"/>
              </a:moveTo>
              <a:lnTo>
                <a:pt x="258579" y="9636"/>
              </a:lnTo>
            </a:path>
          </a:pathLst>
        </a:custGeom>
        <a:noFill/>
        <a:ln w="19050"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7802677" y="2885600"/>
        <a:ext cx="12928" cy="12928"/>
      </dsp:txXfrm>
    </dsp:sp>
    <dsp:sp modelId="{32FFD2FB-BC9A-4AFE-9546-D443F264958D}">
      <dsp:nvSpPr>
        <dsp:cNvPr id="0" name=""/>
        <dsp:cNvSpPr/>
      </dsp:nvSpPr>
      <dsp:spPr>
        <a:xfrm>
          <a:off x="7847544" y="1926669"/>
          <a:ext cx="1848066" cy="1305362"/>
        </a:xfrm>
        <a:prstGeom prst="ellipse">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kern="1200" dirty="0"/>
            <a:t>Manufacturer</a:t>
          </a:r>
        </a:p>
      </dsp:txBody>
      <dsp:txXfrm>
        <a:off x="8118187" y="2117835"/>
        <a:ext cx="1306780" cy="923030"/>
      </dsp:txXfrm>
    </dsp:sp>
    <dsp:sp modelId="{28BA4B6B-9AFD-45E2-9C49-954D9010442E}">
      <dsp:nvSpPr>
        <dsp:cNvPr id="0" name=""/>
        <dsp:cNvSpPr/>
      </dsp:nvSpPr>
      <dsp:spPr>
        <a:xfrm rot="1080000">
          <a:off x="7676787" y="3975644"/>
          <a:ext cx="383792" cy="19272"/>
        </a:xfrm>
        <a:custGeom>
          <a:avLst/>
          <a:gdLst/>
          <a:ahLst/>
          <a:cxnLst/>
          <a:rect l="0" t="0" r="0" b="0"/>
          <a:pathLst>
            <a:path>
              <a:moveTo>
                <a:pt x="0" y="9636"/>
              </a:moveTo>
              <a:lnTo>
                <a:pt x="383792" y="9636"/>
              </a:lnTo>
            </a:path>
          </a:pathLst>
        </a:custGeom>
        <a:noFill/>
        <a:ln w="19050"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7859089" y="3975685"/>
        <a:ext cx="19189" cy="19189"/>
      </dsp:txXfrm>
    </dsp:sp>
    <dsp:sp modelId="{91883DC6-4ECA-4A9F-892C-CAD5CA796190}">
      <dsp:nvSpPr>
        <dsp:cNvPr id="0" name=""/>
        <dsp:cNvSpPr/>
      </dsp:nvSpPr>
      <dsp:spPr>
        <a:xfrm>
          <a:off x="7999853" y="3625967"/>
          <a:ext cx="1543447" cy="1305362"/>
        </a:xfrm>
        <a:prstGeom prst="ellipse">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kern="1200" dirty="0"/>
            <a:t>Laboratories/ R&amp;D Institutions</a:t>
          </a:r>
        </a:p>
      </dsp:txBody>
      <dsp:txXfrm>
        <a:off x="8225886" y="3817133"/>
        <a:ext cx="1091381" cy="923030"/>
      </dsp:txXfrm>
    </dsp:sp>
    <dsp:sp modelId="{1C82AF17-39B8-4AAC-9BEB-6FD346AC0E9B}">
      <dsp:nvSpPr>
        <dsp:cNvPr id="0" name=""/>
        <dsp:cNvSpPr/>
      </dsp:nvSpPr>
      <dsp:spPr>
        <a:xfrm rot="3051194">
          <a:off x="7004695" y="4859212"/>
          <a:ext cx="648036" cy="19272"/>
        </a:xfrm>
        <a:custGeom>
          <a:avLst/>
          <a:gdLst/>
          <a:ahLst/>
          <a:cxnLst/>
          <a:rect l="0" t="0" r="0" b="0"/>
          <a:pathLst>
            <a:path>
              <a:moveTo>
                <a:pt x="0" y="9636"/>
              </a:moveTo>
              <a:lnTo>
                <a:pt x="648036" y="9636"/>
              </a:lnTo>
            </a:path>
          </a:pathLst>
        </a:custGeom>
        <a:noFill/>
        <a:ln w="19050"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7312512" y="4852647"/>
        <a:ext cx="32401" cy="32401"/>
      </dsp:txXfrm>
    </dsp:sp>
    <dsp:sp modelId="{3591505B-CBDB-4594-AEE8-C00036AAC72C}">
      <dsp:nvSpPr>
        <dsp:cNvPr id="0" name=""/>
        <dsp:cNvSpPr/>
      </dsp:nvSpPr>
      <dsp:spPr>
        <a:xfrm>
          <a:off x="6947832" y="5050992"/>
          <a:ext cx="2120913" cy="1305362"/>
        </a:xfrm>
        <a:prstGeom prst="ellipse">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kern="1200" dirty="0"/>
            <a:t>Government &amp; Regulatory Bodies</a:t>
          </a:r>
        </a:p>
      </dsp:txBody>
      <dsp:txXfrm>
        <a:off x="7258433" y="5242158"/>
        <a:ext cx="1499711" cy="923030"/>
      </dsp:txXfrm>
    </dsp:sp>
    <dsp:sp modelId="{ECFF3AFA-BA69-413B-9784-91493A461C6E}">
      <dsp:nvSpPr>
        <dsp:cNvPr id="0" name=""/>
        <dsp:cNvSpPr/>
      </dsp:nvSpPr>
      <dsp:spPr>
        <a:xfrm rot="5400000">
          <a:off x="5848178" y="5207754"/>
          <a:ext cx="616898" cy="19272"/>
        </a:xfrm>
        <a:custGeom>
          <a:avLst/>
          <a:gdLst/>
          <a:ahLst/>
          <a:cxnLst/>
          <a:rect l="0" t="0" r="0" b="0"/>
          <a:pathLst>
            <a:path>
              <a:moveTo>
                <a:pt x="0" y="9636"/>
              </a:moveTo>
              <a:lnTo>
                <a:pt x="616898" y="9636"/>
              </a:lnTo>
            </a:path>
          </a:pathLst>
        </a:custGeom>
        <a:noFill/>
        <a:ln w="19050"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6141205" y="5201967"/>
        <a:ext cx="30844" cy="30844"/>
      </dsp:txXfrm>
    </dsp:sp>
    <dsp:sp modelId="{BA3ADE2B-3186-4196-BBC3-2611EE519EDB}">
      <dsp:nvSpPr>
        <dsp:cNvPr id="0" name=""/>
        <dsp:cNvSpPr/>
      </dsp:nvSpPr>
      <dsp:spPr>
        <a:xfrm>
          <a:off x="5242945" y="5525839"/>
          <a:ext cx="1827363" cy="1305362"/>
        </a:xfrm>
        <a:prstGeom prst="ellipse">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kern="1200" dirty="0"/>
            <a:t>Consumer/ User Organization</a:t>
          </a:r>
        </a:p>
      </dsp:txBody>
      <dsp:txXfrm>
        <a:off x="5510556" y="5717005"/>
        <a:ext cx="1292141" cy="923030"/>
      </dsp:txXfrm>
    </dsp:sp>
    <dsp:sp modelId="{FE15B5FE-AC25-472D-A2A3-04BC1A713EBC}">
      <dsp:nvSpPr>
        <dsp:cNvPr id="0" name=""/>
        <dsp:cNvSpPr/>
      </dsp:nvSpPr>
      <dsp:spPr>
        <a:xfrm rot="7560000">
          <a:off x="4855259" y="4859594"/>
          <a:ext cx="509957" cy="19272"/>
        </a:xfrm>
        <a:custGeom>
          <a:avLst/>
          <a:gdLst/>
          <a:ahLst/>
          <a:cxnLst/>
          <a:rect l="0" t="0" r="0" b="0"/>
          <a:pathLst>
            <a:path>
              <a:moveTo>
                <a:pt x="0" y="9636"/>
              </a:moveTo>
              <a:lnTo>
                <a:pt x="509957" y="9636"/>
              </a:lnTo>
            </a:path>
          </a:pathLst>
        </a:custGeom>
        <a:noFill/>
        <a:ln w="19050"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rot="10800000">
        <a:off x="5097489" y="4856481"/>
        <a:ext cx="25497" cy="25497"/>
      </dsp:txXfrm>
    </dsp:sp>
    <dsp:sp modelId="{C27AC236-5359-4698-AFD1-A08B7EE50B8E}">
      <dsp:nvSpPr>
        <dsp:cNvPr id="0" name=""/>
        <dsp:cNvSpPr/>
      </dsp:nvSpPr>
      <dsp:spPr>
        <a:xfrm>
          <a:off x="3637162" y="5000727"/>
          <a:ext cx="1806673" cy="1305362"/>
        </a:xfrm>
        <a:prstGeom prst="ellipse">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kern="1200" dirty="0"/>
            <a:t>Industry</a:t>
          </a:r>
          <a:r>
            <a:rPr lang="en-US" sz="1400" kern="1200" dirty="0"/>
            <a:t> Association</a:t>
          </a:r>
        </a:p>
      </dsp:txBody>
      <dsp:txXfrm>
        <a:off x="3901743" y="5191893"/>
        <a:ext cx="1277511" cy="923030"/>
      </dsp:txXfrm>
    </dsp:sp>
    <dsp:sp modelId="{841B6EC6-8865-422D-BEE3-8C8F26BF0001}">
      <dsp:nvSpPr>
        <dsp:cNvPr id="0" name=""/>
        <dsp:cNvSpPr/>
      </dsp:nvSpPr>
      <dsp:spPr>
        <a:xfrm rot="9720000">
          <a:off x="4445116" y="3945164"/>
          <a:ext cx="186523" cy="19272"/>
        </a:xfrm>
        <a:custGeom>
          <a:avLst/>
          <a:gdLst/>
          <a:ahLst/>
          <a:cxnLst/>
          <a:rect l="0" t="0" r="0" b="0"/>
          <a:pathLst>
            <a:path>
              <a:moveTo>
                <a:pt x="0" y="9636"/>
              </a:moveTo>
              <a:lnTo>
                <a:pt x="186523" y="9636"/>
              </a:lnTo>
            </a:path>
          </a:pathLst>
        </a:custGeom>
        <a:noFill/>
        <a:ln w="19050"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rot="10800000">
        <a:off x="4533714" y="3950137"/>
        <a:ext cx="9326" cy="9326"/>
      </dsp:txXfrm>
    </dsp:sp>
    <dsp:sp modelId="{2220D905-22D9-4F12-8E36-BE6A24365D15}">
      <dsp:nvSpPr>
        <dsp:cNvPr id="0" name=""/>
        <dsp:cNvSpPr/>
      </dsp:nvSpPr>
      <dsp:spPr>
        <a:xfrm>
          <a:off x="2523743" y="3625967"/>
          <a:ext cx="2035868" cy="1305362"/>
        </a:xfrm>
        <a:prstGeom prst="ellipse">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kern="1200" dirty="0"/>
            <a:t>Public Sector Units</a:t>
          </a:r>
        </a:p>
      </dsp:txBody>
      <dsp:txXfrm>
        <a:off x="2821889" y="3817133"/>
        <a:ext cx="1439576" cy="923030"/>
      </dsp:txXfrm>
    </dsp:sp>
    <dsp:sp modelId="{A5D46AD2-243E-4A4D-BE48-B13A2C0079DE}">
      <dsp:nvSpPr>
        <dsp:cNvPr id="0" name=""/>
        <dsp:cNvSpPr/>
      </dsp:nvSpPr>
      <dsp:spPr>
        <a:xfrm rot="11880000">
          <a:off x="4464865" y="2896690"/>
          <a:ext cx="166278" cy="19272"/>
        </a:xfrm>
        <a:custGeom>
          <a:avLst/>
          <a:gdLst/>
          <a:ahLst/>
          <a:cxnLst/>
          <a:rect l="0" t="0" r="0" b="0"/>
          <a:pathLst>
            <a:path>
              <a:moveTo>
                <a:pt x="0" y="9636"/>
              </a:moveTo>
              <a:lnTo>
                <a:pt x="166278" y="9636"/>
              </a:lnTo>
            </a:path>
          </a:pathLst>
        </a:custGeom>
        <a:noFill/>
        <a:ln w="19050"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rot="10800000">
        <a:off x="4543848" y="2902169"/>
        <a:ext cx="8313" cy="8313"/>
      </dsp:txXfrm>
    </dsp:sp>
    <dsp:sp modelId="{1D83D8D8-496D-460B-B5B7-E71F8E31A9C8}">
      <dsp:nvSpPr>
        <dsp:cNvPr id="0" name=""/>
        <dsp:cNvSpPr/>
      </dsp:nvSpPr>
      <dsp:spPr>
        <a:xfrm>
          <a:off x="2496389" y="1926669"/>
          <a:ext cx="2090576" cy="1305362"/>
        </a:xfrm>
        <a:prstGeom prst="ellipse">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kern="1200" dirty="0"/>
            <a:t>Consulting Firms</a:t>
          </a:r>
        </a:p>
      </dsp:txBody>
      <dsp:txXfrm>
        <a:off x="2802547" y="2117835"/>
        <a:ext cx="1478260" cy="923030"/>
      </dsp:txXfrm>
    </dsp:sp>
    <dsp:sp modelId="{D8D1C836-3DD9-4925-9635-3A6FD330B877}">
      <dsp:nvSpPr>
        <dsp:cNvPr id="0" name=""/>
        <dsp:cNvSpPr/>
      </dsp:nvSpPr>
      <dsp:spPr>
        <a:xfrm rot="14040000">
          <a:off x="4866463" y="1984840"/>
          <a:ext cx="495844" cy="19272"/>
        </a:xfrm>
        <a:custGeom>
          <a:avLst/>
          <a:gdLst/>
          <a:ahLst/>
          <a:cxnLst/>
          <a:rect l="0" t="0" r="0" b="0"/>
          <a:pathLst>
            <a:path>
              <a:moveTo>
                <a:pt x="0" y="9636"/>
              </a:moveTo>
              <a:lnTo>
                <a:pt x="495844" y="9636"/>
              </a:lnTo>
            </a:path>
          </a:pathLst>
        </a:custGeom>
        <a:noFill/>
        <a:ln w="19050"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rot="10800000">
        <a:off x="5101989" y="1982080"/>
        <a:ext cx="24792" cy="24792"/>
      </dsp:txXfrm>
    </dsp:sp>
    <dsp:sp modelId="{99DA3619-2368-4A23-A066-33B0584AFC0C}">
      <dsp:nvSpPr>
        <dsp:cNvPr id="0" name=""/>
        <dsp:cNvSpPr/>
      </dsp:nvSpPr>
      <dsp:spPr>
        <a:xfrm>
          <a:off x="3544371" y="551909"/>
          <a:ext cx="1992256" cy="1305362"/>
        </a:xfrm>
        <a:prstGeom prst="ellipse">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kern="1200" dirty="0"/>
            <a:t>Professional &amp; Academic Bodies</a:t>
          </a:r>
        </a:p>
      </dsp:txBody>
      <dsp:txXfrm>
        <a:off x="3836130" y="743075"/>
        <a:ext cx="1408738" cy="92303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D09BEB1-B31E-4540-BC65-8A336043C99A}">
      <dsp:nvSpPr>
        <dsp:cNvPr id="0" name=""/>
        <dsp:cNvSpPr/>
      </dsp:nvSpPr>
      <dsp:spPr>
        <a:xfrm>
          <a:off x="4620" y="247575"/>
          <a:ext cx="1809824" cy="1085894"/>
        </a:xfrm>
        <a:prstGeom prst="rect">
          <a:avLst/>
        </a:prstGeom>
        <a:solidFill>
          <a:schemeClr val="tx1"/>
        </a:solidFill>
        <a:ln>
          <a:noFill/>
        </a:ln>
        <a:effectLst>
          <a:outerShdw blurRad="38100" dist="254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rtl="0">
            <a:lnSpc>
              <a:spcPct val="90000"/>
            </a:lnSpc>
            <a:spcBef>
              <a:spcPct val="0"/>
            </a:spcBef>
            <a:spcAft>
              <a:spcPct val="35000"/>
            </a:spcAft>
          </a:pPr>
          <a:r>
            <a:rPr lang="en-US" sz="2400" kern="1200" dirty="0">
              <a:latin typeface="Times New Roman" panose="02020603050405020304" pitchFamily="18" charset="0"/>
              <a:cs typeface="Times New Roman" panose="02020603050405020304" pitchFamily="18" charset="0"/>
            </a:rPr>
            <a:t>Chemical</a:t>
          </a:r>
          <a:r>
            <a:rPr lang="en-US" sz="2200" kern="1200" dirty="0"/>
            <a:t>  </a:t>
          </a:r>
        </a:p>
      </dsp:txBody>
      <dsp:txXfrm>
        <a:off x="4620" y="247575"/>
        <a:ext cx="1809824" cy="1085894"/>
      </dsp:txXfrm>
    </dsp:sp>
    <dsp:sp modelId="{84DCB173-C570-4170-B060-A7AFA03BE93F}">
      <dsp:nvSpPr>
        <dsp:cNvPr id="0" name=""/>
        <dsp:cNvSpPr/>
      </dsp:nvSpPr>
      <dsp:spPr>
        <a:xfrm>
          <a:off x="2010973" y="229299"/>
          <a:ext cx="1809824" cy="1085894"/>
        </a:xfrm>
        <a:prstGeom prst="rect">
          <a:avLst/>
        </a:prstGeom>
        <a:solidFill>
          <a:srgbClr val="FF0000"/>
        </a:solidFill>
        <a:ln>
          <a:noFill/>
        </a:ln>
        <a:effectLst>
          <a:outerShdw blurRad="38100" dist="254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rtl="0">
            <a:lnSpc>
              <a:spcPct val="90000"/>
            </a:lnSpc>
            <a:spcBef>
              <a:spcPct val="0"/>
            </a:spcBef>
            <a:spcAft>
              <a:spcPct val="35000"/>
            </a:spcAft>
          </a:pPr>
          <a:r>
            <a:rPr lang="en-US" sz="2400" kern="1200" dirty="0">
              <a:latin typeface="Times New Roman" panose="02020603050405020304" pitchFamily="18" charset="0"/>
              <a:cs typeface="Times New Roman" panose="02020603050405020304" pitchFamily="18" charset="0"/>
            </a:rPr>
            <a:t>Civil Engineering  </a:t>
          </a:r>
        </a:p>
      </dsp:txBody>
      <dsp:txXfrm>
        <a:off x="2010973" y="229299"/>
        <a:ext cx="1809824" cy="1085894"/>
      </dsp:txXfrm>
    </dsp:sp>
    <dsp:sp modelId="{7CA72646-DE07-4BA4-93C1-D2ED589EA271}">
      <dsp:nvSpPr>
        <dsp:cNvPr id="0" name=""/>
        <dsp:cNvSpPr/>
      </dsp:nvSpPr>
      <dsp:spPr>
        <a:xfrm>
          <a:off x="3986234" y="247575"/>
          <a:ext cx="1809824" cy="1085894"/>
        </a:xfrm>
        <a:prstGeom prst="rect">
          <a:avLst/>
        </a:prstGeom>
        <a:solidFill>
          <a:srgbClr val="00B050"/>
        </a:solidFill>
        <a:ln>
          <a:noFill/>
        </a:ln>
        <a:effectLst>
          <a:outerShdw blurRad="38100" dist="254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rtl="0">
            <a:lnSpc>
              <a:spcPct val="90000"/>
            </a:lnSpc>
            <a:spcBef>
              <a:spcPct val="0"/>
            </a:spcBef>
            <a:spcAft>
              <a:spcPct val="35000"/>
            </a:spcAft>
          </a:pPr>
          <a:r>
            <a:rPr lang="en-US" sz="2000" kern="1200" dirty="0">
              <a:latin typeface="Times New Roman" panose="02020603050405020304" pitchFamily="18" charset="0"/>
              <a:cs typeface="Times New Roman" panose="02020603050405020304" pitchFamily="18" charset="0"/>
            </a:rPr>
            <a:t>Electronics and  Information Technology </a:t>
          </a:r>
        </a:p>
      </dsp:txBody>
      <dsp:txXfrm>
        <a:off x="3986234" y="247575"/>
        <a:ext cx="1809824" cy="1085894"/>
      </dsp:txXfrm>
    </dsp:sp>
    <dsp:sp modelId="{23E45EAB-51E7-4EC9-9CEF-B5EEF3647AED}">
      <dsp:nvSpPr>
        <dsp:cNvPr id="0" name=""/>
        <dsp:cNvSpPr/>
      </dsp:nvSpPr>
      <dsp:spPr>
        <a:xfrm>
          <a:off x="5987465" y="295637"/>
          <a:ext cx="2085931" cy="1085894"/>
        </a:xfrm>
        <a:prstGeom prst="rect">
          <a:avLst/>
        </a:prstGeom>
        <a:solidFill>
          <a:srgbClr val="7030A0"/>
        </a:solidFill>
        <a:ln>
          <a:noFill/>
        </a:ln>
        <a:effectLst>
          <a:outerShdw blurRad="38100" dist="254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rtl="0">
            <a:lnSpc>
              <a:spcPct val="90000"/>
            </a:lnSpc>
            <a:spcBef>
              <a:spcPct val="0"/>
            </a:spcBef>
            <a:spcAft>
              <a:spcPct val="35000"/>
            </a:spcAft>
          </a:pPr>
          <a:endParaRPr lang="en-US" sz="2400" kern="1200" dirty="0">
            <a:latin typeface="Times New Roman" panose="02020603050405020304" pitchFamily="18" charset="0"/>
            <a:cs typeface="Times New Roman" panose="02020603050405020304" pitchFamily="18" charset="0"/>
          </a:endParaRPr>
        </a:p>
        <a:p>
          <a:pPr lvl="0" algn="ctr" defTabSz="1066800" rtl="0">
            <a:lnSpc>
              <a:spcPct val="90000"/>
            </a:lnSpc>
            <a:spcBef>
              <a:spcPct val="0"/>
            </a:spcBef>
            <a:spcAft>
              <a:spcPct val="35000"/>
            </a:spcAft>
          </a:pPr>
          <a:endParaRPr lang="en-US" sz="2400" kern="1200" dirty="0">
            <a:latin typeface="Times New Roman" panose="02020603050405020304" pitchFamily="18" charset="0"/>
            <a:cs typeface="Times New Roman" panose="02020603050405020304" pitchFamily="18" charset="0"/>
          </a:endParaRPr>
        </a:p>
        <a:p>
          <a:pPr lvl="0" algn="ctr" defTabSz="1066800" rtl="0">
            <a:lnSpc>
              <a:spcPct val="90000"/>
            </a:lnSpc>
            <a:spcBef>
              <a:spcPct val="0"/>
            </a:spcBef>
            <a:spcAft>
              <a:spcPct val="35000"/>
            </a:spcAft>
          </a:pPr>
          <a:r>
            <a:rPr lang="en-US" sz="2400" kern="1200" dirty="0">
              <a:latin typeface="Times New Roman" panose="02020603050405020304" pitchFamily="18" charset="0"/>
              <a:cs typeface="Times New Roman" panose="02020603050405020304" pitchFamily="18" charset="0"/>
            </a:rPr>
            <a:t>Electro technical</a:t>
          </a:r>
          <a:r>
            <a:rPr lang="en-US" sz="2000" kern="1200" dirty="0">
              <a:latin typeface="Times New Roman" panose="02020603050405020304" pitchFamily="18" charset="0"/>
              <a:cs typeface="Times New Roman" panose="02020603050405020304" pitchFamily="18" charset="0"/>
            </a:rPr>
            <a:t>			</a:t>
          </a:r>
        </a:p>
      </dsp:txBody>
      <dsp:txXfrm>
        <a:off x="5987465" y="295637"/>
        <a:ext cx="2085931" cy="1085894"/>
      </dsp:txXfrm>
    </dsp:sp>
    <dsp:sp modelId="{CC4D23BB-3D90-4B88-81A3-38C01FAF6D8A}">
      <dsp:nvSpPr>
        <dsp:cNvPr id="0" name=""/>
        <dsp:cNvSpPr/>
      </dsp:nvSpPr>
      <dsp:spPr>
        <a:xfrm>
          <a:off x="8243954" y="247575"/>
          <a:ext cx="1809824" cy="1085894"/>
        </a:xfrm>
        <a:prstGeom prst="rect">
          <a:avLst/>
        </a:prstGeom>
        <a:solidFill>
          <a:srgbClr val="00B0F0"/>
        </a:solidFill>
        <a:ln>
          <a:noFill/>
        </a:ln>
        <a:effectLst>
          <a:outerShdw blurRad="38100" dist="254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rtl="0">
            <a:lnSpc>
              <a:spcPct val="90000"/>
            </a:lnSpc>
            <a:spcBef>
              <a:spcPct val="0"/>
            </a:spcBef>
            <a:spcAft>
              <a:spcPct val="35000"/>
            </a:spcAft>
          </a:pPr>
          <a:r>
            <a:rPr lang="en-US" sz="2400" kern="1200" dirty="0">
              <a:latin typeface="Times New Roman" panose="02020603050405020304" pitchFamily="18" charset="0"/>
              <a:cs typeface="Times New Roman" panose="02020603050405020304" pitchFamily="18" charset="0"/>
            </a:rPr>
            <a:t>Food and Agriculture </a:t>
          </a:r>
          <a:r>
            <a:rPr lang="en-US" sz="1600" kern="1200" dirty="0">
              <a:latin typeface="Arial" pitchFamily="34" charset="0"/>
              <a:cs typeface="Arial" pitchFamily="34" charset="0"/>
            </a:rPr>
            <a:t>	</a:t>
          </a:r>
        </a:p>
      </dsp:txBody>
      <dsp:txXfrm>
        <a:off x="8243954" y="247575"/>
        <a:ext cx="1809824" cy="1085894"/>
      </dsp:txXfrm>
    </dsp:sp>
    <dsp:sp modelId="{C2E15AE6-2170-4296-9C83-FE9B2C7DC236}">
      <dsp:nvSpPr>
        <dsp:cNvPr id="0" name=""/>
        <dsp:cNvSpPr/>
      </dsp:nvSpPr>
      <dsp:spPr>
        <a:xfrm>
          <a:off x="0" y="1468714"/>
          <a:ext cx="1809824" cy="1085894"/>
        </a:xfrm>
        <a:prstGeom prst="rect">
          <a:avLst/>
        </a:prstGeom>
        <a:solidFill>
          <a:schemeClr val="accent1">
            <a:hueOff val="0"/>
            <a:satOff val="0"/>
            <a:lumOff val="0"/>
            <a:alphaOff val="0"/>
          </a:schemeClr>
        </a:solidFill>
        <a:ln>
          <a:noFill/>
        </a:ln>
        <a:effectLst>
          <a:outerShdw blurRad="38100" dist="254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rtl="0">
            <a:lnSpc>
              <a:spcPct val="90000"/>
            </a:lnSpc>
            <a:spcBef>
              <a:spcPct val="0"/>
            </a:spcBef>
            <a:spcAft>
              <a:spcPct val="35000"/>
            </a:spcAft>
          </a:pPr>
          <a:r>
            <a:rPr lang="en-US" sz="2400" kern="1200" dirty="0">
              <a:solidFill>
                <a:srgbClr val="C00000"/>
              </a:solidFill>
              <a:latin typeface="Times New Roman" panose="02020603050405020304" pitchFamily="18" charset="0"/>
              <a:cs typeface="Times New Roman" panose="02020603050405020304" pitchFamily="18" charset="0"/>
            </a:rPr>
            <a:t>Management and Systems</a:t>
          </a:r>
        </a:p>
      </dsp:txBody>
      <dsp:txXfrm>
        <a:off x="0" y="1468714"/>
        <a:ext cx="1809824" cy="1085894"/>
      </dsp:txXfrm>
    </dsp:sp>
    <dsp:sp modelId="{1B3D43F9-B00D-4B82-8523-80FAF5D4C1FC}">
      <dsp:nvSpPr>
        <dsp:cNvPr id="0" name=""/>
        <dsp:cNvSpPr/>
      </dsp:nvSpPr>
      <dsp:spPr>
        <a:xfrm>
          <a:off x="2010973" y="1522618"/>
          <a:ext cx="1809824" cy="1085894"/>
        </a:xfrm>
        <a:prstGeom prst="rect">
          <a:avLst/>
        </a:prstGeom>
        <a:solidFill>
          <a:schemeClr val="accent1">
            <a:hueOff val="0"/>
            <a:satOff val="0"/>
            <a:lumOff val="0"/>
            <a:alphaOff val="0"/>
          </a:schemeClr>
        </a:solidFill>
        <a:ln>
          <a:noFill/>
        </a:ln>
        <a:effectLst>
          <a:outerShdw blurRad="38100" dist="254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rtl="0">
            <a:lnSpc>
              <a:spcPct val="90000"/>
            </a:lnSpc>
            <a:spcBef>
              <a:spcPct val="0"/>
            </a:spcBef>
            <a:spcAft>
              <a:spcPct val="35000"/>
            </a:spcAft>
          </a:pPr>
          <a:endParaRPr lang="en-US" sz="2400" kern="1200" dirty="0">
            <a:latin typeface="Times New Roman" panose="02020603050405020304" pitchFamily="18" charset="0"/>
            <a:cs typeface="Times New Roman" panose="02020603050405020304" pitchFamily="18" charset="0"/>
          </a:endParaRPr>
        </a:p>
        <a:p>
          <a:pPr lvl="0" algn="ctr" defTabSz="1066800" rtl="0">
            <a:lnSpc>
              <a:spcPct val="90000"/>
            </a:lnSpc>
            <a:spcBef>
              <a:spcPct val="0"/>
            </a:spcBef>
            <a:spcAft>
              <a:spcPct val="35000"/>
            </a:spcAft>
          </a:pPr>
          <a:r>
            <a:rPr lang="en-US" sz="2400" kern="1200" dirty="0">
              <a:latin typeface="Times New Roman" panose="02020603050405020304" pitchFamily="18" charset="0"/>
              <a:cs typeface="Times New Roman" panose="02020603050405020304" pitchFamily="18" charset="0"/>
            </a:rPr>
            <a:t>Mechanical Engineering  </a:t>
          </a:r>
          <a:r>
            <a:rPr lang="en-US" sz="1600" kern="1200" dirty="0">
              <a:latin typeface="Arial" pitchFamily="34" charset="0"/>
              <a:cs typeface="Arial" pitchFamily="34" charset="0"/>
            </a:rPr>
            <a:t>		</a:t>
          </a:r>
        </a:p>
      </dsp:txBody>
      <dsp:txXfrm>
        <a:off x="2010973" y="1522618"/>
        <a:ext cx="1809824" cy="1085894"/>
      </dsp:txXfrm>
    </dsp:sp>
    <dsp:sp modelId="{535BB9D9-FD52-42B2-9A34-1605DB33142E}">
      <dsp:nvSpPr>
        <dsp:cNvPr id="0" name=""/>
        <dsp:cNvSpPr/>
      </dsp:nvSpPr>
      <dsp:spPr>
        <a:xfrm>
          <a:off x="3986234" y="1514452"/>
          <a:ext cx="2085931" cy="1085894"/>
        </a:xfrm>
        <a:prstGeom prst="rect">
          <a:avLst/>
        </a:prstGeom>
        <a:solidFill>
          <a:srgbClr val="FFC000"/>
        </a:solidFill>
        <a:ln>
          <a:noFill/>
        </a:ln>
        <a:effectLst>
          <a:outerShdw blurRad="38100" dist="254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rtl="0">
            <a:lnSpc>
              <a:spcPct val="90000"/>
            </a:lnSpc>
            <a:spcBef>
              <a:spcPct val="0"/>
            </a:spcBef>
            <a:spcAft>
              <a:spcPct val="35000"/>
            </a:spcAft>
          </a:pPr>
          <a:r>
            <a:rPr lang="en-US" sz="2000" kern="1200" dirty="0">
              <a:latin typeface="Times New Roman" panose="02020603050405020304" pitchFamily="18" charset="0"/>
              <a:cs typeface="Times New Roman" panose="02020603050405020304" pitchFamily="18" charset="0"/>
            </a:rPr>
            <a:t>Medical Equipment and Hospital Planning</a:t>
          </a:r>
          <a:r>
            <a:rPr lang="en-US" sz="1600" kern="1200" dirty="0">
              <a:latin typeface="Arial" pitchFamily="34" charset="0"/>
              <a:cs typeface="Arial" pitchFamily="34" charset="0"/>
            </a:rPr>
            <a:t>	</a:t>
          </a:r>
        </a:p>
      </dsp:txBody>
      <dsp:txXfrm>
        <a:off x="3986234" y="1514452"/>
        <a:ext cx="2085931" cy="1085894"/>
      </dsp:txXfrm>
    </dsp:sp>
    <dsp:sp modelId="{B634821F-47CC-4FC9-97DB-433ECFE631F6}">
      <dsp:nvSpPr>
        <dsp:cNvPr id="0" name=""/>
        <dsp:cNvSpPr/>
      </dsp:nvSpPr>
      <dsp:spPr>
        <a:xfrm>
          <a:off x="6253148" y="1514452"/>
          <a:ext cx="1809824" cy="1085894"/>
        </a:xfrm>
        <a:prstGeom prst="rect">
          <a:avLst/>
        </a:prstGeom>
        <a:solidFill>
          <a:srgbClr val="C00000"/>
        </a:solidFill>
        <a:ln>
          <a:noFill/>
        </a:ln>
        <a:effectLst>
          <a:outerShdw blurRad="38100" dist="254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rtl="0">
            <a:lnSpc>
              <a:spcPct val="90000"/>
            </a:lnSpc>
            <a:spcBef>
              <a:spcPct val="0"/>
            </a:spcBef>
            <a:spcAft>
              <a:spcPct val="35000"/>
            </a:spcAft>
          </a:pPr>
          <a:r>
            <a:rPr lang="en-US" sz="2200" kern="1200" dirty="0">
              <a:latin typeface="Times New Roman" panose="02020603050405020304" pitchFamily="18" charset="0"/>
              <a:cs typeface="Times New Roman" panose="02020603050405020304" pitchFamily="18" charset="0"/>
            </a:rPr>
            <a:t>Metallurgical Engineering</a:t>
          </a:r>
          <a:r>
            <a:rPr lang="en-US" sz="1600" kern="1200" dirty="0">
              <a:latin typeface="Arial" pitchFamily="34" charset="0"/>
              <a:cs typeface="Arial" pitchFamily="34" charset="0"/>
            </a:rPr>
            <a:t>		</a:t>
          </a:r>
        </a:p>
      </dsp:txBody>
      <dsp:txXfrm>
        <a:off x="6253148" y="1514452"/>
        <a:ext cx="1809824" cy="1085894"/>
      </dsp:txXfrm>
    </dsp:sp>
    <dsp:sp modelId="{2B4E4D2C-1872-4F80-9C6E-4841BC9EB0BC}">
      <dsp:nvSpPr>
        <dsp:cNvPr id="0" name=""/>
        <dsp:cNvSpPr/>
      </dsp:nvSpPr>
      <dsp:spPr>
        <a:xfrm>
          <a:off x="8243954" y="1514452"/>
          <a:ext cx="1809824" cy="1085894"/>
        </a:xfrm>
        <a:prstGeom prst="rect">
          <a:avLst/>
        </a:prstGeom>
        <a:solidFill>
          <a:srgbClr val="92D050"/>
        </a:solidFill>
        <a:ln>
          <a:noFill/>
        </a:ln>
        <a:effectLst>
          <a:outerShdw blurRad="38100" dist="254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rtl="0">
            <a:lnSpc>
              <a:spcPct val="90000"/>
            </a:lnSpc>
            <a:spcBef>
              <a:spcPct val="0"/>
            </a:spcBef>
            <a:spcAft>
              <a:spcPct val="35000"/>
            </a:spcAft>
          </a:pPr>
          <a:r>
            <a:rPr lang="en-US" sz="2200" kern="1200" dirty="0" err="1">
              <a:latin typeface="Times New Roman" panose="02020603050405020304" pitchFamily="18" charset="0"/>
              <a:cs typeface="Times New Roman" panose="02020603050405020304" pitchFamily="18" charset="0"/>
            </a:rPr>
            <a:t>PetrochemicalCoal</a:t>
          </a:r>
          <a:r>
            <a:rPr lang="en-US" sz="2200" kern="1200" dirty="0">
              <a:latin typeface="Times New Roman" panose="02020603050405020304" pitchFamily="18" charset="0"/>
              <a:cs typeface="Times New Roman" panose="02020603050405020304" pitchFamily="18" charset="0"/>
            </a:rPr>
            <a:t> &amp; Related Products</a:t>
          </a:r>
        </a:p>
      </dsp:txBody>
      <dsp:txXfrm>
        <a:off x="8243954" y="1514452"/>
        <a:ext cx="1809824" cy="1085894"/>
      </dsp:txXfrm>
    </dsp:sp>
    <dsp:sp modelId="{18E30AA3-205F-430C-8EFF-B7E034FA3612}">
      <dsp:nvSpPr>
        <dsp:cNvPr id="0" name=""/>
        <dsp:cNvSpPr/>
      </dsp:nvSpPr>
      <dsp:spPr>
        <a:xfrm>
          <a:off x="172228" y="2870318"/>
          <a:ext cx="1809824" cy="1085894"/>
        </a:xfrm>
        <a:prstGeom prst="rect">
          <a:avLst/>
        </a:prstGeom>
        <a:solidFill>
          <a:srgbClr val="FFFF00"/>
        </a:solidFill>
        <a:ln>
          <a:noFill/>
        </a:ln>
        <a:effectLst>
          <a:outerShdw blurRad="38100" dist="254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rtl="0">
            <a:lnSpc>
              <a:spcPct val="90000"/>
            </a:lnSpc>
            <a:spcBef>
              <a:spcPct val="0"/>
            </a:spcBef>
            <a:spcAft>
              <a:spcPct val="35000"/>
            </a:spcAft>
          </a:pPr>
          <a:r>
            <a:rPr lang="en-US" sz="2400" kern="1200" dirty="0">
              <a:solidFill>
                <a:srgbClr val="C00000"/>
              </a:solidFill>
              <a:latin typeface="Times New Roman" panose="02020603050405020304" pitchFamily="18" charset="0"/>
              <a:cs typeface="Times New Roman" panose="02020603050405020304" pitchFamily="18" charset="0"/>
            </a:rPr>
            <a:t>Production and General Engineering   </a:t>
          </a:r>
          <a:r>
            <a:rPr lang="en-US" sz="1600" kern="1200" dirty="0">
              <a:solidFill>
                <a:schemeClr val="bg1"/>
              </a:solidFill>
              <a:latin typeface="Arial" pitchFamily="34" charset="0"/>
              <a:cs typeface="Arial" pitchFamily="34" charset="0"/>
            </a:rPr>
            <a:t>	</a:t>
          </a:r>
        </a:p>
      </dsp:txBody>
      <dsp:txXfrm>
        <a:off x="172228" y="2870318"/>
        <a:ext cx="1809824" cy="1085894"/>
      </dsp:txXfrm>
    </dsp:sp>
    <dsp:sp modelId="{01581C4B-02E9-4A23-9A86-7A777DAB92FF}">
      <dsp:nvSpPr>
        <dsp:cNvPr id="0" name=""/>
        <dsp:cNvSpPr/>
      </dsp:nvSpPr>
      <dsp:spPr>
        <a:xfrm>
          <a:off x="4214543" y="2791949"/>
          <a:ext cx="1809824" cy="1085894"/>
        </a:xfrm>
        <a:prstGeom prst="rect">
          <a:avLst/>
        </a:prstGeom>
        <a:solidFill>
          <a:schemeClr val="bg1">
            <a:lumMod val="65000"/>
          </a:schemeClr>
        </a:solidFill>
        <a:ln>
          <a:noFill/>
        </a:ln>
        <a:effectLst>
          <a:outerShdw blurRad="38100" dist="254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rtl="0">
            <a:lnSpc>
              <a:spcPct val="90000"/>
            </a:lnSpc>
            <a:spcBef>
              <a:spcPct val="0"/>
            </a:spcBef>
            <a:spcAft>
              <a:spcPct val="35000"/>
            </a:spcAft>
          </a:pPr>
          <a:endParaRPr lang="en-US" sz="1600" kern="1200" dirty="0">
            <a:latin typeface="Arial" pitchFamily="34" charset="0"/>
            <a:cs typeface="Arial" pitchFamily="34" charset="0"/>
          </a:endParaRPr>
        </a:p>
        <a:p>
          <a:pPr lvl="0" algn="ctr" defTabSz="711200" rtl="0">
            <a:lnSpc>
              <a:spcPct val="90000"/>
            </a:lnSpc>
            <a:spcBef>
              <a:spcPct val="0"/>
            </a:spcBef>
            <a:spcAft>
              <a:spcPct val="35000"/>
            </a:spcAft>
          </a:pPr>
          <a:r>
            <a:rPr lang="en-US" sz="2400" kern="1200" dirty="0">
              <a:latin typeface="Times New Roman" panose="02020603050405020304" pitchFamily="18" charset="0"/>
              <a:cs typeface="Times New Roman" panose="02020603050405020304" pitchFamily="18" charset="0"/>
            </a:rPr>
            <a:t>Textiles   </a:t>
          </a:r>
          <a:r>
            <a:rPr lang="en-US" sz="1600" kern="1200" dirty="0">
              <a:latin typeface="Arial" pitchFamily="34" charset="0"/>
              <a:cs typeface="Arial" pitchFamily="34" charset="0"/>
            </a:rPr>
            <a:t>			</a:t>
          </a:r>
        </a:p>
      </dsp:txBody>
      <dsp:txXfrm>
        <a:off x="4214543" y="2791949"/>
        <a:ext cx="1809824" cy="1085894"/>
      </dsp:txXfrm>
    </dsp:sp>
    <dsp:sp modelId="{96B92591-1EA3-4DD3-8649-9D361E1E3B7F}">
      <dsp:nvSpPr>
        <dsp:cNvPr id="0" name=""/>
        <dsp:cNvSpPr/>
      </dsp:nvSpPr>
      <dsp:spPr>
        <a:xfrm>
          <a:off x="6158041" y="2812864"/>
          <a:ext cx="1809824" cy="1085894"/>
        </a:xfrm>
        <a:prstGeom prst="rect">
          <a:avLst/>
        </a:prstGeom>
        <a:solidFill>
          <a:schemeClr val="tx1">
            <a:lumMod val="75000"/>
          </a:schemeClr>
        </a:solidFill>
        <a:ln>
          <a:noFill/>
        </a:ln>
        <a:effectLst>
          <a:outerShdw blurRad="38100" dist="254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rtl="0">
            <a:lnSpc>
              <a:spcPct val="90000"/>
            </a:lnSpc>
            <a:spcBef>
              <a:spcPct val="0"/>
            </a:spcBef>
            <a:spcAft>
              <a:spcPct val="35000"/>
            </a:spcAft>
          </a:pPr>
          <a:r>
            <a:rPr lang="en-US" sz="2400" kern="1200" dirty="0">
              <a:latin typeface="Times New Roman" panose="02020603050405020304" pitchFamily="18" charset="0"/>
              <a:cs typeface="Times New Roman" panose="02020603050405020304" pitchFamily="18" charset="0"/>
            </a:rPr>
            <a:t>Transport Engineering</a:t>
          </a:r>
        </a:p>
      </dsp:txBody>
      <dsp:txXfrm>
        <a:off x="6158041" y="2812864"/>
        <a:ext cx="1809824" cy="1085894"/>
      </dsp:txXfrm>
    </dsp:sp>
    <dsp:sp modelId="{F5EC986D-7841-4227-A2AE-DFEE265E3FC3}">
      <dsp:nvSpPr>
        <dsp:cNvPr id="0" name=""/>
        <dsp:cNvSpPr/>
      </dsp:nvSpPr>
      <dsp:spPr>
        <a:xfrm>
          <a:off x="8133085" y="2828631"/>
          <a:ext cx="1809824" cy="1085894"/>
        </a:xfrm>
        <a:prstGeom prst="rect">
          <a:avLst/>
        </a:prstGeom>
        <a:solidFill>
          <a:schemeClr val="accent6">
            <a:lumMod val="50000"/>
          </a:schemeClr>
        </a:solidFill>
        <a:ln>
          <a:noFill/>
        </a:ln>
        <a:effectLst>
          <a:outerShdw blurRad="38100" dist="254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rtl="0">
            <a:lnSpc>
              <a:spcPct val="90000"/>
            </a:lnSpc>
            <a:spcBef>
              <a:spcPct val="0"/>
            </a:spcBef>
            <a:spcAft>
              <a:spcPct val="35000"/>
            </a:spcAft>
          </a:pPr>
          <a:r>
            <a:rPr lang="en-US" sz="2400" kern="1200" dirty="0">
              <a:latin typeface="Times New Roman" panose="02020603050405020304" pitchFamily="18" charset="0"/>
              <a:cs typeface="Times New Roman" panose="02020603050405020304" pitchFamily="18" charset="0"/>
            </a:rPr>
            <a:t>Water Resources</a:t>
          </a:r>
        </a:p>
      </dsp:txBody>
      <dsp:txXfrm>
        <a:off x="8133085" y="2828631"/>
        <a:ext cx="1809824" cy="1085894"/>
      </dsp:txXfrm>
    </dsp:sp>
    <dsp:sp modelId="{44DFFA61-AE2A-47EA-9BFF-690DD7EF17F4}">
      <dsp:nvSpPr>
        <dsp:cNvPr id="0" name=""/>
        <dsp:cNvSpPr/>
      </dsp:nvSpPr>
      <dsp:spPr>
        <a:xfrm>
          <a:off x="2235555" y="2793958"/>
          <a:ext cx="1809824" cy="1085894"/>
        </a:xfrm>
        <a:prstGeom prst="rect">
          <a:avLst/>
        </a:prstGeom>
        <a:solidFill>
          <a:srgbClr val="C00000"/>
        </a:solidFill>
        <a:ln>
          <a:noFill/>
        </a:ln>
        <a:effectLst>
          <a:outerShdw blurRad="38100" dist="254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lvl="0" algn="l" defTabSz="1022350" rtl="0">
            <a:lnSpc>
              <a:spcPct val="90000"/>
            </a:lnSpc>
            <a:spcBef>
              <a:spcPct val="0"/>
            </a:spcBef>
            <a:spcAft>
              <a:spcPct val="35000"/>
            </a:spcAft>
          </a:pPr>
          <a:r>
            <a:rPr lang="en-US" sz="2300" kern="1200" dirty="0">
              <a:latin typeface="Times New Roman" panose="02020603050405020304" pitchFamily="18" charset="0"/>
              <a:cs typeface="Times New Roman" panose="02020603050405020304" pitchFamily="18" charset="0"/>
            </a:rPr>
            <a:t>Service Sector Department</a:t>
          </a:r>
        </a:p>
      </dsp:txBody>
      <dsp:txXfrm>
        <a:off x="2235555" y="2793958"/>
        <a:ext cx="1809824" cy="1085894"/>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CAFA8E2-EAB8-483A-8072-5BC774AD3EB2}">
      <dsp:nvSpPr>
        <dsp:cNvPr id="0" name=""/>
        <dsp:cNvSpPr/>
      </dsp:nvSpPr>
      <dsp:spPr>
        <a:xfrm>
          <a:off x="0" y="0"/>
          <a:ext cx="9139381" cy="767520"/>
        </a:xfrm>
        <a:prstGeom prst="roundRect">
          <a:avLst/>
        </a:prstGeom>
        <a:solidFill>
          <a:schemeClr val="accent1">
            <a:hueOff val="0"/>
            <a:satOff val="0"/>
            <a:lumOff val="0"/>
            <a:alphaOff val="0"/>
          </a:schemeClr>
        </a:solidFill>
        <a:ln>
          <a:noFill/>
        </a:ln>
        <a:effectLst>
          <a:outerShdw blurRad="38100" dist="254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rtl="0">
            <a:lnSpc>
              <a:spcPct val="90000"/>
            </a:lnSpc>
            <a:spcBef>
              <a:spcPct val="0"/>
            </a:spcBef>
            <a:spcAft>
              <a:spcPct val="35000"/>
            </a:spcAft>
          </a:pPr>
          <a:r>
            <a:rPr lang="en-US" sz="2800" b="1" kern="1200" dirty="0">
              <a:solidFill>
                <a:srgbClr val="C00000"/>
              </a:solidFill>
              <a:latin typeface="Algerian" panose="04020705040A02060702" pitchFamily="82" charset="0"/>
              <a:cs typeface="Arial" pitchFamily="34" charset="0"/>
            </a:rPr>
            <a:t>Areas of Standardization </a:t>
          </a:r>
          <a:endParaRPr lang="en-US" sz="2800" kern="1200" dirty="0">
            <a:solidFill>
              <a:srgbClr val="C00000"/>
            </a:solidFill>
            <a:latin typeface="Algerian" panose="04020705040A02060702" pitchFamily="82" charset="0"/>
            <a:cs typeface="Arial" pitchFamily="34" charset="0"/>
          </a:endParaRPr>
        </a:p>
      </dsp:txBody>
      <dsp:txXfrm>
        <a:off x="37467" y="37467"/>
        <a:ext cx="9064447" cy="692586"/>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5CED31B-F8AD-4ACE-A1D8-D673F60F9C2E}">
      <dsp:nvSpPr>
        <dsp:cNvPr id="0" name=""/>
        <dsp:cNvSpPr/>
      </dsp:nvSpPr>
      <dsp:spPr>
        <a:xfrm>
          <a:off x="2247" y="0"/>
          <a:ext cx="1790410" cy="4682840"/>
        </a:xfrm>
        <a:prstGeom prst="roundRect">
          <a:avLst>
            <a:gd name="adj" fmla="val 10000"/>
          </a:avLst>
        </a:prstGeom>
        <a:solidFill>
          <a:schemeClr val="lt1">
            <a:hueOff val="0"/>
            <a:satOff val="0"/>
            <a:lumOff val="0"/>
            <a:alphaOff val="0"/>
          </a:schemeClr>
        </a:solidFill>
        <a:ln w="25400" cap="flat" cmpd="sng" algn="ctr">
          <a:solidFill>
            <a:srgbClr val="11883B"/>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t" anchorCtr="1">
          <a:noAutofit/>
        </a:bodyPr>
        <a:lstStyle/>
        <a:p>
          <a:pPr lvl="0" algn="l" defTabSz="533400">
            <a:lnSpc>
              <a:spcPct val="90000"/>
            </a:lnSpc>
            <a:spcBef>
              <a:spcPct val="0"/>
            </a:spcBef>
            <a:spcAft>
              <a:spcPct val="35000"/>
            </a:spcAft>
          </a:pPr>
          <a:r>
            <a:rPr lang="en-US" sz="1200" kern="1200" dirty="0" smtClean="0">
              <a:latin typeface="Square721 Cn BT" panose="020B0406020202050204" pitchFamily="34" charset="0"/>
            </a:rPr>
            <a:t>Cells</a:t>
          </a:r>
          <a:endParaRPr lang="en-IN" sz="1200" kern="1200" dirty="0">
            <a:latin typeface="Square721 Cn BT" panose="020B0406020202050204" pitchFamily="34" charset="0"/>
          </a:endParaRPr>
        </a:p>
        <a:p>
          <a:pPr marL="57150" lvl="1" indent="-57150" algn="just" defTabSz="444500">
            <a:lnSpc>
              <a:spcPct val="90000"/>
            </a:lnSpc>
            <a:spcBef>
              <a:spcPct val="0"/>
            </a:spcBef>
            <a:spcAft>
              <a:spcPct val="15000"/>
            </a:spcAft>
            <a:buChar char="••"/>
          </a:pPr>
          <a:r>
            <a:rPr lang="en-US" sz="1000" kern="1200" dirty="0" smtClean="0">
              <a:latin typeface="Square721 Cn BT" panose="020B0406020202050204" pitchFamily="34" charset="0"/>
            </a:rPr>
            <a:t>They are actually responsible for generating power</a:t>
          </a:r>
          <a:endParaRPr lang="en-IN" sz="1000" kern="1200" dirty="0">
            <a:latin typeface="Square721 Cn BT" panose="020B0406020202050204" pitchFamily="34" charset="0"/>
          </a:endParaRPr>
        </a:p>
        <a:p>
          <a:pPr marL="57150" lvl="1" indent="-57150" algn="just" defTabSz="444500">
            <a:lnSpc>
              <a:spcPct val="90000"/>
            </a:lnSpc>
            <a:spcBef>
              <a:spcPct val="0"/>
            </a:spcBef>
            <a:spcAft>
              <a:spcPct val="15000"/>
            </a:spcAft>
            <a:buChar char="••"/>
          </a:pPr>
          <a:r>
            <a:rPr lang="en-US" sz="1000" kern="1200" dirty="0" smtClean="0">
              <a:latin typeface="Square721 Cn BT" panose="020B0406020202050204" pitchFamily="34" charset="0"/>
            </a:rPr>
            <a:t>They are however only 0.2 mm thick. </a:t>
          </a:r>
          <a:endParaRPr lang="en-IN" sz="1000" kern="1200" dirty="0">
            <a:latin typeface="Square721 Cn BT" panose="020B0406020202050204" pitchFamily="34" charset="0"/>
          </a:endParaRPr>
        </a:p>
        <a:p>
          <a:pPr marL="57150" lvl="1" indent="-57150" algn="just" defTabSz="444500">
            <a:lnSpc>
              <a:spcPct val="90000"/>
            </a:lnSpc>
            <a:spcBef>
              <a:spcPct val="0"/>
            </a:spcBef>
            <a:spcAft>
              <a:spcPct val="15000"/>
            </a:spcAft>
            <a:buChar char="••"/>
          </a:pPr>
          <a:r>
            <a:rPr lang="en-US" sz="1000" kern="1200" dirty="0" smtClean="0">
              <a:latin typeface="Square721 Cn BT" panose="020B0406020202050204" pitchFamily="34" charset="0"/>
            </a:rPr>
            <a:t>It hence needs protection from external environmental factors </a:t>
          </a:r>
          <a:r>
            <a:rPr lang="en-IN" sz="1000" kern="1200" dirty="0" smtClean="0">
              <a:latin typeface="Square721 Cn BT" panose="020B0406020202050204" pitchFamily="34" charset="0"/>
            </a:rPr>
            <a:t>	</a:t>
          </a:r>
          <a:endParaRPr lang="en-IN" sz="1000" kern="1200" dirty="0">
            <a:latin typeface="Square721 Cn BT" panose="020B0406020202050204" pitchFamily="34" charset="0"/>
          </a:endParaRPr>
        </a:p>
      </dsp:txBody>
      <dsp:txXfrm>
        <a:off x="2247" y="1873136"/>
        <a:ext cx="1790410" cy="1873136"/>
      </dsp:txXfrm>
    </dsp:sp>
    <dsp:sp modelId="{04309A93-3890-4AC7-8FAE-2F831745CD68}">
      <dsp:nvSpPr>
        <dsp:cNvPr id="0" name=""/>
        <dsp:cNvSpPr/>
      </dsp:nvSpPr>
      <dsp:spPr>
        <a:xfrm>
          <a:off x="115646" y="280970"/>
          <a:ext cx="1559385" cy="1559385"/>
        </a:xfrm>
        <a:prstGeom prst="ellipse">
          <a:avLst/>
        </a:prstGeom>
        <a:blipFill rotWithShape="1">
          <a:blip xmlns:r="http://schemas.openxmlformats.org/officeDocument/2006/relationships" r:embed="rId1"/>
          <a:stretch>
            <a:fillRect/>
          </a:stretch>
        </a:blipFill>
        <a:ln w="2540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354B04B-7322-43FC-B3D8-E4AEAC45A520}">
      <dsp:nvSpPr>
        <dsp:cNvPr id="0" name=""/>
        <dsp:cNvSpPr/>
      </dsp:nvSpPr>
      <dsp:spPr>
        <a:xfrm>
          <a:off x="1844256" y="0"/>
          <a:ext cx="1790410" cy="4682840"/>
        </a:xfrm>
        <a:prstGeom prst="roundRect">
          <a:avLst>
            <a:gd name="adj" fmla="val 10000"/>
          </a:avLst>
        </a:prstGeom>
        <a:solidFill>
          <a:schemeClr val="lt1">
            <a:hueOff val="0"/>
            <a:satOff val="0"/>
            <a:lumOff val="0"/>
            <a:alphaOff val="0"/>
          </a:schemeClr>
        </a:solidFill>
        <a:ln w="25400" cap="flat" cmpd="sng" algn="ctr">
          <a:solidFill>
            <a:srgbClr val="11883B"/>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t" anchorCtr="1">
          <a:noAutofit/>
        </a:bodyPr>
        <a:lstStyle/>
        <a:p>
          <a:pPr lvl="0" algn="l" defTabSz="533400">
            <a:lnSpc>
              <a:spcPct val="90000"/>
            </a:lnSpc>
            <a:spcBef>
              <a:spcPct val="0"/>
            </a:spcBef>
            <a:spcAft>
              <a:spcPct val="35000"/>
            </a:spcAft>
          </a:pPr>
          <a:r>
            <a:rPr lang="en-US" sz="1200" kern="1200" dirty="0" smtClean="0">
              <a:latin typeface="Square721 Cn BT" panose="020B0406020202050204" pitchFamily="34" charset="0"/>
            </a:rPr>
            <a:t>Glass</a:t>
          </a:r>
          <a:endParaRPr lang="en-IN" sz="1200" kern="1200" dirty="0">
            <a:latin typeface="Square721 Cn BT" panose="020B0406020202050204" pitchFamily="34" charset="0"/>
          </a:endParaRPr>
        </a:p>
        <a:p>
          <a:pPr marL="57150" lvl="1" indent="-57150" algn="just" defTabSz="444500">
            <a:lnSpc>
              <a:spcPct val="90000"/>
            </a:lnSpc>
            <a:spcBef>
              <a:spcPct val="0"/>
            </a:spcBef>
            <a:spcAft>
              <a:spcPct val="15000"/>
            </a:spcAft>
            <a:buChar char="••"/>
          </a:pPr>
          <a:r>
            <a:rPr lang="en-US" sz="1000" kern="1200" dirty="0" smtClean="0">
              <a:latin typeface="Square721 Cn BT" panose="020B0406020202050204" pitchFamily="34" charset="0"/>
            </a:rPr>
            <a:t>First point of contact of light. </a:t>
          </a:r>
          <a:endParaRPr lang="en-IN" sz="1000" kern="1200" dirty="0">
            <a:latin typeface="Square721 Cn BT" panose="020B0406020202050204" pitchFamily="34" charset="0"/>
          </a:endParaRPr>
        </a:p>
        <a:p>
          <a:pPr marL="57150" lvl="1" indent="-57150" algn="just" defTabSz="444500">
            <a:lnSpc>
              <a:spcPct val="90000"/>
            </a:lnSpc>
            <a:spcBef>
              <a:spcPct val="0"/>
            </a:spcBef>
            <a:spcAft>
              <a:spcPct val="15000"/>
            </a:spcAft>
            <a:buChar char="••"/>
          </a:pPr>
          <a:r>
            <a:rPr lang="en-US" sz="1000" kern="1200" dirty="0" smtClean="0">
              <a:latin typeface="Square721 Cn BT" panose="020B0406020202050204" pitchFamily="34" charset="0"/>
            </a:rPr>
            <a:t>Transmits around 91~93% of light inside</a:t>
          </a:r>
          <a:endParaRPr lang="en-IN" sz="1000" kern="1200" dirty="0">
            <a:latin typeface="Square721 Cn BT" panose="020B0406020202050204" pitchFamily="34" charset="0"/>
          </a:endParaRPr>
        </a:p>
        <a:p>
          <a:pPr marL="57150" lvl="1" indent="-57150" algn="just" defTabSz="444500">
            <a:lnSpc>
              <a:spcPct val="90000"/>
            </a:lnSpc>
            <a:spcBef>
              <a:spcPct val="0"/>
            </a:spcBef>
            <a:spcAft>
              <a:spcPct val="15000"/>
            </a:spcAft>
            <a:buChar char="••"/>
          </a:pPr>
          <a:r>
            <a:rPr lang="en-US" sz="1000" kern="1200" dirty="0" smtClean="0">
              <a:latin typeface="Square721 Cn BT" panose="020B0406020202050204" pitchFamily="34" charset="0"/>
            </a:rPr>
            <a:t>Gives mechanical strength to the module</a:t>
          </a:r>
          <a:endParaRPr lang="en-IN" sz="1000" kern="1200" dirty="0">
            <a:latin typeface="Square721 Cn BT" panose="020B0406020202050204" pitchFamily="34" charset="0"/>
          </a:endParaRPr>
        </a:p>
        <a:p>
          <a:pPr marL="57150" lvl="1" indent="-57150" algn="just" defTabSz="444500">
            <a:lnSpc>
              <a:spcPct val="90000"/>
            </a:lnSpc>
            <a:spcBef>
              <a:spcPct val="0"/>
            </a:spcBef>
            <a:spcAft>
              <a:spcPct val="15000"/>
            </a:spcAft>
            <a:buChar char="••"/>
          </a:pPr>
          <a:r>
            <a:rPr lang="en-US" sz="1000" kern="1200" dirty="0" smtClean="0">
              <a:latin typeface="Square721 Cn BT" panose="020B0406020202050204" pitchFamily="34" charset="0"/>
            </a:rPr>
            <a:t>Protects entire module from wind, snow, soil, rain, etc.</a:t>
          </a:r>
          <a:endParaRPr lang="en-IN" sz="1000" kern="1200" dirty="0">
            <a:latin typeface="Square721 Cn BT" panose="020B0406020202050204" pitchFamily="34" charset="0"/>
          </a:endParaRPr>
        </a:p>
        <a:p>
          <a:pPr marL="57150" lvl="1" indent="-57150" algn="just" defTabSz="444500">
            <a:lnSpc>
              <a:spcPct val="90000"/>
            </a:lnSpc>
            <a:spcBef>
              <a:spcPct val="0"/>
            </a:spcBef>
            <a:spcAft>
              <a:spcPct val="15000"/>
            </a:spcAft>
            <a:buChar char="••"/>
          </a:pPr>
          <a:endParaRPr lang="en-IN" sz="1000" kern="1200" dirty="0">
            <a:latin typeface="Square721 Cn BT" panose="020B0406020202050204" pitchFamily="34" charset="0"/>
          </a:endParaRPr>
        </a:p>
      </dsp:txBody>
      <dsp:txXfrm>
        <a:off x="1844256" y="1873136"/>
        <a:ext cx="1790410" cy="1873136"/>
      </dsp:txXfrm>
    </dsp:sp>
    <dsp:sp modelId="{A16A9342-52C9-4B8F-A998-D8FEAD94F3A6}">
      <dsp:nvSpPr>
        <dsp:cNvPr id="0" name=""/>
        <dsp:cNvSpPr/>
      </dsp:nvSpPr>
      <dsp:spPr>
        <a:xfrm>
          <a:off x="1959769" y="280970"/>
          <a:ext cx="1559385" cy="1559385"/>
        </a:xfrm>
        <a:prstGeom prst="ellipse">
          <a:avLst/>
        </a:prstGeom>
        <a:blipFill rotWithShape="1">
          <a:blip xmlns:r="http://schemas.openxmlformats.org/officeDocument/2006/relationships" r:embed="rId2"/>
          <a:stretch>
            <a:fillRect/>
          </a:stretch>
        </a:blipFill>
        <a:ln w="2540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6A84512-BF8D-4CCD-AB6D-DEDB5E6BE9CE}">
      <dsp:nvSpPr>
        <dsp:cNvPr id="0" name=""/>
        <dsp:cNvSpPr/>
      </dsp:nvSpPr>
      <dsp:spPr>
        <a:xfrm>
          <a:off x="3688379" y="0"/>
          <a:ext cx="1790410" cy="4682840"/>
        </a:xfrm>
        <a:prstGeom prst="roundRect">
          <a:avLst>
            <a:gd name="adj" fmla="val 10000"/>
          </a:avLst>
        </a:prstGeom>
        <a:solidFill>
          <a:schemeClr val="lt1">
            <a:hueOff val="0"/>
            <a:satOff val="0"/>
            <a:lumOff val="0"/>
            <a:alphaOff val="0"/>
          </a:schemeClr>
        </a:solidFill>
        <a:ln w="25400" cap="flat" cmpd="sng" algn="ctr">
          <a:solidFill>
            <a:srgbClr val="11883B"/>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t" anchorCtr="1">
          <a:noAutofit/>
        </a:bodyPr>
        <a:lstStyle/>
        <a:p>
          <a:pPr lvl="0" algn="l" defTabSz="533400">
            <a:lnSpc>
              <a:spcPct val="90000"/>
            </a:lnSpc>
            <a:spcBef>
              <a:spcPct val="0"/>
            </a:spcBef>
            <a:spcAft>
              <a:spcPct val="35000"/>
            </a:spcAft>
          </a:pPr>
          <a:r>
            <a:rPr lang="en-US" sz="1200" kern="1200" dirty="0" smtClean="0">
              <a:latin typeface="Square721 Cn BT" panose="020B0406020202050204" pitchFamily="34" charset="0"/>
            </a:rPr>
            <a:t>Encapsulant</a:t>
          </a:r>
          <a:endParaRPr lang="en-IN" sz="1200" kern="1200" dirty="0">
            <a:latin typeface="Square721 Cn BT" panose="020B0406020202050204" pitchFamily="34" charset="0"/>
          </a:endParaRPr>
        </a:p>
        <a:p>
          <a:pPr marL="57150" lvl="1" indent="-57150" algn="just" defTabSz="444500">
            <a:lnSpc>
              <a:spcPct val="90000"/>
            </a:lnSpc>
            <a:spcBef>
              <a:spcPct val="0"/>
            </a:spcBef>
            <a:spcAft>
              <a:spcPct val="15000"/>
            </a:spcAft>
            <a:buChar char="••"/>
          </a:pPr>
          <a:r>
            <a:rPr lang="en-IN" sz="1000" kern="1200" dirty="0" smtClean="0">
              <a:latin typeface="Square721 Cn BT" panose="020B0406020202050204" pitchFamily="34" charset="0"/>
            </a:rPr>
            <a:t>Primary function of holding the module together</a:t>
          </a:r>
          <a:endParaRPr lang="en-IN" sz="1000" kern="1200" dirty="0">
            <a:latin typeface="Square721 Cn BT" panose="020B0406020202050204" pitchFamily="34" charset="0"/>
          </a:endParaRPr>
        </a:p>
        <a:p>
          <a:pPr marL="57150" lvl="1" indent="-57150" algn="just" defTabSz="444500">
            <a:lnSpc>
              <a:spcPct val="90000"/>
            </a:lnSpc>
            <a:spcBef>
              <a:spcPct val="0"/>
            </a:spcBef>
            <a:spcAft>
              <a:spcPct val="15000"/>
            </a:spcAft>
            <a:buChar char="••"/>
          </a:pPr>
          <a:endParaRPr lang="en-IN" sz="1000" kern="1200" dirty="0">
            <a:latin typeface="Square721 Cn BT" panose="020B0406020202050204" pitchFamily="34" charset="0"/>
          </a:endParaRPr>
        </a:p>
        <a:p>
          <a:pPr marL="57150" lvl="1" indent="-57150" algn="just" defTabSz="444500">
            <a:lnSpc>
              <a:spcPct val="90000"/>
            </a:lnSpc>
            <a:spcBef>
              <a:spcPct val="0"/>
            </a:spcBef>
            <a:spcAft>
              <a:spcPct val="15000"/>
            </a:spcAft>
            <a:buChar char="••"/>
          </a:pPr>
          <a:r>
            <a:rPr lang="en-US" sz="1000" kern="1200" dirty="0" smtClean="0">
              <a:latin typeface="Square721 Cn BT" panose="020B0406020202050204" pitchFamily="34" charset="0"/>
            </a:rPr>
            <a:t>Blocks harmful UV rays from reaching the solar cell</a:t>
          </a:r>
          <a:endParaRPr lang="en-IN" sz="1000" kern="1200" dirty="0">
            <a:latin typeface="Square721 Cn BT" panose="020B0406020202050204" pitchFamily="34" charset="0"/>
          </a:endParaRPr>
        </a:p>
      </dsp:txBody>
      <dsp:txXfrm>
        <a:off x="3688379" y="1873136"/>
        <a:ext cx="1790410" cy="1873136"/>
      </dsp:txXfrm>
    </dsp:sp>
    <dsp:sp modelId="{165EA06F-1925-4366-B7BC-58EEF86B4D66}">
      <dsp:nvSpPr>
        <dsp:cNvPr id="0" name=""/>
        <dsp:cNvSpPr/>
      </dsp:nvSpPr>
      <dsp:spPr>
        <a:xfrm>
          <a:off x="3803891" y="280970"/>
          <a:ext cx="1559385" cy="1559385"/>
        </a:xfrm>
        <a:prstGeom prst="ellipse">
          <a:avLst/>
        </a:prstGeom>
        <a:blipFill rotWithShape="1">
          <a:blip xmlns:r="http://schemas.openxmlformats.org/officeDocument/2006/relationships" r:embed="rId3"/>
          <a:stretch>
            <a:fillRect/>
          </a:stretch>
        </a:blipFill>
        <a:ln w="2540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92A8A45-BCA4-4CA4-A33A-08272442D620}">
      <dsp:nvSpPr>
        <dsp:cNvPr id="0" name=""/>
        <dsp:cNvSpPr/>
      </dsp:nvSpPr>
      <dsp:spPr>
        <a:xfrm>
          <a:off x="5537049" y="0"/>
          <a:ext cx="1790410" cy="4682840"/>
        </a:xfrm>
        <a:prstGeom prst="roundRect">
          <a:avLst>
            <a:gd name="adj" fmla="val 10000"/>
          </a:avLst>
        </a:prstGeom>
        <a:solidFill>
          <a:schemeClr val="lt1">
            <a:hueOff val="0"/>
            <a:satOff val="0"/>
            <a:lumOff val="0"/>
            <a:alphaOff val="0"/>
          </a:schemeClr>
        </a:solidFill>
        <a:ln w="25400" cap="flat" cmpd="sng" algn="ctr">
          <a:solidFill>
            <a:srgbClr val="11883B"/>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t" anchorCtr="1">
          <a:noAutofit/>
        </a:bodyPr>
        <a:lstStyle/>
        <a:p>
          <a:pPr lvl="0" algn="l" defTabSz="533400">
            <a:lnSpc>
              <a:spcPct val="90000"/>
            </a:lnSpc>
            <a:spcBef>
              <a:spcPct val="0"/>
            </a:spcBef>
            <a:spcAft>
              <a:spcPct val="35000"/>
            </a:spcAft>
          </a:pPr>
          <a:r>
            <a:rPr lang="en-US" sz="1200" kern="1200" dirty="0" err="1" smtClean="0">
              <a:latin typeface="Square721 Cn BT" panose="020B0406020202050204" pitchFamily="34" charset="0"/>
            </a:rPr>
            <a:t>Backsheet</a:t>
          </a:r>
          <a:endParaRPr lang="en-US" sz="1200" kern="1200" dirty="0" smtClean="0">
            <a:latin typeface="Square721 Cn BT" panose="020B0406020202050204" pitchFamily="34" charset="0"/>
          </a:endParaRPr>
        </a:p>
        <a:p>
          <a:pPr marL="57150" lvl="1" indent="-57150" algn="just" defTabSz="444500">
            <a:lnSpc>
              <a:spcPct val="90000"/>
            </a:lnSpc>
            <a:spcBef>
              <a:spcPct val="0"/>
            </a:spcBef>
            <a:spcAft>
              <a:spcPct val="15000"/>
            </a:spcAft>
            <a:buChar char="••"/>
          </a:pPr>
          <a:r>
            <a:rPr lang="en-US" sz="1000" kern="1200" dirty="0" smtClean="0">
              <a:latin typeface="Square721 Cn BT" panose="020B0406020202050204" pitchFamily="34" charset="0"/>
            </a:rPr>
            <a:t>It insulated the module operating at higher voltage</a:t>
          </a:r>
          <a:endParaRPr lang="en-IN" sz="1000" kern="1200" dirty="0">
            <a:latin typeface="Square721 Cn BT" panose="020B0406020202050204" pitchFamily="34" charset="0"/>
          </a:endParaRPr>
        </a:p>
        <a:p>
          <a:pPr marL="57150" lvl="1" indent="-57150" algn="just" defTabSz="444500">
            <a:lnSpc>
              <a:spcPct val="90000"/>
            </a:lnSpc>
            <a:spcBef>
              <a:spcPct val="0"/>
            </a:spcBef>
            <a:spcAft>
              <a:spcPct val="15000"/>
            </a:spcAft>
            <a:buChar char="••"/>
          </a:pPr>
          <a:r>
            <a:rPr lang="en-US" sz="1000" kern="1200" dirty="0" smtClean="0">
              <a:latin typeface="Square721 Cn BT" panose="020B0406020202050204" pitchFamily="34" charset="0"/>
            </a:rPr>
            <a:t>Prevents entrance of moisture, soil, etc. from backside</a:t>
          </a:r>
          <a:endParaRPr lang="en-IN" sz="1000" kern="1200" dirty="0">
            <a:latin typeface="Square721 Cn BT" panose="020B0406020202050204" pitchFamily="34" charset="0"/>
          </a:endParaRPr>
        </a:p>
        <a:p>
          <a:pPr marL="57150" lvl="1" indent="-57150" algn="just" defTabSz="444500">
            <a:lnSpc>
              <a:spcPct val="90000"/>
            </a:lnSpc>
            <a:spcBef>
              <a:spcPct val="0"/>
            </a:spcBef>
            <a:spcAft>
              <a:spcPct val="15000"/>
            </a:spcAft>
            <a:buChar char="••"/>
          </a:pPr>
          <a:r>
            <a:rPr lang="en-US" sz="1000" kern="1200" dirty="0" smtClean="0">
              <a:latin typeface="Square721 Cn BT" panose="020B0406020202050204" pitchFamily="34" charset="0"/>
            </a:rPr>
            <a:t>Light unable to excite the electron is reflected back inside the module from backsheet</a:t>
          </a:r>
          <a:endParaRPr lang="en-IN" sz="1000" kern="1200" dirty="0">
            <a:latin typeface="Square721 Cn BT" panose="020B0406020202050204" pitchFamily="34" charset="0"/>
          </a:endParaRPr>
        </a:p>
        <a:p>
          <a:pPr marL="57150" lvl="1" indent="-57150" algn="l" defTabSz="400050">
            <a:lnSpc>
              <a:spcPct val="90000"/>
            </a:lnSpc>
            <a:spcBef>
              <a:spcPct val="0"/>
            </a:spcBef>
            <a:spcAft>
              <a:spcPct val="15000"/>
            </a:spcAft>
            <a:buChar char="••"/>
          </a:pPr>
          <a:endParaRPr lang="en-IN" sz="900" kern="1200" dirty="0">
            <a:latin typeface="Square721 Cn BT" panose="020B0406020202050204" pitchFamily="34" charset="0"/>
          </a:endParaRPr>
        </a:p>
      </dsp:txBody>
      <dsp:txXfrm>
        <a:off x="5537049" y="1873136"/>
        <a:ext cx="1790410" cy="1873136"/>
      </dsp:txXfrm>
    </dsp:sp>
    <dsp:sp modelId="{20037648-10C7-41B6-9CC9-61503E02FFCA}">
      <dsp:nvSpPr>
        <dsp:cNvPr id="0" name=""/>
        <dsp:cNvSpPr/>
      </dsp:nvSpPr>
      <dsp:spPr>
        <a:xfrm>
          <a:off x="5648013" y="280970"/>
          <a:ext cx="1559385" cy="1559385"/>
        </a:xfrm>
        <a:prstGeom prst="ellipse">
          <a:avLst/>
        </a:prstGeom>
        <a:blipFill rotWithShape="1">
          <a:blip xmlns:r="http://schemas.openxmlformats.org/officeDocument/2006/relationships" r:embed="rId4"/>
          <a:stretch>
            <a:fillRect/>
          </a:stretch>
        </a:blipFill>
        <a:ln w="2540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8C25A77-121D-429F-8374-6EDADABF28E1}">
      <dsp:nvSpPr>
        <dsp:cNvPr id="0" name=""/>
        <dsp:cNvSpPr/>
      </dsp:nvSpPr>
      <dsp:spPr>
        <a:xfrm>
          <a:off x="7376624" y="0"/>
          <a:ext cx="1790410" cy="4682840"/>
        </a:xfrm>
        <a:prstGeom prst="roundRect">
          <a:avLst>
            <a:gd name="adj" fmla="val 10000"/>
          </a:avLst>
        </a:prstGeom>
        <a:solidFill>
          <a:schemeClr val="lt1">
            <a:hueOff val="0"/>
            <a:satOff val="0"/>
            <a:lumOff val="0"/>
            <a:alphaOff val="0"/>
          </a:schemeClr>
        </a:solidFill>
        <a:ln w="25400" cap="flat" cmpd="sng" algn="ctr">
          <a:solidFill>
            <a:srgbClr val="11883B"/>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t" anchorCtr="1">
          <a:noAutofit/>
        </a:bodyPr>
        <a:lstStyle/>
        <a:p>
          <a:pPr lvl="0" algn="l" defTabSz="533400">
            <a:lnSpc>
              <a:spcPct val="90000"/>
            </a:lnSpc>
            <a:spcBef>
              <a:spcPct val="0"/>
            </a:spcBef>
            <a:spcAft>
              <a:spcPct val="35000"/>
            </a:spcAft>
          </a:pPr>
          <a:r>
            <a:rPr lang="en-US" sz="1200" kern="1200" dirty="0" smtClean="0">
              <a:latin typeface="Square721 Cn BT" panose="020B0406020202050204" pitchFamily="34" charset="0"/>
            </a:rPr>
            <a:t>Junction Box</a:t>
          </a:r>
          <a:endParaRPr lang="en-IN" sz="1200" kern="1200" dirty="0">
            <a:latin typeface="Square721 Cn BT" panose="020B0406020202050204" pitchFamily="34" charset="0"/>
          </a:endParaRPr>
        </a:p>
        <a:p>
          <a:pPr marL="57150" lvl="1" indent="-57150" algn="just" defTabSz="444500">
            <a:lnSpc>
              <a:spcPct val="90000"/>
            </a:lnSpc>
            <a:spcBef>
              <a:spcPct val="0"/>
            </a:spcBef>
            <a:spcAft>
              <a:spcPct val="15000"/>
            </a:spcAft>
            <a:buChar char="••"/>
          </a:pPr>
          <a:r>
            <a:rPr lang="en-US" sz="1000" kern="1200" dirty="0" smtClean="0">
              <a:latin typeface="Square721 Cn BT" panose="020B0406020202050204" pitchFamily="34" charset="0"/>
            </a:rPr>
            <a:t>Collection point for the power generated in the module</a:t>
          </a:r>
          <a:endParaRPr lang="en-IN" sz="1000" kern="1200" dirty="0">
            <a:latin typeface="Square721 Cn BT" panose="020B0406020202050204" pitchFamily="34" charset="0"/>
          </a:endParaRPr>
        </a:p>
        <a:p>
          <a:pPr marL="57150" lvl="1" indent="-57150" algn="just" defTabSz="444500">
            <a:lnSpc>
              <a:spcPct val="90000"/>
            </a:lnSpc>
            <a:spcBef>
              <a:spcPct val="0"/>
            </a:spcBef>
            <a:spcAft>
              <a:spcPct val="15000"/>
            </a:spcAft>
            <a:buChar char="••"/>
          </a:pPr>
          <a:endParaRPr lang="en-IN" sz="1000" kern="1200" dirty="0">
            <a:latin typeface="Square721 Cn BT" panose="020B0406020202050204" pitchFamily="34" charset="0"/>
          </a:endParaRPr>
        </a:p>
        <a:p>
          <a:pPr marL="57150" lvl="1" indent="-57150" algn="just" defTabSz="444500">
            <a:lnSpc>
              <a:spcPct val="90000"/>
            </a:lnSpc>
            <a:spcBef>
              <a:spcPct val="0"/>
            </a:spcBef>
            <a:spcAft>
              <a:spcPct val="15000"/>
            </a:spcAft>
            <a:buChar char="••"/>
          </a:pPr>
          <a:r>
            <a:rPr lang="en-US" sz="1000" kern="1200" dirty="0" smtClean="0">
              <a:latin typeface="Square721 Cn BT" panose="020B0406020202050204" pitchFamily="34" charset="0"/>
            </a:rPr>
            <a:t>Also has reverse diode for protection against hotspot </a:t>
          </a:r>
          <a:endParaRPr lang="en-IN" sz="1000" kern="1200" dirty="0">
            <a:latin typeface="Square721 Cn BT" panose="020B0406020202050204" pitchFamily="34" charset="0"/>
          </a:endParaRPr>
        </a:p>
      </dsp:txBody>
      <dsp:txXfrm>
        <a:off x="7376624" y="1873136"/>
        <a:ext cx="1790410" cy="1873136"/>
      </dsp:txXfrm>
    </dsp:sp>
    <dsp:sp modelId="{DE94B195-AFE5-4D26-ABA0-967363BCF0E5}">
      <dsp:nvSpPr>
        <dsp:cNvPr id="0" name=""/>
        <dsp:cNvSpPr/>
      </dsp:nvSpPr>
      <dsp:spPr>
        <a:xfrm>
          <a:off x="7492136" y="280970"/>
          <a:ext cx="1559385" cy="1559385"/>
        </a:xfrm>
        <a:prstGeom prst="ellipse">
          <a:avLst/>
        </a:prstGeom>
        <a:blipFill rotWithShape="1">
          <a:blip xmlns:r="http://schemas.openxmlformats.org/officeDocument/2006/relationships" r:embed="rId5"/>
          <a:stretch>
            <a:fillRect/>
          </a:stretch>
        </a:blipFill>
        <a:ln w="2540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6320581-450C-49BB-A6E6-134697553E20}">
      <dsp:nvSpPr>
        <dsp:cNvPr id="0" name=""/>
        <dsp:cNvSpPr/>
      </dsp:nvSpPr>
      <dsp:spPr>
        <a:xfrm>
          <a:off x="9220746" y="0"/>
          <a:ext cx="1790410" cy="4682840"/>
        </a:xfrm>
        <a:prstGeom prst="roundRect">
          <a:avLst>
            <a:gd name="adj" fmla="val 10000"/>
          </a:avLst>
        </a:prstGeom>
        <a:solidFill>
          <a:schemeClr val="lt1">
            <a:hueOff val="0"/>
            <a:satOff val="0"/>
            <a:lumOff val="0"/>
            <a:alphaOff val="0"/>
          </a:schemeClr>
        </a:solidFill>
        <a:ln w="25400" cap="flat" cmpd="sng" algn="ctr">
          <a:solidFill>
            <a:srgbClr val="11883B"/>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t" anchorCtr="1">
          <a:noAutofit/>
        </a:bodyPr>
        <a:lstStyle/>
        <a:p>
          <a:pPr lvl="0" algn="l" defTabSz="533400">
            <a:lnSpc>
              <a:spcPct val="90000"/>
            </a:lnSpc>
            <a:spcBef>
              <a:spcPct val="0"/>
            </a:spcBef>
            <a:spcAft>
              <a:spcPct val="35000"/>
            </a:spcAft>
          </a:pPr>
          <a:r>
            <a:rPr lang="en-US" sz="1200" kern="1200" dirty="0" smtClean="0">
              <a:latin typeface="Square721 Cn BT" panose="020B0406020202050204" pitchFamily="34" charset="0"/>
            </a:rPr>
            <a:t>Aluminum Frame</a:t>
          </a:r>
          <a:endParaRPr lang="en-IN" sz="1200" kern="1200" dirty="0">
            <a:latin typeface="Square721 Cn BT" panose="020B0406020202050204" pitchFamily="34" charset="0"/>
          </a:endParaRPr>
        </a:p>
        <a:p>
          <a:pPr marL="57150" lvl="1" indent="-57150" algn="just" defTabSz="444500">
            <a:lnSpc>
              <a:spcPct val="90000"/>
            </a:lnSpc>
            <a:spcBef>
              <a:spcPct val="0"/>
            </a:spcBef>
            <a:spcAft>
              <a:spcPct val="15000"/>
            </a:spcAft>
            <a:buChar char="••"/>
          </a:pPr>
          <a:r>
            <a:rPr lang="en-US" sz="1000" b="0" kern="1200" dirty="0" smtClean="0">
              <a:latin typeface="Square721 Cn BT" panose="020B0406020202050204" pitchFamily="34" charset="0"/>
            </a:rPr>
            <a:t>Allows the module to be installed easily on the understructure.</a:t>
          </a:r>
          <a:endParaRPr lang="en-IN" sz="1000" b="0" kern="1200" dirty="0">
            <a:latin typeface="Square721 Cn BT" panose="020B0406020202050204" pitchFamily="34" charset="0"/>
          </a:endParaRPr>
        </a:p>
        <a:p>
          <a:pPr marL="57150" lvl="1" indent="-57150" algn="just" defTabSz="444500">
            <a:lnSpc>
              <a:spcPct val="90000"/>
            </a:lnSpc>
            <a:spcBef>
              <a:spcPct val="0"/>
            </a:spcBef>
            <a:spcAft>
              <a:spcPct val="15000"/>
            </a:spcAft>
            <a:buChar char="••"/>
          </a:pPr>
          <a:endParaRPr lang="en-IN" sz="1000" b="0" kern="1200" dirty="0">
            <a:latin typeface="Square721 Cn BT" panose="020B0406020202050204" pitchFamily="34" charset="0"/>
          </a:endParaRPr>
        </a:p>
        <a:p>
          <a:pPr marL="57150" lvl="1" indent="-57150" algn="just" defTabSz="444500">
            <a:lnSpc>
              <a:spcPct val="90000"/>
            </a:lnSpc>
            <a:spcBef>
              <a:spcPct val="0"/>
            </a:spcBef>
            <a:spcAft>
              <a:spcPct val="15000"/>
            </a:spcAft>
            <a:buChar char="••"/>
          </a:pPr>
          <a:endParaRPr lang="en-IN" sz="1000" b="0" kern="1200" dirty="0">
            <a:latin typeface="Square721 Cn BT" panose="020B0406020202050204" pitchFamily="34" charset="0"/>
          </a:endParaRPr>
        </a:p>
        <a:p>
          <a:pPr marL="57150" lvl="1" indent="-57150" algn="just" defTabSz="444500">
            <a:lnSpc>
              <a:spcPct val="90000"/>
            </a:lnSpc>
            <a:spcBef>
              <a:spcPct val="0"/>
            </a:spcBef>
            <a:spcAft>
              <a:spcPct val="15000"/>
            </a:spcAft>
            <a:buChar char="••"/>
          </a:pPr>
          <a:endParaRPr lang="en-IN" sz="1000" b="0" kern="1200" dirty="0">
            <a:latin typeface="Square721 Cn BT" panose="020B0406020202050204" pitchFamily="34" charset="0"/>
          </a:endParaRPr>
        </a:p>
        <a:p>
          <a:pPr marL="57150" lvl="1" indent="-57150" algn="just" defTabSz="444500">
            <a:lnSpc>
              <a:spcPct val="90000"/>
            </a:lnSpc>
            <a:spcBef>
              <a:spcPct val="0"/>
            </a:spcBef>
            <a:spcAft>
              <a:spcPct val="15000"/>
            </a:spcAft>
            <a:buChar char="••"/>
          </a:pPr>
          <a:endParaRPr lang="en-IN" sz="1000" b="0" kern="1200" dirty="0">
            <a:latin typeface="Square721 Cn BT" panose="020B0406020202050204" pitchFamily="34" charset="0"/>
          </a:endParaRPr>
        </a:p>
        <a:p>
          <a:pPr marL="57150" lvl="1" indent="-57150" algn="just" defTabSz="444500">
            <a:lnSpc>
              <a:spcPct val="90000"/>
            </a:lnSpc>
            <a:spcBef>
              <a:spcPct val="0"/>
            </a:spcBef>
            <a:spcAft>
              <a:spcPct val="15000"/>
            </a:spcAft>
            <a:buChar char="••"/>
          </a:pPr>
          <a:endParaRPr lang="en-IN" sz="1000" b="0" kern="1200" dirty="0">
            <a:latin typeface="Square721 Cn BT" panose="020B0406020202050204" pitchFamily="34" charset="0"/>
          </a:endParaRPr>
        </a:p>
      </dsp:txBody>
      <dsp:txXfrm>
        <a:off x="9220746" y="1873136"/>
        <a:ext cx="1790410" cy="1873136"/>
      </dsp:txXfrm>
    </dsp:sp>
    <dsp:sp modelId="{CA37C34F-1689-45E6-B2C8-B6EBE7787088}">
      <dsp:nvSpPr>
        <dsp:cNvPr id="0" name=""/>
        <dsp:cNvSpPr/>
      </dsp:nvSpPr>
      <dsp:spPr>
        <a:xfrm>
          <a:off x="9336258" y="280970"/>
          <a:ext cx="1559385" cy="1559385"/>
        </a:xfrm>
        <a:prstGeom prst="ellipse">
          <a:avLst/>
        </a:prstGeom>
        <a:blipFill>
          <a:blip xmlns:r="http://schemas.openxmlformats.org/officeDocument/2006/relationships" r:embed="rId6" cstate="print">
            <a:extLst>
              <a:ext uri="{28A0092B-C50C-407E-A947-70E740481C1C}">
                <a14:useLocalDpi xmlns:a14="http://schemas.microsoft.com/office/drawing/2010/main" val="0"/>
              </a:ext>
            </a:extLst>
          </a:blip>
          <a:srcRect/>
          <a:stretch>
            <a:fillRect l="-1000" r="-1000"/>
          </a:stretch>
        </a:blipFill>
        <a:ln w="2540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93D7B5B-DE71-4858-964C-FBF4F755F5C7}">
      <dsp:nvSpPr>
        <dsp:cNvPr id="0" name=""/>
        <dsp:cNvSpPr/>
      </dsp:nvSpPr>
      <dsp:spPr>
        <a:xfrm>
          <a:off x="440451" y="3746272"/>
          <a:ext cx="10130387" cy="702426"/>
        </a:xfrm>
        <a:prstGeom prst="leftRightArrow">
          <a:avLst/>
        </a:prstGeom>
        <a:noFill/>
        <a:ln w="25400" cap="flat" cmpd="sng" algn="ctr">
          <a:no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9/3/layout/SubStepProcess">
  <dgm:title val=""/>
  <dgm:desc val=""/>
  <dgm:catLst>
    <dgm:cat type="process" pri="12250"/>
  </dgm:catLst>
  <dgm:sampData>
    <dgm:dataModel>
      <dgm:ptLst>
        <dgm:pt modelId="0" type="doc"/>
        <dgm:pt modelId="1">
          <dgm:prSet phldr="1"/>
        </dgm:pt>
        <dgm:pt modelId="11">
          <dgm:prSet phldr="1"/>
        </dgm:pt>
        <dgm:pt modelId="12">
          <dgm:prSet phldr="1"/>
        </dgm:pt>
        <dgm:pt modelId="2">
          <dgm:prSet phldr="1"/>
        </dgm:pt>
        <dgm:pt modelId="3">
          <dgm:prSet phldr="1"/>
        </dgm:pt>
      </dgm:ptLst>
      <dgm:cxnLst>
        <dgm:cxn modelId="6" srcId="0" destId="1" srcOrd="0" destOrd="0"/>
        <dgm:cxn modelId="61" srcId="1" destId="11" srcOrd="0" destOrd="0"/>
        <dgm:cxn modelId="62" srcId="1" destId="12" srcOrd="1" destOrd="0"/>
        <dgm:cxn modelId="7" srcId="0" destId="2" srcOrd="0" destOrd="0"/>
        <dgm:cxn modelId="8" srcId="0" destId="3" srcOrd="0" destOrd="0"/>
      </dgm:cxnLst>
      <dgm:bg/>
      <dgm:whole/>
    </dgm:dataModel>
  </dgm:sampData>
  <dgm:styleData>
    <dgm:dataModel>
      <dgm:ptLst>
        <dgm:pt modelId="0" type="doc"/>
        <dgm:pt modelId="1">
          <dgm:prSet phldr="1"/>
        </dgm:pt>
        <dgm:pt modelId="11">
          <dgm:prSet phldr="1"/>
        </dgm:pt>
        <dgm:pt modelId="12">
          <dgm:prSet phldr="1"/>
        </dgm:pt>
        <dgm:pt modelId="2">
          <dgm:prSet phldr="1"/>
        </dgm:pt>
      </dgm:ptLst>
      <dgm:cxnLst>
        <dgm:cxn modelId="4" srcId="0" destId="1" srcOrd="0" destOrd="0"/>
        <dgm:cxn modelId="41" srcId="1" destId="11" srcOrd="0" destOrd="0"/>
        <dgm:cxn modelId="42" srcId="1" destId="12" srcOrd="1" destOrd="0"/>
        <dgm:cxn modelId="5" srcId="0" destId="2" srcOrd="0" destOrd="0"/>
      </dgm:cxnLst>
      <dgm:bg/>
      <dgm:whole/>
    </dgm:dataModel>
  </dgm:styleData>
  <dgm:clrData>
    <dgm:dataModel>
      <dgm:ptLst>
        <dgm:pt modelId="0" type="doc"/>
        <dgm:pt modelId="1">
          <dgm:prSet phldr="1"/>
        </dgm:pt>
        <dgm:pt modelId="11">
          <dgm:prSet phldr="1"/>
        </dgm:pt>
        <dgm:pt modelId="12">
          <dgm:prSet phldr="1"/>
        </dgm:pt>
        <dgm:pt modelId="2">
          <dgm:prSet phldr="1"/>
        </dgm:pt>
        <dgm:pt modelId="3">
          <dgm:prSet phldr="1"/>
        </dgm:pt>
        <dgm:pt modelId="4">
          <dgm:prSet phldr="1"/>
        </dgm:pt>
      </dgm:ptLst>
      <dgm:cxnLst>
        <dgm:cxn modelId="8" srcId="0" destId="1" srcOrd="0" destOrd="0"/>
        <dgm:cxn modelId="81" srcId="1" destId="11" srcOrd="0" destOrd="0"/>
        <dgm:cxn modelId="82" srcId="1" destId="12" srcOrd="1" destOrd="0"/>
        <dgm:cxn modelId="9" srcId="0" destId="2" srcOrd="0" destOrd="0"/>
        <dgm:cxn modelId="10" srcId="0" destId="3" srcOrd="0" destOrd="0"/>
        <dgm:cxn modelId="11" srcId="0" destId="4" srcOrd="0" destOrd="0"/>
      </dgm:cxnLst>
      <dgm:bg/>
      <dgm:whole/>
    </dgm:dataModel>
  </dgm:clrData>
  <dgm:layoutNode name="Name0">
    <dgm:varLst>
      <dgm:chMax val="7"/>
      <dgm:dir/>
      <dgm:animOne val="branch"/>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parTx1" refType="w"/>
      <dgm:constr type="w" for="ch" forName="chLin1" refType="w" refFor="ch" refForName="parTx1" fact="1.38"/>
      <dgm:constr type="h" for="ch" forName="chLin1" refType="h"/>
      <dgm:constr type="w" for="ch" forName="spPre1" refType="w" fact="0.27"/>
      <dgm:constr type="w" for="ch" forName="spPost1" refType="w" fact="0.27"/>
      <dgm:constr type="h" for="ch" forName="spPre1" refType="h"/>
      <dgm:constr type="h" for="ch" forName="spPost1" refType="h"/>
      <dgm:constr type="primFontSz" for="ch" forName="parTx1" val="65"/>
      <dgm:constr type="primFontSz" for="des" forName="desTx1" refType="primFontSz" refFor="ch" refForName="parTx1" fact="0.78"/>
      <dgm:constr type="primFontSz" for="des" forName="desTx1" op="equ"/>
      <dgm:constr type="w" for="ch" forName="parTx2" refType="w"/>
      <dgm:constr type="w" for="ch" forName="chLin2" refType="w" refFor="ch" refForName="parTx2" fact="1.38"/>
      <dgm:constr type="h" for="ch" forName="chLin2" refType="h"/>
      <dgm:constr type="w" for="ch" forName="spPre2" refType="w" fact="0.54"/>
      <dgm:constr type="w" for="ch" forName="spPost2" refType="w" fact="0.54"/>
      <dgm:constr type="h" for="ch" forName="spPre2" refType="h"/>
      <dgm:constr type="h" for="ch" forName="spPost2" refType="h"/>
      <dgm:constr type="primFontSz" for="ch" forName="parTx2" refType="primFontSz" refFor="ch" refForName="parTx1" op="equ"/>
      <dgm:constr type="primFontSz" for="des" forName="desTx2" refType="primFontSz" refFor="des" refForName="desTx1" op="equ"/>
      <dgm:constr type="w" for="ch" forName="parTx3" refType="w"/>
      <dgm:constr type="w" for="ch" forName="chLin3" refType="w" refFor="ch" refForName="parTx3" fact="1.38"/>
      <dgm:constr type="h" for="ch" forName="chLin3" refType="h"/>
      <dgm:constr type="w" for="ch" forName="spPre3" refType="w" fact="0.54"/>
      <dgm:constr type="w" for="ch" forName="spPost3" refType="w" fact="0.54"/>
      <dgm:constr type="h" for="ch" forName="spPre3" refType="h"/>
      <dgm:constr type="h" for="ch" forName="spPost3" refType="h"/>
      <dgm:constr type="primFontSz" for="ch" forName="parTx3" refType="primFontSz" refFor="ch" refForName="parTx1" op="equ"/>
      <dgm:constr type="primFontSz" for="des" forName="desTx3" refType="primFontSz" refFor="des" refForName="desTx1" op="equ"/>
      <dgm:constr type="w" for="ch" forName="parTx4" refType="w"/>
      <dgm:constr type="w" for="ch" forName="chLin4" refType="w" refFor="ch" refForName="parTx4" fact="1.38"/>
      <dgm:constr type="h" for="ch" forName="chLin4" refType="h"/>
      <dgm:constr type="w" for="ch" forName="spPre4" refType="w" fact="0.54"/>
      <dgm:constr type="w" for="ch" forName="spPost4" refType="w" fact="0.54"/>
      <dgm:constr type="h" for="ch" forName="spPre4" refType="h"/>
      <dgm:constr type="h" for="ch" forName="spPost4" refType="h"/>
      <dgm:constr type="primFontSz" for="ch" forName="parTx4" refType="primFontSz" refFor="ch" refForName="parTx1" op="equ"/>
      <dgm:constr type="primFontSz" for="des" forName="desTx4" refType="primFontSz" refFor="des" refForName="desTx1" op="equ"/>
      <dgm:constr type="w" for="ch" forName="parTx5" refType="w"/>
      <dgm:constr type="w" for="ch" forName="chLin5" refType="w" refFor="ch" refForName="parTx5" fact="1.38"/>
      <dgm:constr type="h" for="ch" forName="chLin5" refType="h"/>
      <dgm:constr type="w" for="ch" forName="spPre5" refType="w" fact="0.54"/>
      <dgm:constr type="w" for="ch" forName="spPost5" refType="w" fact="0.54"/>
      <dgm:constr type="h" for="ch" forName="spPre5" refType="h"/>
      <dgm:constr type="h" for="ch" forName="spPost5" refType="h"/>
      <dgm:constr type="primFontSz" for="ch" forName="parTx5" refType="primFontSz" refFor="ch" refForName="parTx1" op="equ"/>
      <dgm:constr type="primFontSz" for="des" forName="desTx5" refType="primFontSz" refFor="des" refForName="desTx1" op="equ"/>
      <dgm:constr type="w" for="ch" forName="parTx6" refType="w"/>
      <dgm:constr type="w" for="ch" forName="chLin6" refType="w" refFor="ch" refForName="parTx6" fact="1.38"/>
      <dgm:constr type="h" for="ch" forName="chLin6" refType="h"/>
      <dgm:constr type="w" for="ch" forName="spPre6" refType="w" fact="0.54"/>
      <dgm:constr type="w" for="ch" forName="spPost6" refType="w" fact="0.54"/>
      <dgm:constr type="h" for="ch" forName="spPre6" refType="h"/>
      <dgm:constr type="h" for="ch" forName="spPost6" refType="h"/>
      <dgm:constr type="primFontSz" for="ch" forName="parTx6" refType="primFontSz" refFor="ch" refForName="parTx1" op="equ"/>
      <dgm:constr type="primFontSz" for="des" forName="desTx6" refType="primFontSz" refFor="des" refForName="desTx1" op="equ"/>
      <dgm:constr type="w" for="ch" forName="parTx7" refType="w"/>
      <dgm:constr type="w" for="ch" forName="chLin7" refType="w" refFor="ch" refForName="parTx7" fact="1.38"/>
      <dgm:constr type="h" for="ch" forName="chLin7" refType="h"/>
      <dgm:constr type="w" for="ch" forName="spPre7" refType="w" fact="0.54"/>
      <dgm:constr type="w" for="ch" forName="spPost7" refType="w" fact="0.54"/>
      <dgm:constr type="h" for="ch" forName="spPre7" refType="h"/>
      <dgm:constr type="h" for="ch" forName="spPost7" refType="h"/>
      <dgm:constr type="primFontSz" for="ch" forName="parTx7" refType="primFontSz" refFor="ch" refForName="parTx1" op="equ"/>
      <dgm:constr type="primFontSz" for="des" forName="desTx7" refType="primFontSz" refFor="des" refForName="desTx1" op="equ"/>
    </dgm:constrLst>
    <dgm:forEach name="Name4" axis="ch" ptType="node">
      <dgm:choose name="Name5">
        <dgm:if name="Name6" axis="self" ptType="node" func="pos" op="equ" val="1">
          <dgm:layoutNode name="parTx1"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7">
            <dgm:if name="Name8" axis="ch" ptType="node" func="cnt" op="gte" val="1">
              <dgm:layoutNode name="spPre1">
                <dgm:alg type="sp"/>
                <dgm:shape xmlns:r="http://schemas.openxmlformats.org/officeDocument/2006/relationships" r:blip="">
                  <dgm:adjLst/>
                </dgm:shape>
              </dgm:layoutNode>
              <dgm:layoutNode name="chLin1">
                <dgm:alg type="lin">
                  <dgm:param type="linDir" val="fromT"/>
                </dgm:alg>
                <dgm:shape xmlns:r="http://schemas.openxmlformats.org/officeDocument/2006/relationships" r:blip="">
                  <dgm:adjLst/>
                </dgm:shape>
                <dgm:presOf/>
                <dgm:constrLst>
                  <dgm:constr type="w" for="ch" forName="txAndLines1" refType="w" fact="0.77"/>
                  <dgm:constr type="w" for="ch" forName="top1" refType="w" refFor="ch" refForName="txAndLines1" fact="0.78"/>
                </dgm:constrLst>
                <dgm:forEach name="Name9" axis="ch">
                  <dgm:forEach name="Name10" axis="self" ptType="parTrans">
                    <dgm:layoutNode name="Name11" styleLbl="parChTrans1D1">
                      <dgm:choose name="Name12">
                        <dgm:if name="Name13" func="var" arg="dir" op="equ" val="norm">
                          <dgm:alg type="conn">
                            <dgm:param type="dim" val="1D"/>
                            <dgm:param type="begPts" val="midR"/>
                            <dgm:param type="endSty" val="noArr"/>
                            <dgm:param type="dstNode" val="anchor1"/>
                          </dgm:alg>
                        </dgm:if>
                        <dgm:else name="Name14">
                          <dgm:alg type="conn">
                            <dgm:param type="dim" val="1D"/>
                            <dgm:param type="begPts" val="midL"/>
                            <dgm:param type="endSty" val="noArr"/>
                            <dgm:param type="srcNode" val="parTx1"/>
                            <dgm:param type="dstNode" val="anchor1"/>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15" axis="self" ptType="node">
                    <dgm:choose name="Name16">
                      <dgm:if name="Name17" axis="par ch" ptType="node node" func="cnt" op="equ" val="1">
                        <dgm:layoutNode name="top1">
                          <dgm:alg type="sp"/>
                          <dgm:shape xmlns:r="http://schemas.openxmlformats.org/officeDocument/2006/relationships" r:blip="">
                            <dgm:adjLst/>
                          </dgm:shape>
                          <dgm:constrLst>
                            <dgm:constr type="h" refType="w" fact="0.6"/>
                          </dgm:constrLst>
                        </dgm:layoutNode>
                      </dgm:if>
                      <dgm:else name="Name18"/>
                    </dgm:choose>
                    <dgm:layoutNode name="txAndLines1">
                      <dgm:choose name="Name19">
                        <dgm:if name="Name20" func="var" arg="dir" op="equ" val="norm">
                          <dgm:alg type="lin"/>
                        </dgm:if>
                        <dgm:else name="Name21">
                          <dgm:alg type="lin">
                            <dgm:param type="linDir" val="fromR"/>
                          </dgm:alg>
                        </dgm:else>
                      </dgm:choose>
                      <dgm:shape xmlns:r="http://schemas.openxmlformats.org/officeDocument/2006/relationships" r:blip="">
                        <dgm:adjLst/>
                      </dgm:shape>
                      <dgm:presOf/>
                      <dgm:choose name="Name22">
                        <dgm:if name="Name23" axis="root ch" ptType="all node" func="cnt" op="gte" val="2">
                          <dgm:constrLst>
                            <dgm:constr type="w" for="ch" forName="anchor1" refType="w"/>
                            <dgm:constr type="w" for="ch" forName="backup1" refType="w" fact="-1"/>
                            <dgm:constr type="w" for="ch" forName="preLine1" refType="w" fact="0.11"/>
                            <dgm:constr type="w" for="ch" forName="desTx1" refType="w" fact="0.78"/>
                            <dgm:constr type="w" for="ch" forName="postLine1" refType="w" fact="0.11"/>
                          </dgm:constrLst>
                        </dgm:if>
                        <dgm:else name="Name24">
                          <dgm:constrLst>
                            <dgm:constr type="w" for="ch" forName="anchor1" refType="w" fact="0.89"/>
                            <dgm:constr type="w" for="ch" forName="backup1" refType="w" fact="-0.89"/>
                            <dgm:constr type="w" for="ch" forName="preLine1" refType="w" fact="0.11"/>
                            <dgm:constr type="w" for="ch" forName="desTx1" refType="w" fact="0.78"/>
                          </dgm:constrLst>
                        </dgm:else>
                      </dgm:choose>
                      <dgm:layoutNode name="anchor1" moveWith="desTx1">
                        <dgm:alg type="sp"/>
                        <dgm:shape xmlns:r="http://schemas.openxmlformats.org/officeDocument/2006/relationships" r:blip="">
                          <dgm:adjLst/>
                        </dgm:shape>
                      </dgm:layoutNode>
                      <dgm:layoutNode name="backup1" moveWith="desTx1">
                        <dgm:alg type="sp"/>
                        <dgm:shape xmlns:r="http://schemas.openxmlformats.org/officeDocument/2006/relationships" r:blip="">
                          <dgm:adjLst/>
                        </dgm:shape>
                      </dgm:layoutNode>
                      <dgm:layoutNode name="preLine1" styleLbl="parChTrans1D1" moveWith="desTx1">
                        <dgm:alg type="sp"/>
                        <dgm:shape xmlns:r="http://schemas.openxmlformats.org/officeDocument/2006/relationships" type="line" r:blip="">
                          <dgm:adjLst/>
                        </dgm:shape>
                        <dgm:presOf/>
                      </dgm:layoutNode>
                      <dgm:layoutNode name="desTx1"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choose name="Name25">
                        <dgm:if name="Name26" axis="root ch" ptType="all node" func="cnt" op="gte" val="2">
                          <dgm:layoutNode name="postLine1" styleLbl="parChTrans1D1" moveWith="desTx1">
                            <dgm:alg type="sp"/>
                            <dgm:shape xmlns:r="http://schemas.openxmlformats.org/officeDocument/2006/relationships" type="line" r:blip="">
                              <dgm:adjLst/>
                            </dgm:shape>
                            <dgm:presOf/>
                          </dgm:layoutNode>
                        </dgm:if>
                        <dgm:else name="Name27"/>
                      </dgm:choose>
                    </dgm:layoutNode>
                  </dgm:forEach>
                  <dgm:choose name="Name28">
                    <dgm:if name="Name29" axis="root ch" ptType="all node" func="cnt" op="gte" val="2">
                      <dgm:forEach name="Name30" axis="self" ptType="parTrans">
                        <dgm:layoutNode name="Name31" styleLbl="parChTrans1D1">
                          <dgm:choose name="Name32">
                            <dgm:if name="Name33" func="var" arg="dir" op="equ" val="norm">
                              <dgm:alg type="conn">
                                <dgm:param type="dim" val="1D"/>
                                <dgm:param type="begPts" val="midL"/>
                                <dgm:param type="srcNode" val="parTx2"/>
                                <dgm:param type="endSty" val="noArr"/>
                                <dgm:param type="dstNode" val="anchor1"/>
                              </dgm:alg>
                            </dgm:if>
                            <dgm:else name="Name34">
                              <dgm:alg type="conn">
                                <dgm:param type="dim" val="1D"/>
                                <dgm:param type="begPts" val="midR"/>
                                <dgm:param type="endSty" val="noArr"/>
                                <dgm:param type="srcNode" val="parTx2"/>
                                <dgm:param type="dstNode" val="anchor1"/>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if>
                    <dgm:else name="Name35"/>
                  </dgm:choose>
                </dgm:forEach>
              </dgm:layoutNode>
              <dgm:choose name="Name36">
                <dgm:if name="Name37" axis="root ch" ptType="all node" func="cnt" op="gte" val="2">
                  <dgm:layoutNode name="spPost1">
                    <dgm:alg type="sp"/>
                    <dgm:shape xmlns:r="http://schemas.openxmlformats.org/officeDocument/2006/relationships" r:blip="">
                      <dgm:adjLst/>
                    </dgm:shape>
                  </dgm:layoutNode>
                </dgm:if>
                <dgm:else name="Name38"/>
              </dgm:choose>
            </dgm:if>
            <dgm:else name="Name39"/>
          </dgm:choose>
        </dgm:if>
        <dgm:if name="Name40" axis="self" ptType="node" func="pos" op="equ" val="2">
          <dgm:layoutNode name="parTx2"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41">
            <dgm:if name="Name42" axis="ch" ptType="node" func="cnt" op="gte" val="1">
              <dgm:layoutNode name="spPre2">
                <dgm:alg type="sp"/>
                <dgm:shape xmlns:r="http://schemas.openxmlformats.org/officeDocument/2006/relationships" r:blip="">
                  <dgm:adjLst/>
                </dgm:shape>
              </dgm:layoutNode>
              <dgm:layoutNode name="chLin2">
                <dgm:alg type="lin">
                  <dgm:param type="linDir" val="fromT"/>
                </dgm:alg>
                <dgm:shape xmlns:r="http://schemas.openxmlformats.org/officeDocument/2006/relationships" r:blip="">
                  <dgm:adjLst/>
                </dgm:shape>
                <dgm:presOf/>
                <dgm:constrLst>
                  <dgm:constr type="w" for="ch" forName="txAndLines2" refType="w" fact="0.77"/>
                  <dgm:constr type="w" for="ch" forName="top2" refType="w" refFor="ch" refForName="txAndLines2" fact="0.78"/>
                </dgm:constrLst>
                <dgm:forEach name="Name43" axis="ch">
                  <dgm:forEach name="Name44" axis="self" ptType="parTrans">
                    <dgm:layoutNode name="Name45" styleLbl="parChTrans1D1">
                      <dgm:choose name="Name46">
                        <dgm:if name="Name47" func="var" arg="dir" op="equ" val="norm">
                          <dgm:alg type="conn">
                            <dgm:param type="dim" val="1D"/>
                            <dgm:param type="begPts" val="midR"/>
                            <dgm:param type="endSty" val="noArr"/>
                            <dgm:param type="dstNode" val="anchor2"/>
                          </dgm:alg>
                        </dgm:if>
                        <dgm:else name="Name48">
                          <dgm:alg type="conn">
                            <dgm:param type="dim" val="1D"/>
                            <dgm:param type="begPts" val="midL"/>
                            <dgm:param type="endSty" val="noArr"/>
                            <dgm:param type="srcNode" val="parTx2"/>
                            <dgm:param type="dstNode" val="anchor2"/>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49" axis="self" ptType="node">
                    <dgm:choose name="Name50">
                      <dgm:if name="Name51" axis="par ch" ptType="node node" func="cnt" op="equ" val="1">
                        <dgm:layoutNode name="top2">
                          <dgm:alg type="sp"/>
                          <dgm:shape xmlns:r="http://schemas.openxmlformats.org/officeDocument/2006/relationships" r:blip="">
                            <dgm:adjLst/>
                          </dgm:shape>
                          <dgm:constrLst>
                            <dgm:constr type="h" refType="w" fact="0.6"/>
                          </dgm:constrLst>
                        </dgm:layoutNode>
                      </dgm:if>
                      <dgm:else name="Name52"/>
                    </dgm:choose>
                    <dgm:layoutNode name="txAndLines2">
                      <dgm:choose name="Name53">
                        <dgm:if name="Name54" func="var" arg="dir" op="equ" val="norm">
                          <dgm:alg type="lin"/>
                        </dgm:if>
                        <dgm:else name="Name55">
                          <dgm:alg type="lin">
                            <dgm:param type="linDir" val="fromR"/>
                          </dgm:alg>
                        </dgm:else>
                      </dgm:choose>
                      <dgm:shape xmlns:r="http://schemas.openxmlformats.org/officeDocument/2006/relationships" r:blip="">
                        <dgm:adjLst/>
                      </dgm:shape>
                      <dgm:presOf/>
                      <dgm:choose name="Name56">
                        <dgm:if name="Name57" axis="root ch" ptType="all node" func="cnt" op="gte" val="3">
                          <dgm:constrLst>
                            <dgm:constr type="w" for="ch" forName="anchor2" refType="w"/>
                            <dgm:constr type="w" for="ch" forName="backup2" refType="w" fact="-1"/>
                            <dgm:constr type="w" for="ch" forName="preLine2" refType="w" fact="0.11"/>
                            <dgm:constr type="w" for="ch" forName="desTx2" refType="w" fact="0.78"/>
                            <dgm:constr type="w" for="ch" forName="postLine2" refType="w" fact="0.11"/>
                          </dgm:constrLst>
                        </dgm:if>
                        <dgm:else name="Name58">
                          <dgm:constrLst>
                            <dgm:constr type="w" for="ch" forName="anchor2" refType="w" fact="0.89"/>
                            <dgm:constr type="w" for="ch" forName="backup2" refType="w" fact="-0.89"/>
                            <dgm:constr type="w" for="ch" forName="preLine2" refType="w" fact="0.11"/>
                            <dgm:constr type="w" for="ch" forName="desTx2" refType="w" fact="0.78"/>
                          </dgm:constrLst>
                        </dgm:else>
                      </dgm:choose>
                      <dgm:layoutNode name="anchor2" moveWith="desTx2">
                        <dgm:alg type="sp"/>
                        <dgm:shape xmlns:r="http://schemas.openxmlformats.org/officeDocument/2006/relationships" r:blip="">
                          <dgm:adjLst/>
                        </dgm:shape>
                      </dgm:layoutNode>
                      <dgm:layoutNode name="backup2" moveWith="desTx2">
                        <dgm:alg type="sp"/>
                        <dgm:shape xmlns:r="http://schemas.openxmlformats.org/officeDocument/2006/relationships" r:blip="">
                          <dgm:adjLst/>
                        </dgm:shape>
                      </dgm:layoutNode>
                      <dgm:layoutNode name="preLine2" styleLbl="parChTrans1D1" moveWith="desTx2">
                        <dgm:alg type="sp"/>
                        <dgm:shape xmlns:r="http://schemas.openxmlformats.org/officeDocument/2006/relationships" type="line" r:blip="">
                          <dgm:adjLst/>
                        </dgm:shape>
                        <dgm:presOf/>
                      </dgm:layoutNode>
                      <dgm:layoutNode name="desTx2"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choose name="Name59">
                        <dgm:if name="Name60" axis="root ch" ptType="all node" func="cnt" op="gte" val="3">
                          <dgm:layoutNode name="postLine2" styleLbl="parChTrans1D1" moveWith="desTx2">
                            <dgm:alg type="sp"/>
                            <dgm:shape xmlns:r="http://schemas.openxmlformats.org/officeDocument/2006/relationships" type="line" r:blip="">
                              <dgm:adjLst/>
                            </dgm:shape>
                            <dgm:presOf/>
                          </dgm:layoutNode>
                        </dgm:if>
                        <dgm:else name="Name61"/>
                      </dgm:choose>
                    </dgm:layoutNode>
                  </dgm:forEach>
                  <dgm:choose name="Name62">
                    <dgm:if name="Name63" axis="root ch" ptType="all node" func="cnt" op="gte" val="3">
                      <dgm:forEach name="Name64" axis="self" ptType="parTrans">
                        <dgm:layoutNode name="Name65" styleLbl="parChTrans1D1">
                          <dgm:choose name="Name66">
                            <dgm:if name="Name67" func="var" arg="dir" op="equ" val="norm">
                              <dgm:alg type="conn">
                                <dgm:param type="dim" val="1D"/>
                                <dgm:param type="begPts" val="midL"/>
                                <dgm:param type="srcNode" val="parTx3"/>
                                <dgm:param type="endSty" val="noArr"/>
                                <dgm:param type="dstNode" val="anchor2"/>
                              </dgm:alg>
                            </dgm:if>
                            <dgm:else name="Name68">
                              <dgm:alg type="conn">
                                <dgm:param type="dim" val="1D"/>
                                <dgm:param type="begPts" val="midR"/>
                                <dgm:param type="endSty" val="noArr"/>
                                <dgm:param type="srcNode" val="parTx3"/>
                                <dgm:param type="dstNode" val="anchor2"/>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if>
                    <dgm:else name="Name69"/>
                  </dgm:choose>
                </dgm:forEach>
              </dgm:layoutNode>
              <dgm:choose name="Name70">
                <dgm:if name="Name71" axis="root ch" ptType="all node" func="cnt" op="gte" val="3">
                  <dgm:layoutNode name="spPost2">
                    <dgm:alg type="sp"/>
                    <dgm:shape xmlns:r="http://schemas.openxmlformats.org/officeDocument/2006/relationships" r:blip="">
                      <dgm:adjLst/>
                    </dgm:shape>
                  </dgm:layoutNode>
                </dgm:if>
                <dgm:else name="Name72"/>
              </dgm:choose>
            </dgm:if>
            <dgm:else name="Name73"/>
          </dgm:choose>
        </dgm:if>
        <dgm:if name="Name74" axis="self" ptType="node" func="pos" op="equ" val="3">
          <dgm:layoutNode name="parTx3"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75">
            <dgm:if name="Name76" axis="ch" ptType="node" func="cnt" op="gte" val="1">
              <dgm:layoutNode name="spPre3">
                <dgm:alg type="sp"/>
                <dgm:shape xmlns:r="http://schemas.openxmlformats.org/officeDocument/2006/relationships" r:blip="">
                  <dgm:adjLst/>
                </dgm:shape>
              </dgm:layoutNode>
              <dgm:layoutNode name="chLin3">
                <dgm:alg type="lin">
                  <dgm:param type="linDir" val="fromT"/>
                </dgm:alg>
                <dgm:shape xmlns:r="http://schemas.openxmlformats.org/officeDocument/2006/relationships" r:blip="">
                  <dgm:adjLst/>
                </dgm:shape>
                <dgm:presOf/>
                <dgm:constrLst>
                  <dgm:constr type="w" for="ch" forName="txAndLines3" refType="w" fact="0.77"/>
                  <dgm:constr type="w" for="ch" forName="top3" refType="w" refFor="ch" refForName="txAndLines3" fact="0.78"/>
                </dgm:constrLst>
                <dgm:forEach name="Name77" axis="ch">
                  <dgm:forEach name="Name78" axis="self" ptType="parTrans">
                    <dgm:layoutNode name="Name79" styleLbl="parChTrans1D1">
                      <dgm:choose name="Name80">
                        <dgm:if name="Name81" func="var" arg="dir" op="equ" val="norm">
                          <dgm:alg type="conn">
                            <dgm:param type="dim" val="1D"/>
                            <dgm:param type="begPts" val="midR"/>
                            <dgm:param type="endSty" val="noArr"/>
                            <dgm:param type="dstNode" val="anchor3"/>
                          </dgm:alg>
                        </dgm:if>
                        <dgm:else name="Name82">
                          <dgm:alg type="conn">
                            <dgm:param type="dim" val="1D"/>
                            <dgm:param type="begPts" val="midL"/>
                            <dgm:param type="endSty" val="noArr"/>
                            <dgm:param type="srcNode" val="parTx3"/>
                            <dgm:param type="dstNode" val="anchor3"/>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83" axis="self" ptType="node">
                    <dgm:choose name="Name84">
                      <dgm:if name="Name85" axis="par ch" ptType="node node" func="cnt" op="equ" val="1">
                        <dgm:layoutNode name="top3">
                          <dgm:alg type="sp"/>
                          <dgm:shape xmlns:r="http://schemas.openxmlformats.org/officeDocument/2006/relationships" r:blip="">
                            <dgm:adjLst/>
                          </dgm:shape>
                          <dgm:constrLst>
                            <dgm:constr type="h" refType="w" fact="0.6"/>
                          </dgm:constrLst>
                        </dgm:layoutNode>
                      </dgm:if>
                      <dgm:else name="Name86"/>
                    </dgm:choose>
                    <dgm:layoutNode name="txAndLines3">
                      <dgm:choose name="Name87">
                        <dgm:if name="Name88" func="var" arg="dir" op="equ" val="norm">
                          <dgm:alg type="lin"/>
                        </dgm:if>
                        <dgm:else name="Name89">
                          <dgm:alg type="lin">
                            <dgm:param type="linDir" val="fromR"/>
                          </dgm:alg>
                        </dgm:else>
                      </dgm:choose>
                      <dgm:shape xmlns:r="http://schemas.openxmlformats.org/officeDocument/2006/relationships" r:blip="">
                        <dgm:adjLst/>
                      </dgm:shape>
                      <dgm:presOf/>
                      <dgm:choose name="Name90">
                        <dgm:if name="Name91" axis="root ch" ptType="all node" func="cnt" op="gte" val="4">
                          <dgm:constrLst>
                            <dgm:constr type="w" for="ch" forName="anchor3" refType="w"/>
                            <dgm:constr type="w" for="ch" forName="backup3" refType="w" fact="-1"/>
                            <dgm:constr type="w" for="ch" forName="preLine3" refType="w" fact="0.11"/>
                            <dgm:constr type="w" for="ch" forName="desTx3" refType="w" fact="0.78"/>
                            <dgm:constr type="w" for="ch" forName="postLine3" refType="w" fact="0.11"/>
                          </dgm:constrLst>
                        </dgm:if>
                        <dgm:else name="Name92">
                          <dgm:constrLst>
                            <dgm:constr type="w" for="ch" forName="anchor3" refType="w" fact="0.89"/>
                            <dgm:constr type="w" for="ch" forName="backup3" refType="w" fact="-0.89"/>
                            <dgm:constr type="w" for="ch" forName="preLine3" refType="w" fact="0.11"/>
                            <dgm:constr type="w" for="ch" forName="desTx3" refType="w" fact="0.78"/>
                          </dgm:constrLst>
                        </dgm:else>
                      </dgm:choose>
                      <dgm:layoutNode name="anchor3" moveWith="desTx3">
                        <dgm:alg type="sp"/>
                        <dgm:shape xmlns:r="http://schemas.openxmlformats.org/officeDocument/2006/relationships" r:blip="">
                          <dgm:adjLst/>
                        </dgm:shape>
                      </dgm:layoutNode>
                      <dgm:layoutNode name="backup3" moveWith="desTx3">
                        <dgm:alg type="sp"/>
                        <dgm:shape xmlns:r="http://schemas.openxmlformats.org/officeDocument/2006/relationships" r:blip="">
                          <dgm:adjLst/>
                        </dgm:shape>
                      </dgm:layoutNode>
                      <dgm:layoutNode name="preLine3" styleLbl="parChTrans1D1" moveWith="desTx3">
                        <dgm:alg type="sp"/>
                        <dgm:shape xmlns:r="http://schemas.openxmlformats.org/officeDocument/2006/relationships" type="line" r:blip="">
                          <dgm:adjLst/>
                        </dgm:shape>
                        <dgm:presOf/>
                      </dgm:layoutNode>
                      <dgm:layoutNode name="desTx3"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choose name="Name93">
                        <dgm:if name="Name94" axis="root ch" ptType="all node" func="cnt" op="gte" val="4">
                          <dgm:layoutNode name="postLine3" styleLbl="parChTrans1D1" moveWith="desTx3">
                            <dgm:alg type="sp"/>
                            <dgm:shape xmlns:r="http://schemas.openxmlformats.org/officeDocument/2006/relationships" type="line" r:blip="">
                              <dgm:adjLst/>
                            </dgm:shape>
                            <dgm:presOf/>
                          </dgm:layoutNode>
                        </dgm:if>
                        <dgm:else name="Name95"/>
                      </dgm:choose>
                    </dgm:layoutNode>
                  </dgm:forEach>
                  <dgm:choose name="Name96">
                    <dgm:if name="Name97" axis="root ch" ptType="all node" func="cnt" op="gte" val="4">
                      <dgm:forEach name="Name98" axis="self" ptType="parTrans">
                        <dgm:layoutNode name="Name99" styleLbl="parChTrans1D1">
                          <dgm:choose name="Name100">
                            <dgm:if name="Name101" func="var" arg="dir" op="equ" val="norm">
                              <dgm:alg type="conn">
                                <dgm:param type="dim" val="1D"/>
                                <dgm:param type="begPts" val="midL"/>
                                <dgm:param type="srcNode" val="parTx4"/>
                                <dgm:param type="endSty" val="noArr"/>
                                <dgm:param type="dstNode" val="anchor3"/>
                              </dgm:alg>
                            </dgm:if>
                            <dgm:else name="Name102">
                              <dgm:alg type="conn">
                                <dgm:param type="dim" val="1D"/>
                                <dgm:param type="begPts" val="midR"/>
                                <dgm:param type="endSty" val="noArr"/>
                                <dgm:param type="srcNode" val="parTx4"/>
                                <dgm:param type="dstNode" val="anchor3"/>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if>
                    <dgm:else name="Name103"/>
                  </dgm:choose>
                </dgm:forEach>
              </dgm:layoutNode>
              <dgm:choose name="Name104">
                <dgm:if name="Name105" axis="root ch" ptType="all node" func="cnt" op="gte" val="4">
                  <dgm:layoutNode name="spPost3">
                    <dgm:alg type="sp"/>
                    <dgm:shape xmlns:r="http://schemas.openxmlformats.org/officeDocument/2006/relationships" r:blip="">
                      <dgm:adjLst/>
                    </dgm:shape>
                  </dgm:layoutNode>
                </dgm:if>
                <dgm:else name="Name106"/>
              </dgm:choose>
            </dgm:if>
            <dgm:else name="Name107"/>
          </dgm:choose>
        </dgm:if>
        <dgm:if name="Name108" axis="self" ptType="node" func="pos" op="equ" val="4">
          <dgm:layoutNode name="parTx4"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109">
            <dgm:if name="Name110" axis="ch" ptType="node" func="cnt" op="gte" val="1">
              <dgm:layoutNode name="spPre4">
                <dgm:alg type="sp"/>
                <dgm:shape xmlns:r="http://schemas.openxmlformats.org/officeDocument/2006/relationships" r:blip="">
                  <dgm:adjLst/>
                </dgm:shape>
              </dgm:layoutNode>
              <dgm:layoutNode name="chLin4">
                <dgm:alg type="lin">
                  <dgm:param type="linDir" val="fromT"/>
                </dgm:alg>
                <dgm:shape xmlns:r="http://schemas.openxmlformats.org/officeDocument/2006/relationships" r:blip="">
                  <dgm:adjLst/>
                </dgm:shape>
                <dgm:presOf/>
                <dgm:constrLst>
                  <dgm:constr type="w" for="ch" forName="txAndLines4" refType="w" fact="0.77"/>
                  <dgm:constr type="w" for="ch" forName="top4" refType="w" refFor="ch" refForName="txAndLines4" fact="0.78"/>
                </dgm:constrLst>
                <dgm:forEach name="Name111" axis="ch">
                  <dgm:forEach name="Name112" axis="self" ptType="parTrans">
                    <dgm:layoutNode name="Name113" styleLbl="parChTrans1D1">
                      <dgm:choose name="Name114">
                        <dgm:if name="Name115" func="var" arg="dir" op="equ" val="norm">
                          <dgm:alg type="conn">
                            <dgm:param type="dim" val="1D"/>
                            <dgm:param type="begPts" val="midR"/>
                            <dgm:param type="endSty" val="noArr"/>
                            <dgm:param type="dstNode" val="anchor4"/>
                          </dgm:alg>
                        </dgm:if>
                        <dgm:else name="Name116">
                          <dgm:alg type="conn">
                            <dgm:param type="dim" val="1D"/>
                            <dgm:param type="begPts" val="midL"/>
                            <dgm:param type="endSty" val="noArr"/>
                            <dgm:param type="srcNode" val="parTx4"/>
                            <dgm:param type="dstNode" val="anchor4"/>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117" axis="self" ptType="node">
                    <dgm:choose name="Name118">
                      <dgm:if name="Name119" axis="par ch" ptType="node node" func="cnt" op="equ" val="1">
                        <dgm:layoutNode name="top4">
                          <dgm:alg type="sp"/>
                          <dgm:shape xmlns:r="http://schemas.openxmlformats.org/officeDocument/2006/relationships" r:blip="">
                            <dgm:adjLst/>
                          </dgm:shape>
                          <dgm:constrLst>
                            <dgm:constr type="h" refType="w" fact="0.6"/>
                          </dgm:constrLst>
                        </dgm:layoutNode>
                      </dgm:if>
                      <dgm:else name="Name120"/>
                    </dgm:choose>
                    <dgm:layoutNode name="txAndLines4">
                      <dgm:choose name="Name121">
                        <dgm:if name="Name122" func="var" arg="dir" op="equ" val="norm">
                          <dgm:alg type="lin"/>
                        </dgm:if>
                        <dgm:else name="Name123">
                          <dgm:alg type="lin">
                            <dgm:param type="linDir" val="fromR"/>
                          </dgm:alg>
                        </dgm:else>
                      </dgm:choose>
                      <dgm:shape xmlns:r="http://schemas.openxmlformats.org/officeDocument/2006/relationships" r:blip="">
                        <dgm:adjLst/>
                      </dgm:shape>
                      <dgm:presOf/>
                      <dgm:choose name="Name124">
                        <dgm:if name="Name125" axis="root ch" ptType="all node" func="cnt" op="gte" val="5">
                          <dgm:constrLst>
                            <dgm:constr type="w" for="ch" forName="anchor4" refType="w"/>
                            <dgm:constr type="w" for="ch" forName="backup4" refType="w" fact="-1"/>
                            <dgm:constr type="w" for="ch" forName="preLine4" refType="w" fact="0.11"/>
                            <dgm:constr type="w" for="ch" forName="desTx4" refType="w" fact="0.78"/>
                            <dgm:constr type="w" for="ch" forName="postLine4" refType="w" fact="0.11"/>
                          </dgm:constrLst>
                        </dgm:if>
                        <dgm:else name="Name126">
                          <dgm:constrLst>
                            <dgm:constr type="w" for="ch" forName="anchor4" refType="w" fact="0.89"/>
                            <dgm:constr type="w" for="ch" forName="backup4" refType="w" fact="-0.89"/>
                            <dgm:constr type="w" for="ch" forName="preLine4" refType="w" fact="0.11"/>
                            <dgm:constr type="w" for="ch" forName="desTx4" refType="w" fact="0.78"/>
                          </dgm:constrLst>
                        </dgm:else>
                      </dgm:choose>
                      <dgm:layoutNode name="anchor4" moveWith="desTx4">
                        <dgm:alg type="sp"/>
                        <dgm:shape xmlns:r="http://schemas.openxmlformats.org/officeDocument/2006/relationships" r:blip="">
                          <dgm:adjLst/>
                        </dgm:shape>
                      </dgm:layoutNode>
                      <dgm:layoutNode name="backup4" moveWith="desTx4">
                        <dgm:alg type="sp"/>
                        <dgm:shape xmlns:r="http://schemas.openxmlformats.org/officeDocument/2006/relationships" r:blip="">
                          <dgm:adjLst/>
                        </dgm:shape>
                      </dgm:layoutNode>
                      <dgm:layoutNode name="preLine4" styleLbl="parChTrans1D1" moveWith="desTx4">
                        <dgm:alg type="sp"/>
                        <dgm:shape xmlns:r="http://schemas.openxmlformats.org/officeDocument/2006/relationships" type="line" r:blip="">
                          <dgm:adjLst/>
                        </dgm:shape>
                        <dgm:presOf/>
                      </dgm:layoutNode>
                      <dgm:layoutNode name="desTx4"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choose name="Name127">
                        <dgm:if name="Name128" axis="root ch" ptType="all node" func="cnt" op="gte" val="5">
                          <dgm:layoutNode name="postLine4" styleLbl="parChTrans1D1" moveWith="desTx4">
                            <dgm:alg type="sp"/>
                            <dgm:shape xmlns:r="http://schemas.openxmlformats.org/officeDocument/2006/relationships" type="line" r:blip="">
                              <dgm:adjLst/>
                            </dgm:shape>
                            <dgm:presOf/>
                          </dgm:layoutNode>
                        </dgm:if>
                        <dgm:else name="Name129"/>
                      </dgm:choose>
                    </dgm:layoutNode>
                  </dgm:forEach>
                  <dgm:choose name="Name130">
                    <dgm:if name="Name131" axis="root ch" ptType="all node" func="cnt" op="gte" val="5">
                      <dgm:forEach name="Name132" axis="self" ptType="parTrans">
                        <dgm:layoutNode name="Name133" styleLbl="parChTrans1D1">
                          <dgm:choose name="Name134">
                            <dgm:if name="Name135" func="var" arg="dir" op="equ" val="norm">
                              <dgm:alg type="conn">
                                <dgm:param type="dim" val="1D"/>
                                <dgm:param type="begPts" val="midL"/>
                                <dgm:param type="srcNode" val="parTx5"/>
                                <dgm:param type="endSty" val="noArr"/>
                                <dgm:param type="dstNode" val="anchor4"/>
                              </dgm:alg>
                            </dgm:if>
                            <dgm:else name="Name136">
                              <dgm:alg type="conn">
                                <dgm:param type="dim" val="1D"/>
                                <dgm:param type="begPts" val="midR"/>
                                <dgm:param type="endSty" val="noArr"/>
                                <dgm:param type="srcNode" val="parTx5"/>
                                <dgm:param type="dstNode" val="anchor4"/>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if>
                    <dgm:else name="Name137"/>
                  </dgm:choose>
                </dgm:forEach>
              </dgm:layoutNode>
              <dgm:choose name="Name138">
                <dgm:if name="Name139" axis="root ch" ptType="all node" func="cnt" op="gte" val="5">
                  <dgm:layoutNode name="spPost4">
                    <dgm:alg type="sp"/>
                    <dgm:shape xmlns:r="http://schemas.openxmlformats.org/officeDocument/2006/relationships" r:blip="">
                      <dgm:adjLst/>
                    </dgm:shape>
                  </dgm:layoutNode>
                </dgm:if>
                <dgm:else name="Name140"/>
              </dgm:choose>
            </dgm:if>
            <dgm:else name="Name141"/>
          </dgm:choose>
        </dgm:if>
        <dgm:if name="Name142" axis="self" ptType="node" func="pos" op="equ" val="5">
          <dgm:layoutNode name="parTx5"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143">
            <dgm:if name="Name144" axis="ch" ptType="node" func="cnt" op="gte" val="1">
              <dgm:layoutNode name="spPre5">
                <dgm:alg type="sp"/>
                <dgm:shape xmlns:r="http://schemas.openxmlformats.org/officeDocument/2006/relationships" r:blip="">
                  <dgm:adjLst/>
                </dgm:shape>
              </dgm:layoutNode>
              <dgm:layoutNode name="chLin5">
                <dgm:alg type="lin">
                  <dgm:param type="linDir" val="fromT"/>
                </dgm:alg>
                <dgm:shape xmlns:r="http://schemas.openxmlformats.org/officeDocument/2006/relationships" r:blip="">
                  <dgm:adjLst/>
                </dgm:shape>
                <dgm:presOf/>
                <dgm:constrLst>
                  <dgm:constr type="w" for="ch" forName="txAndLines5" refType="w" fact="0.77"/>
                  <dgm:constr type="w" for="ch" forName="top5" refType="w" refFor="ch" refForName="txAndLines5" fact="0.78"/>
                </dgm:constrLst>
                <dgm:forEach name="Name145" axis="ch">
                  <dgm:forEach name="Name146" axis="self" ptType="parTrans">
                    <dgm:layoutNode name="Name147" styleLbl="parChTrans1D1">
                      <dgm:choose name="Name148">
                        <dgm:if name="Name149" func="var" arg="dir" op="equ" val="norm">
                          <dgm:alg type="conn">
                            <dgm:param type="dim" val="1D"/>
                            <dgm:param type="begPts" val="midR"/>
                            <dgm:param type="endSty" val="noArr"/>
                            <dgm:param type="dstNode" val="anchor5"/>
                          </dgm:alg>
                        </dgm:if>
                        <dgm:else name="Name150">
                          <dgm:alg type="conn">
                            <dgm:param type="dim" val="1D"/>
                            <dgm:param type="begPts" val="midL"/>
                            <dgm:param type="endSty" val="noArr"/>
                            <dgm:param type="srcNode" val="parTx5"/>
                            <dgm:param type="dstNode" val="anchor5"/>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151" axis="self" ptType="node">
                    <dgm:choose name="Name152">
                      <dgm:if name="Name153" axis="par ch" ptType="node node" func="cnt" op="equ" val="1">
                        <dgm:layoutNode name="top5">
                          <dgm:alg type="sp"/>
                          <dgm:shape xmlns:r="http://schemas.openxmlformats.org/officeDocument/2006/relationships" r:blip="">
                            <dgm:adjLst/>
                          </dgm:shape>
                          <dgm:constrLst>
                            <dgm:constr type="h" refType="w" fact="0.6"/>
                          </dgm:constrLst>
                        </dgm:layoutNode>
                      </dgm:if>
                      <dgm:else name="Name154"/>
                    </dgm:choose>
                    <dgm:layoutNode name="txAndLines5">
                      <dgm:choose name="Name155">
                        <dgm:if name="Name156" func="var" arg="dir" op="equ" val="norm">
                          <dgm:alg type="lin"/>
                        </dgm:if>
                        <dgm:else name="Name157">
                          <dgm:alg type="lin">
                            <dgm:param type="linDir" val="fromR"/>
                          </dgm:alg>
                        </dgm:else>
                      </dgm:choose>
                      <dgm:shape xmlns:r="http://schemas.openxmlformats.org/officeDocument/2006/relationships" r:blip="">
                        <dgm:adjLst/>
                      </dgm:shape>
                      <dgm:presOf/>
                      <dgm:choose name="Name158">
                        <dgm:if name="Name159" axis="root ch" ptType="all node" func="cnt" op="gte" val="6">
                          <dgm:constrLst>
                            <dgm:constr type="w" for="ch" forName="anchor5" refType="w"/>
                            <dgm:constr type="w" for="ch" forName="backup5" refType="w" fact="-1"/>
                            <dgm:constr type="w" for="ch" forName="preLine5" refType="w" fact="0.11"/>
                            <dgm:constr type="w" for="ch" forName="desTx5" refType="w" fact="0.78"/>
                            <dgm:constr type="w" for="ch" forName="postLine5" refType="w" fact="0.11"/>
                          </dgm:constrLst>
                        </dgm:if>
                        <dgm:else name="Name160">
                          <dgm:constrLst>
                            <dgm:constr type="w" for="ch" forName="anchor5" refType="w" fact="0.89"/>
                            <dgm:constr type="w" for="ch" forName="backup5" refType="w" fact="-0.89"/>
                            <dgm:constr type="w" for="ch" forName="preLine5" refType="w" fact="0.11"/>
                            <dgm:constr type="w" for="ch" forName="desTx5" refType="w" fact="0.78"/>
                          </dgm:constrLst>
                        </dgm:else>
                      </dgm:choose>
                      <dgm:layoutNode name="anchor5" moveWith="desTx5">
                        <dgm:alg type="sp"/>
                        <dgm:shape xmlns:r="http://schemas.openxmlformats.org/officeDocument/2006/relationships" r:blip="">
                          <dgm:adjLst/>
                        </dgm:shape>
                      </dgm:layoutNode>
                      <dgm:layoutNode name="backup5" moveWith="desTx5">
                        <dgm:alg type="sp"/>
                        <dgm:shape xmlns:r="http://schemas.openxmlformats.org/officeDocument/2006/relationships" r:blip="">
                          <dgm:adjLst/>
                        </dgm:shape>
                      </dgm:layoutNode>
                      <dgm:layoutNode name="preLine5" styleLbl="parChTrans1D1" moveWith="desTx5">
                        <dgm:alg type="sp"/>
                        <dgm:shape xmlns:r="http://schemas.openxmlformats.org/officeDocument/2006/relationships" type="line" r:blip="">
                          <dgm:adjLst/>
                        </dgm:shape>
                        <dgm:presOf/>
                      </dgm:layoutNode>
                      <dgm:layoutNode name="desTx5"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choose name="Name161">
                        <dgm:if name="Name162" axis="root ch" ptType="all node" func="cnt" op="gte" val="6">
                          <dgm:layoutNode name="postLine5" styleLbl="parChTrans1D1" moveWith="desTx5">
                            <dgm:alg type="sp"/>
                            <dgm:shape xmlns:r="http://schemas.openxmlformats.org/officeDocument/2006/relationships" type="line" r:blip="">
                              <dgm:adjLst/>
                            </dgm:shape>
                            <dgm:presOf/>
                          </dgm:layoutNode>
                        </dgm:if>
                        <dgm:else name="Name163"/>
                      </dgm:choose>
                    </dgm:layoutNode>
                  </dgm:forEach>
                  <dgm:choose name="Name164">
                    <dgm:if name="Name165" axis="root ch" ptType="all node" func="cnt" op="gte" val="6">
                      <dgm:forEach name="Name166" axis="self" ptType="parTrans">
                        <dgm:layoutNode name="Name167" styleLbl="parChTrans1D1">
                          <dgm:choose name="Name168">
                            <dgm:if name="Name169" func="var" arg="dir" op="equ" val="norm">
                              <dgm:alg type="conn">
                                <dgm:param type="dim" val="1D"/>
                                <dgm:param type="begPts" val="midL"/>
                                <dgm:param type="srcNode" val="parTx6"/>
                                <dgm:param type="endSty" val="noArr"/>
                                <dgm:param type="dstNode" val="anchor5"/>
                              </dgm:alg>
                            </dgm:if>
                            <dgm:else name="Name170">
                              <dgm:alg type="conn">
                                <dgm:param type="dim" val="1D"/>
                                <dgm:param type="begPts" val="midR"/>
                                <dgm:param type="endSty" val="noArr"/>
                                <dgm:param type="srcNode" val="parTx6"/>
                                <dgm:param type="dstNode" val="anchor5"/>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if>
                    <dgm:else name="Name171"/>
                  </dgm:choose>
                </dgm:forEach>
              </dgm:layoutNode>
              <dgm:choose name="Name172">
                <dgm:if name="Name173" axis="root ch" ptType="all node" func="cnt" op="gte" val="6">
                  <dgm:layoutNode name="spPost5">
                    <dgm:alg type="sp"/>
                    <dgm:shape xmlns:r="http://schemas.openxmlformats.org/officeDocument/2006/relationships" r:blip="">
                      <dgm:adjLst/>
                    </dgm:shape>
                  </dgm:layoutNode>
                </dgm:if>
                <dgm:else name="Name174"/>
              </dgm:choose>
            </dgm:if>
            <dgm:else name="Name175"/>
          </dgm:choose>
        </dgm:if>
        <dgm:if name="Name176" axis="self" ptType="node" func="pos" op="equ" val="6">
          <dgm:layoutNode name="parTx6"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177">
            <dgm:if name="Name178" axis="ch" ptType="node" func="cnt" op="gte" val="1">
              <dgm:layoutNode name="spPre6">
                <dgm:alg type="sp"/>
                <dgm:shape xmlns:r="http://schemas.openxmlformats.org/officeDocument/2006/relationships" r:blip="">
                  <dgm:adjLst/>
                </dgm:shape>
              </dgm:layoutNode>
              <dgm:layoutNode name="chLin6">
                <dgm:alg type="lin">
                  <dgm:param type="linDir" val="fromT"/>
                </dgm:alg>
                <dgm:shape xmlns:r="http://schemas.openxmlformats.org/officeDocument/2006/relationships" r:blip="">
                  <dgm:adjLst/>
                </dgm:shape>
                <dgm:presOf/>
                <dgm:constrLst>
                  <dgm:constr type="w" for="ch" forName="txAndLines6" refType="w" fact="0.77"/>
                  <dgm:constr type="w" for="ch" forName="top6" refType="w" refFor="ch" refForName="txAndLines6" fact="0.78"/>
                </dgm:constrLst>
                <dgm:forEach name="Name179" axis="ch">
                  <dgm:forEach name="Name180" axis="self" ptType="parTrans">
                    <dgm:layoutNode name="Name181" styleLbl="parChTrans1D1">
                      <dgm:choose name="Name182">
                        <dgm:if name="Name183" func="var" arg="dir" op="equ" val="norm">
                          <dgm:alg type="conn">
                            <dgm:param type="dim" val="1D"/>
                            <dgm:param type="begPts" val="midR"/>
                            <dgm:param type="endSty" val="noArr"/>
                            <dgm:param type="dstNode" val="anchor6"/>
                          </dgm:alg>
                        </dgm:if>
                        <dgm:else name="Name184">
                          <dgm:alg type="conn">
                            <dgm:param type="dim" val="1D"/>
                            <dgm:param type="begPts" val="midL"/>
                            <dgm:param type="endSty" val="noArr"/>
                            <dgm:param type="srcNode" val="parTx6"/>
                            <dgm:param type="dstNode" val="anchor6"/>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185" axis="self" ptType="node">
                    <dgm:choose name="Name186">
                      <dgm:if name="Name187" axis="par ch" ptType="node node" func="cnt" op="equ" val="1">
                        <dgm:layoutNode name="top6">
                          <dgm:alg type="sp"/>
                          <dgm:shape xmlns:r="http://schemas.openxmlformats.org/officeDocument/2006/relationships" r:blip="">
                            <dgm:adjLst/>
                          </dgm:shape>
                          <dgm:constrLst>
                            <dgm:constr type="h" refType="w" fact="0.6"/>
                          </dgm:constrLst>
                        </dgm:layoutNode>
                      </dgm:if>
                      <dgm:else name="Name188"/>
                    </dgm:choose>
                    <dgm:layoutNode name="txAndLines6">
                      <dgm:choose name="Name189">
                        <dgm:if name="Name190" func="var" arg="dir" op="equ" val="norm">
                          <dgm:alg type="lin"/>
                        </dgm:if>
                        <dgm:else name="Name191">
                          <dgm:alg type="lin">
                            <dgm:param type="linDir" val="fromR"/>
                          </dgm:alg>
                        </dgm:else>
                      </dgm:choose>
                      <dgm:shape xmlns:r="http://schemas.openxmlformats.org/officeDocument/2006/relationships" r:blip="">
                        <dgm:adjLst/>
                      </dgm:shape>
                      <dgm:presOf/>
                      <dgm:choose name="Name192">
                        <dgm:if name="Name193" axis="root ch" ptType="all node" func="cnt" op="gte" val="7">
                          <dgm:constrLst>
                            <dgm:constr type="w" for="ch" forName="anchor6" refType="w"/>
                            <dgm:constr type="w" for="ch" forName="backup6" refType="w" fact="-1"/>
                            <dgm:constr type="w" for="ch" forName="preLine6" refType="w" fact="0.11"/>
                            <dgm:constr type="w" for="ch" forName="desTx6" refType="w" fact="0.78"/>
                            <dgm:constr type="w" for="ch" forName="postLine6" refType="w" fact="0.11"/>
                          </dgm:constrLst>
                        </dgm:if>
                        <dgm:else name="Name194">
                          <dgm:constrLst>
                            <dgm:constr type="w" for="ch" forName="anchor6" refType="w" fact="0.89"/>
                            <dgm:constr type="w" for="ch" forName="backup6" refType="w" fact="-0.89"/>
                            <dgm:constr type="w" for="ch" forName="preLine6" refType="w" fact="0.11"/>
                            <dgm:constr type="w" for="ch" forName="desTx6" refType="w" fact="0.78"/>
                          </dgm:constrLst>
                        </dgm:else>
                      </dgm:choose>
                      <dgm:layoutNode name="anchor6" moveWith="desTx6">
                        <dgm:alg type="sp"/>
                        <dgm:shape xmlns:r="http://schemas.openxmlformats.org/officeDocument/2006/relationships" r:blip="">
                          <dgm:adjLst/>
                        </dgm:shape>
                      </dgm:layoutNode>
                      <dgm:layoutNode name="backup6" moveWith="desTx6">
                        <dgm:alg type="sp"/>
                        <dgm:shape xmlns:r="http://schemas.openxmlformats.org/officeDocument/2006/relationships" r:blip="">
                          <dgm:adjLst/>
                        </dgm:shape>
                      </dgm:layoutNode>
                      <dgm:layoutNode name="preLine6" styleLbl="parChTrans1D1" moveWith="desTx6">
                        <dgm:alg type="sp"/>
                        <dgm:shape xmlns:r="http://schemas.openxmlformats.org/officeDocument/2006/relationships" type="line" r:blip="">
                          <dgm:adjLst/>
                        </dgm:shape>
                        <dgm:presOf/>
                      </dgm:layoutNode>
                      <dgm:layoutNode name="desTx6"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choose name="Name195">
                        <dgm:if name="Name196" axis="root ch" ptType="all node" func="cnt" op="gte" val="7">
                          <dgm:layoutNode name="postLine6" styleLbl="parChTrans1D1" moveWith="desTx6">
                            <dgm:alg type="sp"/>
                            <dgm:shape xmlns:r="http://schemas.openxmlformats.org/officeDocument/2006/relationships" type="line" r:blip="">
                              <dgm:adjLst/>
                            </dgm:shape>
                            <dgm:presOf/>
                          </dgm:layoutNode>
                        </dgm:if>
                        <dgm:else name="Name197"/>
                      </dgm:choose>
                    </dgm:layoutNode>
                  </dgm:forEach>
                  <dgm:choose name="Name198">
                    <dgm:if name="Name199" axis="root ch" ptType="all node" func="cnt" op="gte" val="7">
                      <dgm:forEach name="Name200" axis="self" ptType="parTrans">
                        <dgm:layoutNode name="Name201" styleLbl="parChTrans1D1">
                          <dgm:choose name="Name202">
                            <dgm:if name="Name203" func="var" arg="dir" op="equ" val="norm">
                              <dgm:alg type="conn">
                                <dgm:param type="dim" val="1D"/>
                                <dgm:param type="begPts" val="midL"/>
                                <dgm:param type="srcNode" val="parTx7"/>
                                <dgm:param type="endSty" val="noArr"/>
                                <dgm:param type="dstNode" val="anchor6"/>
                              </dgm:alg>
                            </dgm:if>
                            <dgm:else name="Name204">
                              <dgm:alg type="conn">
                                <dgm:param type="dim" val="1D"/>
                                <dgm:param type="begPts" val="midR"/>
                                <dgm:param type="endSty" val="noArr"/>
                                <dgm:param type="srcNode" val="parTx7"/>
                                <dgm:param type="dstNode" val="anchor6"/>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if>
                    <dgm:else name="Name205"/>
                  </dgm:choose>
                </dgm:forEach>
              </dgm:layoutNode>
              <dgm:choose name="Name206">
                <dgm:if name="Name207" axis="root ch" ptType="all node" func="cnt" op="gte" val="7">
                  <dgm:layoutNode name="spPost6">
                    <dgm:alg type="sp"/>
                    <dgm:shape xmlns:r="http://schemas.openxmlformats.org/officeDocument/2006/relationships" r:blip="">
                      <dgm:adjLst/>
                    </dgm:shape>
                  </dgm:layoutNode>
                </dgm:if>
                <dgm:else name="Name208"/>
              </dgm:choose>
            </dgm:if>
            <dgm:else name="Name209"/>
          </dgm:choose>
        </dgm:if>
        <dgm:if name="Name210" axis="self" ptType="node" func="pos" op="equ" val="7">
          <dgm:layoutNode name="parTx7"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211">
            <dgm:if name="Name212" axis="ch" ptType="node" func="cnt" op="gte" val="1">
              <dgm:layoutNode name="spPre7">
                <dgm:alg type="sp"/>
                <dgm:shape xmlns:r="http://schemas.openxmlformats.org/officeDocument/2006/relationships" r:blip="">
                  <dgm:adjLst/>
                </dgm:shape>
              </dgm:layoutNode>
              <dgm:layoutNode name="chLin7">
                <dgm:alg type="lin">
                  <dgm:param type="linDir" val="fromT"/>
                </dgm:alg>
                <dgm:shape xmlns:r="http://schemas.openxmlformats.org/officeDocument/2006/relationships" r:blip="">
                  <dgm:adjLst/>
                </dgm:shape>
                <dgm:presOf/>
                <dgm:constrLst>
                  <dgm:constr type="w" for="ch" forName="txAndLines7" refType="w" fact="0.77"/>
                  <dgm:constr type="w" for="ch" forName="top7" refType="w" refFor="ch" refForName="txAndLines7" fact="0.78"/>
                </dgm:constrLst>
                <dgm:forEach name="Name213" axis="ch">
                  <dgm:forEach name="Name214" axis="self" ptType="parTrans">
                    <dgm:layoutNode name="Name215" styleLbl="parChTrans1D1">
                      <dgm:choose name="Name216">
                        <dgm:if name="Name217" func="var" arg="dir" op="equ" val="norm">
                          <dgm:alg type="conn">
                            <dgm:param type="dim" val="1D"/>
                            <dgm:param type="begPts" val="midR"/>
                            <dgm:param type="endSty" val="noArr"/>
                            <dgm:param type="dstNode" val="anchor7"/>
                          </dgm:alg>
                        </dgm:if>
                        <dgm:else name="Name218">
                          <dgm:alg type="conn">
                            <dgm:param type="dim" val="1D"/>
                            <dgm:param type="begPts" val="midL"/>
                            <dgm:param type="endSty" val="noArr"/>
                            <dgm:param type="srcNode" val="parTx7"/>
                            <dgm:param type="dstNode" val="anchor7"/>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219" axis="self" ptType="node">
                    <dgm:choose name="Name220">
                      <dgm:if name="Name221" axis="par ch" ptType="node node" func="cnt" op="equ" val="1">
                        <dgm:layoutNode name="top7">
                          <dgm:alg type="sp"/>
                          <dgm:shape xmlns:r="http://schemas.openxmlformats.org/officeDocument/2006/relationships" r:blip="">
                            <dgm:adjLst/>
                          </dgm:shape>
                          <dgm:constrLst>
                            <dgm:constr type="h" refType="w" fact="0.6"/>
                          </dgm:constrLst>
                        </dgm:layoutNode>
                      </dgm:if>
                      <dgm:else name="Name222"/>
                    </dgm:choose>
                    <dgm:layoutNode name="txAndLines7">
                      <dgm:choose name="Name223">
                        <dgm:if name="Name224" func="var" arg="dir" op="equ" val="norm">
                          <dgm:alg type="lin"/>
                        </dgm:if>
                        <dgm:else name="Name225">
                          <dgm:alg type="lin">
                            <dgm:param type="linDir" val="fromR"/>
                          </dgm:alg>
                        </dgm:else>
                      </dgm:choose>
                      <dgm:shape xmlns:r="http://schemas.openxmlformats.org/officeDocument/2006/relationships" r:blip="">
                        <dgm:adjLst/>
                      </dgm:shape>
                      <dgm:presOf/>
                      <dgm:constrLst>
                        <dgm:constr type="w" for="ch" forName="anchor7" refType="w" fact="0.89"/>
                        <dgm:constr type="w" for="ch" forName="backup7" refType="w" fact="-0.89"/>
                        <dgm:constr type="w" for="ch" forName="preLine7" refType="w" fact="0.11"/>
                        <dgm:constr type="w" for="ch" forName="desTx7" refType="w" fact="0.78"/>
                      </dgm:constrLst>
                      <dgm:layoutNode name="anchor7" moveWith="desTx7">
                        <dgm:alg type="sp"/>
                        <dgm:shape xmlns:r="http://schemas.openxmlformats.org/officeDocument/2006/relationships" r:blip="">
                          <dgm:adjLst/>
                        </dgm:shape>
                      </dgm:layoutNode>
                      <dgm:layoutNode name="backup7" moveWith="desTx7">
                        <dgm:alg type="sp"/>
                        <dgm:shape xmlns:r="http://schemas.openxmlformats.org/officeDocument/2006/relationships" r:blip="">
                          <dgm:adjLst/>
                        </dgm:shape>
                      </dgm:layoutNode>
                      <dgm:layoutNode name="preLine7" styleLbl="parChTrans1D1" moveWith="desTx7">
                        <dgm:alg type="sp"/>
                        <dgm:shape xmlns:r="http://schemas.openxmlformats.org/officeDocument/2006/relationships" type="line" r:blip="">
                          <dgm:adjLst/>
                        </dgm:shape>
                        <dgm:presOf/>
                      </dgm:layoutNode>
                      <dgm:layoutNode name="desTx7"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layoutNode>
                  </dgm:forEach>
                </dgm:forEach>
              </dgm:layoutNode>
            </dgm:if>
            <dgm:else name="Name226"/>
          </dgm:choose>
        </dgm:if>
        <dgm:else name="Name227"/>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3.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default#1">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5">
  <dgm:title val=""/>
  <dgm:desc val=""/>
  <dgm:catLst>
    <dgm:cat type="3D" pri="11500"/>
  </dgm:catLst>
  <dgm:scene3d>
    <a:camera prst="isometricOffAxis2Left" zoom="95000"/>
    <a:lightRig rig="flat" dir="t"/>
  </dgm:scene3d>
  <dgm:styleLbl name="node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381000" contourW="38100" prstMaterial="matte">
      <a:contourClr>
        <a:schemeClr val="lt1"/>
      </a:contourClr>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z="5715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381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52400" extrusionH="1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z="-38100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381000" prstMaterial="matte"/>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400500" extrusionH="6350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150" extrusionH="12700" prstMaterial="flat">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extrusionH="12700" prstMaterial="flat">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63500" extrusionH="6350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400500" extrusionH="63500" contourW="12700" prstMaterial="matte">
      <a:contourClr>
        <a:schemeClr val="lt1"/>
      </a:contourClr>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40050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4005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15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5">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46.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6619638-BB6B-4B49-A4E8-4E62CC91B488}" type="datetimeFigureOut">
              <a:rPr lang="en-US" smtClean="0"/>
              <a:t>10/13/2020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2910DD7-B520-4586-AFD1-0E69D531B2AA}" type="slidenum">
              <a:rPr lang="en-US" smtClean="0"/>
              <a:t>‹#›</a:t>
            </a:fld>
            <a:endParaRPr lang="en-US"/>
          </a:p>
        </p:txBody>
      </p:sp>
    </p:spTree>
    <p:extLst>
      <p:ext uri="{BB962C8B-B14F-4D97-AF65-F5344CB8AC3E}">
        <p14:creationId xmlns:p14="http://schemas.microsoft.com/office/powerpoint/2010/main" val="26062284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p:cNvSpPr>
            <a:spLocks noGrp="1" noRot="1" noChangeAspect="1" noTextEdit="1"/>
          </p:cNvSpPr>
          <p:nvPr>
            <p:ph type="sldImg"/>
          </p:nvPr>
        </p:nvSpPr>
        <p:spPr bwMode="auto">
          <a:noFill/>
          <a:ln>
            <a:solidFill>
              <a:srgbClr val="000000"/>
            </a:solidFill>
            <a:miter lim="800000"/>
            <a:headEnd/>
            <a:tailEnd/>
          </a:ln>
        </p:spPr>
      </p:sp>
      <p:sp>
        <p:nvSpPr>
          <p:cNvPr id="8195"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IN" dirty="0"/>
          </a:p>
        </p:txBody>
      </p:sp>
      <p:sp>
        <p:nvSpPr>
          <p:cNvPr id="8196" name="Slide Number Placeholder 3"/>
          <p:cNvSpPr>
            <a:spLocks noGrp="1"/>
          </p:cNvSpPr>
          <p:nvPr>
            <p:ph type="sldNum" sz="quarter" idx="5"/>
          </p:nvPr>
        </p:nvSpPr>
        <p:spPr bwMode="auto">
          <a:noFill/>
          <a:ln>
            <a:miter lim="800000"/>
            <a:headEnd/>
            <a:tailEnd/>
          </a:ln>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73884EB-1F6D-436C-B200-47677870AA23}"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091907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E7F6EA5-B9E6-4491-8B8A-3E1D6D779CD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219110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E7F6EA5-B9E6-4491-8B8A-3E1D6D779CD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316661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41BEC74-3D1D-45FD-80C7-5381F9E2D38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72</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259496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E7F6EA5-B9E6-4491-8B8A-3E1D6D779CD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0411580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E7F6EA5-B9E6-4491-8B8A-3E1D6D779CD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915675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E7F6EA5-B9E6-4491-8B8A-3E1D6D779CD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9161429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E7F6EA5-B9E6-4491-8B8A-3E1D6D779CD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0327911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E7F6EA5-B9E6-4491-8B8A-3E1D6D779CD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0877384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E7F6EA5-B9E6-4491-8B8A-3E1D6D779CD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6846555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E7F6EA5-B9E6-4491-8B8A-3E1D6D779CD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548283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noTextEdit="1"/>
          </p:cNvSpPr>
          <p:nvPr>
            <p:ph type="sldImg"/>
          </p:nvPr>
        </p:nvSpPr>
        <p:spPr bwMode="auto">
          <a:noFill/>
          <a:ln>
            <a:solidFill>
              <a:srgbClr val="000000"/>
            </a:solidFill>
            <a:miter lim="800000"/>
            <a:headEnd/>
            <a:tailEnd/>
          </a:ln>
        </p:spPr>
      </p:sp>
      <p:sp>
        <p:nvSpPr>
          <p:cNvPr id="3789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dirty="0"/>
              <a:t>Fun fact – November 3</a:t>
            </a:r>
            <a:r>
              <a:rPr lang="en-US" baseline="30000" dirty="0"/>
              <a:t>rd</a:t>
            </a:r>
            <a:r>
              <a:rPr lang="en-US" dirty="0"/>
              <a:t> 2017 was the 48</a:t>
            </a:r>
            <a:r>
              <a:rPr lang="en-US" baseline="30000" dirty="0"/>
              <a:t>th</a:t>
            </a:r>
            <a:r>
              <a:rPr lang="en-US" dirty="0"/>
              <a:t> world standards day and BIS organized a seminar with the theme – Standards make cities smarter. </a:t>
            </a:r>
            <a:r>
              <a:rPr lang="en-US" dirty="0" err="1"/>
              <a:t>Mr</a:t>
            </a:r>
            <a:r>
              <a:rPr lang="en-US" dirty="0"/>
              <a:t> </a:t>
            </a:r>
            <a:r>
              <a:rPr lang="en-US" dirty="0" err="1"/>
              <a:t>Chaudhary</a:t>
            </a:r>
            <a:r>
              <a:rPr lang="en-US" dirty="0"/>
              <a:t> and Mr. </a:t>
            </a:r>
            <a:r>
              <a:rPr lang="en-US" dirty="0" err="1"/>
              <a:t>Paswan</a:t>
            </a:r>
            <a:r>
              <a:rPr lang="en-US" dirty="0"/>
              <a:t> both made comments which can be found here - http://taxongo.com/columnDesc.php?qwer43fcxzt=MjA3OA== </a:t>
            </a:r>
          </a:p>
        </p:txBody>
      </p:sp>
      <p:sp>
        <p:nvSpPr>
          <p:cNvPr id="3789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marL="0" marR="0" lvl="0" indent="0" algn="r" defTabSz="457200" rtl="0" eaLnBrk="1" fontAlgn="base" latinLnBrk="0" hangingPunct="1">
              <a:lnSpc>
                <a:spcPct val="100000"/>
              </a:lnSpc>
              <a:spcBef>
                <a:spcPct val="0"/>
              </a:spcBef>
              <a:spcAft>
                <a:spcPct val="0"/>
              </a:spcAft>
              <a:buClrTx/>
              <a:buSzTx/>
              <a:buFontTx/>
              <a:buNone/>
              <a:tabLst/>
              <a:defRPr/>
            </a:pPr>
            <a:fld id="{267D937B-8542-4B22-A995-A050582E89CA}"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457200" rtl="0" eaLnBrk="1" fontAlgn="base" latinLnBrk="0" hangingPunct="1">
                <a:lnSpc>
                  <a:spcPct val="100000"/>
                </a:lnSpc>
                <a:spcBef>
                  <a:spcPct val="0"/>
                </a:spcBef>
                <a:spcAft>
                  <a:spcPct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115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E7F6EA5-B9E6-4491-8B8A-3E1D6D779CD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2123360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E7F6EA5-B9E6-4491-8B8A-3E1D6D779CD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4008585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E7F6EA5-B9E6-4491-8B8A-3E1D6D779CD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3594847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E7F6EA5-B9E6-4491-8B8A-3E1D6D779CD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8209503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E7F6EA5-B9E6-4491-8B8A-3E1D6D779CD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3161151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dirty="0">
              <a:solidFill>
                <a:srgbClr val="FF0000"/>
              </a:solidFill>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F285793-58F2-5D45-93FF-B0076DA99FD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90</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3472970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69214C9-DC75-4B9D-A1EA-74FEA3CA634F}"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91</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213592319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Publications represent maybe… 5% of what we’ve done and learned?</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69214C9-DC75-4B9D-A1EA-74FEA3CA634F}"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92</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189064342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Publications represent maybe… 5% of what we’ve done and learned?</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69214C9-DC75-4B9D-A1EA-74FEA3CA634F}"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93</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215629111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Everyone gets called in when there’s a failure. Including me. </a:t>
            </a:r>
          </a:p>
          <a:p>
            <a:endParaRPr lang="en-US" dirty="0"/>
          </a:p>
          <a:p>
            <a:r>
              <a:rPr lang="en-US" dirty="0"/>
              <a:t>Every person in the chain ends up with their own expert review… yet still this happens. Because it’s </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69214C9-DC75-4B9D-A1EA-74FEA3CA634F}"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95</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8929891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Rot="1" noChangeAspect="1" noTextEdit="1"/>
          </p:cNvSpPr>
          <p:nvPr>
            <p:ph type="sldImg"/>
          </p:nvPr>
        </p:nvSpPr>
        <p:spPr/>
      </p:sp>
      <p:sp>
        <p:nvSpPr>
          <p:cNvPr id="27651" name="Rectangle 3"/>
          <p:cNvSpPr>
            <a:spLocks noGrp="1"/>
          </p:cNvSpPr>
          <p:nvPr>
            <p:ph type="body" idx="1"/>
          </p:nvPr>
        </p:nvSpPr>
        <p:spPr>
          <a:noFill/>
          <a:ln w="9525"/>
        </p:spPr>
        <p:txBody>
          <a:bodyPr lIns="92409" tIns="46205" rIns="92409" bIns="46205"/>
          <a:lstStyle/>
          <a:p>
            <a:pPr defTabSz="466725">
              <a:spcBef>
                <a:spcPct val="0"/>
              </a:spcBef>
            </a:pPr>
            <a:r>
              <a:rPr lang="en-US">
                <a:latin typeface="Arial" charset="0"/>
              </a:rPr>
              <a:t>BIS, being a signatory to the WTO-TBT 'Code of Good Practice for the preparation, adoption and application of standards” has also accordingly aligned its standards formulation procedure. </a:t>
            </a:r>
            <a:r>
              <a:rPr lang="en-IN">
                <a:latin typeface="Arial" charset="0"/>
              </a:rPr>
              <a:t>Apart from establishing new standards, the timely revision of existing standards is also crucial for keeping pace with the changes in technology, standards and regulations that impact safety, health and the environment.  This has become imperative in view of globalization and consequent opening up of economies of the world.  All the Indian Standards are reviewed for their continued relevance at least once in five years.</a:t>
            </a:r>
            <a:endParaRPr lang="en-US">
              <a:latin typeface="Arial" charset="0"/>
            </a:endParaRPr>
          </a:p>
          <a:p>
            <a:pPr defTabSz="466725">
              <a:spcBef>
                <a:spcPct val="0"/>
              </a:spcBef>
            </a:pPr>
            <a:endParaRPr lang="en-US">
              <a:latin typeface="Arial" charset="0"/>
              <a:ea typeface="MS PGothic" pitchFamily="34" charset="-128"/>
            </a:endParaRPr>
          </a:p>
        </p:txBody>
      </p:sp>
    </p:spTree>
    <p:extLst>
      <p:ext uri="{BB962C8B-B14F-4D97-AF65-F5344CB8AC3E}">
        <p14:creationId xmlns:p14="http://schemas.microsoft.com/office/powerpoint/2010/main" val="29850738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https://www.solarpowerworldonline.com/2018/01/solar-industry-responding-increasing-intensity-natural-disasters/</a:t>
            </a:r>
          </a:p>
          <a:p>
            <a:r>
              <a:rPr lang="en-US" dirty="0"/>
              <a:t>(North America)</a:t>
            </a:r>
          </a:p>
          <a:p>
            <a:endParaRPr lang="en-US" dirty="0"/>
          </a:p>
          <a:p>
            <a:r>
              <a:rPr lang="en-US" dirty="0"/>
              <a:t>So hopefully I’ve impressed on you why I care about wind loads, and why you should too.</a:t>
            </a: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69214C9-DC75-4B9D-A1EA-74FEA3CA634F}"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96</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178951945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Huge changes at boundary = bad sign</a:t>
            </a:r>
          </a:p>
          <a:p>
            <a:r>
              <a:rPr lang="en-US" dirty="0"/>
              <a:t>Speeds in north unrealistic</a:t>
            </a:r>
          </a:p>
          <a:p>
            <a:endParaRPr lang="en-US" dirty="0"/>
          </a:p>
          <a:p>
            <a:r>
              <a:rPr lang="en-US" dirty="0"/>
              <a:t>This is not a good safety net for poor design. Quite the opposite, only cheaters will be competitive.</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69214C9-DC75-4B9D-A1EA-74FEA3CA634F}"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97</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352461558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Tilt = 7.49°…</a:t>
            </a:r>
          </a:p>
          <a:p>
            <a:r>
              <a:rPr lang="en-US" sz="1200" kern="0" dirty="0"/>
              <a:t>Higher loads on leeward to get loads in corner posts</a:t>
            </a:r>
          </a:p>
          <a:p>
            <a:r>
              <a:rPr lang="en-US" sz="1200" kern="0" dirty="0"/>
              <a:t>Divided in half, should be into thirds or quarters. </a:t>
            </a:r>
          </a:p>
          <a:p>
            <a:r>
              <a:rPr lang="en-US" sz="1200" kern="0" dirty="0"/>
              <a:t>Gust factor should be 1.0</a:t>
            </a:r>
          </a:p>
          <a:p>
            <a:r>
              <a:rPr lang="en-US" sz="1200" kern="0" dirty="0"/>
              <a:t>Asymmetric loads along span</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kern="0" dirty="0"/>
              <a:t>Aspect ratio ignored</a:t>
            </a:r>
          </a:p>
          <a:p>
            <a:pPr marL="0" indent="0">
              <a:buFontTx/>
              <a:buNone/>
            </a:pPr>
            <a:r>
              <a:rPr lang="en-US" dirty="0"/>
              <a:t>Multi-row has an effect</a:t>
            </a:r>
          </a:p>
          <a:p>
            <a:pPr marL="0" indent="0">
              <a:buFontTx/>
              <a:buNone/>
            </a:pPr>
            <a:r>
              <a:rPr lang="en-US" dirty="0"/>
              <a:t>Gaps have an effect</a:t>
            </a:r>
          </a:p>
          <a:p>
            <a:pPr marL="0" indent="0">
              <a:buFontTx/>
              <a:buNone/>
            </a:pPr>
            <a:endParaRPr lang="en-US" dirty="0"/>
          </a:p>
          <a:p>
            <a:pPr marL="0" indent="0">
              <a:buFontTx/>
              <a:buNone/>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69214C9-DC75-4B9D-A1EA-74FEA3CA634F}"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98</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173592869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1.03 Hz is not rigid; huge vortex shedding peak is at 2 Hz.</a:t>
            </a:r>
          </a:p>
          <a:p>
            <a:r>
              <a:rPr lang="en-US" dirty="0"/>
              <a:t>DAF can be 3 or 4, if damping is low. </a:t>
            </a:r>
          </a:p>
          <a:p>
            <a:endParaRPr lang="en-US" dirty="0"/>
          </a:p>
          <a:p>
            <a:r>
              <a:rPr lang="en-US" dirty="0"/>
              <a:t>No one is considering this, because you can’t sell a system if you do.</a:t>
            </a:r>
          </a:p>
          <a:p>
            <a:pPr marL="0" indent="0">
              <a:buFontTx/>
              <a:buNone/>
            </a:pPr>
            <a:r>
              <a:rPr lang="en-US" dirty="0"/>
              <a:t> </a:t>
            </a: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69214C9-DC75-4B9D-A1EA-74FEA3CA634F}"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99</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292529838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Happens at 40 mph/ 15 m/s; which occurs annually in many places. </a:t>
            </a:r>
          </a:p>
          <a:p>
            <a:endParaRPr lang="en-US" dirty="0"/>
          </a:p>
          <a:p>
            <a:r>
              <a:rPr lang="en-US" dirty="0"/>
              <a:t>Numerical simulation? Were is the validation?</a:t>
            </a: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69214C9-DC75-4B9D-A1EA-74FEA3CA634F}"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100</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245916899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charset="0"/>
                <a:ea typeface="+mn-ea"/>
                <a:cs typeface="+mn-cs"/>
              </a:rPr>
              <a:t>Solar panel structural support systems</a:t>
            </a:r>
          </a:p>
        </p:txBody>
      </p:sp>
      <p:sp>
        <p:nvSpPr>
          <p:cNvPr id="5" name="Date Placeholder 4"/>
          <p:cNvSpPr>
            <a:spLocks noGrp="1"/>
          </p:cNvSpPr>
          <p:nvPr>
            <p:ph type="dt"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844EE5F-DD5C-4655-88CC-B91A95FAB7E2}" type="datetime1">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10/13/2020</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39D3313-5F72-426E-8430-9A6CB44B0430}"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102</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307867193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latin typeface="Times New Roman" pitchFamily="18" charset="0"/>
              </a:rPr>
              <a:t>The worst suction forces on the roof itself are created by the corner vortices that form during cornering winds.</a:t>
            </a:r>
          </a:p>
          <a:p>
            <a:endParaRPr lang="en-US" dirty="0">
              <a:latin typeface="Times New Roman" pitchFamily="18" charset="0"/>
            </a:endParaRPr>
          </a:p>
          <a:p>
            <a:r>
              <a:rPr lang="en-US" dirty="0">
                <a:latin typeface="Times New Roman" pitchFamily="18" charset="0"/>
              </a:rPr>
              <a:t>They also form over the wings</a:t>
            </a:r>
            <a:r>
              <a:rPr lang="en-US" baseline="0" dirty="0">
                <a:latin typeface="Times New Roman" pitchFamily="18" charset="0"/>
              </a:rPr>
              <a:t> of some kinds of aircraft, so they are sometimes called “delta-wing vortices”. </a:t>
            </a:r>
          </a:p>
          <a:p>
            <a:endParaRPr lang="en-US" baseline="0" dirty="0">
              <a:latin typeface="Times New Roman" pitchFamily="18" charset="0"/>
            </a:endParaRPr>
          </a:p>
        </p:txBody>
      </p:sp>
      <p:sp>
        <p:nvSpPr>
          <p:cNvPr id="4" name="Header Placeholder 3"/>
          <p:cNvSpPr>
            <a:spLocks noGrp="1"/>
          </p:cNvSpPr>
          <p:nvPr>
            <p:ph type="hdr" sz="quarter"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charset="0"/>
                <a:ea typeface="+mn-ea"/>
                <a:cs typeface="+mn-cs"/>
              </a:rPr>
              <a:t>Solar panel structural support systems</a:t>
            </a:r>
          </a:p>
        </p:txBody>
      </p:sp>
      <p:sp>
        <p:nvSpPr>
          <p:cNvPr id="5" name="Date Placeholder 4"/>
          <p:cNvSpPr>
            <a:spLocks noGrp="1"/>
          </p:cNvSpPr>
          <p:nvPr>
            <p:ph type="dt"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844EE5F-DD5C-4655-88CC-B91A95FAB7E2}" type="datetime1">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10/13/2020</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39D3313-5F72-426E-8430-9A6CB44B0430}"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103</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44664386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Small roof is often all that’s tests </a:t>
            </a:r>
          </a:p>
          <a:p>
            <a:r>
              <a:rPr lang="en-US" dirty="0"/>
              <a:t>Or increase the height, same deal.</a:t>
            </a:r>
          </a:p>
          <a:p>
            <a:r>
              <a:rPr lang="en-US" dirty="0"/>
              <a:t>Small </a:t>
            </a:r>
          </a:p>
          <a:p>
            <a:endParaRPr lang="en-US" dirty="0"/>
          </a:p>
          <a:p>
            <a:r>
              <a:rPr lang="en-US" dirty="0"/>
              <a:t>Thought experiment: what if all dimensions 2X bigger? Load would be about the same. </a:t>
            </a: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69214C9-DC75-4B9D-A1EA-74FEA3CA634F}"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104</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40637243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69214C9-DC75-4B9D-A1EA-74FEA3CA634F}"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105</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320326033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a:t>
            </a:r>
            <a:r>
              <a:rPr lang="en-US" sz="1200" kern="1200" dirty="0">
                <a:solidFill>
                  <a:schemeClr val="tx1"/>
                </a:solidFill>
                <a:effectLst/>
                <a:latin typeface="Arial" charset="0"/>
                <a:ea typeface="+mn-ea"/>
                <a:cs typeface="+mn-cs"/>
              </a:rPr>
              <a:t>“Given the current pace of changes in this field, it is recommended that wind tunnel testing reports be reviewed by the originator every 3 or 4 years from the date of the report to assess the appropriateness and accuracy of the report for continued use.”</a:t>
            </a:r>
          </a:p>
          <a:p>
            <a:endParaRPr lang="en-US" dirty="0"/>
          </a:p>
          <a:p>
            <a:r>
              <a:rPr lang="en-US" dirty="0"/>
              <a:t>Harder than you might think… Developer wants to flip, racking company need quarterly sales, EPC has insurance, insurance company just ups the rates, owner trusts the IE, IE only has nuclear option</a:t>
            </a:r>
          </a:p>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69214C9-DC75-4B9D-A1EA-74FEA3CA634F}"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106</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33845428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bwMode="auto">
          <a:noFill/>
          <a:ln>
            <a:miter lim="800000"/>
            <a:headEnd/>
            <a:tailEnd/>
          </a:ln>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AEF0DA0-22B6-4646-B4BE-50BFD7F64EDE}"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7411" name="Rectangle 7"/>
          <p:cNvSpPr txBox="1">
            <a:spLocks noGrp="1" noChangeArrowheads="1"/>
          </p:cNvSpPr>
          <p:nvPr/>
        </p:nvSpPr>
        <p:spPr bwMode="auto">
          <a:xfrm>
            <a:off x="3915764" y="9603052"/>
            <a:ext cx="2995648" cy="505169"/>
          </a:xfrm>
          <a:prstGeom prst="rect">
            <a:avLst/>
          </a:prstGeom>
          <a:noFill/>
          <a:ln w="9525">
            <a:noFill/>
            <a:miter lim="800000"/>
            <a:headEnd/>
            <a:tailEnd/>
          </a:ln>
        </p:spPr>
        <p:txBody>
          <a:bodyPr lIns="94860" tIns="47429" rIns="94860" bIns="47429" anchor="b"/>
          <a:lstStyle/>
          <a:p>
            <a:pPr marL="0" marR="0" lvl="0" indent="0" algn="r" defTabSz="457200" rtl="0" eaLnBrk="1" fontAlgn="auto" latinLnBrk="0" hangingPunct="1">
              <a:lnSpc>
                <a:spcPct val="100000"/>
              </a:lnSpc>
              <a:spcBef>
                <a:spcPts val="0"/>
              </a:spcBef>
              <a:spcAft>
                <a:spcPts val="0"/>
              </a:spcAft>
              <a:buClrTx/>
              <a:buSzTx/>
              <a:buFontTx/>
              <a:buNone/>
              <a:tabLst/>
              <a:defRPr/>
            </a:pPr>
            <a:fld id="{18F87698-767A-4ADF-8CA6-E90DBA75C21D}" type="slidenum">
              <a:rPr kumimoji="0" lang="en-US" alt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US" alt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7412"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7413" name="Rectangle 3"/>
          <p:cNvSpPr>
            <a:spLocks noGrp="1" noChangeArrowheads="1"/>
          </p:cNvSpPr>
          <p:nvPr>
            <p:ph type="body" idx="1"/>
          </p:nvPr>
        </p:nvSpPr>
        <p:spPr bwMode="auto">
          <a:xfrm>
            <a:off x="921738" y="4801527"/>
            <a:ext cx="5067936" cy="4549748"/>
          </a:xfrm>
          <a:noFill/>
        </p:spPr>
        <p:txBody>
          <a:bodyPr wrap="square"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284572843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 A clearinghouse to share information about root cause of failures?</a:t>
            </a:r>
          </a:p>
          <a:p>
            <a:endParaRPr lang="en-US" dirty="0"/>
          </a:p>
          <a:p>
            <a:r>
              <a:rPr lang="en-US" dirty="0"/>
              <a:t>Can the insurance companies play this role?</a:t>
            </a: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69214C9-DC75-4B9D-A1EA-74FEA3CA634F}"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107</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107289708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where I’d like to end up.</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69214C9-DC75-4B9D-A1EA-74FEA3CA634F}"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108</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26129582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But what if roof zones are not accurate?</a:t>
            </a:r>
          </a:p>
          <a:p>
            <a:r>
              <a:rPr lang="en-US" dirty="0"/>
              <a:t>Tell the story of the increase in ASCE low rise coefficients, and opposition from all over. </a:t>
            </a:r>
          </a:p>
          <a:p>
            <a:r>
              <a:rPr lang="en-US" dirty="0"/>
              <a:t>DON’T HIDE SAFETY FACTORS IN THE ROOF COEFFICIENTS</a:t>
            </a:r>
          </a:p>
          <a:p>
            <a:endParaRPr lang="en-US" dirty="0"/>
          </a:p>
          <a:p>
            <a:r>
              <a:rPr lang="en-US" dirty="0"/>
              <a:t>Also: 3 ft silliness; want wider spacing, instead, jammed together to avoid 3 ft perimeter. </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69214C9-DC75-4B9D-A1EA-74FEA3CA634F}"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110</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242240474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6DD1963-92E6-46F9-BA74-4CDE0EA8711F}"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112</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74437851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Good testing – good procedures, but also, useful testing. No one is building dual axis trackers on a rooftop. Come on now.</a:t>
            </a:r>
          </a:p>
          <a:p>
            <a:endParaRPr lang="en-US" dirty="0"/>
          </a:p>
          <a:p>
            <a:r>
              <a:rPr lang="en-US" dirty="0"/>
              <a:t>These peer reviews matter. If you say OK to loads that are too low, then someone will build hundreds of sites using your numbers: schools, shopping malls, island nations. Can you explain why the loads are different from the code?</a:t>
            </a:r>
          </a:p>
          <a:p>
            <a:endParaRPr lang="en-US" dirty="0"/>
          </a:p>
          <a:p>
            <a:r>
              <a:rPr lang="en-US" dirty="0"/>
              <a:t>You may also put several good systems off the market; and your client will assume their success is because of their hard work and great system.</a:t>
            </a:r>
          </a:p>
          <a:p>
            <a:endParaRPr lang="en-US" dirty="0"/>
          </a:p>
          <a:p>
            <a:r>
              <a:rPr lang="en-US" dirty="0"/>
              <a:t>Hubris: yours, and theirs. Aerospace labs,  CFD shops, but also best labs in the world RWDI, IFI, </a:t>
            </a:r>
            <a:r>
              <a:rPr lang="en-US" dirty="0" err="1"/>
              <a:t>etc</a:t>
            </a:r>
            <a:r>
              <a:rPr lang="en-US" dirty="0"/>
              <a:t> go with business as usual. </a:t>
            </a:r>
          </a:p>
          <a:p>
            <a:endParaRPr lang="en-US" dirty="0"/>
          </a:p>
          <a:p>
            <a:r>
              <a:rPr lang="en-US" dirty="0"/>
              <a:t>Harder than you might think… Developer wants to flip, racking company need quarterly sales, EPC has insurance, insurance company just ups the rates, owner trusts the IE, IE only has nuclear option</a:t>
            </a:r>
          </a:p>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69214C9-DC75-4B9D-A1EA-74FEA3CA634F}"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115</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103098940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Limitations: I’ve seen tests on 4m tall building listed as valid for up to 20m</a:t>
            </a:r>
          </a:p>
          <a:p>
            <a:r>
              <a:rPr lang="en-US" dirty="0"/>
              <a:t>- Skewed from the edges? Rooftop appurtenances?</a:t>
            </a: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69214C9-DC75-4B9D-A1EA-74FEA3CA634F}"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116</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132833818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How does a better wind map help good design?</a:t>
            </a:r>
          </a:p>
          <a:p>
            <a:r>
              <a:rPr lang="en-US" dirty="0"/>
              <a:t>Because poor design is hiding behind good reliability in locations with unreasonably high wind speeds</a:t>
            </a:r>
          </a:p>
          <a:p>
            <a:r>
              <a:rPr lang="en-US" dirty="0"/>
              <a:t>Don’t let AHJ push up wind speeds to make up for poor construction or other uncertainties</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69214C9-DC75-4B9D-A1EA-74FEA3CA634F}"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117</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29958725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Solar should not be worse off than the other structures… maybe it should even perform better, as it provides critical power?</a:t>
            </a:r>
          </a:p>
          <a:p>
            <a:r>
              <a:rPr lang="en-US" dirty="0"/>
              <a:t>Is this the limit state for ultimate strength?</a:t>
            </a:r>
          </a:p>
          <a:p>
            <a:endParaRPr lang="en-US" dirty="0"/>
          </a:p>
          <a:p>
            <a:r>
              <a:rPr lang="en-US" dirty="0"/>
              <a:t>What if it was as reliable as the diesel generators it is supposed to replace? </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69214C9-DC75-4B9D-A1EA-74FEA3CA634F}"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118</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118868721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https://www.youtube.com/watch?v=TQEj_E0SseM</a:t>
            </a:r>
          </a:p>
          <a:p>
            <a:endParaRPr lang="en-US" dirty="0"/>
          </a:p>
          <a:p>
            <a:r>
              <a:rPr lang="en-US" dirty="0"/>
              <a:t>Typically, when there’s a failure, there’s more than one cause.</a:t>
            </a:r>
          </a:p>
          <a:p>
            <a:r>
              <a:rPr lang="en-US" dirty="0"/>
              <a:t>Poor or improper installation + bad wind load method + error in calculations</a:t>
            </a: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69214C9-DC75-4B9D-A1EA-74FEA3CA634F}"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119</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39608546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b="0" i="0" kern="1200" dirty="0">
                <a:solidFill>
                  <a:schemeClr val="tx1"/>
                </a:solidFill>
                <a:effectLst/>
                <a:latin typeface="Arial" charset="0"/>
                <a:ea typeface="+mn-ea"/>
                <a:cs typeface="+mn-cs"/>
              </a:rPr>
              <a:t>The somewhat cavalier attitude to failures in solar is shocking, at least in comparison to attitudes of the design team for, say an air traffic control tower or a bridge. </a:t>
            </a:r>
          </a:p>
          <a:p>
            <a:endParaRPr lang="en-US" sz="1200" b="0" i="0" kern="1200" dirty="0">
              <a:solidFill>
                <a:schemeClr val="tx1"/>
              </a:solidFill>
              <a:effectLst/>
              <a:latin typeface="Arial" charset="0"/>
              <a:ea typeface="+mn-ea"/>
              <a:cs typeface="+mn-cs"/>
            </a:endParaRPr>
          </a:p>
          <a:p>
            <a:r>
              <a:rPr lang="en-US" sz="1200" b="0" i="0" kern="1200" dirty="0">
                <a:solidFill>
                  <a:schemeClr val="tx1"/>
                </a:solidFill>
                <a:effectLst/>
                <a:latin typeface="Arial" charset="0"/>
                <a:ea typeface="+mn-ea"/>
                <a:cs typeface="+mn-cs"/>
              </a:rPr>
              <a:t>Until you realize that it’s energy. </a:t>
            </a:r>
          </a:p>
          <a:p>
            <a:endParaRPr lang="en-US" sz="1200" b="0" i="0" kern="1200" dirty="0">
              <a:solidFill>
                <a:schemeClr val="tx1"/>
              </a:solidFill>
              <a:effectLst/>
              <a:latin typeface="Arial" charset="0"/>
              <a:ea typeface="+mn-ea"/>
              <a:cs typeface="+mn-cs"/>
            </a:endParaRPr>
          </a:p>
          <a:p>
            <a:r>
              <a:rPr lang="en-US" sz="1200" b="0" i="0" kern="1200" dirty="0">
                <a:solidFill>
                  <a:schemeClr val="tx1"/>
                </a:solidFill>
                <a:effectLst/>
                <a:latin typeface="Arial" charset="0"/>
                <a:ea typeface="+mn-ea"/>
                <a:cs typeface="+mn-cs"/>
              </a:rPr>
              <a:t>Lac-</a:t>
            </a:r>
            <a:r>
              <a:rPr lang="en-US" sz="1200" b="0" i="0" kern="1200" dirty="0" err="1">
                <a:solidFill>
                  <a:schemeClr val="tx1"/>
                </a:solidFill>
                <a:effectLst/>
                <a:latin typeface="Arial" charset="0"/>
                <a:ea typeface="+mn-ea"/>
                <a:cs typeface="+mn-cs"/>
              </a:rPr>
              <a:t>Mégantic</a:t>
            </a:r>
            <a:r>
              <a:rPr lang="en-US" sz="1200" b="0" i="0" kern="1200" dirty="0">
                <a:solidFill>
                  <a:schemeClr val="tx1"/>
                </a:solidFill>
                <a:effectLst/>
                <a:latin typeface="Arial" charset="0"/>
                <a:ea typeface="+mn-ea"/>
                <a:cs typeface="+mn-cs"/>
              </a:rPr>
              <a:t> rail disaster occurred in the town of Lac-</a:t>
            </a:r>
            <a:r>
              <a:rPr lang="en-US" sz="1200" b="0" i="0" kern="1200" dirty="0" err="1">
                <a:solidFill>
                  <a:schemeClr val="tx1"/>
                </a:solidFill>
                <a:effectLst/>
                <a:latin typeface="Arial" charset="0"/>
                <a:ea typeface="+mn-ea"/>
                <a:cs typeface="+mn-cs"/>
              </a:rPr>
              <a:t>Mégantic</a:t>
            </a:r>
            <a:r>
              <a:rPr lang="en-US" sz="1200" b="0" i="0" kern="1200" dirty="0">
                <a:solidFill>
                  <a:schemeClr val="tx1"/>
                </a:solidFill>
                <a:effectLst/>
                <a:latin typeface="Arial" charset="0"/>
                <a:ea typeface="+mn-ea"/>
                <a:cs typeface="+mn-cs"/>
              </a:rPr>
              <a:t>, in the Eastern Townships region of </a:t>
            </a:r>
            <a:r>
              <a:rPr lang="en-US" sz="1200" b="1" i="0" kern="1200" dirty="0">
                <a:solidFill>
                  <a:schemeClr val="tx1"/>
                </a:solidFill>
                <a:effectLst/>
                <a:latin typeface="Arial" charset="0"/>
                <a:ea typeface="+mn-ea"/>
                <a:cs typeface="+mn-cs"/>
              </a:rPr>
              <a:t>Quebec</a:t>
            </a:r>
            <a:r>
              <a:rPr lang="en-US" sz="1200" b="0" i="0" kern="1200" dirty="0">
                <a:solidFill>
                  <a:schemeClr val="tx1"/>
                </a:solidFill>
                <a:effectLst/>
                <a:latin typeface="Arial" charset="0"/>
                <a:ea typeface="+mn-ea"/>
                <a:cs typeface="+mn-cs"/>
              </a:rPr>
              <a:t>, Canada, at approximately 01:15 EDT, on July 6, 2013, when an unattended 74-car freight </a:t>
            </a:r>
            <a:r>
              <a:rPr lang="en-US" sz="1200" b="1" i="0" kern="1200" dirty="0">
                <a:solidFill>
                  <a:schemeClr val="tx1"/>
                </a:solidFill>
                <a:effectLst/>
                <a:latin typeface="Arial" charset="0"/>
                <a:ea typeface="+mn-ea"/>
                <a:cs typeface="+mn-cs"/>
              </a:rPr>
              <a:t>train </a:t>
            </a:r>
            <a:r>
              <a:rPr lang="en-US" sz="1200" b="0" i="0" kern="1200" dirty="0">
                <a:solidFill>
                  <a:schemeClr val="tx1"/>
                </a:solidFill>
                <a:effectLst/>
                <a:latin typeface="Arial" charset="0"/>
                <a:ea typeface="+mn-ea"/>
                <a:cs typeface="+mn-cs"/>
              </a:rPr>
              <a:t>carrying Bakken Formation </a:t>
            </a:r>
            <a:r>
              <a:rPr lang="en-US" sz="1200" b="1" i="0" kern="1200" dirty="0">
                <a:solidFill>
                  <a:schemeClr val="tx1"/>
                </a:solidFill>
                <a:effectLst/>
                <a:latin typeface="Arial" charset="0"/>
                <a:ea typeface="+mn-ea"/>
                <a:cs typeface="+mn-cs"/>
              </a:rPr>
              <a:t>crude oil</a:t>
            </a:r>
            <a:r>
              <a:rPr lang="en-US" sz="1200" b="0" i="0" kern="1200" dirty="0">
                <a:solidFill>
                  <a:schemeClr val="tx1"/>
                </a:solidFill>
                <a:effectLst/>
                <a:latin typeface="Arial" charset="0"/>
                <a:ea typeface="+mn-ea"/>
                <a:cs typeface="+mn-cs"/>
              </a:rPr>
              <a:t> rolled down a 1.2% grade from Nantes and </a:t>
            </a:r>
            <a:r>
              <a:rPr lang="en-US" sz="1200" b="1" i="0" kern="1200" dirty="0">
                <a:solidFill>
                  <a:schemeClr val="tx1"/>
                </a:solidFill>
                <a:effectLst/>
                <a:latin typeface="Arial" charset="0"/>
                <a:ea typeface="+mn-ea"/>
                <a:cs typeface="+mn-cs"/>
              </a:rPr>
              <a:t>derailed</a:t>
            </a:r>
            <a:r>
              <a:rPr lang="en-US" sz="1200" b="0" i="0" kern="1200" dirty="0">
                <a:solidFill>
                  <a:schemeClr val="tx1"/>
                </a:solidFill>
                <a:effectLst/>
                <a:latin typeface="Arial" charset="0"/>
                <a:ea typeface="+mn-ea"/>
                <a:cs typeface="+mn-cs"/>
              </a:rPr>
              <a:t> downtown</a:t>
            </a:r>
          </a:p>
          <a:p>
            <a:r>
              <a:rPr lang="en-US" dirty="0"/>
              <a:t>Destroyed 30 buildings. 47 dead.</a:t>
            </a:r>
          </a:p>
          <a:p>
            <a:endParaRPr lang="en-US" dirty="0"/>
          </a:p>
          <a:p>
            <a:r>
              <a:rPr lang="en-US" sz="1200" b="0" i="0" kern="1200" dirty="0">
                <a:solidFill>
                  <a:schemeClr val="tx1"/>
                </a:solidFill>
                <a:effectLst/>
                <a:latin typeface="Arial" charset="0"/>
                <a:ea typeface="+mn-ea"/>
                <a:cs typeface="+mn-cs"/>
              </a:rPr>
              <a:t>Expectations, apparently, are different for energy. </a:t>
            </a:r>
          </a:p>
          <a:p>
            <a:endParaRPr lang="en-US" sz="1200" b="0" i="0" kern="1200" dirty="0">
              <a:solidFill>
                <a:schemeClr val="tx1"/>
              </a:solidFill>
              <a:effectLst/>
              <a:latin typeface="Arial" charset="0"/>
              <a:ea typeface="+mn-ea"/>
              <a:cs typeface="+mn-cs"/>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64BC7DE-9BCA-4FEA-90C6-5E8EDC29B9D7}"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120</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12199113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p:cNvSpPr>
            <a:spLocks noGrp="1" noChangeArrowheads="1"/>
          </p:cNvSpPr>
          <p:nvPr>
            <p:ph type="sldNum" sz="quarter" idx="5"/>
          </p:nvPr>
        </p:nvSpPr>
        <p:spPr>
          <a:noFill/>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D7B6AAC-2F07-487C-A90C-D5898205D42B}"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4579" name="Rectangle 2"/>
          <p:cNvSpPr>
            <a:spLocks noGrp="1" noRot="1" noChangeAspect="1" noChangeArrowheads="1" noTextEdit="1"/>
          </p:cNvSpPr>
          <p:nvPr>
            <p:ph type="sldImg"/>
          </p:nvPr>
        </p:nvSpPr>
        <p:spPr/>
      </p:sp>
      <p:sp>
        <p:nvSpPr>
          <p:cNvPr id="24580" name="Rectangle 3"/>
          <p:cNvSpPr>
            <a:spLocks noGrp="1" noChangeArrowheads="1"/>
          </p:cNvSpPr>
          <p:nvPr>
            <p:ph type="body" idx="1"/>
          </p:nvPr>
        </p:nvSpPr>
        <p:spPr>
          <a:noFill/>
          <a:ln w="9525"/>
        </p:spPr>
        <p:txBody>
          <a:bodyPr/>
          <a:lstStyle/>
          <a:p>
            <a:pPr eaLnBrk="1" hangingPunct="1"/>
            <a:endParaRPr lang="en-GB">
              <a:latin typeface="Arial" charset="0"/>
            </a:endParaRPr>
          </a:p>
        </p:txBody>
      </p:sp>
    </p:spTree>
    <p:extLst>
      <p:ext uri="{BB962C8B-B14F-4D97-AF65-F5344CB8AC3E}">
        <p14:creationId xmlns:p14="http://schemas.microsoft.com/office/powerpoint/2010/main" val="83201038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Wind loads determine the winners and losers.</a:t>
            </a:r>
          </a:p>
          <a:p>
            <a:r>
              <a:rPr lang="en-US" dirty="0"/>
              <a:t>Tell story of </a:t>
            </a:r>
            <a:r>
              <a:rPr lang="en-US" dirty="0" err="1"/>
              <a:t>Atrib</a:t>
            </a:r>
            <a:r>
              <a:rPr lang="en-US" dirty="0"/>
              <a:t> &lt; area of the array… </a:t>
            </a:r>
          </a:p>
          <a:p>
            <a:r>
              <a:rPr lang="en-US" dirty="0"/>
              <a:t>2 clients, one with higher loads keeps winning jobs from the other guy</a:t>
            </a:r>
          </a:p>
          <a:p>
            <a:r>
              <a:rPr lang="en-US" dirty="0"/>
              <a:t>Not just best rack, but best roof, best location.</a:t>
            </a:r>
          </a:p>
          <a:p>
            <a:r>
              <a:rPr lang="en-US" dirty="0"/>
              <a:t>Good wind design isn’t enough, of course: easy to ship, easy to assemble, easy to service, warranty, </a:t>
            </a:r>
            <a:r>
              <a:rPr lang="en-US" dirty="0" err="1"/>
              <a:t>etc</a:t>
            </a:r>
            <a:r>
              <a:rPr lang="en-US" dirty="0"/>
              <a:t> </a:t>
            </a:r>
            <a:r>
              <a:rPr lang="en-US" dirty="0" err="1"/>
              <a:t>etc</a:t>
            </a:r>
            <a:r>
              <a:rPr lang="en-US" dirty="0"/>
              <a:t> </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69214C9-DC75-4B9D-A1EA-74FEA3CA634F}"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121</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68550551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7A16E9-80B5-4FA6-A2E1-AA6DCEAA51AE}" type="slidenum">
              <a:rPr kumimoji="0" lang="en-I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122</a:t>
            </a:fld>
            <a:endParaRPr kumimoji="0" lang="en-IN"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7644756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7A16E9-80B5-4FA6-A2E1-AA6DCEAA51AE}" type="slidenum">
              <a:rPr kumimoji="0" lang="en-I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123</a:t>
            </a:fld>
            <a:endParaRPr kumimoji="0" lang="en-IN"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2647667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7A16E9-80B5-4FA6-A2E1-AA6DCEAA51AE}" type="slidenum">
              <a:rPr kumimoji="0" lang="en-I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132</a:t>
            </a:fld>
            <a:endParaRPr kumimoji="0" lang="en-IN"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4883624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7A16E9-80B5-4FA6-A2E1-AA6DCEAA51AE}" type="slidenum">
              <a:rPr kumimoji="0" lang="en-I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138</a:t>
            </a:fld>
            <a:endParaRPr kumimoji="0" lang="en-IN"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628358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F285793-58F2-5D45-93FF-B0076DA99FD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243159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41BEC74-3D1D-45FD-80C7-5381F9E2D38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676282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41BEC74-3D1D-45FD-80C7-5381F9E2D38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036971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F285793-58F2-5D45-93FF-B0076DA99FD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161440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26.xml"/><Relationship Id="rId4" Type="http://schemas.openxmlformats.org/officeDocument/2006/relationships/image" Target="../media/image3.sv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4.png"/><Relationship Id="rId1" Type="http://schemas.openxmlformats.org/officeDocument/2006/relationships/slideMaster" Target="../slideMasters/slideMaster26.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27.xml"/><Relationship Id="rId4" Type="http://schemas.openxmlformats.org/officeDocument/2006/relationships/image" Target="../media/image7.sv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27.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27.xml"/><Relationship Id="rId5" Type="http://schemas.openxmlformats.org/officeDocument/2006/relationships/image" Target="../media/image10.svg"/><Relationship Id="rId4" Type="http://schemas.openxmlformats.org/officeDocument/2006/relationships/image" Target="../media/image4.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28.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0.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lgn="ctr">
              <a:defRPr sz="3800">
                <a:solidFill>
                  <a:srgbClr val="262626"/>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2695194" y="4352544"/>
            <a:ext cx="6801612" cy="1239894"/>
          </a:xfrm>
          <a:noFill/>
        </p:spPr>
        <p:txBody>
          <a:bodyPr>
            <a:normAutofit/>
          </a:bodyPr>
          <a:lstStyle>
            <a:lvl1pPr marL="0" indent="0" algn="ctr">
              <a:buNone/>
              <a:defRPr sz="2000">
                <a:solidFill>
                  <a:schemeClr val="tx1">
                    <a:lumMod val="75000"/>
                    <a:lumOff val="2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7" name="Date Placeholder 6"/>
          <p:cNvSpPr>
            <a:spLocks noGrp="1"/>
          </p:cNvSpPr>
          <p:nvPr>
            <p:ph type="dt" sz="half" idx="10"/>
          </p:nvPr>
        </p:nvSpPr>
        <p:spPr/>
        <p:txBody>
          <a:bodyPr/>
          <a:lstStyle/>
          <a:p>
            <a:fld id="{DE493122-44DC-44CA-8C15-1FAA5697F3AB}" type="datetimeFigureOut">
              <a:rPr lang="en-US" smtClean="0"/>
              <a:t>10/13/2020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BAD11F9-4555-403B-8069-54B0AB5EA9EF}" type="slidenum">
              <a:rPr lang="en-US" smtClean="0"/>
              <a:t>‹#›</a:t>
            </a:fld>
            <a:endParaRPr lang="en-US"/>
          </a:p>
        </p:txBody>
      </p:sp>
    </p:spTree>
    <p:extLst>
      <p:ext uri="{BB962C8B-B14F-4D97-AF65-F5344CB8AC3E}">
        <p14:creationId xmlns:p14="http://schemas.microsoft.com/office/powerpoint/2010/main" val="2993076947"/>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DE493122-44DC-44CA-8C15-1FAA5697F3AB}" type="datetimeFigureOut">
              <a:rPr lang="en-US" smtClean="0"/>
              <a:t>10/13/2020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BAD11F9-4555-403B-8069-54B0AB5EA9EF}" type="slidenum">
              <a:rPr lang="en-US" smtClean="0"/>
              <a:t>‹#›</a:t>
            </a:fld>
            <a:endParaRPr lang="en-US"/>
          </a:p>
        </p:txBody>
      </p:sp>
    </p:spTree>
    <p:extLst>
      <p:ext uri="{BB962C8B-B14F-4D97-AF65-F5344CB8AC3E}">
        <p14:creationId xmlns:p14="http://schemas.microsoft.com/office/powerpoint/2010/main" val="33173652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53112" y="937260"/>
            <a:ext cx="1298608" cy="4983480"/>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2231136" y="937260"/>
            <a:ext cx="6198489" cy="4983480"/>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DE493122-44DC-44CA-8C15-1FAA5697F3AB}" type="datetimeFigureOut">
              <a:rPr lang="en-US" smtClean="0"/>
              <a:t>10/13/2020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BAD11F9-4555-403B-8069-54B0AB5EA9EF}" type="slidenum">
              <a:rPr lang="en-US" smtClean="0"/>
              <a:t>‹#›</a:t>
            </a:fld>
            <a:endParaRPr lang="en-US"/>
          </a:p>
        </p:txBody>
      </p:sp>
    </p:spTree>
    <p:extLst>
      <p:ext uri="{BB962C8B-B14F-4D97-AF65-F5344CB8AC3E}">
        <p14:creationId xmlns:p14="http://schemas.microsoft.com/office/powerpoint/2010/main" val="39241630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grpSp>
        <p:nvGrpSpPr>
          <p:cNvPr id="16" name="Group 15"/>
          <p:cNvGrpSpPr/>
          <p:nvPr/>
        </p:nvGrpSpPr>
        <p:grpSpPr>
          <a:xfrm>
            <a:off x="0" y="-8467"/>
            <a:ext cx="12192000" cy="6866467"/>
            <a:chOff x="0" y="-8467"/>
            <a:chExt cx="12192000" cy="6866467"/>
          </a:xfrm>
        </p:grpSpPr>
        <p:sp>
          <p:nvSpPr>
            <p:cNvPr id="15" name="Freeform 14"/>
            <p:cNvSpPr/>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D79898F-BA9F-48D0-B854-E4F92E7E0DE4}" type="datetimeFigureOut">
              <a:rPr kumimoji="0" lang="en-US" sz="900" b="0" i="0" u="none" strike="noStrike" kern="1200" cap="none" spc="0" normalizeH="0" baseline="0" noProof="0" smtClean="0">
                <a:ln>
                  <a:noFill/>
                </a:ln>
                <a:solidFill>
                  <a:srgbClr val="DBF5F9">
                    <a:shade val="90000"/>
                  </a:srgbClr>
                </a:solidFill>
                <a:effectLst/>
                <a:uLnTx/>
                <a:uFillTx/>
                <a:latin typeface="Trebuchet MS" panose="020B0603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10/13/2020</a:t>
            </a:fld>
            <a:endParaRPr kumimoji="0" lang="en-US" sz="900" b="0" i="0" u="none" strike="noStrike" kern="1200" cap="none" spc="0" normalizeH="0" baseline="0" noProof="0">
              <a:ln>
                <a:noFill/>
              </a:ln>
              <a:solidFill>
                <a:srgbClr val="DBF5F9">
                  <a:shade val="90000"/>
                </a:srgbClr>
              </a:solidFill>
              <a:effectLst/>
              <a:uLnTx/>
              <a:uFillTx/>
              <a:latin typeface="Trebuchet MS" panose="020B0603020202020204"/>
              <a:ea typeface="+mn-ea"/>
              <a:cs typeface="+mn-cs"/>
            </a:endParaRPr>
          </a:p>
        </p:txBody>
      </p:sp>
      <p:sp>
        <p:nvSpPr>
          <p:cNvPr id="5" name="Footer Placeholder 4"/>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DBF5F9">
                  <a:shade val="90000"/>
                </a:srgbClr>
              </a:solidFill>
              <a:effectLst/>
              <a:uLnTx/>
              <a:uFillTx/>
              <a:latin typeface="Trebuchet MS" panose="020B060302020202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44D1DE6-286B-4B43-968C-EEA3F728280B}" type="slidenum">
              <a:rPr kumimoji="0" lang="en-US" sz="900" b="0" i="0" u="none" strike="noStrike" kern="1200" cap="none" spc="0" normalizeH="0" baseline="0" noProof="0" smtClean="0">
                <a:ln>
                  <a:noFill/>
                </a:ln>
                <a:solidFill>
                  <a:srgbClr val="5FCBEF"/>
                </a:solidFill>
                <a:effectLst/>
                <a:uLnTx/>
                <a:uFillTx/>
                <a:latin typeface="Trebuchet MS" panose="020B0603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5FCBEF"/>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349983617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F2C9F3E-E51B-4E57-B230-8C9EE59376DE}" type="datetimeFigureOut">
              <a:rPr kumimoji="0" lang="en-US" sz="900" b="0" i="0" u="none" strike="noStrike" kern="1200" cap="none" spc="0" normalizeH="0" baseline="0" noProof="0" smtClean="0">
                <a:ln>
                  <a:noFill/>
                </a:ln>
                <a:solidFill>
                  <a:srgbClr val="04617B">
                    <a:shade val="90000"/>
                  </a:srgbClr>
                </a:solidFill>
                <a:effectLst/>
                <a:uLnTx/>
                <a:uFillTx/>
                <a:latin typeface="Trebuchet MS" panose="020B0603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10/13/2020</a:t>
            </a:fld>
            <a:endParaRPr kumimoji="0" lang="en-US" sz="900" b="0" i="0" u="none" strike="noStrike" kern="1200" cap="none" spc="0" normalizeH="0" baseline="0" noProof="0">
              <a:ln>
                <a:noFill/>
              </a:ln>
              <a:solidFill>
                <a:srgbClr val="04617B">
                  <a:shade val="90000"/>
                </a:srgbClr>
              </a:solidFill>
              <a:effectLst/>
              <a:uLnTx/>
              <a:uFillTx/>
              <a:latin typeface="Trebuchet MS" panose="020B0603020202020204"/>
              <a:ea typeface="+mn-ea"/>
              <a:cs typeface="+mn-cs"/>
            </a:endParaRPr>
          </a:p>
        </p:txBody>
      </p:sp>
      <p:sp>
        <p:nvSpPr>
          <p:cNvPr id="5" name="Footer Placeholder 4"/>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4617B">
                  <a:shade val="90000"/>
                </a:srgbClr>
              </a:solidFill>
              <a:effectLst/>
              <a:uLnTx/>
              <a:uFillTx/>
              <a:latin typeface="Trebuchet MS" panose="020B060302020202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331710D-36D9-49A0-BA43-385BE9CBA1AE}" type="slidenum">
              <a:rPr kumimoji="0" lang="en-US" sz="900" b="0" i="0" u="none" strike="noStrike" kern="1200" cap="none" spc="0" normalizeH="0" baseline="0" noProof="0" smtClean="0">
                <a:ln>
                  <a:noFill/>
                </a:ln>
                <a:solidFill>
                  <a:srgbClr val="5FCBEF"/>
                </a:solidFill>
                <a:effectLst/>
                <a:uLnTx/>
                <a:uFillTx/>
                <a:latin typeface="Trebuchet MS" panose="020B0603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5FCBEF"/>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169736459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E46BE88-ABB7-404C-8BAF-343FD8FE5713}" type="datetimeFigureOut">
              <a:rPr kumimoji="0" lang="en-US" sz="900" b="0" i="0" u="none" strike="noStrike" kern="1200" cap="none" spc="0" normalizeH="0" baseline="0" noProof="0" smtClean="0">
                <a:ln>
                  <a:noFill/>
                </a:ln>
                <a:solidFill>
                  <a:srgbClr val="04617B">
                    <a:shade val="90000"/>
                  </a:srgbClr>
                </a:solidFill>
                <a:effectLst/>
                <a:uLnTx/>
                <a:uFillTx/>
                <a:latin typeface="Trebuchet MS" panose="020B0603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10/13/2020</a:t>
            </a:fld>
            <a:endParaRPr kumimoji="0" lang="en-US" sz="900" b="0" i="0" u="none" strike="noStrike" kern="1200" cap="none" spc="0" normalizeH="0" baseline="0" noProof="0">
              <a:ln>
                <a:noFill/>
              </a:ln>
              <a:solidFill>
                <a:srgbClr val="04617B">
                  <a:shade val="90000"/>
                </a:srgbClr>
              </a:solidFill>
              <a:effectLst/>
              <a:uLnTx/>
              <a:uFillTx/>
              <a:latin typeface="Trebuchet MS" panose="020B0603020202020204"/>
              <a:ea typeface="+mn-ea"/>
              <a:cs typeface="+mn-cs"/>
            </a:endParaRPr>
          </a:p>
        </p:txBody>
      </p:sp>
      <p:sp>
        <p:nvSpPr>
          <p:cNvPr id="3" name="Footer Placeholder 2"/>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4617B">
                  <a:shade val="90000"/>
                </a:srgbClr>
              </a:solidFill>
              <a:effectLst/>
              <a:uLnTx/>
              <a:uFillTx/>
              <a:latin typeface="Trebuchet MS" panose="020B060302020202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91761AE-0209-45AD-8391-FCEAC0D1C647}" type="slidenum">
              <a:rPr kumimoji="0" lang="en-US" sz="900" b="0" i="0" u="none" strike="noStrike" kern="1200" cap="none" spc="0" normalizeH="0" baseline="0" noProof="0" smtClean="0">
                <a:ln>
                  <a:noFill/>
                </a:ln>
                <a:solidFill>
                  <a:srgbClr val="5FCBEF"/>
                </a:solidFill>
                <a:effectLst/>
                <a:uLnTx/>
                <a:uFillTx/>
                <a:latin typeface="Trebuchet MS" panose="020B0603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5FCBEF"/>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389305235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50DF890-E580-463F-B77D-23507532246A}" type="datetimeFigureOut">
              <a:rPr kumimoji="0" lang="en-US" sz="900" b="0" i="0" u="none" strike="noStrike" kern="1200" cap="none" spc="0" normalizeH="0" baseline="0" noProof="0" smtClean="0">
                <a:ln>
                  <a:noFill/>
                </a:ln>
                <a:solidFill>
                  <a:srgbClr val="04617B">
                    <a:shade val="90000"/>
                  </a:srgbClr>
                </a:solidFill>
                <a:effectLst/>
                <a:uLnTx/>
                <a:uFillTx/>
                <a:latin typeface="Trebuchet MS" panose="020B0603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10/13/2020</a:t>
            </a:fld>
            <a:endParaRPr kumimoji="0" lang="en-US" sz="900" b="0" i="0" u="none" strike="noStrike" kern="1200" cap="none" spc="0" normalizeH="0" baseline="0" noProof="0">
              <a:ln>
                <a:noFill/>
              </a:ln>
              <a:solidFill>
                <a:srgbClr val="04617B">
                  <a:shade val="90000"/>
                </a:srgbClr>
              </a:solidFill>
              <a:effectLst/>
              <a:uLnTx/>
              <a:uFillTx/>
              <a:latin typeface="Trebuchet MS" panose="020B0603020202020204"/>
              <a:ea typeface="+mn-ea"/>
              <a:cs typeface="+mn-cs"/>
            </a:endParaRPr>
          </a:p>
        </p:txBody>
      </p:sp>
      <p:sp>
        <p:nvSpPr>
          <p:cNvPr id="4" name="Footer Placeholder 3"/>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4617B">
                  <a:shade val="90000"/>
                </a:srgbClr>
              </a:solidFill>
              <a:effectLst/>
              <a:uLnTx/>
              <a:uFillTx/>
              <a:latin typeface="Trebuchet MS" panose="020B060302020202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55C272A-EE4E-4142-8B1E-C489288B3C6F}" type="slidenum">
              <a:rPr kumimoji="0" lang="en-US" sz="900" b="0" i="0" u="none" strike="noStrike" kern="1200" cap="none" spc="0" normalizeH="0" baseline="0" noProof="0" smtClean="0">
                <a:ln>
                  <a:noFill/>
                </a:ln>
                <a:solidFill>
                  <a:srgbClr val="5FCBEF"/>
                </a:solidFill>
                <a:effectLst/>
                <a:uLnTx/>
                <a:uFillTx/>
                <a:latin typeface="Trebuchet MS" panose="020B0603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5FCBEF"/>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65665376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0C1C1B2-29B9-4B44-876C-E45D91F48B7A}" type="datetimeFigureOut">
              <a:rPr kumimoji="0" lang="en-US" sz="900" b="0" i="0" u="none" strike="noStrike" kern="1200" cap="none" spc="0" normalizeH="0" baseline="0" noProof="0" smtClean="0">
                <a:ln>
                  <a:noFill/>
                </a:ln>
                <a:solidFill>
                  <a:srgbClr val="04617B">
                    <a:shade val="90000"/>
                  </a:srgbClr>
                </a:solidFill>
                <a:effectLst/>
                <a:uLnTx/>
                <a:uFillTx/>
                <a:latin typeface="Trebuchet MS" panose="020B0603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10/13/2020</a:t>
            </a:fld>
            <a:endParaRPr kumimoji="0" lang="en-US" sz="900" b="0" i="0" u="none" strike="noStrike" kern="1200" cap="none" spc="0" normalizeH="0" baseline="0" noProof="0">
              <a:ln>
                <a:noFill/>
              </a:ln>
              <a:solidFill>
                <a:srgbClr val="04617B">
                  <a:shade val="90000"/>
                </a:srgbClr>
              </a:solidFill>
              <a:effectLst/>
              <a:uLnTx/>
              <a:uFillTx/>
              <a:latin typeface="Trebuchet MS" panose="020B0603020202020204"/>
              <a:ea typeface="+mn-ea"/>
              <a:cs typeface="+mn-cs"/>
            </a:endParaRPr>
          </a:p>
        </p:txBody>
      </p:sp>
      <p:sp>
        <p:nvSpPr>
          <p:cNvPr id="6" name="Footer Placeholder 5"/>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4617B">
                  <a:shade val="90000"/>
                </a:srgbClr>
              </a:solidFill>
              <a:effectLst/>
              <a:uLnTx/>
              <a:uFillTx/>
              <a:latin typeface="Trebuchet MS" panose="020B060302020202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7952BF7-F06A-4FA7-8786-5FF6399D6C10}" type="slidenum">
              <a:rPr kumimoji="0" lang="en-US" sz="900" b="0" i="0" u="none" strike="noStrike" kern="1200" cap="none" spc="0" normalizeH="0" baseline="0" noProof="0" smtClean="0">
                <a:ln>
                  <a:noFill/>
                </a:ln>
                <a:solidFill>
                  <a:srgbClr val="5FCBEF"/>
                </a:solidFill>
                <a:effectLst/>
                <a:uLnTx/>
                <a:uFillTx/>
                <a:latin typeface="Trebuchet MS" panose="020B0603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5FCBEF"/>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55110988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Title Slide - Full Photo">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 y="0"/>
            <a:ext cx="12195932" cy="6858000"/>
          </a:xfrm>
          <a:prstGeom prst="rect">
            <a:avLst/>
          </a:prstGeom>
        </p:spPr>
      </p:pic>
      <p:sp>
        <p:nvSpPr>
          <p:cNvPr id="8" name="Text Placeholder 7"/>
          <p:cNvSpPr>
            <a:spLocks noGrp="1"/>
          </p:cNvSpPr>
          <p:nvPr>
            <p:ph type="body" sz="quarter" idx="10" hasCustomPrompt="1"/>
          </p:nvPr>
        </p:nvSpPr>
        <p:spPr>
          <a:xfrm>
            <a:off x="4982633" y="2006436"/>
            <a:ext cx="7191331" cy="1460688"/>
          </a:xfrm>
          <a:solidFill>
            <a:schemeClr val="accent1">
              <a:alpha val="75000"/>
            </a:schemeClr>
          </a:solidFill>
        </p:spPr>
        <p:txBody>
          <a:bodyPr lIns="182880" tIns="137160" rIns="182880" bIns="137160" anchor="ctr" anchorCtr="0">
            <a:noAutofit/>
          </a:bodyPr>
          <a:lstStyle>
            <a:lvl1pPr marL="0" indent="0">
              <a:lnSpc>
                <a:spcPts val="3733"/>
              </a:lnSpc>
              <a:buNone/>
              <a:defRPr sz="4000">
                <a:solidFill>
                  <a:schemeClr val="bg1"/>
                </a:solidFill>
              </a:defRPr>
            </a:lvl1pPr>
          </a:lstStyle>
          <a:p>
            <a:pPr lvl="0"/>
            <a:r>
              <a:rPr lang="en-US"/>
              <a:t>Title</a:t>
            </a:r>
          </a:p>
        </p:txBody>
      </p:sp>
      <p:sp>
        <p:nvSpPr>
          <p:cNvPr id="15" name="Text Placeholder 14"/>
          <p:cNvSpPr>
            <a:spLocks noGrp="1"/>
          </p:cNvSpPr>
          <p:nvPr>
            <p:ph type="body" sz="quarter" idx="11" hasCustomPrompt="1"/>
          </p:nvPr>
        </p:nvSpPr>
        <p:spPr>
          <a:xfrm>
            <a:off x="4982634" y="3659717"/>
            <a:ext cx="5763684" cy="1468735"/>
          </a:xfrm>
          <a:solidFill>
            <a:schemeClr val="accent1">
              <a:alpha val="75000"/>
            </a:schemeClr>
          </a:solidFill>
        </p:spPr>
        <p:txBody>
          <a:bodyPr lIns="182880" tIns="137160" rIns="182880" bIns="137160" anchor="ctr" anchorCtr="0">
            <a:noAutofit/>
          </a:bodyPr>
          <a:lstStyle>
            <a:lvl1pPr marL="0" indent="0">
              <a:lnSpc>
                <a:spcPts val="2347"/>
              </a:lnSpc>
              <a:spcBef>
                <a:spcPts val="533"/>
              </a:spcBef>
              <a:buNone/>
              <a:defRPr sz="2400" baseline="0">
                <a:solidFill>
                  <a:schemeClr val="bg1"/>
                </a:solidFill>
              </a:defRPr>
            </a:lvl1pPr>
            <a:lvl2pPr marL="609585" indent="0">
              <a:buNone/>
              <a:defRPr/>
            </a:lvl2pPr>
            <a:lvl3pPr marL="1219170" indent="0">
              <a:buNone/>
              <a:defRPr/>
            </a:lvl3pPr>
            <a:lvl4pPr marL="1828754" indent="0">
              <a:buNone/>
              <a:defRPr/>
            </a:lvl4pPr>
            <a:lvl5pPr marL="2438339" indent="0">
              <a:buNone/>
              <a:defRPr/>
            </a:lvl5pPr>
          </a:lstStyle>
          <a:p>
            <a:pPr lvl="0"/>
            <a:r>
              <a:rPr lang="en-US" dirty="0"/>
              <a:t>Presenter Name</a:t>
            </a:r>
          </a:p>
          <a:p>
            <a:pPr lvl="0"/>
            <a:r>
              <a:rPr lang="en-US" dirty="0"/>
              <a:t>Venue or Organization</a:t>
            </a:r>
          </a:p>
          <a:p>
            <a:pPr lvl="0"/>
            <a:r>
              <a:rPr lang="en-US" dirty="0"/>
              <a:t>Date</a:t>
            </a:r>
          </a:p>
        </p:txBody>
      </p:sp>
      <p:pic>
        <p:nvPicPr>
          <p:cNvPr id="7" name="Graphic 6">
            <a:extLst>
              <a:ext uri="{FF2B5EF4-FFF2-40B4-BE49-F238E27FC236}">
                <a16:creationId xmlns:a16="http://schemas.microsoft.com/office/drawing/2014/main" id="{465B8CD2-BF47-094F-B614-5CEAE71B3F34}"/>
              </a:ext>
            </a:extLst>
          </p:cNvPr>
          <p:cNvPicPr>
            <a:picLocks noChangeAspect="1"/>
          </p:cNvPicPr>
          <p:nvPr userDrawn="1"/>
        </p:nvPicPr>
        <p:blipFill>
          <a:blip r:embed="rId3">
            <a:extLst>
              <a:ext uri="{96DAC541-7B7A-43D3-8B79-37D633B846F1}">
                <asvg:svgBlip xmlns:asvg="http://schemas.microsoft.com/office/drawing/2016/SVG/main" xmlns="" r:embed="rId4"/>
              </a:ext>
            </a:extLst>
          </a:blip>
          <a:stretch>
            <a:fillRect/>
          </a:stretch>
        </p:blipFill>
        <p:spPr>
          <a:xfrm>
            <a:off x="623272" y="1"/>
            <a:ext cx="3109189" cy="1456409"/>
          </a:xfrm>
          <a:prstGeom prst="rect">
            <a:avLst/>
          </a:prstGeom>
        </p:spPr>
      </p:pic>
    </p:spTree>
    <p:extLst>
      <p:ext uri="{BB962C8B-B14F-4D97-AF65-F5344CB8AC3E}">
        <p14:creationId xmlns:p14="http://schemas.microsoft.com/office/powerpoint/2010/main" val="424713155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164541" y="71718"/>
            <a:ext cx="5497435" cy="1600201"/>
          </a:xfrm>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flipH="1" flipV="1">
            <a:off x="7845911" y="6427709"/>
            <a:ext cx="97533" cy="327600"/>
          </a:xfrm>
        </p:spPr>
        <p:txBody>
          <a:bodyPr/>
          <a:lstStyle/>
          <a:p>
            <a:pPr defTabSz="609585"/>
            <a:endParaRPr lang="en-US" sz="2400" dirty="0">
              <a:solidFill>
                <a:srgbClr val="333333"/>
              </a:solidFill>
            </a:endParaRPr>
          </a:p>
        </p:txBody>
      </p:sp>
      <p:sp>
        <p:nvSpPr>
          <p:cNvPr id="5" name="Footer Placeholder 4"/>
          <p:cNvSpPr>
            <a:spLocks noGrp="1"/>
          </p:cNvSpPr>
          <p:nvPr>
            <p:ph type="ftr" sz="quarter" idx="11"/>
          </p:nvPr>
        </p:nvSpPr>
        <p:spPr>
          <a:xfrm flipH="1" flipV="1">
            <a:off x="7845911" y="6427709"/>
            <a:ext cx="97533" cy="327600"/>
          </a:xfrm>
        </p:spPr>
        <p:txBody>
          <a:bodyPr/>
          <a:lstStyle/>
          <a:p>
            <a:pPr defTabSz="609585"/>
            <a:endParaRPr lang="en-US" sz="2400" dirty="0">
              <a:solidFill>
                <a:srgbClr val="333333"/>
              </a:solidFill>
            </a:endParaRPr>
          </a:p>
        </p:txBody>
      </p:sp>
      <p:sp>
        <p:nvSpPr>
          <p:cNvPr id="6" name="Slide Number Placeholder 5"/>
          <p:cNvSpPr>
            <a:spLocks noGrp="1"/>
          </p:cNvSpPr>
          <p:nvPr>
            <p:ph type="sldNum" sz="quarter" idx="12"/>
          </p:nvPr>
        </p:nvSpPr>
        <p:spPr>
          <a:xfrm>
            <a:off x="11349319" y="6488669"/>
            <a:ext cx="2079808" cy="385497"/>
          </a:xfrm>
        </p:spPr>
        <p:txBody>
          <a:bodyPr/>
          <a:lstStyle>
            <a:lvl1pPr>
              <a:defRPr sz="1200"/>
            </a:lvl1pPr>
          </a:lstStyle>
          <a:p>
            <a:pPr defTabSz="609585"/>
            <a:endParaRPr lang="en-US" dirty="0">
              <a:solidFill>
                <a:srgbClr val="333333"/>
              </a:solidFill>
            </a:endParaRPr>
          </a:p>
        </p:txBody>
      </p:sp>
      <p:sp>
        <p:nvSpPr>
          <p:cNvPr id="7" name="Rectangle 6">
            <a:extLst>
              <a:ext uri="{FF2B5EF4-FFF2-40B4-BE49-F238E27FC236}">
                <a16:creationId xmlns:a16="http://schemas.microsoft.com/office/drawing/2014/main" id="{13B9C893-E36C-BE45-A3B4-B19B932A405E}"/>
              </a:ext>
            </a:extLst>
          </p:cNvPr>
          <p:cNvSpPr/>
          <p:nvPr userDrawn="1"/>
        </p:nvSpPr>
        <p:spPr>
          <a:xfrm>
            <a:off x="10908071" y="6488669"/>
            <a:ext cx="612668" cy="276999"/>
          </a:xfrm>
          <a:prstGeom prst="rect">
            <a:avLst/>
          </a:prstGeom>
        </p:spPr>
        <p:txBody>
          <a:bodyPr wrap="none">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333333"/>
                </a:solidFill>
                <a:effectLst/>
                <a:uLnTx/>
                <a:uFillTx/>
                <a:latin typeface="Calibri"/>
                <a:ea typeface="+mn-ea"/>
                <a:cs typeface="+mn-cs"/>
              </a:rPr>
              <a:t>NREL |</a:t>
            </a:r>
          </a:p>
        </p:txBody>
      </p:sp>
    </p:spTree>
    <p:extLst>
      <p:ext uri="{BB962C8B-B14F-4D97-AF65-F5344CB8AC3E}">
        <p14:creationId xmlns:p14="http://schemas.microsoft.com/office/powerpoint/2010/main" val="346137671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cSld name="2-column |  no graph">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599" y="-31307"/>
            <a:ext cx="6110869" cy="1341120"/>
          </a:xfrm>
        </p:spPr>
        <p:txBody>
          <a:bodyPr tIns="0" bIns="0">
            <a:noAutofit/>
          </a:bodyPr>
          <a:lstStyle>
            <a:lvl1pPr>
              <a:lnSpc>
                <a:spcPct val="90000"/>
              </a:lnSpc>
              <a:defRPr/>
            </a:lvl1pPr>
          </a:lstStyle>
          <a:p>
            <a:r>
              <a:rPr lang="en-US" dirty="0"/>
              <a:t>Simple Slide</a:t>
            </a:r>
          </a:p>
        </p:txBody>
      </p:sp>
      <p:sp>
        <p:nvSpPr>
          <p:cNvPr id="9" name="Text Placeholder 8"/>
          <p:cNvSpPr>
            <a:spLocks noGrp="1"/>
          </p:cNvSpPr>
          <p:nvPr>
            <p:ph type="body" sz="quarter" idx="10"/>
          </p:nvPr>
        </p:nvSpPr>
        <p:spPr>
          <a:xfrm>
            <a:off x="634381" y="1516566"/>
            <a:ext cx="11293828" cy="4917145"/>
          </a:xfrm>
          <a:prstGeom prst="rect">
            <a:avLst/>
          </a:prstGeom>
        </p:spPr>
        <p:txBody>
          <a:bodyPr numCol="2" spcCol="182880"/>
          <a:lstStyle>
            <a:lvl1pPr marL="243834" indent="-243834">
              <a:spcBef>
                <a:spcPts val="1600"/>
              </a:spcBef>
              <a:defRPr/>
            </a:lvl1pPr>
            <a:lvl2pPr marL="609585" indent="-243834">
              <a:defRPr/>
            </a:lvl2pPr>
            <a:lvl3pPr marL="914377" indent="-182875">
              <a:defRPr/>
            </a:lvl3pPr>
            <a:lvl4pPr marL="1219170" indent="-243834">
              <a:defRPr/>
            </a:lvl4pPr>
            <a:lvl5pPr marL="1645879" indent="-243834">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Box 3"/>
          <p:cNvSpPr txBox="1"/>
          <p:nvPr/>
        </p:nvSpPr>
        <p:spPr>
          <a:xfrm>
            <a:off x="8948936" y="6454019"/>
            <a:ext cx="3039363" cy="256545"/>
          </a:xfrm>
          <a:prstGeom prst="rect">
            <a:avLst/>
          </a:prstGeom>
          <a:noFill/>
        </p:spPr>
        <p:txBody>
          <a:bodyPr wrap="square" rtlCol="0">
            <a:spAutoFit/>
          </a:bodyPr>
          <a:lstStyle/>
          <a:p>
            <a:pPr marL="0" marR="0" lvl="0" indent="0" algn="r" defTabSz="609585"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a:ln>
                  <a:noFill/>
                </a:ln>
                <a:solidFill>
                  <a:srgbClr val="333333"/>
                </a:solidFill>
                <a:effectLst/>
                <a:uLnTx/>
                <a:uFillTx/>
                <a:latin typeface="Calibri"/>
                <a:ea typeface="+mn-ea"/>
                <a:cs typeface="+mn-cs"/>
              </a:rPr>
              <a:t>NREL    |    </a:t>
            </a:r>
            <a:fld id="{BFD71CF8-5198-8441-A7C0-DC22FD64CBE4}" type="slidenum">
              <a:rPr kumimoji="0" lang="en-US" sz="1067" b="0" i="0" u="none" strike="noStrike" kern="1200" cap="none" spc="0" normalizeH="0" baseline="0" noProof="0">
                <a:ln>
                  <a:noFill/>
                </a:ln>
                <a:solidFill>
                  <a:srgbClr val="333333"/>
                </a:solidFill>
                <a:effectLst/>
                <a:uLnTx/>
                <a:uFillTx/>
                <a:latin typeface="Calibri"/>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a:t>
            </a:fld>
            <a:endParaRPr kumimoji="0" lang="en-US" sz="1067" b="0" i="0" u="none" strike="noStrike" kern="1200" cap="none" spc="0" normalizeH="0" baseline="0" noProof="0">
              <a:ln>
                <a:noFill/>
              </a:ln>
              <a:solidFill>
                <a:srgbClr val="333333"/>
              </a:solidFill>
              <a:effectLst/>
              <a:uLnTx/>
              <a:uFillTx/>
              <a:latin typeface="Calibri"/>
              <a:ea typeface="+mn-ea"/>
              <a:cs typeface="+mn-cs"/>
            </a:endParaRPr>
          </a:p>
        </p:txBody>
      </p:sp>
      <p:sp>
        <p:nvSpPr>
          <p:cNvPr id="5" name="TextBox 4"/>
          <p:cNvSpPr txBox="1"/>
          <p:nvPr userDrawn="1"/>
        </p:nvSpPr>
        <p:spPr>
          <a:xfrm>
            <a:off x="8948936" y="6454019"/>
            <a:ext cx="3039363" cy="256545"/>
          </a:xfrm>
          <a:prstGeom prst="rect">
            <a:avLst/>
          </a:prstGeom>
          <a:noFill/>
        </p:spPr>
        <p:txBody>
          <a:bodyPr wrap="square" rtlCol="0">
            <a:spAutoFit/>
          </a:bodyPr>
          <a:lstStyle/>
          <a:p>
            <a:pPr marL="0" marR="0" lvl="0" indent="0" algn="r" defTabSz="609585"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a:ln>
                  <a:noFill/>
                </a:ln>
                <a:solidFill>
                  <a:srgbClr val="333333"/>
                </a:solidFill>
                <a:effectLst/>
                <a:uLnTx/>
                <a:uFillTx/>
                <a:latin typeface="Calibri"/>
                <a:ea typeface="+mn-ea"/>
                <a:cs typeface="+mn-cs"/>
              </a:rPr>
              <a:t>NREL    |    </a:t>
            </a:r>
            <a:fld id="{BFD71CF8-5198-8441-A7C0-DC22FD64CBE4}" type="slidenum">
              <a:rPr kumimoji="0" lang="en-US" sz="1067" b="0" i="0" u="none" strike="noStrike" kern="1200" cap="none" spc="0" normalizeH="0" baseline="0" noProof="0">
                <a:ln>
                  <a:noFill/>
                </a:ln>
                <a:solidFill>
                  <a:srgbClr val="333333"/>
                </a:solidFill>
                <a:effectLst/>
                <a:uLnTx/>
                <a:uFillTx/>
                <a:latin typeface="Calibri"/>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a:t>
            </a:fld>
            <a:endParaRPr kumimoji="0" lang="en-US" sz="1067" b="0" i="0" u="none" strike="noStrike" kern="1200" cap="none" spc="0" normalizeH="0" baseline="0" noProof="0">
              <a:ln>
                <a:noFill/>
              </a:ln>
              <a:solidFill>
                <a:srgbClr val="333333"/>
              </a:solidFill>
              <a:effectLst/>
              <a:uLnTx/>
              <a:uFillTx/>
              <a:latin typeface="Calibri"/>
              <a:ea typeface="+mn-ea"/>
              <a:cs typeface="+mn-cs"/>
            </a:endParaRPr>
          </a:p>
        </p:txBody>
      </p:sp>
    </p:spTree>
    <p:extLst>
      <p:ext uri="{BB962C8B-B14F-4D97-AF65-F5344CB8AC3E}">
        <p14:creationId xmlns:p14="http://schemas.microsoft.com/office/powerpoint/2010/main" val="28805738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DE493122-44DC-44CA-8C15-1FAA5697F3AB}" type="datetimeFigureOut">
              <a:rPr lang="en-US" smtClean="0"/>
              <a:t>10/13/2020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BAD11F9-4555-403B-8069-54B0AB5EA9EF}" type="slidenum">
              <a:rPr lang="en-US" smtClean="0"/>
              <a:t>‹#›</a:t>
            </a:fld>
            <a:endParaRPr lang="en-US"/>
          </a:p>
        </p:txBody>
      </p:sp>
    </p:spTree>
    <p:extLst>
      <p:ext uri="{BB962C8B-B14F-4D97-AF65-F5344CB8AC3E}">
        <p14:creationId xmlns:p14="http://schemas.microsoft.com/office/powerpoint/2010/main" val="219595637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_End Slide">
    <p:spTree>
      <p:nvGrpSpPr>
        <p:cNvPr id="1" name=""/>
        <p:cNvGrpSpPr/>
        <p:nvPr/>
      </p:nvGrpSpPr>
      <p:grpSpPr>
        <a:xfrm>
          <a:off x="0" y="0"/>
          <a:ext cx="0" cy="0"/>
          <a:chOff x="0" y="0"/>
          <a:chExt cx="0" cy="0"/>
        </a:xfrm>
      </p:grpSpPr>
      <p:sp>
        <p:nvSpPr>
          <p:cNvPr id="3" name="Text Placeholder 7"/>
          <p:cNvSpPr>
            <a:spLocks noGrp="1"/>
          </p:cNvSpPr>
          <p:nvPr>
            <p:ph type="body" sz="quarter" idx="10" hasCustomPrompt="1"/>
          </p:nvPr>
        </p:nvSpPr>
        <p:spPr>
          <a:xfrm>
            <a:off x="4897552" y="547061"/>
            <a:ext cx="6141829" cy="1797768"/>
          </a:xfrm>
        </p:spPr>
        <p:txBody>
          <a:bodyPr anchor="b" anchorCtr="0">
            <a:noAutofit/>
          </a:bodyPr>
          <a:lstStyle>
            <a:lvl1pPr marL="0" indent="0">
              <a:buNone/>
              <a:defRPr sz="5333" baseline="0"/>
            </a:lvl1pPr>
          </a:lstStyle>
          <a:p>
            <a:pPr lvl="0"/>
            <a:r>
              <a:rPr lang="en-US" dirty="0"/>
              <a:t>Q&amp;A or Thank You</a:t>
            </a:r>
          </a:p>
        </p:txBody>
      </p:sp>
      <p:cxnSp>
        <p:nvCxnSpPr>
          <p:cNvPr id="4" name="Straight Connector 3"/>
          <p:cNvCxnSpPr/>
          <p:nvPr userDrawn="1"/>
        </p:nvCxnSpPr>
        <p:spPr>
          <a:xfrm>
            <a:off x="4988864" y="2585416"/>
            <a:ext cx="6607545" cy="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5" name="Text Placeholder 14"/>
          <p:cNvSpPr>
            <a:spLocks noGrp="1"/>
          </p:cNvSpPr>
          <p:nvPr>
            <p:ph type="body" sz="quarter" idx="11" hasCustomPrompt="1"/>
          </p:nvPr>
        </p:nvSpPr>
        <p:spPr>
          <a:xfrm>
            <a:off x="4897428" y="3451089"/>
            <a:ext cx="6142709" cy="448208"/>
          </a:xfrm>
        </p:spPr>
        <p:txBody>
          <a:bodyPr>
            <a:noAutofit/>
          </a:bodyPr>
          <a:lstStyle>
            <a:lvl1pPr marL="0" indent="0">
              <a:spcBef>
                <a:spcPts val="533"/>
              </a:spcBef>
              <a:buNone/>
              <a:defRPr sz="1333" baseline="0"/>
            </a:lvl1pPr>
            <a:lvl2pPr marL="609585" indent="0">
              <a:buNone/>
              <a:defRPr/>
            </a:lvl2pPr>
            <a:lvl3pPr marL="1219170" indent="0">
              <a:buNone/>
              <a:defRPr/>
            </a:lvl3pPr>
            <a:lvl4pPr marL="1828754" indent="0">
              <a:buNone/>
              <a:defRPr/>
            </a:lvl4pPr>
            <a:lvl5pPr marL="2438339" indent="0">
              <a:buNone/>
              <a:defRPr/>
            </a:lvl5pPr>
          </a:lstStyle>
          <a:p>
            <a:pPr lvl="0"/>
            <a:r>
              <a:rPr lang="en-US" dirty="0"/>
              <a:t>Publication Number</a:t>
            </a:r>
          </a:p>
        </p:txBody>
      </p:sp>
      <p:sp>
        <p:nvSpPr>
          <p:cNvPr id="9" name="TextBox 8"/>
          <p:cNvSpPr txBox="1"/>
          <p:nvPr userDrawn="1"/>
        </p:nvSpPr>
        <p:spPr>
          <a:xfrm>
            <a:off x="4897557" y="2759470"/>
            <a:ext cx="2822223" cy="471813"/>
          </a:xfrm>
          <a:prstGeom prst="rect">
            <a:avLst/>
          </a:prstGeom>
          <a:solidFill>
            <a:srgbClr val="FFFFFF">
              <a:alpha val="59000"/>
            </a:srgbClr>
          </a:solidFill>
        </p:spPr>
        <p:txBody>
          <a:bodyPr wrap="square" lIns="0" tIns="0" rIns="0" bIns="0" rtlCol="0" anchor="ctr">
            <a:noAutofit/>
          </a:bodyPr>
          <a:lstStyle/>
          <a:p>
            <a:pPr marL="0" marR="0" lvl="0" indent="0" algn="l" defTabSz="609585" rtl="0" eaLnBrk="1" fontAlgn="auto" latinLnBrk="0" hangingPunct="1">
              <a:lnSpc>
                <a:spcPct val="100000"/>
              </a:lnSpc>
              <a:spcBef>
                <a:spcPts val="1600"/>
              </a:spcBef>
              <a:spcAft>
                <a:spcPts val="800"/>
              </a:spcAft>
              <a:buClrTx/>
              <a:buSzTx/>
              <a:buFontTx/>
              <a:buNone/>
              <a:tabLst/>
              <a:defRPr/>
            </a:pPr>
            <a:r>
              <a:rPr kumimoji="0" lang="en-US" sz="2400" b="1" i="0" u="none" strike="noStrike" kern="1200" cap="none" spc="0" normalizeH="0" baseline="0" noProof="0" dirty="0">
                <a:ln>
                  <a:noFill/>
                </a:ln>
                <a:solidFill>
                  <a:srgbClr val="333333"/>
                </a:solidFill>
                <a:effectLst/>
                <a:uLnTx/>
                <a:uFillTx/>
                <a:latin typeface="Calibri"/>
                <a:ea typeface="+mn-ea"/>
                <a:cs typeface="+mn-cs"/>
              </a:rPr>
              <a:t>  www.nrel.gov</a:t>
            </a:r>
          </a:p>
        </p:txBody>
      </p:sp>
      <p:pic>
        <p:nvPicPr>
          <p:cNvPr id="6" name="Graphic 5">
            <a:extLst>
              <a:ext uri="{FF2B5EF4-FFF2-40B4-BE49-F238E27FC236}">
                <a16:creationId xmlns:a16="http://schemas.microsoft.com/office/drawing/2014/main" id="{BF13A443-B9EC-D845-B6D9-AB36EFFEC757}"/>
              </a:ext>
            </a:extLst>
          </p:cNvPr>
          <p:cNvPicPr>
            <a:picLocks noChangeAspect="1"/>
          </p:cNvPicPr>
          <p:nvPr userDrawn="1"/>
        </p:nvPicPr>
        <p:blipFill>
          <a:blip r:embed="rId2">
            <a:extLst>
              <a:ext uri="{96DAC541-7B7A-43D3-8B79-37D633B846F1}">
                <asvg:svgBlip xmlns:asvg="http://schemas.microsoft.com/office/drawing/2016/SVG/main" xmlns="" r:embed="rId3"/>
              </a:ext>
            </a:extLst>
          </a:blip>
          <a:stretch>
            <a:fillRect/>
          </a:stretch>
        </p:blipFill>
        <p:spPr>
          <a:xfrm>
            <a:off x="8150360" y="5350933"/>
            <a:ext cx="3217333" cy="1507067"/>
          </a:xfrm>
          <a:prstGeom prst="rect">
            <a:avLst/>
          </a:prstGeom>
        </p:spPr>
      </p:pic>
    </p:spTree>
    <p:extLst>
      <p:ext uri="{BB962C8B-B14F-4D97-AF65-F5344CB8AC3E}">
        <p14:creationId xmlns:p14="http://schemas.microsoft.com/office/powerpoint/2010/main" val="39439055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Title Slide - Blue Background">
    <p:spTree>
      <p:nvGrpSpPr>
        <p:cNvPr id="1" name=""/>
        <p:cNvGrpSpPr/>
        <p:nvPr/>
      </p:nvGrpSpPr>
      <p:grpSpPr>
        <a:xfrm>
          <a:off x="0" y="0"/>
          <a:ext cx="0" cy="0"/>
          <a:chOff x="0" y="0"/>
          <a:chExt cx="0" cy="0"/>
        </a:xfrm>
      </p:grpSpPr>
      <p:pic>
        <p:nvPicPr>
          <p:cNvPr id="9" name="Picture 8" descr="A field with a mountain in the background&#10;&#10;Description automatically generated">
            <a:extLst>
              <a:ext uri="{FF2B5EF4-FFF2-40B4-BE49-F238E27FC236}">
                <a16:creationId xmlns:a16="http://schemas.microsoft.com/office/drawing/2014/main" id="{EBD4F786-0F67-40F0-93AD-CE5E19F589B6}"/>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0" y="-62428"/>
            <a:ext cx="12286592" cy="6982855"/>
          </a:xfrm>
          <a:prstGeom prst="rect">
            <a:avLst/>
          </a:prstGeom>
        </p:spPr>
      </p:pic>
      <p:sp>
        <p:nvSpPr>
          <p:cNvPr id="8" name="Text Placeholder 7"/>
          <p:cNvSpPr>
            <a:spLocks noGrp="1"/>
          </p:cNvSpPr>
          <p:nvPr>
            <p:ph type="body" sz="quarter" idx="10" hasCustomPrompt="1"/>
          </p:nvPr>
        </p:nvSpPr>
        <p:spPr>
          <a:xfrm>
            <a:off x="5095261" y="3675269"/>
            <a:ext cx="7191331" cy="1093675"/>
          </a:xfrm>
          <a:solidFill>
            <a:schemeClr val="accent1">
              <a:alpha val="75000"/>
            </a:schemeClr>
          </a:solidFill>
        </p:spPr>
        <p:txBody>
          <a:bodyPr lIns="182880" tIns="137160" rIns="182880" bIns="137160" anchor="ctr" anchorCtr="0">
            <a:noAutofit/>
          </a:bodyPr>
          <a:lstStyle>
            <a:lvl1pPr marL="0" indent="0">
              <a:lnSpc>
                <a:spcPts val="3733"/>
              </a:lnSpc>
              <a:buNone/>
              <a:defRPr sz="4000">
                <a:solidFill>
                  <a:schemeClr val="bg1"/>
                </a:solidFill>
              </a:defRPr>
            </a:lvl1pPr>
          </a:lstStyle>
          <a:p>
            <a:pPr lvl="0"/>
            <a:r>
              <a:rPr lang="en-US" dirty="0"/>
              <a:t>Title</a:t>
            </a:r>
          </a:p>
        </p:txBody>
      </p:sp>
      <p:sp>
        <p:nvSpPr>
          <p:cNvPr id="15" name="Text Placeholder 14"/>
          <p:cNvSpPr>
            <a:spLocks noGrp="1"/>
          </p:cNvSpPr>
          <p:nvPr>
            <p:ph type="body" sz="quarter" idx="11" hasCustomPrompt="1"/>
          </p:nvPr>
        </p:nvSpPr>
        <p:spPr>
          <a:xfrm>
            <a:off x="8189844" y="5158306"/>
            <a:ext cx="4137801" cy="1176233"/>
          </a:xfrm>
          <a:solidFill>
            <a:schemeClr val="accent1">
              <a:alpha val="75000"/>
            </a:schemeClr>
          </a:solidFill>
        </p:spPr>
        <p:txBody>
          <a:bodyPr lIns="182880" tIns="137160" rIns="182880" bIns="137160" anchor="ctr" anchorCtr="0">
            <a:noAutofit/>
          </a:bodyPr>
          <a:lstStyle>
            <a:lvl1pPr marL="0" indent="0">
              <a:lnSpc>
                <a:spcPts val="2347"/>
              </a:lnSpc>
              <a:spcBef>
                <a:spcPts val="533"/>
              </a:spcBef>
              <a:buNone/>
              <a:defRPr sz="2133" baseline="0">
                <a:solidFill>
                  <a:schemeClr val="bg1"/>
                </a:solidFill>
              </a:defRPr>
            </a:lvl1pPr>
            <a:lvl2pPr marL="609585" indent="0">
              <a:buNone/>
              <a:defRPr/>
            </a:lvl2pPr>
            <a:lvl3pPr marL="1219170" indent="0">
              <a:buNone/>
              <a:defRPr/>
            </a:lvl3pPr>
            <a:lvl4pPr marL="1828754" indent="0">
              <a:buNone/>
              <a:defRPr/>
            </a:lvl4pPr>
            <a:lvl5pPr marL="2438339" indent="0">
              <a:buNone/>
              <a:defRPr/>
            </a:lvl5pPr>
          </a:lstStyle>
          <a:p>
            <a:pPr lvl="0"/>
            <a:r>
              <a:rPr lang="en-US" dirty="0"/>
              <a:t>Presenter Name</a:t>
            </a:r>
          </a:p>
          <a:p>
            <a:pPr lvl="0"/>
            <a:r>
              <a:rPr lang="en-US" dirty="0"/>
              <a:t>Venue or Organization</a:t>
            </a:r>
          </a:p>
          <a:p>
            <a:pPr lvl="0"/>
            <a:r>
              <a:rPr lang="en-US" dirty="0"/>
              <a:t>Date</a:t>
            </a:r>
          </a:p>
        </p:txBody>
      </p:sp>
      <p:pic>
        <p:nvPicPr>
          <p:cNvPr id="7" name="Graphic 6">
            <a:extLst>
              <a:ext uri="{FF2B5EF4-FFF2-40B4-BE49-F238E27FC236}">
                <a16:creationId xmlns:a16="http://schemas.microsoft.com/office/drawing/2014/main" id="{67876295-9728-A943-A66A-D4797EDDAE2A}"/>
              </a:ext>
            </a:extLst>
          </p:cNvPr>
          <p:cNvPicPr>
            <a:picLocks noChangeAspect="1"/>
          </p:cNvPicPr>
          <p:nvPr userDrawn="1"/>
        </p:nvPicPr>
        <p:blipFill>
          <a:blip r:embed="rId3">
            <a:extLst>
              <a:ext uri="{96DAC541-7B7A-43D3-8B79-37D633B846F1}">
                <asvg:svgBlip xmlns:asvg="http://schemas.microsoft.com/office/drawing/2016/SVG/main" xmlns="" r:embed="rId4"/>
              </a:ext>
            </a:extLst>
          </a:blip>
          <a:stretch>
            <a:fillRect/>
          </a:stretch>
        </p:blipFill>
        <p:spPr>
          <a:xfrm>
            <a:off x="623272" y="1"/>
            <a:ext cx="3109189" cy="1456409"/>
          </a:xfrm>
          <a:prstGeom prst="rect">
            <a:avLst/>
          </a:prstGeom>
        </p:spPr>
      </p:pic>
    </p:spTree>
    <p:extLst>
      <p:ext uri="{BB962C8B-B14F-4D97-AF65-F5344CB8AC3E}">
        <p14:creationId xmlns:p14="http://schemas.microsoft.com/office/powerpoint/2010/main" val="112856438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Simple Slide - Any Content">
    <p:spTree>
      <p:nvGrpSpPr>
        <p:cNvPr id="1" name=""/>
        <p:cNvGrpSpPr/>
        <p:nvPr/>
      </p:nvGrpSpPr>
      <p:grpSpPr>
        <a:xfrm>
          <a:off x="0" y="0"/>
          <a:ext cx="0" cy="0"/>
          <a:chOff x="0" y="0"/>
          <a:chExt cx="0" cy="0"/>
        </a:xfrm>
      </p:grpSpPr>
      <p:sp>
        <p:nvSpPr>
          <p:cNvPr id="4" name="Title 3"/>
          <p:cNvSpPr>
            <a:spLocks noGrp="1"/>
          </p:cNvSpPr>
          <p:nvPr>
            <p:ph type="title" hasCustomPrompt="1"/>
          </p:nvPr>
        </p:nvSpPr>
        <p:spPr>
          <a:xfrm>
            <a:off x="609599" y="1"/>
            <a:ext cx="10982476" cy="1035352"/>
          </a:xfrm>
        </p:spPr>
        <p:txBody>
          <a:bodyPr/>
          <a:lstStyle/>
          <a:p>
            <a:r>
              <a:rPr lang="en-US"/>
              <a:t>Simple Slide</a:t>
            </a:r>
          </a:p>
        </p:txBody>
      </p:sp>
      <p:sp>
        <p:nvSpPr>
          <p:cNvPr id="5" name="TextBox 4"/>
          <p:cNvSpPr txBox="1"/>
          <p:nvPr userDrawn="1"/>
        </p:nvSpPr>
        <p:spPr>
          <a:xfrm>
            <a:off x="8948936" y="6454019"/>
            <a:ext cx="3039363" cy="256545"/>
          </a:xfrm>
          <a:prstGeom prst="rect">
            <a:avLst/>
          </a:prstGeom>
          <a:noFill/>
        </p:spPr>
        <p:txBody>
          <a:bodyPr wrap="square" rtlCol="0">
            <a:spAutoFit/>
          </a:bodyPr>
          <a:lstStyle/>
          <a:p>
            <a:pPr marL="0" marR="0" lvl="0" indent="0" algn="r" defTabSz="60957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a:ln>
                  <a:noFill/>
                </a:ln>
                <a:solidFill>
                  <a:srgbClr val="333333"/>
                </a:solidFill>
                <a:effectLst/>
                <a:uLnTx/>
                <a:uFillTx/>
                <a:latin typeface="Calibri"/>
                <a:ea typeface="+mn-ea"/>
                <a:cs typeface="+mn-cs"/>
              </a:rPr>
              <a:t>NREL    |    </a:t>
            </a:r>
            <a:fld id="{BFD71CF8-5198-8441-A7C0-DC22FD64CBE4}" type="slidenum">
              <a:rPr kumimoji="0" lang="en-US" sz="1067" b="0" i="0" u="none" strike="noStrike" kern="1200" cap="none" spc="0" normalizeH="0" baseline="0" noProof="0">
                <a:ln>
                  <a:noFill/>
                </a:ln>
                <a:solidFill>
                  <a:srgbClr val="333333"/>
                </a:solidFill>
                <a:effectLst/>
                <a:uLnTx/>
                <a:uFillTx/>
                <a:latin typeface="Calibri"/>
                <a:ea typeface="+mn-ea"/>
                <a:cs typeface="+mn-cs"/>
              </a:rPr>
              <a:pPr marL="0" marR="0" lvl="0" indent="0" algn="r" defTabSz="609570" rtl="0" eaLnBrk="1" fontAlgn="auto" latinLnBrk="0" hangingPunct="1">
                <a:lnSpc>
                  <a:spcPct val="100000"/>
                </a:lnSpc>
                <a:spcBef>
                  <a:spcPts val="0"/>
                </a:spcBef>
                <a:spcAft>
                  <a:spcPts val="0"/>
                </a:spcAft>
                <a:buClrTx/>
                <a:buSzTx/>
                <a:buFontTx/>
                <a:buNone/>
                <a:tabLst/>
                <a:defRPr/>
              </a:pPr>
              <a:t>‹#›</a:t>
            </a:fld>
            <a:endParaRPr kumimoji="0" lang="en-US" sz="1067" b="0" i="0" u="none" strike="noStrike" kern="1200" cap="none" spc="0" normalizeH="0" baseline="0" noProof="0">
              <a:ln>
                <a:noFill/>
              </a:ln>
              <a:solidFill>
                <a:srgbClr val="333333"/>
              </a:solidFill>
              <a:effectLst/>
              <a:uLnTx/>
              <a:uFillTx/>
              <a:latin typeface="Calibri"/>
              <a:ea typeface="+mn-ea"/>
              <a:cs typeface="+mn-cs"/>
            </a:endParaRPr>
          </a:p>
        </p:txBody>
      </p:sp>
    </p:spTree>
    <p:extLst>
      <p:ext uri="{BB962C8B-B14F-4D97-AF65-F5344CB8AC3E}">
        <p14:creationId xmlns:p14="http://schemas.microsoft.com/office/powerpoint/2010/main" val="327868565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cSld name="Title &amp; Content - Bar Layout">
    <p:spTree>
      <p:nvGrpSpPr>
        <p:cNvPr id="1" name=""/>
        <p:cNvGrpSpPr/>
        <p:nvPr/>
      </p:nvGrpSpPr>
      <p:grpSpPr>
        <a:xfrm>
          <a:off x="0" y="0"/>
          <a:ext cx="0" cy="0"/>
          <a:chOff x="0" y="0"/>
          <a:chExt cx="0" cy="0"/>
        </a:xfrm>
      </p:grpSpPr>
      <p:pic>
        <p:nvPicPr>
          <p:cNvPr id="5" name="Picture 4" descr="band.jp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
            <a:ext cx="12192000" cy="732403"/>
          </a:xfrm>
          <a:prstGeom prst="rect">
            <a:avLst/>
          </a:prstGeom>
        </p:spPr>
      </p:pic>
      <p:sp>
        <p:nvSpPr>
          <p:cNvPr id="8" name="Rectangle 7"/>
          <p:cNvSpPr/>
          <p:nvPr userDrawn="1"/>
        </p:nvSpPr>
        <p:spPr>
          <a:xfrm>
            <a:off x="0" y="6647996"/>
            <a:ext cx="12192000" cy="218435"/>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91395" tIns="45697" rIns="91395" bIns="45697"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11" name="TextBox 10"/>
          <p:cNvSpPr txBox="1"/>
          <p:nvPr userDrawn="1"/>
        </p:nvSpPr>
        <p:spPr>
          <a:xfrm>
            <a:off x="464100" y="6637068"/>
            <a:ext cx="2858384" cy="230786"/>
          </a:xfrm>
          <a:prstGeom prst="rect">
            <a:avLst/>
          </a:prstGeom>
          <a:noFill/>
        </p:spPr>
        <p:txBody>
          <a:bodyPr wrap="none" lIns="91395" tIns="45697" rIns="91395" bIns="45697"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FFFFFF"/>
                </a:solidFill>
                <a:effectLst/>
                <a:uLnTx/>
                <a:uFillTx/>
                <a:latin typeface="Arial"/>
                <a:ea typeface="+mn-ea"/>
                <a:cs typeface="+mn-cs"/>
              </a:rPr>
              <a:t>NATIONAL RENEWABLE ENERGY LABORATORY</a:t>
            </a:r>
          </a:p>
        </p:txBody>
      </p:sp>
      <p:sp>
        <p:nvSpPr>
          <p:cNvPr id="3" name="Content Placeholder 2"/>
          <p:cNvSpPr>
            <a:spLocks noGrp="1"/>
          </p:cNvSpPr>
          <p:nvPr>
            <p:ph idx="1" hasCustomPrompt="1"/>
          </p:nvPr>
        </p:nvSpPr>
        <p:spPr/>
        <p:txBody>
          <a:bodyPr/>
          <a:lstStyle>
            <a:lvl1pPr>
              <a:defRPr sz="2800">
                <a:solidFill>
                  <a:srgbClr val="353A3E"/>
                </a:solidFill>
              </a:defRPr>
            </a:lvl1pPr>
            <a:lvl2pPr>
              <a:buSzPct val="80000"/>
              <a:buFont typeface="Courier New" pitchFamily="49" charset="0"/>
              <a:buChar char="o"/>
              <a:defRPr sz="2600">
                <a:solidFill>
                  <a:srgbClr val="353A3E"/>
                </a:solidFill>
              </a:defRPr>
            </a:lvl2pPr>
            <a:lvl3pPr>
              <a:buFont typeface="Calibri" pitchFamily="34" charset="0"/>
              <a:buChar char="–"/>
              <a:defRPr>
                <a:solidFill>
                  <a:srgbClr val="353A3E"/>
                </a:solidFill>
              </a:defRPr>
            </a:lvl3pPr>
            <a:lvl4pPr>
              <a:buFont typeface="Wingdings" pitchFamily="2" charset="2"/>
              <a:buChar char="§"/>
              <a:defRPr>
                <a:solidFill>
                  <a:srgbClr val="353A3E"/>
                </a:solidFill>
              </a:defRPr>
            </a:lvl4pPr>
            <a:lvl5pPr>
              <a:defRPr>
                <a:solidFill>
                  <a:srgbClr val="353A3E"/>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hasCustomPrompt="1"/>
          </p:nvPr>
        </p:nvSpPr>
        <p:spPr>
          <a:xfrm>
            <a:off x="609600" y="95569"/>
            <a:ext cx="10972800" cy="566928"/>
          </a:xfrm>
        </p:spPr>
        <p:txBody>
          <a:bodyPr>
            <a:normAutofit/>
          </a:bodyPr>
          <a:lstStyle>
            <a:lvl1pPr algn="l">
              <a:defRPr sz="2800">
                <a:solidFill>
                  <a:schemeClr val="bg1"/>
                </a:solidFill>
                <a:latin typeface="Calibri"/>
                <a:cs typeface="Calibri"/>
              </a:defRPr>
            </a:lvl1pPr>
          </a:lstStyle>
          <a:p>
            <a:r>
              <a:rPr lang="en-US" dirty="0"/>
              <a:t>CLICK TO EDIT MASTER TITLE STYLE</a:t>
            </a:r>
          </a:p>
        </p:txBody>
      </p:sp>
      <p:sp>
        <p:nvSpPr>
          <p:cNvPr id="9" name="TextBox 8"/>
          <p:cNvSpPr txBox="1"/>
          <p:nvPr userDrawn="1"/>
        </p:nvSpPr>
        <p:spPr>
          <a:xfrm>
            <a:off x="11384784" y="6655741"/>
            <a:ext cx="319318" cy="223266"/>
          </a:xfrm>
          <a:prstGeom prst="rect">
            <a:avLst/>
          </a:prstGeom>
          <a:noFill/>
        </p:spPr>
        <p:txBody>
          <a:bodyPr wrap="none" rtlCol="0">
            <a:spAutoFit/>
          </a:bodyPr>
          <a:lstStyle/>
          <a:p>
            <a:pPr marL="0" marR="0" lvl="0" indent="0" algn="r" defTabSz="609585" rtl="0" eaLnBrk="1" fontAlgn="auto" latinLnBrk="0" hangingPunct="1">
              <a:lnSpc>
                <a:spcPct val="100000"/>
              </a:lnSpc>
              <a:spcBef>
                <a:spcPts val="0"/>
              </a:spcBef>
              <a:spcAft>
                <a:spcPts val="0"/>
              </a:spcAft>
              <a:buClrTx/>
              <a:buSzTx/>
              <a:buFontTx/>
              <a:buNone/>
              <a:tabLst/>
              <a:defRPr/>
            </a:pPr>
            <a:fld id="{1EACFCF3-982C-4B40-877B-11AE90AD0EA1}" type="slidenum">
              <a:rPr kumimoji="0" lang="en-US" sz="851" b="0" i="0" u="none" strike="noStrike" kern="1200" cap="none" spc="0" normalizeH="0" baseline="0" noProof="0" smtClean="0">
                <a:ln>
                  <a:noFill/>
                </a:ln>
                <a:solidFill>
                  <a:srgbClr val="FFFFFF"/>
                </a:solidFill>
                <a:effectLst/>
                <a:uLnTx/>
                <a:uFillTx/>
                <a:latin typeface="Arial"/>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a:t>
            </a:fld>
            <a:endParaRPr kumimoji="0" lang="en-US" sz="851" b="0" i="0" u="none" strike="noStrike" kern="1200" cap="none" spc="0" normalizeH="0" baseline="0" noProof="0" dirty="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3017528153"/>
      </p:ext>
    </p:extLst>
  </p:cSld>
  <p:clrMapOvr>
    <a:masterClrMapping/>
  </p:clrMapOvr>
  <p:hf hdr="0" ftr="0" dt="0"/>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2_End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3C4E1F4-AD93-4016-9587-1C1F37831165}"/>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0" y="3905"/>
            <a:ext cx="12192000" cy="6850191"/>
          </a:xfrm>
          <a:prstGeom prst="rect">
            <a:avLst/>
          </a:prstGeom>
        </p:spPr>
      </p:pic>
      <p:sp>
        <p:nvSpPr>
          <p:cNvPr id="3" name="Text Placeholder 7"/>
          <p:cNvSpPr>
            <a:spLocks noGrp="1"/>
          </p:cNvSpPr>
          <p:nvPr>
            <p:ph type="body" sz="quarter" idx="10" hasCustomPrompt="1"/>
          </p:nvPr>
        </p:nvSpPr>
        <p:spPr>
          <a:xfrm>
            <a:off x="7507613" y="913752"/>
            <a:ext cx="3860081" cy="1005425"/>
          </a:xfrm>
        </p:spPr>
        <p:txBody>
          <a:bodyPr anchor="b" anchorCtr="0">
            <a:noAutofit/>
          </a:bodyPr>
          <a:lstStyle>
            <a:lvl1pPr marL="0" indent="0">
              <a:buNone/>
              <a:defRPr sz="5333" baseline="0">
                <a:solidFill>
                  <a:schemeClr val="bg1"/>
                </a:solidFill>
              </a:defRPr>
            </a:lvl1pPr>
          </a:lstStyle>
          <a:p>
            <a:pPr lvl="0"/>
            <a:r>
              <a:rPr lang="en-US" dirty="0"/>
              <a:t>Thank You</a:t>
            </a:r>
          </a:p>
        </p:txBody>
      </p:sp>
      <p:cxnSp>
        <p:nvCxnSpPr>
          <p:cNvPr id="4" name="Straight Connector 3"/>
          <p:cNvCxnSpPr>
            <a:cxnSpLocks/>
          </p:cNvCxnSpPr>
          <p:nvPr userDrawn="1"/>
        </p:nvCxnSpPr>
        <p:spPr>
          <a:xfrm>
            <a:off x="6911661" y="2147533"/>
            <a:ext cx="4861499" cy="0"/>
          </a:xfrm>
          <a:prstGeom prst="line">
            <a:avLst/>
          </a:prstGeom>
          <a:effectLst/>
        </p:spPr>
        <p:style>
          <a:lnRef idx="2">
            <a:schemeClr val="accent1"/>
          </a:lnRef>
          <a:fillRef idx="0">
            <a:schemeClr val="accent1"/>
          </a:fillRef>
          <a:effectRef idx="1">
            <a:schemeClr val="accent1"/>
          </a:effectRef>
          <a:fontRef idx="minor">
            <a:schemeClr val="tx1"/>
          </a:fontRef>
        </p:style>
      </p:cxnSp>
      <p:pic>
        <p:nvPicPr>
          <p:cNvPr id="11" name="Picture 10" descr="NREL_logo_2009_white.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469388" y="5768944"/>
            <a:ext cx="2524571" cy="671341"/>
          </a:xfrm>
          <a:prstGeom prst="rect">
            <a:avLst/>
          </a:prstGeom>
        </p:spPr>
      </p:pic>
      <p:pic>
        <p:nvPicPr>
          <p:cNvPr id="7" name="Graphic 6">
            <a:extLst>
              <a:ext uri="{FF2B5EF4-FFF2-40B4-BE49-F238E27FC236}">
                <a16:creationId xmlns:a16="http://schemas.microsoft.com/office/drawing/2014/main" id="{65B91113-CE8A-4D99-81E2-A8EE016A5338}"/>
              </a:ext>
            </a:extLst>
          </p:cNvPr>
          <p:cNvPicPr>
            <a:picLocks noChangeAspect="1"/>
          </p:cNvPicPr>
          <p:nvPr userDrawn="1"/>
        </p:nvPicPr>
        <p:blipFill>
          <a:blip r:embed="rId4">
            <a:extLst>
              <a:ext uri="{96DAC541-7B7A-43D3-8B79-37D633B846F1}">
                <asvg:svgBlip xmlns:asvg="http://schemas.microsoft.com/office/drawing/2016/SVG/main" xmlns="" r:embed="rId5"/>
              </a:ext>
            </a:extLst>
          </a:blip>
          <a:stretch>
            <a:fillRect/>
          </a:stretch>
        </p:blipFill>
        <p:spPr>
          <a:xfrm>
            <a:off x="8104001" y="5333128"/>
            <a:ext cx="3255345" cy="1524872"/>
          </a:xfrm>
          <a:prstGeom prst="rect">
            <a:avLst/>
          </a:prstGeom>
        </p:spPr>
      </p:pic>
    </p:spTree>
    <p:extLst>
      <p:ext uri="{BB962C8B-B14F-4D97-AF65-F5344CB8AC3E}">
        <p14:creationId xmlns:p14="http://schemas.microsoft.com/office/powerpoint/2010/main" val="62021350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cSld name="Title &amp; Content - Bar Layout">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1"/>
            <a:ext cx="12192000" cy="732403"/>
          </a:xfrm>
          <a:prstGeom prst="rect">
            <a:avLst/>
          </a:prstGeom>
        </p:spPr>
      </p:pic>
      <p:sp>
        <p:nvSpPr>
          <p:cNvPr id="3" name="Content Placeholder 2"/>
          <p:cNvSpPr>
            <a:spLocks noGrp="1"/>
          </p:cNvSpPr>
          <p:nvPr>
            <p:ph idx="1" hasCustomPrompt="1"/>
          </p:nvPr>
        </p:nvSpPr>
        <p:spPr/>
        <p:txBody>
          <a:bodyPr/>
          <a:lstStyle>
            <a:lvl1pPr>
              <a:defRPr sz="2800">
                <a:solidFill>
                  <a:srgbClr val="353A3E"/>
                </a:solidFill>
              </a:defRPr>
            </a:lvl1pPr>
            <a:lvl2pPr>
              <a:buSzPct val="80000"/>
              <a:buFont typeface="Courier New" pitchFamily="49" charset="0"/>
              <a:buChar char="o"/>
              <a:defRPr sz="2600">
                <a:solidFill>
                  <a:srgbClr val="353A3E"/>
                </a:solidFill>
              </a:defRPr>
            </a:lvl2pPr>
            <a:lvl3pPr>
              <a:buFont typeface="Calibri" pitchFamily="34" charset="0"/>
              <a:buChar char="–"/>
              <a:defRPr>
                <a:solidFill>
                  <a:srgbClr val="353A3E"/>
                </a:solidFill>
              </a:defRPr>
            </a:lvl3pPr>
            <a:lvl4pPr>
              <a:buFont typeface="Wingdings" pitchFamily="2" charset="2"/>
              <a:buChar char="§"/>
              <a:defRPr>
                <a:solidFill>
                  <a:srgbClr val="353A3E"/>
                </a:solidFill>
              </a:defRPr>
            </a:lvl4pPr>
            <a:lvl5pPr>
              <a:defRPr>
                <a:solidFill>
                  <a:srgbClr val="353A3E"/>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hasCustomPrompt="1"/>
          </p:nvPr>
        </p:nvSpPr>
        <p:spPr>
          <a:xfrm>
            <a:off x="609600" y="95569"/>
            <a:ext cx="10972800" cy="566928"/>
          </a:xfrm>
        </p:spPr>
        <p:txBody>
          <a:bodyPr>
            <a:normAutofit/>
          </a:bodyPr>
          <a:lstStyle>
            <a:lvl1pPr algn="l">
              <a:defRPr sz="2800">
                <a:solidFill>
                  <a:schemeClr val="bg1"/>
                </a:solidFill>
                <a:latin typeface="Calibri"/>
                <a:cs typeface="Calibri"/>
              </a:defRPr>
            </a:lvl1pPr>
          </a:lstStyle>
          <a:p>
            <a:r>
              <a:rPr lang="en-US" dirty="0"/>
              <a:t>CLICK TO EDIT MASTER TITLE STYLE</a:t>
            </a:r>
          </a:p>
        </p:txBody>
      </p:sp>
      <p:sp>
        <p:nvSpPr>
          <p:cNvPr id="7" name="Rectangle 6"/>
          <p:cNvSpPr/>
          <p:nvPr userDrawn="1"/>
        </p:nvSpPr>
        <p:spPr>
          <a:xfrm>
            <a:off x="0" y="6660445"/>
            <a:ext cx="12192000" cy="21166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79C1"/>
              </a:solidFill>
              <a:effectLst/>
              <a:uLnTx/>
              <a:uFillTx/>
              <a:latin typeface="Arial"/>
              <a:ea typeface="+mn-ea"/>
              <a:cs typeface="+mn-cs"/>
            </a:endParaRPr>
          </a:p>
        </p:txBody>
      </p:sp>
      <p:sp>
        <p:nvSpPr>
          <p:cNvPr id="9" name="TextBox 8"/>
          <p:cNvSpPr txBox="1"/>
          <p:nvPr userDrawn="1"/>
        </p:nvSpPr>
        <p:spPr>
          <a:xfrm>
            <a:off x="11384784" y="6655741"/>
            <a:ext cx="319318" cy="223266"/>
          </a:xfrm>
          <a:prstGeom prst="rect">
            <a:avLst/>
          </a:prstGeom>
          <a:noFill/>
        </p:spPr>
        <p:txBody>
          <a:bodyPr wrap="none" rtlCol="0">
            <a:spAutoFit/>
          </a:bodyPr>
          <a:lstStyle/>
          <a:p>
            <a:pPr marL="0" marR="0" lvl="0" indent="0" algn="r" defTabSz="609585" rtl="0" eaLnBrk="1" fontAlgn="auto" latinLnBrk="0" hangingPunct="1">
              <a:lnSpc>
                <a:spcPct val="100000"/>
              </a:lnSpc>
              <a:spcBef>
                <a:spcPts val="0"/>
              </a:spcBef>
              <a:spcAft>
                <a:spcPts val="0"/>
              </a:spcAft>
              <a:buClrTx/>
              <a:buSzTx/>
              <a:buFontTx/>
              <a:buNone/>
              <a:tabLst/>
              <a:defRPr/>
            </a:pPr>
            <a:fld id="{1EACFCF3-982C-4B40-877B-11AE90AD0EA1}" type="slidenum">
              <a:rPr kumimoji="0" lang="en-US" sz="851" b="0" i="0" u="none" strike="noStrike" kern="1200" cap="none" spc="0" normalizeH="0" baseline="0" noProof="0" smtClean="0">
                <a:ln>
                  <a:noFill/>
                </a:ln>
                <a:solidFill>
                  <a:srgbClr val="FFFFFF"/>
                </a:solidFill>
                <a:effectLst/>
                <a:uLnTx/>
                <a:uFillTx/>
                <a:latin typeface="Arial"/>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a:t>
            </a:fld>
            <a:endParaRPr kumimoji="0" lang="en-US" sz="851" b="0" i="0" u="none" strike="noStrike" kern="1200" cap="none" spc="0" normalizeH="0" baseline="0" noProof="0" dirty="0">
              <a:ln>
                <a:noFill/>
              </a:ln>
              <a:solidFill>
                <a:srgbClr val="FFFFFF"/>
              </a:solidFill>
              <a:effectLst/>
              <a:uLnTx/>
              <a:uFillTx/>
              <a:latin typeface="Arial"/>
              <a:ea typeface="+mn-ea"/>
              <a:cs typeface="+mn-cs"/>
            </a:endParaRPr>
          </a:p>
        </p:txBody>
      </p:sp>
      <p:pic>
        <p:nvPicPr>
          <p:cNvPr id="10" name="Picture 9" descr="white-lgo-NREL-logotype.png"/>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609600" y="6720002"/>
            <a:ext cx="3903472" cy="90679"/>
          </a:xfrm>
          <a:prstGeom prst="rect">
            <a:avLst/>
          </a:prstGeom>
        </p:spPr>
      </p:pic>
    </p:spTree>
    <p:extLst>
      <p:ext uri="{BB962C8B-B14F-4D97-AF65-F5344CB8AC3E}">
        <p14:creationId xmlns:p14="http://schemas.microsoft.com/office/powerpoint/2010/main" val="3489982190"/>
      </p:ext>
    </p:extLst>
  </p:cSld>
  <p:clrMapOvr>
    <a:masterClrMapping/>
  </p:clrMapOvr>
  <p:hf hdr="0" ftr="0" dt="0"/>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IN"/>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smtClean="0"/>
              <a:t>Click to edit Master subtitle style</a:t>
            </a:r>
            <a:endParaRPr lang="en-IN"/>
          </a:p>
        </p:txBody>
      </p:sp>
      <p:sp>
        <p:nvSpPr>
          <p:cNvPr id="4" name="Date Placeholder 3"/>
          <p:cNvSpPr>
            <a:spLocks noGrp="1"/>
          </p:cNvSpPr>
          <p:nvPr>
            <p:ph type="dt" sz="half" idx="10"/>
          </p:nvPr>
        </p:nvSpPr>
        <p:spPr/>
        <p:txBody>
          <a:bodyPr/>
          <a:lstStyle/>
          <a:p>
            <a:pPr defTabSz="1219170"/>
            <a:fld id="{1B071135-DAE2-4D85-A152-F007E2CD3768}" type="datetime1">
              <a:rPr lang="en-IN" smtClean="0">
                <a:solidFill>
                  <a:prstClr val="black">
                    <a:tint val="75000"/>
                  </a:prstClr>
                </a:solidFill>
              </a:rPr>
              <a:pPr defTabSz="1219170"/>
              <a:t>13-10-2020</a:t>
            </a:fld>
            <a:endParaRPr lang="en-IN">
              <a:solidFill>
                <a:prstClr val="black">
                  <a:tint val="75000"/>
                </a:prstClr>
              </a:solidFill>
            </a:endParaRPr>
          </a:p>
        </p:txBody>
      </p:sp>
      <p:sp>
        <p:nvSpPr>
          <p:cNvPr id="5" name="Footer Placeholder 4"/>
          <p:cNvSpPr>
            <a:spLocks noGrp="1"/>
          </p:cNvSpPr>
          <p:nvPr>
            <p:ph type="ftr" sz="quarter" idx="11"/>
          </p:nvPr>
        </p:nvSpPr>
        <p:spPr/>
        <p:txBody>
          <a:bodyPr/>
          <a:lstStyle/>
          <a:p>
            <a:pPr defTabSz="1219170"/>
            <a:endParaRPr lang="en-IN">
              <a:solidFill>
                <a:prstClr val="black">
                  <a:tint val="75000"/>
                </a:prstClr>
              </a:solidFill>
            </a:endParaRPr>
          </a:p>
        </p:txBody>
      </p:sp>
      <p:sp>
        <p:nvSpPr>
          <p:cNvPr id="6" name="Slide Number Placeholder 5"/>
          <p:cNvSpPr>
            <a:spLocks noGrp="1"/>
          </p:cNvSpPr>
          <p:nvPr>
            <p:ph type="sldNum" sz="quarter" idx="12"/>
          </p:nvPr>
        </p:nvSpPr>
        <p:spPr>
          <a:xfrm>
            <a:off x="9173931" y="6379038"/>
            <a:ext cx="2844800" cy="365125"/>
          </a:xfrm>
        </p:spPr>
        <p:txBody>
          <a:bodyPr/>
          <a:lstStyle>
            <a:lvl1pPr>
              <a:defRPr sz="1200"/>
            </a:lvl1pPr>
          </a:lstStyle>
          <a:p>
            <a:pPr defTabSz="1219170"/>
            <a:fld id="{45EB377F-3D6C-4EE2-8EA7-D1BB748C87A8}" type="slidenum">
              <a:rPr lang="en-IN" smtClean="0">
                <a:solidFill>
                  <a:prstClr val="black">
                    <a:tint val="75000"/>
                  </a:prstClr>
                </a:solidFill>
              </a:rPr>
              <a:pPr defTabSz="1219170"/>
              <a:t>‹#›</a:t>
            </a:fld>
            <a:endParaRPr lang="en-IN">
              <a:solidFill>
                <a:prstClr val="black">
                  <a:tint val="75000"/>
                </a:prstClr>
              </a:solidFill>
            </a:endParaRPr>
          </a:p>
        </p:txBody>
      </p:sp>
    </p:spTree>
    <p:extLst>
      <p:ext uri="{BB962C8B-B14F-4D97-AF65-F5344CB8AC3E}">
        <p14:creationId xmlns:p14="http://schemas.microsoft.com/office/powerpoint/2010/main" val="1997610071"/>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IN" dirty="0"/>
          </a:p>
        </p:txBody>
      </p:sp>
      <p:sp>
        <p:nvSpPr>
          <p:cNvPr id="5" name="Footer Placeholder 4"/>
          <p:cNvSpPr>
            <a:spLocks noGrp="1"/>
          </p:cNvSpPr>
          <p:nvPr>
            <p:ph type="ftr" sz="quarter" idx="11"/>
          </p:nvPr>
        </p:nvSpPr>
        <p:spPr/>
        <p:txBody>
          <a:bodyPr/>
          <a:lstStyle/>
          <a:p>
            <a:pPr defTabSz="1219170"/>
            <a:endParaRPr lang="en-IN">
              <a:solidFill>
                <a:prstClr val="black">
                  <a:tint val="75000"/>
                </a:prstClr>
              </a:solidFill>
            </a:endParaRPr>
          </a:p>
        </p:txBody>
      </p:sp>
      <p:sp>
        <p:nvSpPr>
          <p:cNvPr id="7" name="Rectangle 6"/>
          <p:cNvSpPr/>
          <p:nvPr userDrawn="1"/>
        </p:nvSpPr>
        <p:spPr>
          <a:xfrm rot="16200000">
            <a:off x="-676609" y="5882178"/>
            <a:ext cx="1590500" cy="215444"/>
          </a:xfrm>
          <a:prstGeom prst="rect">
            <a:avLst/>
          </a:prstGeom>
        </p:spPr>
        <p:txBody>
          <a:bodyPr wrap="non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IN" sz="800" b="0" i="1" u="none" strike="noStrike" kern="1200" cap="none" spc="0" normalizeH="0" baseline="0" noProof="0" dirty="0" smtClean="0">
                <a:ln>
                  <a:noFill/>
                </a:ln>
                <a:solidFill>
                  <a:prstClr val="white">
                    <a:lumMod val="65000"/>
                  </a:prstClr>
                </a:solidFill>
                <a:effectLst/>
                <a:uLnTx/>
                <a:uFillTx/>
                <a:latin typeface="Square721 Cn BT" pitchFamily="34" charset="0"/>
                <a:ea typeface="+mn-ea"/>
                <a:cs typeface="+mn-cs"/>
              </a:rPr>
              <a:t>Copyright 2019 Waaree Energies Ltd.</a:t>
            </a:r>
            <a:endParaRPr kumimoji="0" lang="en-IN" sz="800" b="0" i="1" u="none" strike="noStrike" kern="1200" cap="none" spc="0" normalizeH="0" baseline="0" noProof="0" dirty="0">
              <a:ln>
                <a:noFill/>
              </a:ln>
              <a:solidFill>
                <a:prstClr val="white">
                  <a:lumMod val="65000"/>
                </a:prstClr>
              </a:solidFill>
              <a:effectLst/>
              <a:uLnTx/>
              <a:uFillTx/>
              <a:latin typeface="Square721 Cn BT" pitchFamily="34" charset="0"/>
              <a:ea typeface="+mn-ea"/>
              <a:cs typeface="+mn-cs"/>
            </a:endParaRPr>
          </a:p>
        </p:txBody>
      </p:sp>
      <p:sp>
        <p:nvSpPr>
          <p:cNvPr id="8" name="Rectangle 7"/>
          <p:cNvSpPr/>
          <p:nvPr userDrawn="1"/>
        </p:nvSpPr>
        <p:spPr>
          <a:xfrm>
            <a:off x="143340" y="6567844"/>
            <a:ext cx="995785" cy="235898"/>
          </a:xfrm>
          <a:prstGeom prst="rect">
            <a:avLst/>
          </a:prstGeom>
        </p:spPr>
        <p:txBody>
          <a:bodyPr wrap="non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IN" sz="933" b="0" i="0" u="none" strike="noStrike" kern="1200" cap="none" spc="0" normalizeH="0" baseline="0" noProof="0" dirty="0" smtClean="0">
                <a:ln>
                  <a:noFill/>
                </a:ln>
                <a:solidFill>
                  <a:prstClr val="white">
                    <a:lumMod val="65000"/>
                  </a:prstClr>
                </a:solidFill>
                <a:effectLst/>
                <a:uLnTx/>
                <a:uFillTx/>
                <a:latin typeface="Square721 Cn BT" pitchFamily="34" charset="0"/>
                <a:ea typeface="+mn-ea"/>
                <a:cs typeface="+mn-cs"/>
              </a:rPr>
              <a:t>CP/26-09-2020/V1</a:t>
            </a:r>
            <a:endParaRPr kumimoji="0" lang="en-IN" sz="933" b="0" i="0" u="none" strike="noStrike" kern="1200" cap="none" spc="0" normalizeH="0" baseline="0" noProof="0" dirty="0">
              <a:ln>
                <a:noFill/>
              </a:ln>
              <a:solidFill>
                <a:prstClr val="white">
                  <a:lumMod val="65000"/>
                </a:prstClr>
              </a:solidFill>
              <a:effectLst/>
              <a:uLnTx/>
              <a:uFillTx/>
              <a:latin typeface="Square721 Cn BT" pitchFamily="34" charset="0"/>
              <a:ea typeface="+mn-ea"/>
              <a:cs typeface="+mn-cs"/>
            </a:endParaRPr>
          </a:p>
        </p:txBody>
      </p:sp>
    </p:spTree>
    <p:extLst>
      <p:ext uri="{BB962C8B-B14F-4D97-AF65-F5344CB8AC3E}">
        <p14:creationId xmlns:p14="http://schemas.microsoft.com/office/powerpoint/2010/main" val="2934359899"/>
      </p:ext>
    </p:extLst>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sp>
        <p:nvSpPr>
          <p:cNvPr id="217090" name="Rectangle 2"/>
          <p:cNvSpPr>
            <a:spLocks noChangeArrowheads="1"/>
          </p:cNvSpPr>
          <p:nvPr/>
        </p:nvSpPr>
        <p:spPr bwMode="auto">
          <a:xfrm>
            <a:off x="0" y="6172200"/>
            <a:ext cx="12192000" cy="685800"/>
          </a:xfrm>
          <a:prstGeom prst="rect">
            <a:avLst/>
          </a:prstGeom>
          <a:solidFill>
            <a:srgbClr val="001932">
              <a:alpha val="75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pic>
        <p:nvPicPr>
          <p:cNvPr id="217091" name="Picture 3" descr="CPP"/>
          <p:cNvPicPr>
            <a:picLocks noChangeAspect="1" noChangeArrowheads="1"/>
          </p:cNvPicPr>
          <p:nvPr/>
        </p:nvPicPr>
        <p:blipFill>
          <a:blip r:embed="rId2" cstate="print">
            <a:extLst>
              <a:ext uri="{28A0092B-C50C-407E-A947-70E740481C1C}">
                <a14:useLocalDpi xmlns:a14="http://schemas.microsoft.com/office/drawing/2010/main" val="0"/>
              </a:ext>
            </a:extLst>
          </a:blip>
          <a:srcRect r="36000"/>
          <a:stretch>
            <a:fillRect/>
          </a:stretch>
        </p:blipFill>
        <p:spPr bwMode="auto">
          <a:xfrm>
            <a:off x="203200" y="6324603"/>
            <a:ext cx="638048" cy="392113"/>
          </a:xfrm>
          <a:prstGeom prst="rect">
            <a:avLst/>
          </a:prstGeom>
          <a:noFill/>
          <a:extLst>
            <a:ext uri="{909E8E84-426E-40DD-AFC4-6F175D3DCCD1}">
              <a14:hiddenFill xmlns:a14="http://schemas.microsoft.com/office/drawing/2010/main">
                <a:solidFill>
                  <a:srgbClr val="FFFFFF"/>
                </a:solidFill>
              </a14:hiddenFill>
            </a:ext>
          </a:extLst>
        </p:spPr>
      </p:pic>
      <p:sp>
        <p:nvSpPr>
          <p:cNvPr id="217092" name="Text Box 4"/>
          <p:cNvSpPr txBox="1">
            <a:spLocks noChangeArrowheads="1"/>
          </p:cNvSpPr>
          <p:nvPr/>
        </p:nvSpPr>
        <p:spPr bwMode="auto">
          <a:xfrm>
            <a:off x="4470400" y="6400800"/>
            <a:ext cx="75184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Gill Sans Std Light" pitchFamily="34" charset="0"/>
                <a:ea typeface="+mn-ea"/>
                <a:cs typeface="+mn-cs"/>
              </a:rPr>
              <a:t>WIND ENGINEERING AND AIR QUALITY CONSULTANTS</a:t>
            </a:r>
            <a:endParaRPr kumimoji="0" lang="en-US" sz="1600" b="0" i="0" u="none" strike="noStrike" kern="1200" cap="none" spc="0" normalizeH="0" baseline="0" noProof="0">
              <a:ln>
                <a:noFill/>
              </a:ln>
              <a:solidFill>
                <a:srgbClr val="000000"/>
              </a:solidFill>
              <a:effectLst/>
              <a:uLnTx/>
              <a:uFillTx/>
              <a:latin typeface="Gill Sans Std Light" pitchFamily="34" charset="0"/>
              <a:ea typeface="+mn-ea"/>
              <a:cs typeface="+mn-cs"/>
            </a:endParaRPr>
          </a:p>
        </p:txBody>
      </p:sp>
      <p:sp>
        <p:nvSpPr>
          <p:cNvPr id="217093" name="Rectangle 5"/>
          <p:cNvSpPr>
            <a:spLocks noGrp="1" noChangeArrowheads="1"/>
          </p:cNvSpPr>
          <p:nvPr>
            <p:ph type="ctrTitle"/>
          </p:nvPr>
        </p:nvSpPr>
        <p:spPr>
          <a:xfrm>
            <a:off x="914400" y="2819400"/>
            <a:ext cx="10363200" cy="990600"/>
          </a:xfrm>
        </p:spPr>
        <p:txBody>
          <a:bodyPr/>
          <a:lstStyle>
            <a:lvl1pPr>
              <a:defRPr/>
            </a:lvl1pPr>
          </a:lstStyle>
          <a:p>
            <a:pPr lvl="0"/>
            <a:r>
              <a:rPr lang="en-US" noProof="0"/>
              <a:t>Click to edit Master title style</a:t>
            </a:r>
          </a:p>
        </p:txBody>
      </p:sp>
      <p:sp>
        <p:nvSpPr>
          <p:cNvPr id="217094" name="Rectangle 6"/>
          <p:cNvSpPr>
            <a:spLocks noGrp="1" noChangeArrowheads="1"/>
          </p:cNvSpPr>
          <p:nvPr>
            <p:ph type="subTitle" idx="1"/>
          </p:nvPr>
        </p:nvSpPr>
        <p:spPr>
          <a:xfrm>
            <a:off x="1828800" y="4191000"/>
            <a:ext cx="8534400" cy="1066800"/>
          </a:xfrm>
        </p:spPr>
        <p:txBody>
          <a:bodyPr/>
          <a:lstStyle>
            <a:lvl1pPr marL="0" indent="0" algn="ctr">
              <a:buFontTx/>
              <a:buNone/>
              <a:defRPr sz="2400">
                <a:solidFill>
                  <a:schemeClr val="accent1"/>
                </a:solidFill>
              </a:defRPr>
            </a:lvl1pPr>
          </a:lstStyle>
          <a:p>
            <a:pPr lvl="0"/>
            <a:r>
              <a:rPr lang="en-US" noProof="0"/>
              <a:t>Click to edit Master subtitle style</a:t>
            </a:r>
          </a:p>
        </p:txBody>
      </p:sp>
    </p:spTree>
    <p:extLst>
      <p:ext uri="{BB962C8B-B14F-4D97-AF65-F5344CB8AC3E}">
        <p14:creationId xmlns:p14="http://schemas.microsoft.com/office/powerpoint/2010/main" val="234437905"/>
      </p:ext>
    </p:extLst>
  </p:cSld>
  <p:clrMapOvr>
    <a:masterClrMapping/>
  </p:clrMapOvr>
  <p:transition spd="slow"/>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06557460"/>
      </p:ext>
    </p:extLst>
  </p:cSld>
  <p:clrMapOvr>
    <a:masterClrMapping/>
  </p:clrMapOvr>
  <p:transition spd="slow"/>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defRPr sz="3800">
                <a:solidFill>
                  <a:srgbClr val="262626"/>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2695194" y="4352465"/>
            <a:ext cx="6801612" cy="1265082"/>
          </a:xfrm>
        </p:spPr>
        <p:txBody>
          <a:bodyPr anchor="t" anchorCtr="1">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7" name="Date Placeholder 6"/>
          <p:cNvSpPr>
            <a:spLocks noGrp="1"/>
          </p:cNvSpPr>
          <p:nvPr>
            <p:ph type="dt" sz="half" idx="10"/>
          </p:nvPr>
        </p:nvSpPr>
        <p:spPr/>
        <p:txBody>
          <a:bodyPr/>
          <a:lstStyle/>
          <a:p>
            <a:fld id="{DE493122-44DC-44CA-8C15-1FAA5697F3AB}" type="datetimeFigureOut">
              <a:rPr lang="en-US" smtClean="0"/>
              <a:t>10/13/2020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BAD11F9-4555-403B-8069-54B0AB5EA9EF}" type="slidenum">
              <a:rPr lang="en-US" smtClean="0"/>
              <a:t>‹#›</a:t>
            </a:fld>
            <a:endParaRPr lang="en-US"/>
          </a:p>
        </p:txBody>
      </p:sp>
    </p:spTree>
    <p:extLst>
      <p:ext uri="{BB962C8B-B14F-4D97-AF65-F5344CB8AC3E}">
        <p14:creationId xmlns:p14="http://schemas.microsoft.com/office/powerpoint/2010/main" val="3173863266"/>
      </p:ext>
    </p:extLst>
  </p:cSld>
  <p:clrMapOvr>
    <a:overrideClrMapping bg1="dk1" tx1="lt1" bg2="dk2" tx2="lt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214876957"/>
      </p:ext>
    </p:extLst>
  </p:cSld>
  <p:clrMapOvr>
    <a:masterClrMapping/>
  </p:clrMapOvr>
  <p:transition spd="slow"/>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24701990"/>
      </p:ext>
    </p:extLst>
  </p:cSld>
  <p:clrMapOvr>
    <a:masterClrMapping/>
  </p:clrMapOvr>
  <p:transition spd="slow"/>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86974905"/>
      </p:ext>
    </p:extLst>
  </p:cSld>
  <p:clrMapOvr>
    <a:masterClrMapping/>
  </p:clrMapOvr>
  <p:transition spd="slow"/>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64658371"/>
      </p:ext>
    </p:extLst>
  </p:cSld>
  <p:clrMapOvr>
    <a:masterClrMapping/>
  </p:clrMapOvr>
  <p:transition spd="slow"/>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609600" y="1981200"/>
            <a:ext cx="53848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3848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34941123"/>
      </p:ext>
    </p:extLst>
  </p:cSld>
  <p:clrMapOvr>
    <a:masterClrMapping/>
  </p:clrMapOvr>
  <p:transition spd="slow"/>
</p:sldLayout>
</file>

<file path=ppt/slideLayouts/slideLayout3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30260256"/>
      </p:ext>
    </p:extLst>
  </p:cSld>
  <p:clrMapOvr>
    <a:masterClrMapping/>
  </p:clrMapOvr>
  <p:transition spd="slow"/>
</p:sldLayout>
</file>

<file path=ppt/slideLayouts/slideLayout3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24596556"/>
      </p:ext>
    </p:extLst>
  </p:cSld>
  <p:clrMapOvr>
    <a:masterClrMapping/>
  </p:clrMapOvr>
  <p:transition spd="slow"/>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148421792"/>
      </p:ext>
    </p:extLst>
  </p:cSld>
  <p:clrMapOvr>
    <a:masterClrMapping/>
  </p:clrMapOvr>
  <p:transition spd="slow"/>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318891678"/>
      </p:ext>
    </p:extLst>
  </p:cSld>
  <p:clrMapOvr>
    <a:masterClrMapping/>
  </p:clrMapOvr>
  <p:transition spd="slow"/>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76213028"/>
      </p:ext>
    </p:extLst>
  </p:cSld>
  <p:clrMapOvr>
    <a:masterClrMapping/>
  </p:clrMapOvr>
  <p:transition spd="slow"/>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581912" y="2638044"/>
            <a:ext cx="4271771" cy="3101982"/>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338315" y="2638044"/>
            <a:ext cx="4270247" cy="3101982"/>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Date Placeholder 7"/>
          <p:cNvSpPr>
            <a:spLocks noGrp="1"/>
          </p:cNvSpPr>
          <p:nvPr>
            <p:ph type="dt" sz="half" idx="10"/>
          </p:nvPr>
        </p:nvSpPr>
        <p:spPr/>
        <p:txBody>
          <a:bodyPr/>
          <a:lstStyle/>
          <a:p>
            <a:fld id="{DE493122-44DC-44CA-8C15-1FAA5697F3AB}" type="datetimeFigureOut">
              <a:rPr lang="en-US" smtClean="0"/>
              <a:t>10/13/2020</a:t>
            </a:fld>
            <a:endParaRPr lang="en-US"/>
          </a:p>
        </p:txBody>
      </p:sp>
      <p:sp>
        <p:nvSpPr>
          <p:cNvPr id="9" name="Footer Placeholder 8"/>
          <p:cNvSpPr>
            <a:spLocks noGrp="1"/>
          </p:cNvSpPr>
          <p:nvPr>
            <p:ph type="ftr" sz="quarter" idx="11"/>
          </p:nvPr>
        </p:nvSpPr>
        <p:spPr/>
        <p:txBody>
          <a:bodyPr/>
          <a:lstStyle/>
          <a:p>
            <a:endParaRPr lang="en-US"/>
          </a:p>
        </p:txBody>
      </p:sp>
      <p:sp>
        <p:nvSpPr>
          <p:cNvPr id="10" name="Slide Number Placeholder 9"/>
          <p:cNvSpPr>
            <a:spLocks noGrp="1"/>
          </p:cNvSpPr>
          <p:nvPr>
            <p:ph type="sldNum" sz="quarter" idx="12"/>
          </p:nvPr>
        </p:nvSpPr>
        <p:spPr/>
        <p:txBody>
          <a:bodyPr/>
          <a:lstStyle/>
          <a:p>
            <a:fld id="{7BAD11F9-4555-403B-8069-54B0AB5EA9EF}" type="slidenum">
              <a:rPr lang="en-US" smtClean="0"/>
              <a:t>‹#›</a:t>
            </a:fld>
            <a:endParaRPr lang="en-US"/>
          </a:p>
        </p:txBody>
      </p:sp>
    </p:spTree>
    <p:extLst>
      <p:ext uri="{BB962C8B-B14F-4D97-AF65-F5344CB8AC3E}">
        <p14:creationId xmlns:p14="http://schemas.microsoft.com/office/powerpoint/2010/main" val="97236185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03767812"/>
      </p:ext>
    </p:extLst>
  </p:cSld>
  <p:clrMapOvr>
    <a:masterClrMapping/>
  </p:clrMapOvr>
  <p:transition spd="slow"/>
</p:sldLayout>
</file>

<file path=ppt/slideLayouts/slideLayout4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38164330"/>
      </p:ext>
    </p:extLst>
  </p:cSld>
  <p:clrMapOvr>
    <a:masterClrMapping/>
  </p:clrMapOvr>
  <p:transition spd="slow"/>
</p:sldLayout>
</file>

<file path=ppt/slideLayouts/slideLayout4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8456599"/>
      </p:ext>
    </p:extLst>
  </p:cSld>
  <p:clrMapOvr>
    <a:masterClrMapping/>
  </p:clrMapOvr>
  <p:transition spd="slow"/>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998057634"/>
      </p:ext>
    </p:extLst>
  </p:cSld>
  <p:clrMapOvr>
    <a:masterClrMapping/>
  </p:clrMapOvr>
  <p:transition spd="slow"/>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276985630"/>
      </p:ext>
    </p:extLst>
  </p:cSld>
  <p:clrMapOvr>
    <a:masterClrMapping/>
  </p:clrMapOvr>
  <p:transition spd="slow"/>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023021795"/>
      </p:ext>
    </p:extLst>
  </p:cSld>
  <p:clrMapOvr>
    <a:masterClrMapping/>
  </p:clrMapOvr>
  <p:transition spd="slow"/>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697639495"/>
      </p:ext>
    </p:extLst>
  </p:cSld>
  <p:clrMapOvr>
    <a:masterClrMapping/>
  </p:clrMapOvr>
  <p:transition spd="slow"/>
</p:sldLayout>
</file>

<file path=ppt/slideLayouts/slideLayout4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23587024"/>
      </p:ext>
    </p:extLst>
  </p:cSld>
  <p:clrMapOvr>
    <a:masterClrMapping/>
  </p:clrMapOvr>
  <p:transition spd="slow"/>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927639089"/>
      </p:ext>
    </p:extLst>
  </p:cSld>
  <p:clrMapOvr>
    <a:masterClrMapping/>
  </p:clrMapOvr>
  <p:transition spd="slow"/>
</p:sldLayout>
</file>

<file path=ppt/slideLayouts/slideLayout4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75460487"/>
      </p:ext>
    </p:extLst>
  </p:cSld>
  <p:clrMapOvr>
    <a:masterClrMapping/>
  </p:clrMapOvr>
  <p:transition spd="slow"/>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8343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1583436" y="3143250"/>
            <a:ext cx="4270248" cy="2596776"/>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Content Placeholder 5"/>
          <p:cNvSpPr>
            <a:spLocks noGrp="1"/>
          </p:cNvSpPr>
          <p:nvPr>
            <p:ph sz="quarter" idx="4"/>
          </p:nvPr>
        </p:nvSpPr>
        <p:spPr>
          <a:xfrm>
            <a:off x="6338316" y="3143250"/>
            <a:ext cx="4253484" cy="2596776"/>
          </a:xfrm>
        </p:spPr>
        <p:txBody>
          <a:bodyPr/>
          <a:lstStyle>
            <a:lvl5pPr>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Text Placeholder 4"/>
          <p:cNvSpPr>
            <a:spLocks noGrp="1"/>
          </p:cNvSpPr>
          <p:nvPr>
            <p:ph type="body" sz="quarter" idx="13"/>
          </p:nvPr>
        </p:nvSpPr>
        <p:spPr>
          <a:xfrm>
            <a:off x="633831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7" name="Date Placeholder 6"/>
          <p:cNvSpPr>
            <a:spLocks noGrp="1"/>
          </p:cNvSpPr>
          <p:nvPr>
            <p:ph type="dt" sz="half" idx="10"/>
          </p:nvPr>
        </p:nvSpPr>
        <p:spPr/>
        <p:txBody>
          <a:bodyPr/>
          <a:lstStyle/>
          <a:p>
            <a:fld id="{DE493122-44DC-44CA-8C15-1FAA5697F3AB}" type="datetimeFigureOut">
              <a:rPr lang="en-US" smtClean="0"/>
              <a:t>10/13/2020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BAD11F9-4555-403B-8069-54B0AB5EA9EF}" type="slidenum">
              <a:rPr lang="en-US" smtClean="0"/>
              <a:t>‹#›</a:t>
            </a:fld>
            <a:endParaRPr lang="en-US"/>
          </a:p>
        </p:txBody>
      </p:sp>
      <p:sp>
        <p:nvSpPr>
          <p:cNvPr id="10" name="Title 9"/>
          <p:cNvSpPr>
            <a:spLocks noGrp="1"/>
          </p:cNvSpPr>
          <p:nvPr>
            <p:ph type="title"/>
          </p:nvPr>
        </p:nvSpPr>
        <p:spPr/>
        <p:txBody>
          <a:bodyPr/>
          <a:lstStyle/>
          <a:p>
            <a:r>
              <a:rPr lang="en-US" smtClean="0"/>
              <a:t>Click to edit Master title style</a:t>
            </a:r>
            <a:endParaRPr lang="en-US" dirty="0"/>
          </a:p>
        </p:txBody>
      </p:sp>
    </p:spTree>
    <p:extLst>
      <p:ext uri="{BB962C8B-B14F-4D97-AF65-F5344CB8AC3E}">
        <p14:creationId xmlns:p14="http://schemas.microsoft.com/office/powerpoint/2010/main" val="397654899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124189204"/>
      </p:ext>
    </p:extLst>
  </p:cSld>
  <p:clrMapOvr>
    <a:masterClrMapping/>
  </p:clrMapOvr>
  <p:transition spd="slow"/>
</p:sldLayout>
</file>

<file path=ppt/slideLayouts/slideLayout5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051065"/>
      </p:ext>
    </p:extLst>
  </p:cSld>
  <p:clrMapOvr>
    <a:masterClrMapping/>
  </p:clrMapOvr>
  <p:transition spd="slow"/>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380854311"/>
      </p:ext>
    </p:extLst>
  </p:cSld>
  <p:clrMapOvr>
    <a:masterClrMapping/>
  </p:clrMapOvr>
  <p:transition spd="slow"/>
</p:sldLayout>
</file>

<file path=ppt/slideLayouts/slideLayout5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52589280"/>
      </p:ext>
    </p:extLst>
  </p:cSld>
  <p:clrMapOvr>
    <a:masterClrMapping/>
  </p:clrMapOvr>
  <p:transition spd="slow"/>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91919758"/>
      </p:ext>
    </p:extLst>
  </p:cSld>
  <p:clrMapOvr>
    <a:masterClrMapping/>
  </p:clrMapOvr>
  <p:transition spd="slow"/>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60115065"/>
      </p:ext>
    </p:extLst>
  </p:cSld>
  <p:clrMapOvr>
    <a:masterClrMapping/>
  </p:clrMapOvr>
  <p:transition spd="slow"/>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20092110"/>
      </p:ext>
    </p:extLst>
  </p:cSld>
  <p:clrMapOvr>
    <a:masterClrMapping/>
  </p:clrMapOvr>
  <p:transition spd="slow"/>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83435895"/>
      </p:ext>
    </p:extLst>
  </p:cSld>
  <p:clrMapOvr>
    <a:masterClrMapping/>
  </p:clrMapOvr>
  <p:transition spd="slow"/>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58007847"/>
      </p:ext>
    </p:extLst>
  </p:cSld>
  <p:clrMapOvr>
    <a:masterClrMapping/>
  </p:clrMapOvr>
  <p:transition spd="slow"/>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DE493122-44DC-44CA-8C15-1FAA5697F3AB}" type="datetimeFigureOut">
              <a:rPr lang="en-US" smtClean="0"/>
              <a:t>10/13/2020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BAD11F9-4555-403B-8069-54B0AB5EA9EF}" type="slidenum">
              <a:rPr lang="en-US" smtClean="0"/>
              <a:t>‹#›</a:t>
            </a:fld>
            <a:endParaRPr lang="en-US"/>
          </a:p>
        </p:txBody>
      </p:sp>
    </p:spTree>
    <p:extLst>
      <p:ext uri="{BB962C8B-B14F-4D97-AF65-F5344CB8AC3E}">
        <p14:creationId xmlns:p14="http://schemas.microsoft.com/office/powerpoint/2010/main" val="38940927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E493122-44DC-44CA-8C15-1FAA5697F3AB}" type="datetimeFigureOut">
              <a:rPr lang="en-US" smtClean="0"/>
              <a:t>10/13/2020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BAD11F9-4555-403B-8069-54B0AB5EA9EF}" type="slidenum">
              <a:rPr lang="en-US" smtClean="0"/>
              <a:t>‹#›</a:t>
            </a:fld>
            <a:endParaRPr lang="en-US"/>
          </a:p>
        </p:txBody>
      </p:sp>
    </p:spTree>
    <p:extLst>
      <p:ext uri="{BB962C8B-B14F-4D97-AF65-F5344CB8AC3E}">
        <p14:creationId xmlns:p14="http://schemas.microsoft.com/office/powerpoint/2010/main" val="17578035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6" name="Rectangle 25"/>
          <p:cNvSpPr/>
          <p:nvPr/>
        </p:nvSpPr>
        <p:spPr>
          <a:xfrm>
            <a:off x="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4672" y="2243828"/>
            <a:ext cx="4486656" cy="1141497"/>
          </a:xfrm>
          <a:solidFill>
            <a:srgbClr val="FFFFFF"/>
          </a:solidFill>
          <a:ln>
            <a:solidFill>
              <a:srgbClr val="404040"/>
            </a:solidFill>
          </a:ln>
        </p:spPr>
        <p:txBody>
          <a:bodyPr anchor="ctr" anchorCtr="1">
            <a:normAutofit/>
          </a:bodyPr>
          <a:lstStyle>
            <a:lvl1pPr>
              <a:defRPr sz="2200">
                <a:solidFill>
                  <a:srgbClr val="262626"/>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6736080" y="804672"/>
            <a:ext cx="4815840" cy="5248656"/>
          </a:xfrm>
        </p:spPr>
        <p:txBody>
          <a:bodyPr>
            <a:normAutofit/>
          </a:bodyPr>
          <a:lstStyle>
            <a:lvl1pPr>
              <a:defRPr sz="19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115568" y="3549918"/>
            <a:ext cx="3794760" cy="2194036"/>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9" name="Date Placeholder 8"/>
          <p:cNvSpPr>
            <a:spLocks noGrp="1"/>
          </p:cNvSpPr>
          <p:nvPr>
            <p:ph type="dt" sz="half" idx="10"/>
          </p:nvPr>
        </p:nvSpPr>
        <p:spPr/>
        <p:txBody>
          <a:bodyPr/>
          <a:lstStyle/>
          <a:p>
            <a:fld id="{DE493122-44DC-44CA-8C15-1FAA5697F3AB}" type="datetimeFigureOut">
              <a:rPr lang="en-US" smtClean="0"/>
              <a:t>10/13/2020</a:t>
            </a:fld>
            <a:endParaRPr lang="en-US"/>
          </a:p>
        </p:txBody>
      </p:sp>
      <p:sp>
        <p:nvSpPr>
          <p:cNvPr id="10" name="Footer Placeholder 9"/>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en-US"/>
          </a:p>
        </p:txBody>
      </p:sp>
      <p:sp>
        <p:nvSpPr>
          <p:cNvPr id="11" name="Slide Number Placeholder 10"/>
          <p:cNvSpPr>
            <a:spLocks noGrp="1"/>
          </p:cNvSpPr>
          <p:nvPr>
            <p:ph type="sldNum" sz="quarter" idx="12"/>
          </p:nvPr>
        </p:nvSpPr>
        <p:spPr/>
        <p:txBody>
          <a:bodyPr/>
          <a:lstStyle/>
          <a:p>
            <a:fld id="{7BAD11F9-4555-403B-8069-54B0AB5EA9EF}" type="slidenum">
              <a:rPr lang="en-US" smtClean="0"/>
              <a:t>‹#›</a:t>
            </a:fld>
            <a:endParaRPr lang="en-US"/>
          </a:p>
        </p:txBody>
      </p:sp>
    </p:spTree>
    <p:extLst>
      <p:ext uri="{BB962C8B-B14F-4D97-AF65-F5344CB8AC3E}">
        <p14:creationId xmlns:p14="http://schemas.microsoft.com/office/powerpoint/2010/main" val="6789243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8" name="Rectangle 17"/>
          <p:cNvSpPr/>
          <p:nvPr/>
        </p:nvSpPr>
        <p:spPr>
          <a:xfrm>
            <a:off x="0" y="0"/>
            <a:ext cx="609599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8523" y="2243828"/>
            <a:ext cx="4494998" cy="1134640"/>
          </a:xfrm>
          <a:solidFill>
            <a:srgbClr val="FFFFFF"/>
          </a:solidFill>
          <a:ln>
            <a:solidFill>
              <a:srgbClr val="404040"/>
            </a:solidFill>
          </a:ln>
        </p:spPr>
        <p:txBody>
          <a:bodyPr anchor="ctr" anchorCtr="1">
            <a:noAutofit/>
          </a:bodyPr>
          <a:lstStyle>
            <a:lvl1pPr>
              <a:defRPr sz="2200">
                <a:solidFill>
                  <a:srgbClr val="262626"/>
                </a:solidFill>
              </a:defRPr>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095999" y="0"/>
            <a:ext cx="6102097" cy="6858000"/>
          </a:xfrm>
          <a:solidFill>
            <a:schemeClr val="bg1">
              <a:lumMod val="75000"/>
            </a:schemeClr>
          </a:solidFill>
        </p:spPr>
        <p:txBody>
          <a:bodyPr anchor="t"/>
          <a:lstStyle>
            <a:lvl1pPr marL="0" indent="0">
              <a:buNone/>
              <a:defRPr sz="3200">
                <a:solidFill>
                  <a:schemeClr val="bg1">
                    <a:lumMod val="85000"/>
                    <a:lumOff val="1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1115568" y="3549918"/>
            <a:ext cx="3794760" cy="2194037"/>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8" name="Date Placeholder 7"/>
          <p:cNvSpPr>
            <a:spLocks noGrp="1"/>
          </p:cNvSpPr>
          <p:nvPr>
            <p:ph type="dt" sz="half" idx="10"/>
          </p:nvPr>
        </p:nvSpPr>
        <p:spPr/>
        <p:txBody>
          <a:bodyPr/>
          <a:lstStyle>
            <a:lvl1pPr>
              <a:defRPr>
                <a:solidFill>
                  <a:srgbClr val="FFFFFF"/>
                </a:solidFill>
                <a:effectLst>
                  <a:outerShdw blurRad="50800" dist="38100" dir="2700000" algn="tl" rotWithShape="0">
                    <a:prstClr val="black">
                      <a:alpha val="43000"/>
                    </a:prstClr>
                  </a:outerShdw>
                </a:effectLst>
              </a:defRPr>
            </a:lvl1pPr>
          </a:lstStyle>
          <a:p>
            <a:fld id="{DE493122-44DC-44CA-8C15-1FAA5697F3AB}" type="datetimeFigureOut">
              <a:rPr lang="en-US" smtClean="0"/>
              <a:t>10/13/2020</a:t>
            </a:fld>
            <a:endParaRPr lang="en-US"/>
          </a:p>
        </p:txBody>
      </p:sp>
      <p:sp>
        <p:nvSpPr>
          <p:cNvPr id="9" name="Footer Placeholder 8"/>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en-US"/>
          </a:p>
        </p:txBody>
      </p:sp>
      <p:sp>
        <p:nvSpPr>
          <p:cNvPr id="10" name="Slide Number Placeholder 9"/>
          <p:cNvSpPr>
            <a:spLocks noGrp="1"/>
          </p:cNvSpPr>
          <p:nvPr>
            <p:ph type="sldNum" sz="quarter" idx="12"/>
          </p:nvPr>
        </p:nvSpPr>
        <p:spPr/>
        <p:txBody>
          <a:bodyPr/>
          <a:lstStyle/>
          <a:p>
            <a:fld id="{7BAD11F9-4555-403B-8069-54B0AB5EA9EF}" type="slidenum">
              <a:rPr lang="en-US" smtClean="0"/>
              <a:t>‹#›</a:t>
            </a:fld>
            <a:endParaRPr lang="en-US"/>
          </a:p>
        </p:txBody>
      </p:sp>
    </p:spTree>
    <p:extLst>
      <p:ext uri="{BB962C8B-B14F-4D97-AF65-F5344CB8AC3E}">
        <p14:creationId xmlns:p14="http://schemas.microsoft.com/office/powerpoint/2010/main" val="4189985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theme" Target="../theme/theme11.xml"/></Relationships>
</file>

<file path=ppt/slideMasters/_rels/slideMaster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theme" Target="../theme/theme12.xml"/></Relationships>
</file>

<file path=ppt/slideMasters/_rels/slideMaster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theme" Target="../theme/theme13.xml"/></Relationships>
</file>

<file path=ppt/slideMasters/_rels/slideMaster14.xml.rels><?xml version="1.0" encoding="UTF-8" standalone="yes"?>
<Relationships xmlns="http://schemas.openxmlformats.org/package/2006/relationships"><Relationship Id="rId1" Type="http://schemas.openxmlformats.org/officeDocument/2006/relationships/theme" Target="../theme/theme14.xml"/></Relationships>
</file>

<file path=ppt/slideMasters/_rels/slideMaster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theme" Target="../theme/theme15.xml"/></Relationships>
</file>

<file path=ppt/slideMasters/_rels/slideMaster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theme" Target="../theme/theme16.xml"/></Relationships>
</file>

<file path=ppt/slideMasters/_rels/slideMaster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theme" Target="../theme/theme17.xml"/></Relationships>
</file>

<file path=ppt/slideMasters/_rels/slideMaster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theme" Target="../theme/theme18.xml"/></Relationships>
</file>

<file path=ppt/slideMasters/_rels/slideMaster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theme" Target="../theme/theme19.xml"/></Relationships>
</file>

<file path=ppt/slideMasters/_rels/slideMaster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theme" Target="../theme/theme2.xml"/></Relationships>
</file>

<file path=ppt/slideMasters/_rels/slideMaster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theme" Target="../theme/theme20.xml"/></Relationships>
</file>

<file path=ppt/slideMasters/_rels/slideMaster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theme" Target="../theme/theme21.xml"/></Relationships>
</file>

<file path=ppt/slideMasters/_rels/slideMaster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theme" Target="../theme/theme22.xml"/></Relationships>
</file>

<file path=ppt/slideMasters/_rels/slideMaster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theme" Target="../theme/theme23.xml"/></Relationships>
</file>

<file path=ppt/slideMasters/_rels/slideMaster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theme" Target="../theme/theme24.xml"/></Relationships>
</file>

<file path=ppt/slideMasters/_rels/slideMaster25.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theme" Target="../theme/theme25.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_rels/slideMaster26.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slideLayout" Target="../slideLayouts/slideLayout18.xml"/><Relationship Id="rId1" Type="http://schemas.openxmlformats.org/officeDocument/2006/relationships/slideLayout" Target="../slideLayouts/slideLayout17.xml"/><Relationship Id="rId5" Type="http://schemas.openxmlformats.org/officeDocument/2006/relationships/theme" Target="../theme/theme26.xml"/><Relationship Id="rId4" Type="http://schemas.openxmlformats.org/officeDocument/2006/relationships/slideLayout" Target="../slideLayouts/slideLayout20.xml"/></Relationships>
</file>

<file path=ppt/slideMasters/_rels/slideMaster27.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slideLayout" Target="../slideLayouts/slideLayout22.xml"/><Relationship Id="rId1" Type="http://schemas.openxmlformats.org/officeDocument/2006/relationships/slideLayout" Target="../slideLayouts/slideLayout21.xml"/><Relationship Id="rId5" Type="http://schemas.openxmlformats.org/officeDocument/2006/relationships/theme" Target="../theme/theme27.xml"/><Relationship Id="rId4" Type="http://schemas.openxmlformats.org/officeDocument/2006/relationships/slideLayout" Target="../slideLayouts/slideLayout24.xml"/></Relationships>
</file>

<file path=ppt/slideMasters/_rels/slideMaster28.xml.rels><?xml version="1.0" encoding="UTF-8" standalone="yes"?>
<Relationships xmlns="http://schemas.openxmlformats.org/package/2006/relationships"><Relationship Id="rId2" Type="http://schemas.openxmlformats.org/officeDocument/2006/relationships/theme" Target="../theme/theme28.xml"/><Relationship Id="rId1" Type="http://schemas.openxmlformats.org/officeDocument/2006/relationships/slideLayout" Target="../slideLayouts/slideLayout25.xml"/></Relationships>
</file>

<file path=ppt/slideMasters/_rels/slideMaster29.xml.rels><?xml version="1.0" encoding="UTF-8" standalone="yes"?>
<Relationships xmlns="http://schemas.openxmlformats.org/package/2006/relationships"><Relationship Id="rId3" Type="http://schemas.openxmlformats.org/officeDocument/2006/relationships/theme" Target="../theme/theme29.xml"/><Relationship Id="rId2" Type="http://schemas.openxmlformats.org/officeDocument/2006/relationships/slideLayout" Target="../slideLayouts/slideLayout27.xml"/><Relationship Id="rId1"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theme" Target="../theme/theme3.xml"/></Relationships>
</file>

<file path=ppt/slideMasters/_rels/slideMaster3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theme" Target="../theme/theme30.xml"/><Relationship Id="rId1" Type="http://schemas.openxmlformats.org/officeDocument/2006/relationships/slideLayout" Target="../slideLayouts/slideLayout28.xml"/><Relationship Id="rId4" Type="http://schemas.openxmlformats.org/officeDocument/2006/relationships/image" Target="../media/image13.png"/></Relationships>
</file>

<file path=ppt/slideMasters/_rels/slideMaster3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theme" Target="../theme/theme31.xml"/><Relationship Id="rId1" Type="http://schemas.openxmlformats.org/officeDocument/2006/relationships/slideLayout" Target="../slideLayouts/slideLayout29.xml"/><Relationship Id="rId4" Type="http://schemas.openxmlformats.org/officeDocument/2006/relationships/image" Target="../media/image13.png"/></Relationships>
</file>

<file path=ppt/slideMasters/_rels/slideMaster3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theme" Target="../theme/theme32.xml"/><Relationship Id="rId1" Type="http://schemas.openxmlformats.org/officeDocument/2006/relationships/slideLayout" Target="../slideLayouts/slideLayout30.xml"/><Relationship Id="rId4" Type="http://schemas.openxmlformats.org/officeDocument/2006/relationships/image" Target="../media/image13.png"/></Relationships>
</file>

<file path=ppt/slideMasters/_rels/slideMaster3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theme" Target="../theme/theme33.xml"/><Relationship Id="rId1" Type="http://schemas.openxmlformats.org/officeDocument/2006/relationships/slideLayout" Target="../slideLayouts/slideLayout31.xml"/><Relationship Id="rId4" Type="http://schemas.openxmlformats.org/officeDocument/2006/relationships/image" Target="../media/image13.png"/></Relationships>
</file>

<file path=ppt/slideMasters/_rels/slideMaster3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theme" Target="../theme/theme34.xml"/><Relationship Id="rId1" Type="http://schemas.openxmlformats.org/officeDocument/2006/relationships/slideLayout" Target="../slideLayouts/slideLayout32.xml"/><Relationship Id="rId4" Type="http://schemas.openxmlformats.org/officeDocument/2006/relationships/image" Target="../media/image13.png"/></Relationships>
</file>

<file path=ppt/slideMasters/_rels/slideMaster3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theme" Target="../theme/theme35.xml"/><Relationship Id="rId1" Type="http://schemas.openxmlformats.org/officeDocument/2006/relationships/slideLayout" Target="../slideLayouts/slideLayout33.xml"/><Relationship Id="rId4" Type="http://schemas.openxmlformats.org/officeDocument/2006/relationships/image" Target="../media/image13.png"/></Relationships>
</file>

<file path=ppt/slideMasters/_rels/slideMaster3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theme" Target="../theme/theme36.xml"/><Relationship Id="rId1" Type="http://schemas.openxmlformats.org/officeDocument/2006/relationships/slideLayout" Target="../slideLayouts/slideLayout34.xml"/><Relationship Id="rId4" Type="http://schemas.openxmlformats.org/officeDocument/2006/relationships/image" Target="../media/image13.png"/></Relationships>
</file>

<file path=ppt/slideMasters/_rels/slideMaster3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theme" Target="../theme/theme37.xml"/><Relationship Id="rId1" Type="http://schemas.openxmlformats.org/officeDocument/2006/relationships/slideLayout" Target="../slideLayouts/slideLayout35.xml"/><Relationship Id="rId4" Type="http://schemas.openxmlformats.org/officeDocument/2006/relationships/image" Target="../media/image13.png"/></Relationships>
</file>

<file path=ppt/slideMasters/_rels/slideMaster3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theme" Target="../theme/theme38.xml"/><Relationship Id="rId1" Type="http://schemas.openxmlformats.org/officeDocument/2006/relationships/slideLayout" Target="../slideLayouts/slideLayout36.xml"/><Relationship Id="rId4" Type="http://schemas.openxmlformats.org/officeDocument/2006/relationships/image" Target="../media/image13.png"/></Relationships>
</file>

<file path=ppt/slideMasters/_rels/slideMaster3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theme" Target="../theme/theme39.xml"/><Relationship Id="rId1" Type="http://schemas.openxmlformats.org/officeDocument/2006/relationships/slideLayout" Target="../slideLayouts/slideLayout37.xml"/><Relationship Id="rId4" Type="http://schemas.openxmlformats.org/officeDocument/2006/relationships/image" Target="../media/image13.png"/></Relationships>
</file>

<file path=ppt/slideMasters/_rels/slideMaster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theme" Target="../theme/theme4.xml"/></Relationships>
</file>

<file path=ppt/slideMasters/_rels/slideMaster4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theme" Target="../theme/theme40.xml"/><Relationship Id="rId1" Type="http://schemas.openxmlformats.org/officeDocument/2006/relationships/slideLayout" Target="../slideLayouts/slideLayout38.xml"/><Relationship Id="rId4" Type="http://schemas.openxmlformats.org/officeDocument/2006/relationships/image" Target="../media/image13.png"/></Relationships>
</file>

<file path=ppt/slideMasters/_rels/slideMaster4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theme" Target="../theme/theme41.xml"/><Relationship Id="rId1" Type="http://schemas.openxmlformats.org/officeDocument/2006/relationships/slideLayout" Target="../slideLayouts/slideLayout39.xml"/><Relationship Id="rId4" Type="http://schemas.openxmlformats.org/officeDocument/2006/relationships/image" Target="../media/image13.png"/></Relationships>
</file>

<file path=ppt/slideMasters/_rels/slideMaster4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theme" Target="../theme/theme42.xml"/><Relationship Id="rId1" Type="http://schemas.openxmlformats.org/officeDocument/2006/relationships/slideLayout" Target="../slideLayouts/slideLayout40.xml"/><Relationship Id="rId4" Type="http://schemas.openxmlformats.org/officeDocument/2006/relationships/image" Target="../media/image13.png"/></Relationships>
</file>

<file path=ppt/slideMasters/_rels/slideMaster4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theme" Target="../theme/theme43.xml"/><Relationship Id="rId1" Type="http://schemas.openxmlformats.org/officeDocument/2006/relationships/slideLayout" Target="../slideLayouts/slideLayout41.xml"/><Relationship Id="rId4" Type="http://schemas.openxmlformats.org/officeDocument/2006/relationships/image" Target="../media/image13.png"/></Relationships>
</file>

<file path=ppt/slideMasters/_rels/slideMaster4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theme" Target="../theme/theme44.xml"/><Relationship Id="rId1" Type="http://schemas.openxmlformats.org/officeDocument/2006/relationships/slideLayout" Target="../slideLayouts/slideLayout42.xml"/><Relationship Id="rId4" Type="http://schemas.openxmlformats.org/officeDocument/2006/relationships/image" Target="../media/image13.png"/></Relationships>
</file>

<file path=ppt/slideMasters/_rels/slideMaster4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theme" Target="../theme/theme45.xml"/><Relationship Id="rId1" Type="http://schemas.openxmlformats.org/officeDocument/2006/relationships/slideLayout" Target="../slideLayouts/slideLayout43.xml"/><Relationship Id="rId4" Type="http://schemas.openxmlformats.org/officeDocument/2006/relationships/image" Target="../media/image13.png"/></Relationships>
</file>

<file path=ppt/slideMasters/_rels/slideMaster4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theme" Target="../theme/theme46.xml"/><Relationship Id="rId1" Type="http://schemas.openxmlformats.org/officeDocument/2006/relationships/slideLayout" Target="../slideLayouts/slideLayout44.xml"/><Relationship Id="rId4" Type="http://schemas.openxmlformats.org/officeDocument/2006/relationships/image" Target="../media/image13.png"/></Relationships>
</file>

<file path=ppt/slideMasters/_rels/slideMaster4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theme" Target="../theme/theme47.xml"/><Relationship Id="rId1" Type="http://schemas.openxmlformats.org/officeDocument/2006/relationships/slideLayout" Target="../slideLayouts/slideLayout45.xml"/><Relationship Id="rId4" Type="http://schemas.openxmlformats.org/officeDocument/2006/relationships/image" Target="../media/image13.png"/></Relationships>
</file>

<file path=ppt/slideMasters/_rels/slideMaster4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theme" Target="../theme/theme48.xml"/><Relationship Id="rId1" Type="http://schemas.openxmlformats.org/officeDocument/2006/relationships/slideLayout" Target="../slideLayouts/slideLayout46.xml"/><Relationship Id="rId4" Type="http://schemas.openxmlformats.org/officeDocument/2006/relationships/image" Target="../media/image13.png"/></Relationships>
</file>

<file path=ppt/slideMasters/_rels/slideMaster4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theme" Target="../theme/theme49.xml"/><Relationship Id="rId1" Type="http://schemas.openxmlformats.org/officeDocument/2006/relationships/slideLayout" Target="../slideLayouts/slideLayout47.xml"/><Relationship Id="rId4" Type="http://schemas.openxmlformats.org/officeDocument/2006/relationships/image" Target="../media/image13.png"/></Relationships>
</file>

<file path=ppt/slideMasters/_rels/slideMaster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theme" Target="../theme/theme5.xml"/></Relationships>
</file>

<file path=ppt/slideMasters/_rels/slideMaster5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theme" Target="../theme/theme50.xml"/><Relationship Id="rId1" Type="http://schemas.openxmlformats.org/officeDocument/2006/relationships/slideLayout" Target="../slideLayouts/slideLayout48.xml"/><Relationship Id="rId4" Type="http://schemas.openxmlformats.org/officeDocument/2006/relationships/image" Target="../media/image13.png"/></Relationships>
</file>

<file path=ppt/slideMasters/_rels/slideMaster5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theme" Target="../theme/theme51.xml"/><Relationship Id="rId1" Type="http://schemas.openxmlformats.org/officeDocument/2006/relationships/slideLayout" Target="../slideLayouts/slideLayout49.xml"/><Relationship Id="rId4" Type="http://schemas.openxmlformats.org/officeDocument/2006/relationships/image" Target="../media/image13.png"/></Relationships>
</file>

<file path=ppt/slideMasters/_rels/slideMaster5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theme" Target="../theme/theme52.xml"/><Relationship Id="rId1" Type="http://schemas.openxmlformats.org/officeDocument/2006/relationships/slideLayout" Target="../slideLayouts/slideLayout50.xml"/><Relationship Id="rId4" Type="http://schemas.openxmlformats.org/officeDocument/2006/relationships/image" Target="../media/image13.png"/></Relationships>
</file>

<file path=ppt/slideMasters/_rels/slideMaster5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theme" Target="../theme/theme53.xml"/><Relationship Id="rId1" Type="http://schemas.openxmlformats.org/officeDocument/2006/relationships/slideLayout" Target="../slideLayouts/slideLayout51.xml"/><Relationship Id="rId4" Type="http://schemas.openxmlformats.org/officeDocument/2006/relationships/image" Target="../media/image13.png"/></Relationships>
</file>

<file path=ppt/slideMasters/_rels/slideMaster5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theme" Target="../theme/theme54.xml"/><Relationship Id="rId1" Type="http://schemas.openxmlformats.org/officeDocument/2006/relationships/slideLayout" Target="../slideLayouts/slideLayout52.xml"/><Relationship Id="rId4" Type="http://schemas.openxmlformats.org/officeDocument/2006/relationships/image" Target="../media/image13.png"/></Relationships>
</file>

<file path=ppt/slideMasters/_rels/slideMaster5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theme" Target="../theme/theme55.xml"/><Relationship Id="rId1" Type="http://schemas.openxmlformats.org/officeDocument/2006/relationships/slideLayout" Target="../slideLayouts/slideLayout53.xml"/><Relationship Id="rId4" Type="http://schemas.openxmlformats.org/officeDocument/2006/relationships/image" Target="../media/image13.png"/></Relationships>
</file>

<file path=ppt/slideMasters/_rels/slideMaster5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theme" Target="../theme/theme56.xml"/><Relationship Id="rId1" Type="http://schemas.openxmlformats.org/officeDocument/2006/relationships/slideLayout" Target="../slideLayouts/slideLayout54.xml"/><Relationship Id="rId4" Type="http://schemas.openxmlformats.org/officeDocument/2006/relationships/image" Target="../media/image13.png"/></Relationships>
</file>

<file path=ppt/slideMasters/_rels/slideMaster5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theme" Target="../theme/theme57.xml"/><Relationship Id="rId1" Type="http://schemas.openxmlformats.org/officeDocument/2006/relationships/slideLayout" Target="../slideLayouts/slideLayout55.xml"/><Relationship Id="rId4" Type="http://schemas.openxmlformats.org/officeDocument/2006/relationships/image" Target="../media/image13.png"/></Relationships>
</file>

<file path=ppt/slideMasters/_rels/slideMaster5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theme" Target="../theme/theme58.xml"/><Relationship Id="rId1" Type="http://schemas.openxmlformats.org/officeDocument/2006/relationships/slideLayout" Target="../slideLayouts/slideLayout56.xml"/><Relationship Id="rId4" Type="http://schemas.openxmlformats.org/officeDocument/2006/relationships/image" Target="../media/image13.png"/></Relationships>
</file>

<file path=ppt/slideMasters/_rels/slideMaster5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theme" Target="../theme/theme59.xml"/><Relationship Id="rId1" Type="http://schemas.openxmlformats.org/officeDocument/2006/relationships/slideLayout" Target="../slideLayouts/slideLayout57.xml"/><Relationship Id="rId4" Type="http://schemas.openxmlformats.org/officeDocument/2006/relationships/image" Target="../media/image13.png"/></Relationships>
</file>

<file path=ppt/slideMasters/_rels/slideMaster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theme" Target="../theme/theme6.xml"/></Relationships>
</file>

<file path=ppt/slideMasters/_rels/slideMaster6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theme" Target="../theme/theme60.xml"/><Relationship Id="rId1" Type="http://schemas.openxmlformats.org/officeDocument/2006/relationships/slideLayout" Target="../slideLayouts/slideLayout58.xml"/><Relationship Id="rId4" Type="http://schemas.openxmlformats.org/officeDocument/2006/relationships/image" Target="../media/image13.png"/></Relationships>
</file>

<file path=ppt/slideMasters/_rels/slideMaster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bwMode="black">
          <a:xfrm>
            <a:off x="2231136" y="964692"/>
            <a:ext cx="7729728" cy="1188720"/>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2231136" y="2638044"/>
            <a:ext cx="7729728" cy="3101983"/>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7821429" y="6238816"/>
            <a:ext cx="2753746" cy="323968"/>
          </a:xfrm>
          <a:prstGeom prst="rect">
            <a:avLst/>
          </a:prstGeom>
        </p:spPr>
        <p:txBody>
          <a:bodyPr vert="horz" lIns="91440" tIns="45720" rIns="91440" bIns="45720" rtlCol="0" anchor="ctr"/>
          <a:lstStyle>
            <a:lvl1pPr algn="r">
              <a:defRPr sz="1050">
                <a:solidFill>
                  <a:schemeClr val="tx1">
                    <a:alpha val="70000"/>
                  </a:schemeClr>
                </a:solidFill>
              </a:defRPr>
            </a:lvl1pPr>
          </a:lstStyle>
          <a:p>
            <a:fld id="{DE493122-44DC-44CA-8C15-1FAA5697F3AB}" type="datetimeFigureOut">
              <a:rPr lang="en-US" smtClean="0"/>
              <a:t>10/13/2020</a:t>
            </a:fld>
            <a:endParaRPr lang="en-US"/>
          </a:p>
        </p:txBody>
      </p:sp>
      <p:sp>
        <p:nvSpPr>
          <p:cNvPr id="5" name="Footer Placeholder 4"/>
          <p:cNvSpPr>
            <a:spLocks noGrp="1"/>
          </p:cNvSpPr>
          <p:nvPr>
            <p:ph type="ftr" sz="quarter" idx="3"/>
          </p:nvPr>
        </p:nvSpPr>
        <p:spPr>
          <a:xfrm>
            <a:off x="1600200" y="6236208"/>
            <a:ext cx="5901189" cy="320040"/>
          </a:xfrm>
          <a:prstGeom prst="rect">
            <a:avLst/>
          </a:prstGeom>
        </p:spPr>
        <p:txBody>
          <a:bodyPr vert="horz" lIns="91440" tIns="45720" rIns="91440" bIns="45720" rtlCol="0" anchor="ctr"/>
          <a:lstStyle>
            <a:lvl1pPr algn="l">
              <a:defRPr sz="1050">
                <a:solidFill>
                  <a:schemeClr val="tx1">
                    <a:alpha val="70000"/>
                  </a:schemeClr>
                </a:solidFill>
              </a:defRPr>
            </a:lvl1pPr>
          </a:lstStyle>
          <a:p>
            <a:endParaRPr lang="en-US"/>
          </a:p>
        </p:txBody>
      </p:sp>
      <p:sp>
        <p:nvSpPr>
          <p:cNvPr id="6" name="Slide Number Placeholder 5"/>
          <p:cNvSpPr>
            <a:spLocks noGrp="1"/>
          </p:cNvSpPr>
          <p:nvPr>
            <p:ph type="sldNum" sz="quarter" idx="4"/>
          </p:nvPr>
        </p:nvSpPr>
        <p:spPr>
          <a:xfrm>
            <a:off x="10758922" y="6217920"/>
            <a:ext cx="365760" cy="365760"/>
          </a:xfrm>
          <a:prstGeom prst="ellipse">
            <a:avLst/>
          </a:prstGeom>
          <a:solidFill>
            <a:srgbClr val="1D1D1D">
              <a:alpha val="70000"/>
            </a:srgbClr>
          </a:solidFill>
        </p:spPr>
        <p:txBody>
          <a:bodyPr vert="horz" lIns="18288" tIns="45720" rIns="18288" bIns="45720" rtlCol="0" anchor="ctr">
            <a:noAutofit/>
          </a:bodyPr>
          <a:lstStyle>
            <a:lvl1pPr algn="ctr">
              <a:defRPr sz="1100" spc="0" baseline="0">
                <a:solidFill>
                  <a:srgbClr val="FFFFFF"/>
                </a:solidFill>
              </a:defRPr>
            </a:lvl1pPr>
          </a:lstStyle>
          <a:p>
            <a:fld id="{7BAD11F9-4555-403B-8069-54B0AB5EA9EF}" type="slidenum">
              <a:rPr lang="en-US" smtClean="0"/>
              <a:t>‹#›</a:t>
            </a:fld>
            <a:endParaRPr lang="en-US"/>
          </a:p>
        </p:txBody>
      </p:sp>
    </p:spTree>
    <p:extLst>
      <p:ext uri="{BB962C8B-B14F-4D97-AF65-F5344CB8AC3E}">
        <p14:creationId xmlns:p14="http://schemas.microsoft.com/office/powerpoint/2010/main" val="2462393844"/>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 id="2147483717" r:id="rId11"/>
  </p:sldLayoutIdLst>
  <p:txStyles>
    <p:title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DAE3409-A28C-4B1B-BF58-64B6C19C29D0}"/>
              </a:ext>
            </a:extLst>
          </p:cNvPr>
          <p:cNvSpPr/>
          <p:nvPr userDrawn="1"/>
        </p:nvSpPr>
        <p:spPr>
          <a:xfrm>
            <a:off x="-1" y="6472886"/>
            <a:ext cx="12191999" cy="385114"/>
          </a:xfrm>
          <a:prstGeom prst="rect">
            <a:avLst/>
          </a:prstGeom>
          <a:solidFill>
            <a:schemeClr val="bg1">
              <a:lumMod val="8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Poppins Light" panose="00000400000000000000" pitchFamily="50" charset="0"/>
              <a:cs typeface="Poppins Light" panose="00000400000000000000" pitchFamily="50" charset="0"/>
            </a:endParaRPr>
          </a:p>
        </p:txBody>
      </p:sp>
      <p:sp>
        <p:nvSpPr>
          <p:cNvPr id="27" name="Date Placeholder 4">
            <a:extLst>
              <a:ext uri="{FF2B5EF4-FFF2-40B4-BE49-F238E27FC236}">
                <a16:creationId xmlns:a16="http://schemas.microsoft.com/office/drawing/2014/main" id="{55113C87-0D80-4172-8AFD-7457C5F0A9B8}"/>
              </a:ext>
            </a:extLst>
          </p:cNvPr>
          <p:cNvSpPr txBox="1">
            <a:spLocks/>
          </p:cNvSpPr>
          <p:nvPr userDrawn="1"/>
        </p:nvSpPr>
        <p:spPr>
          <a:xfrm>
            <a:off x="838199" y="6501685"/>
            <a:ext cx="2975149" cy="365125"/>
          </a:xfrm>
          <a:prstGeom prst="rect">
            <a:avLst/>
          </a:prstGeom>
        </p:spPr>
        <p:txBody>
          <a:bodyPr anchor="ctr"/>
          <a:lstStyle>
            <a:defPPr>
              <a:defRPr lang="en-US"/>
            </a:defPPr>
            <a:lvl1pPr marL="0" algn="l" defTabSz="914400" rtl="0" eaLnBrk="1" latinLnBrk="0" hangingPunct="1">
              <a:defRPr sz="1000" kern="1200">
                <a:solidFill>
                  <a:srgbClr val="898989"/>
                </a:solidFill>
                <a:latin typeface="Poppins Light" panose="00000400000000000000" pitchFamily="50" charset="0"/>
                <a:ea typeface="+mn-ea"/>
                <a:cs typeface="Poppins Light" panose="00000400000000000000" pitchFamily="50"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September 2020</a:t>
            </a:r>
          </a:p>
        </p:txBody>
      </p:sp>
      <p:sp>
        <p:nvSpPr>
          <p:cNvPr id="9" name="Rectangle 8">
            <a:extLst>
              <a:ext uri="{FF2B5EF4-FFF2-40B4-BE49-F238E27FC236}">
                <a16:creationId xmlns:a16="http://schemas.microsoft.com/office/drawing/2014/main" id="{3F8586E2-21B1-42A9-8D05-F01F391771A3}"/>
              </a:ext>
            </a:extLst>
          </p:cNvPr>
          <p:cNvSpPr/>
          <p:nvPr userDrawn="1"/>
        </p:nvSpPr>
        <p:spPr>
          <a:xfrm>
            <a:off x="11767895" y="6742471"/>
            <a:ext cx="424103" cy="11552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Poppins Light" panose="00000400000000000000" pitchFamily="50" charset="0"/>
              <a:cs typeface="Poppins Light" panose="00000400000000000000" pitchFamily="50" charset="0"/>
            </a:endParaRPr>
          </a:p>
        </p:txBody>
      </p:sp>
      <p:sp>
        <p:nvSpPr>
          <p:cNvPr id="10" name="TextBox 9">
            <a:extLst>
              <a:ext uri="{FF2B5EF4-FFF2-40B4-BE49-F238E27FC236}">
                <a16:creationId xmlns:a16="http://schemas.microsoft.com/office/drawing/2014/main" id="{DA5B9F54-D216-46F0-8320-03FFD5C3E369}"/>
              </a:ext>
            </a:extLst>
          </p:cNvPr>
          <p:cNvSpPr txBox="1"/>
          <p:nvPr userDrawn="1"/>
        </p:nvSpPr>
        <p:spPr>
          <a:xfrm>
            <a:off x="4036219" y="6561136"/>
            <a:ext cx="4114800" cy="246221"/>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000" dirty="0">
                <a:solidFill>
                  <a:srgbClr val="898989"/>
                </a:solidFill>
                <a:latin typeface="Poppins Light" panose="00000400000000000000" pitchFamily="50" charset="0"/>
                <a:cs typeface="Poppins Light" panose="00000400000000000000" pitchFamily="50" charset="0"/>
              </a:rPr>
              <a:t>BrightNight - Confidential</a:t>
            </a:r>
            <a:endParaRPr lang="en-US" sz="1000" dirty="0">
              <a:solidFill>
                <a:srgbClr val="898989"/>
              </a:solidFill>
              <a:latin typeface="Poppins Light" panose="00000400000000000000" pitchFamily="50" charset="0"/>
              <a:cs typeface="Poppins Light" panose="00000400000000000000" pitchFamily="50" charset="0"/>
            </a:endParaRPr>
          </a:p>
        </p:txBody>
      </p:sp>
      <p:sp>
        <p:nvSpPr>
          <p:cNvPr id="11" name="TextBox 10">
            <a:extLst>
              <a:ext uri="{FF2B5EF4-FFF2-40B4-BE49-F238E27FC236}">
                <a16:creationId xmlns:a16="http://schemas.microsoft.com/office/drawing/2014/main" id="{BFF0B467-C347-4A74-AE0D-5C6D13CB8A99}"/>
              </a:ext>
            </a:extLst>
          </p:cNvPr>
          <p:cNvSpPr txBox="1"/>
          <p:nvPr userDrawn="1"/>
        </p:nvSpPr>
        <p:spPr>
          <a:xfrm>
            <a:off x="9444317" y="6532336"/>
            <a:ext cx="2626249" cy="246221"/>
          </a:xfrm>
          <a:prstGeom prst="rect">
            <a:avLst/>
          </a:prstGeom>
          <a:noFill/>
        </p:spPr>
        <p:txBody>
          <a:bodyPr wrap="square" rtlCol="0"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A0B0BA-937A-4940-8AA3-D9B58A371C57}" type="slidenum">
              <a:rPr lang="en-US" sz="1000" smtClean="0">
                <a:solidFill>
                  <a:srgbClr val="898989"/>
                </a:solidFill>
                <a:latin typeface="Poppins Light" panose="00000400000000000000" pitchFamily="50" charset="0"/>
                <a:cs typeface="Poppins Light" panose="00000400000000000000" pitchFamily="50" charset="0"/>
              </a:rPr>
              <a:pPr marL="0" marR="0" lvl="0" indent="0" algn="r" defTabSz="914400" rtl="0" eaLnBrk="1" fontAlgn="auto" latinLnBrk="0" hangingPunct="1">
                <a:lnSpc>
                  <a:spcPct val="100000"/>
                </a:lnSpc>
                <a:spcBef>
                  <a:spcPts val="0"/>
                </a:spcBef>
                <a:spcAft>
                  <a:spcPts val="0"/>
                </a:spcAft>
                <a:buClrTx/>
                <a:buSzTx/>
                <a:buFontTx/>
                <a:buNone/>
                <a:tabLst/>
                <a:defRPr/>
              </a:pPr>
              <a:t>‹#›</a:t>
            </a:fld>
            <a:r>
              <a:rPr lang="en-US" sz="1000" dirty="0">
                <a:latin typeface="Poppins Light" panose="00000400000000000000" pitchFamily="50" charset="0"/>
                <a:cs typeface="Poppins Light" panose="00000400000000000000" pitchFamily="50" charset="0"/>
              </a:rPr>
              <a:t>  </a:t>
            </a:r>
            <a:endParaRPr lang="en-US" sz="1000" dirty="0">
              <a:solidFill>
                <a:srgbClr val="898989"/>
              </a:solidFill>
              <a:latin typeface="Poppins Light" panose="00000400000000000000" pitchFamily="50" charset="0"/>
              <a:cs typeface="Poppins Light" panose="00000400000000000000" pitchFamily="50" charset="0"/>
            </a:endParaRPr>
          </a:p>
        </p:txBody>
      </p:sp>
      <p:grpSp>
        <p:nvGrpSpPr>
          <p:cNvPr id="15" name="Group 14">
            <a:extLst>
              <a:ext uri="{FF2B5EF4-FFF2-40B4-BE49-F238E27FC236}">
                <a16:creationId xmlns:a16="http://schemas.microsoft.com/office/drawing/2014/main" id="{EF72574A-4213-410D-B2B0-1BDBED93D1D7}"/>
              </a:ext>
            </a:extLst>
          </p:cNvPr>
          <p:cNvGrpSpPr/>
          <p:nvPr userDrawn="1"/>
        </p:nvGrpSpPr>
        <p:grpSpPr>
          <a:xfrm>
            <a:off x="10406719" y="0"/>
            <a:ext cx="1796222" cy="824581"/>
            <a:chOff x="10406719" y="0"/>
            <a:chExt cx="1796222" cy="824581"/>
          </a:xfrm>
        </p:grpSpPr>
        <p:grpSp>
          <p:nvGrpSpPr>
            <p:cNvPr id="16" name="Group 15">
              <a:extLst>
                <a:ext uri="{FF2B5EF4-FFF2-40B4-BE49-F238E27FC236}">
                  <a16:creationId xmlns:a16="http://schemas.microsoft.com/office/drawing/2014/main" id="{A40561CE-C8F6-4FBE-B231-C40D4C29C599}"/>
                </a:ext>
              </a:extLst>
            </p:cNvPr>
            <p:cNvGrpSpPr/>
            <p:nvPr userDrawn="1"/>
          </p:nvGrpSpPr>
          <p:grpSpPr>
            <a:xfrm rot="10800000">
              <a:off x="10406719" y="0"/>
              <a:ext cx="1796222" cy="824581"/>
              <a:chOff x="-13391" y="360094"/>
              <a:chExt cx="879040" cy="544076"/>
            </a:xfrm>
          </p:grpSpPr>
          <p:sp>
            <p:nvSpPr>
              <p:cNvPr id="18" name="Forma libre: forma 10">
                <a:extLst>
                  <a:ext uri="{FF2B5EF4-FFF2-40B4-BE49-F238E27FC236}">
                    <a16:creationId xmlns:a16="http://schemas.microsoft.com/office/drawing/2014/main" id="{D5269922-A489-4C4C-A95E-44D6ED478B30}"/>
                  </a:ext>
                </a:extLst>
              </p:cNvPr>
              <p:cNvSpPr/>
              <p:nvPr/>
            </p:nvSpPr>
            <p:spPr>
              <a:xfrm>
                <a:off x="297749" y="360096"/>
                <a:ext cx="567900" cy="544074"/>
              </a:xfrm>
              <a:custGeom>
                <a:avLst/>
                <a:gdLst>
                  <a:gd name="connsiteX0" fmla="*/ 0 w 6285343"/>
                  <a:gd name="connsiteY0" fmla="*/ 0 h 5733236"/>
                  <a:gd name="connsiteX1" fmla="*/ 4717058 w 6285343"/>
                  <a:gd name="connsiteY1" fmla="*/ 0 h 5733236"/>
                  <a:gd name="connsiteX2" fmla="*/ 6285343 w 6285343"/>
                  <a:gd name="connsiteY2" fmla="*/ 5733236 h 5733236"/>
                  <a:gd name="connsiteX3" fmla="*/ 0 w 6285343"/>
                  <a:gd name="connsiteY3" fmla="*/ 5733236 h 5733236"/>
                </a:gdLst>
                <a:ahLst/>
                <a:cxnLst>
                  <a:cxn ang="0">
                    <a:pos x="connsiteX0" y="connsiteY0"/>
                  </a:cxn>
                  <a:cxn ang="0">
                    <a:pos x="connsiteX1" y="connsiteY1"/>
                  </a:cxn>
                  <a:cxn ang="0">
                    <a:pos x="connsiteX2" y="connsiteY2"/>
                  </a:cxn>
                  <a:cxn ang="0">
                    <a:pos x="connsiteX3" y="connsiteY3"/>
                  </a:cxn>
                </a:cxnLst>
                <a:rect l="l" t="t" r="r" b="b"/>
                <a:pathLst>
                  <a:path w="6285343" h="5733236">
                    <a:moveTo>
                      <a:pt x="0" y="0"/>
                    </a:moveTo>
                    <a:lnTo>
                      <a:pt x="4717058" y="0"/>
                    </a:lnTo>
                    <a:lnTo>
                      <a:pt x="6285343" y="5733236"/>
                    </a:lnTo>
                    <a:lnTo>
                      <a:pt x="0" y="5733236"/>
                    </a:lnTo>
                    <a:close/>
                  </a:path>
                </a:pathLst>
              </a:custGeom>
              <a:solidFill>
                <a:srgbClr val="FACF0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s-AR" dirty="0">
                  <a:latin typeface="Poppins Light" panose="00000400000000000000" pitchFamily="50" charset="0"/>
                  <a:cs typeface="Poppins Light" panose="00000400000000000000" pitchFamily="50" charset="0"/>
                </a:endParaRPr>
              </a:p>
            </p:txBody>
          </p:sp>
          <p:sp>
            <p:nvSpPr>
              <p:cNvPr id="19" name="Rectangle 18">
                <a:extLst>
                  <a:ext uri="{FF2B5EF4-FFF2-40B4-BE49-F238E27FC236}">
                    <a16:creationId xmlns:a16="http://schemas.microsoft.com/office/drawing/2014/main" id="{32B9114F-0AC2-4010-9140-5DC81303B382}"/>
                  </a:ext>
                </a:extLst>
              </p:cNvPr>
              <p:cNvSpPr/>
              <p:nvPr/>
            </p:nvSpPr>
            <p:spPr>
              <a:xfrm flipH="1" flipV="1">
                <a:off x="-13391" y="360094"/>
                <a:ext cx="496240" cy="544074"/>
              </a:xfrm>
              <a:prstGeom prst="rect">
                <a:avLst/>
              </a:prstGeom>
              <a:solidFill>
                <a:srgbClr val="FAC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latin typeface="Poppins Light" panose="00000400000000000000" pitchFamily="50" charset="0"/>
                  <a:cs typeface="Poppins Light" panose="00000400000000000000" pitchFamily="50" charset="0"/>
                </a:endParaRPr>
              </a:p>
            </p:txBody>
          </p:sp>
        </p:grpSp>
        <p:pic>
          <p:nvPicPr>
            <p:cNvPr id="17" name="Picture 16">
              <a:extLst>
                <a:ext uri="{FF2B5EF4-FFF2-40B4-BE49-F238E27FC236}">
                  <a16:creationId xmlns:a16="http://schemas.microsoft.com/office/drawing/2014/main" id="{6C2CAA5F-BE40-44A7-B196-9AABC92B836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01890" y="125679"/>
              <a:ext cx="1160439" cy="573222"/>
            </a:xfrm>
            <a:prstGeom prst="rect">
              <a:avLst/>
            </a:prstGeom>
          </p:spPr>
        </p:pic>
      </p:grpSp>
      <p:sp>
        <p:nvSpPr>
          <p:cNvPr id="2" name="TextBox 1">
            <a:extLst>
              <a:ext uri="{FF2B5EF4-FFF2-40B4-BE49-F238E27FC236}">
                <a16:creationId xmlns:a16="http://schemas.microsoft.com/office/drawing/2014/main" id="{54E70812-5486-409B-AD1D-5B2BD1D1267C}"/>
              </a:ext>
            </a:extLst>
          </p:cNvPr>
          <p:cNvSpPr txBox="1"/>
          <p:nvPr userDrawn="1"/>
        </p:nvSpPr>
        <p:spPr>
          <a:xfrm rot="19379042">
            <a:off x="3082079" y="1675772"/>
            <a:ext cx="6189133" cy="2646878"/>
          </a:xfrm>
          <a:prstGeom prst="rect">
            <a:avLst/>
          </a:prstGeom>
          <a:noFill/>
        </p:spPr>
        <p:txBody>
          <a:bodyPr wrap="square" rtlCol="0">
            <a:spAutoFit/>
          </a:bodyPr>
          <a:lstStyle/>
          <a:p>
            <a:r>
              <a:rPr lang="en-US" sz="16600" cap="all" baseline="0" dirty="0">
                <a:solidFill>
                  <a:schemeClr val="bg1">
                    <a:lumMod val="85000"/>
                  </a:schemeClr>
                </a:solidFill>
              </a:rPr>
              <a:t>Draft</a:t>
            </a:r>
          </a:p>
        </p:txBody>
      </p:sp>
    </p:spTree>
    <p:extLst>
      <p:ext uri="{BB962C8B-B14F-4D97-AF65-F5344CB8AC3E}">
        <p14:creationId xmlns:p14="http://schemas.microsoft.com/office/powerpoint/2010/main" val="1235277709"/>
      </p:ext>
    </p:extLst>
  </p:cSld>
  <p:clrMap bg1="lt1" tx1="dk1" bg2="lt2" tx2="dk2" accent1="accent1" accent2="accent2" accent3="accent3" accent4="accent4" accent5="accent5" accent6="accent6" hlink="hlink" folHlink="folHlink"/>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DAE3409-A28C-4B1B-BF58-64B6C19C29D0}"/>
              </a:ext>
            </a:extLst>
          </p:cNvPr>
          <p:cNvSpPr/>
          <p:nvPr userDrawn="1"/>
        </p:nvSpPr>
        <p:spPr>
          <a:xfrm>
            <a:off x="-1" y="6472886"/>
            <a:ext cx="12191999" cy="385114"/>
          </a:xfrm>
          <a:prstGeom prst="rect">
            <a:avLst/>
          </a:prstGeom>
          <a:solidFill>
            <a:schemeClr val="bg1">
              <a:lumMod val="8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Poppins Light" panose="00000400000000000000" pitchFamily="50" charset="0"/>
              <a:cs typeface="Poppins Light" panose="00000400000000000000" pitchFamily="50" charset="0"/>
            </a:endParaRPr>
          </a:p>
        </p:txBody>
      </p:sp>
      <p:sp>
        <p:nvSpPr>
          <p:cNvPr id="27" name="Date Placeholder 4">
            <a:extLst>
              <a:ext uri="{FF2B5EF4-FFF2-40B4-BE49-F238E27FC236}">
                <a16:creationId xmlns:a16="http://schemas.microsoft.com/office/drawing/2014/main" id="{55113C87-0D80-4172-8AFD-7457C5F0A9B8}"/>
              </a:ext>
            </a:extLst>
          </p:cNvPr>
          <p:cNvSpPr txBox="1">
            <a:spLocks/>
          </p:cNvSpPr>
          <p:nvPr userDrawn="1"/>
        </p:nvSpPr>
        <p:spPr>
          <a:xfrm>
            <a:off x="838199" y="6501685"/>
            <a:ext cx="2975149" cy="365125"/>
          </a:xfrm>
          <a:prstGeom prst="rect">
            <a:avLst/>
          </a:prstGeom>
        </p:spPr>
        <p:txBody>
          <a:bodyPr anchor="ctr"/>
          <a:lstStyle>
            <a:defPPr>
              <a:defRPr lang="en-US"/>
            </a:defPPr>
            <a:lvl1pPr marL="0" algn="l" defTabSz="914400" rtl="0" eaLnBrk="1" latinLnBrk="0" hangingPunct="1">
              <a:defRPr sz="1000" kern="1200">
                <a:solidFill>
                  <a:srgbClr val="898989"/>
                </a:solidFill>
                <a:latin typeface="Poppins Light" panose="00000400000000000000" pitchFamily="50" charset="0"/>
                <a:ea typeface="+mn-ea"/>
                <a:cs typeface="Poppins Light" panose="00000400000000000000" pitchFamily="50"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September 2020</a:t>
            </a:r>
          </a:p>
        </p:txBody>
      </p:sp>
      <p:sp>
        <p:nvSpPr>
          <p:cNvPr id="9" name="Rectangle 8">
            <a:extLst>
              <a:ext uri="{FF2B5EF4-FFF2-40B4-BE49-F238E27FC236}">
                <a16:creationId xmlns:a16="http://schemas.microsoft.com/office/drawing/2014/main" id="{3F8586E2-21B1-42A9-8D05-F01F391771A3}"/>
              </a:ext>
            </a:extLst>
          </p:cNvPr>
          <p:cNvSpPr/>
          <p:nvPr userDrawn="1"/>
        </p:nvSpPr>
        <p:spPr>
          <a:xfrm>
            <a:off x="11767895" y="6742471"/>
            <a:ext cx="424103" cy="11552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Poppins Light" panose="00000400000000000000" pitchFamily="50" charset="0"/>
              <a:cs typeface="Poppins Light" panose="00000400000000000000" pitchFamily="50" charset="0"/>
            </a:endParaRPr>
          </a:p>
        </p:txBody>
      </p:sp>
      <p:sp>
        <p:nvSpPr>
          <p:cNvPr id="10" name="TextBox 9">
            <a:extLst>
              <a:ext uri="{FF2B5EF4-FFF2-40B4-BE49-F238E27FC236}">
                <a16:creationId xmlns:a16="http://schemas.microsoft.com/office/drawing/2014/main" id="{DA5B9F54-D216-46F0-8320-03FFD5C3E369}"/>
              </a:ext>
            </a:extLst>
          </p:cNvPr>
          <p:cNvSpPr txBox="1"/>
          <p:nvPr userDrawn="1"/>
        </p:nvSpPr>
        <p:spPr>
          <a:xfrm>
            <a:off x="4036219" y="6561136"/>
            <a:ext cx="4114800" cy="246221"/>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000" dirty="0">
                <a:solidFill>
                  <a:srgbClr val="898989"/>
                </a:solidFill>
                <a:latin typeface="Poppins Light" panose="00000400000000000000" pitchFamily="50" charset="0"/>
                <a:cs typeface="Poppins Light" panose="00000400000000000000" pitchFamily="50" charset="0"/>
              </a:rPr>
              <a:t>BrightNight - Confidential</a:t>
            </a:r>
            <a:endParaRPr lang="en-US" sz="1000" dirty="0">
              <a:solidFill>
                <a:srgbClr val="898989"/>
              </a:solidFill>
              <a:latin typeface="Poppins Light" panose="00000400000000000000" pitchFamily="50" charset="0"/>
              <a:cs typeface="Poppins Light" panose="00000400000000000000" pitchFamily="50" charset="0"/>
            </a:endParaRPr>
          </a:p>
        </p:txBody>
      </p:sp>
      <p:sp>
        <p:nvSpPr>
          <p:cNvPr id="11" name="TextBox 10">
            <a:extLst>
              <a:ext uri="{FF2B5EF4-FFF2-40B4-BE49-F238E27FC236}">
                <a16:creationId xmlns:a16="http://schemas.microsoft.com/office/drawing/2014/main" id="{BFF0B467-C347-4A74-AE0D-5C6D13CB8A99}"/>
              </a:ext>
            </a:extLst>
          </p:cNvPr>
          <p:cNvSpPr txBox="1"/>
          <p:nvPr userDrawn="1"/>
        </p:nvSpPr>
        <p:spPr>
          <a:xfrm>
            <a:off x="9444317" y="6532336"/>
            <a:ext cx="2626249" cy="246221"/>
          </a:xfrm>
          <a:prstGeom prst="rect">
            <a:avLst/>
          </a:prstGeom>
          <a:noFill/>
        </p:spPr>
        <p:txBody>
          <a:bodyPr wrap="square" rtlCol="0"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A0B0BA-937A-4940-8AA3-D9B58A371C57}" type="slidenum">
              <a:rPr lang="en-US" sz="1000" smtClean="0">
                <a:solidFill>
                  <a:srgbClr val="898989"/>
                </a:solidFill>
                <a:latin typeface="Poppins Light" panose="00000400000000000000" pitchFamily="50" charset="0"/>
                <a:cs typeface="Poppins Light" panose="00000400000000000000" pitchFamily="50" charset="0"/>
              </a:rPr>
              <a:pPr marL="0" marR="0" lvl="0" indent="0" algn="r" defTabSz="914400" rtl="0" eaLnBrk="1" fontAlgn="auto" latinLnBrk="0" hangingPunct="1">
                <a:lnSpc>
                  <a:spcPct val="100000"/>
                </a:lnSpc>
                <a:spcBef>
                  <a:spcPts val="0"/>
                </a:spcBef>
                <a:spcAft>
                  <a:spcPts val="0"/>
                </a:spcAft>
                <a:buClrTx/>
                <a:buSzTx/>
                <a:buFontTx/>
                <a:buNone/>
                <a:tabLst/>
                <a:defRPr/>
              </a:pPr>
              <a:t>‹#›</a:t>
            </a:fld>
            <a:r>
              <a:rPr lang="en-US" sz="1000" dirty="0">
                <a:latin typeface="Poppins Light" panose="00000400000000000000" pitchFamily="50" charset="0"/>
                <a:cs typeface="Poppins Light" panose="00000400000000000000" pitchFamily="50" charset="0"/>
              </a:rPr>
              <a:t>  </a:t>
            </a:r>
            <a:endParaRPr lang="en-US" sz="1000" dirty="0">
              <a:solidFill>
                <a:srgbClr val="898989"/>
              </a:solidFill>
              <a:latin typeface="Poppins Light" panose="00000400000000000000" pitchFamily="50" charset="0"/>
              <a:cs typeface="Poppins Light" panose="00000400000000000000" pitchFamily="50" charset="0"/>
            </a:endParaRPr>
          </a:p>
        </p:txBody>
      </p:sp>
      <p:grpSp>
        <p:nvGrpSpPr>
          <p:cNvPr id="15" name="Group 14">
            <a:extLst>
              <a:ext uri="{FF2B5EF4-FFF2-40B4-BE49-F238E27FC236}">
                <a16:creationId xmlns:a16="http://schemas.microsoft.com/office/drawing/2014/main" id="{EF72574A-4213-410D-B2B0-1BDBED93D1D7}"/>
              </a:ext>
            </a:extLst>
          </p:cNvPr>
          <p:cNvGrpSpPr/>
          <p:nvPr userDrawn="1"/>
        </p:nvGrpSpPr>
        <p:grpSpPr>
          <a:xfrm>
            <a:off x="10406719" y="0"/>
            <a:ext cx="1796222" cy="824581"/>
            <a:chOff x="10406719" y="0"/>
            <a:chExt cx="1796222" cy="824581"/>
          </a:xfrm>
        </p:grpSpPr>
        <p:grpSp>
          <p:nvGrpSpPr>
            <p:cNvPr id="16" name="Group 15">
              <a:extLst>
                <a:ext uri="{FF2B5EF4-FFF2-40B4-BE49-F238E27FC236}">
                  <a16:creationId xmlns:a16="http://schemas.microsoft.com/office/drawing/2014/main" id="{A40561CE-C8F6-4FBE-B231-C40D4C29C599}"/>
                </a:ext>
              </a:extLst>
            </p:cNvPr>
            <p:cNvGrpSpPr/>
            <p:nvPr userDrawn="1"/>
          </p:nvGrpSpPr>
          <p:grpSpPr>
            <a:xfrm rot="10800000">
              <a:off x="10406719" y="0"/>
              <a:ext cx="1796222" cy="824581"/>
              <a:chOff x="-13391" y="360094"/>
              <a:chExt cx="879040" cy="544076"/>
            </a:xfrm>
          </p:grpSpPr>
          <p:sp>
            <p:nvSpPr>
              <p:cNvPr id="18" name="Forma libre: forma 10">
                <a:extLst>
                  <a:ext uri="{FF2B5EF4-FFF2-40B4-BE49-F238E27FC236}">
                    <a16:creationId xmlns:a16="http://schemas.microsoft.com/office/drawing/2014/main" id="{D5269922-A489-4C4C-A95E-44D6ED478B30}"/>
                  </a:ext>
                </a:extLst>
              </p:cNvPr>
              <p:cNvSpPr/>
              <p:nvPr/>
            </p:nvSpPr>
            <p:spPr>
              <a:xfrm>
                <a:off x="297749" y="360096"/>
                <a:ext cx="567900" cy="544074"/>
              </a:xfrm>
              <a:custGeom>
                <a:avLst/>
                <a:gdLst>
                  <a:gd name="connsiteX0" fmla="*/ 0 w 6285343"/>
                  <a:gd name="connsiteY0" fmla="*/ 0 h 5733236"/>
                  <a:gd name="connsiteX1" fmla="*/ 4717058 w 6285343"/>
                  <a:gd name="connsiteY1" fmla="*/ 0 h 5733236"/>
                  <a:gd name="connsiteX2" fmla="*/ 6285343 w 6285343"/>
                  <a:gd name="connsiteY2" fmla="*/ 5733236 h 5733236"/>
                  <a:gd name="connsiteX3" fmla="*/ 0 w 6285343"/>
                  <a:gd name="connsiteY3" fmla="*/ 5733236 h 5733236"/>
                </a:gdLst>
                <a:ahLst/>
                <a:cxnLst>
                  <a:cxn ang="0">
                    <a:pos x="connsiteX0" y="connsiteY0"/>
                  </a:cxn>
                  <a:cxn ang="0">
                    <a:pos x="connsiteX1" y="connsiteY1"/>
                  </a:cxn>
                  <a:cxn ang="0">
                    <a:pos x="connsiteX2" y="connsiteY2"/>
                  </a:cxn>
                  <a:cxn ang="0">
                    <a:pos x="connsiteX3" y="connsiteY3"/>
                  </a:cxn>
                </a:cxnLst>
                <a:rect l="l" t="t" r="r" b="b"/>
                <a:pathLst>
                  <a:path w="6285343" h="5733236">
                    <a:moveTo>
                      <a:pt x="0" y="0"/>
                    </a:moveTo>
                    <a:lnTo>
                      <a:pt x="4717058" y="0"/>
                    </a:lnTo>
                    <a:lnTo>
                      <a:pt x="6285343" y="5733236"/>
                    </a:lnTo>
                    <a:lnTo>
                      <a:pt x="0" y="5733236"/>
                    </a:lnTo>
                    <a:close/>
                  </a:path>
                </a:pathLst>
              </a:custGeom>
              <a:solidFill>
                <a:srgbClr val="FACF0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s-AR" dirty="0">
                  <a:latin typeface="Poppins Light" panose="00000400000000000000" pitchFamily="50" charset="0"/>
                  <a:cs typeface="Poppins Light" panose="00000400000000000000" pitchFamily="50" charset="0"/>
                </a:endParaRPr>
              </a:p>
            </p:txBody>
          </p:sp>
          <p:sp>
            <p:nvSpPr>
              <p:cNvPr id="19" name="Rectangle 18">
                <a:extLst>
                  <a:ext uri="{FF2B5EF4-FFF2-40B4-BE49-F238E27FC236}">
                    <a16:creationId xmlns:a16="http://schemas.microsoft.com/office/drawing/2014/main" id="{32B9114F-0AC2-4010-9140-5DC81303B382}"/>
                  </a:ext>
                </a:extLst>
              </p:cNvPr>
              <p:cNvSpPr/>
              <p:nvPr/>
            </p:nvSpPr>
            <p:spPr>
              <a:xfrm flipH="1" flipV="1">
                <a:off x="-13391" y="360094"/>
                <a:ext cx="496240" cy="544074"/>
              </a:xfrm>
              <a:prstGeom prst="rect">
                <a:avLst/>
              </a:prstGeom>
              <a:solidFill>
                <a:srgbClr val="FAC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latin typeface="Poppins Light" panose="00000400000000000000" pitchFamily="50" charset="0"/>
                  <a:cs typeface="Poppins Light" panose="00000400000000000000" pitchFamily="50" charset="0"/>
                </a:endParaRPr>
              </a:p>
            </p:txBody>
          </p:sp>
        </p:grpSp>
        <p:pic>
          <p:nvPicPr>
            <p:cNvPr id="17" name="Picture 16">
              <a:extLst>
                <a:ext uri="{FF2B5EF4-FFF2-40B4-BE49-F238E27FC236}">
                  <a16:creationId xmlns:a16="http://schemas.microsoft.com/office/drawing/2014/main" id="{6C2CAA5F-BE40-44A7-B196-9AABC92B836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01890" y="125679"/>
              <a:ext cx="1160439" cy="573222"/>
            </a:xfrm>
            <a:prstGeom prst="rect">
              <a:avLst/>
            </a:prstGeom>
          </p:spPr>
        </p:pic>
      </p:grpSp>
      <p:sp>
        <p:nvSpPr>
          <p:cNvPr id="2" name="TextBox 1">
            <a:extLst>
              <a:ext uri="{FF2B5EF4-FFF2-40B4-BE49-F238E27FC236}">
                <a16:creationId xmlns:a16="http://schemas.microsoft.com/office/drawing/2014/main" id="{54E70812-5486-409B-AD1D-5B2BD1D1267C}"/>
              </a:ext>
            </a:extLst>
          </p:cNvPr>
          <p:cNvSpPr txBox="1"/>
          <p:nvPr userDrawn="1"/>
        </p:nvSpPr>
        <p:spPr>
          <a:xfrm rot="19379042">
            <a:off x="3082079" y="1675772"/>
            <a:ext cx="6189133" cy="2646878"/>
          </a:xfrm>
          <a:prstGeom prst="rect">
            <a:avLst/>
          </a:prstGeom>
          <a:noFill/>
        </p:spPr>
        <p:txBody>
          <a:bodyPr wrap="square" rtlCol="0">
            <a:spAutoFit/>
          </a:bodyPr>
          <a:lstStyle/>
          <a:p>
            <a:r>
              <a:rPr lang="en-US" sz="16600" cap="all" baseline="0" dirty="0">
                <a:solidFill>
                  <a:schemeClr val="bg1">
                    <a:lumMod val="85000"/>
                  </a:schemeClr>
                </a:solidFill>
              </a:rPr>
              <a:t>Draft</a:t>
            </a:r>
          </a:p>
        </p:txBody>
      </p:sp>
    </p:spTree>
    <p:extLst>
      <p:ext uri="{BB962C8B-B14F-4D97-AF65-F5344CB8AC3E}">
        <p14:creationId xmlns:p14="http://schemas.microsoft.com/office/powerpoint/2010/main" val="1980980426"/>
      </p:ext>
    </p:extLst>
  </p:cSld>
  <p:clrMap bg1="lt1" tx1="dk1" bg2="lt2" tx2="dk2" accent1="accent1" accent2="accent2" accent3="accent3" accent4="accent4" accent5="accent5" accent6="accent6" hlink="hlink" folHlink="folHlink"/>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DAE3409-A28C-4B1B-BF58-64B6C19C29D0}"/>
              </a:ext>
            </a:extLst>
          </p:cNvPr>
          <p:cNvSpPr/>
          <p:nvPr userDrawn="1"/>
        </p:nvSpPr>
        <p:spPr>
          <a:xfrm>
            <a:off x="-1" y="6472886"/>
            <a:ext cx="12191999" cy="385114"/>
          </a:xfrm>
          <a:prstGeom prst="rect">
            <a:avLst/>
          </a:prstGeom>
          <a:solidFill>
            <a:schemeClr val="bg1">
              <a:lumMod val="8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Poppins Light" panose="00000400000000000000" pitchFamily="50" charset="0"/>
              <a:cs typeface="Poppins Light" panose="00000400000000000000" pitchFamily="50" charset="0"/>
            </a:endParaRPr>
          </a:p>
        </p:txBody>
      </p:sp>
      <p:sp>
        <p:nvSpPr>
          <p:cNvPr id="27" name="Date Placeholder 4">
            <a:extLst>
              <a:ext uri="{FF2B5EF4-FFF2-40B4-BE49-F238E27FC236}">
                <a16:creationId xmlns:a16="http://schemas.microsoft.com/office/drawing/2014/main" id="{55113C87-0D80-4172-8AFD-7457C5F0A9B8}"/>
              </a:ext>
            </a:extLst>
          </p:cNvPr>
          <p:cNvSpPr txBox="1">
            <a:spLocks/>
          </p:cNvSpPr>
          <p:nvPr userDrawn="1"/>
        </p:nvSpPr>
        <p:spPr>
          <a:xfrm>
            <a:off x="838199" y="6501685"/>
            <a:ext cx="2975149" cy="365125"/>
          </a:xfrm>
          <a:prstGeom prst="rect">
            <a:avLst/>
          </a:prstGeom>
        </p:spPr>
        <p:txBody>
          <a:bodyPr anchor="ctr"/>
          <a:lstStyle>
            <a:defPPr>
              <a:defRPr lang="en-US"/>
            </a:defPPr>
            <a:lvl1pPr marL="0" algn="l" defTabSz="914400" rtl="0" eaLnBrk="1" latinLnBrk="0" hangingPunct="1">
              <a:defRPr sz="1000" kern="1200">
                <a:solidFill>
                  <a:srgbClr val="898989"/>
                </a:solidFill>
                <a:latin typeface="Poppins Light" panose="00000400000000000000" pitchFamily="50" charset="0"/>
                <a:ea typeface="+mn-ea"/>
                <a:cs typeface="Poppins Light" panose="00000400000000000000" pitchFamily="50"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September 2020</a:t>
            </a:r>
          </a:p>
        </p:txBody>
      </p:sp>
      <p:sp>
        <p:nvSpPr>
          <p:cNvPr id="9" name="Rectangle 8">
            <a:extLst>
              <a:ext uri="{FF2B5EF4-FFF2-40B4-BE49-F238E27FC236}">
                <a16:creationId xmlns:a16="http://schemas.microsoft.com/office/drawing/2014/main" id="{3F8586E2-21B1-42A9-8D05-F01F391771A3}"/>
              </a:ext>
            </a:extLst>
          </p:cNvPr>
          <p:cNvSpPr/>
          <p:nvPr userDrawn="1"/>
        </p:nvSpPr>
        <p:spPr>
          <a:xfrm>
            <a:off x="11767895" y="6742471"/>
            <a:ext cx="424103" cy="11552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Poppins Light" panose="00000400000000000000" pitchFamily="50" charset="0"/>
              <a:cs typeface="Poppins Light" panose="00000400000000000000" pitchFamily="50" charset="0"/>
            </a:endParaRPr>
          </a:p>
        </p:txBody>
      </p:sp>
      <p:sp>
        <p:nvSpPr>
          <p:cNvPr id="10" name="TextBox 9">
            <a:extLst>
              <a:ext uri="{FF2B5EF4-FFF2-40B4-BE49-F238E27FC236}">
                <a16:creationId xmlns:a16="http://schemas.microsoft.com/office/drawing/2014/main" id="{DA5B9F54-D216-46F0-8320-03FFD5C3E369}"/>
              </a:ext>
            </a:extLst>
          </p:cNvPr>
          <p:cNvSpPr txBox="1"/>
          <p:nvPr userDrawn="1"/>
        </p:nvSpPr>
        <p:spPr>
          <a:xfrm>
            <a:off x="4036219" y="6561136"/>
            <a:ext cx="4114800" cy="246221"/>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000" dirty="0">
                <a:solidFill>
                  <a:srgbClr val="898989"/>
                </a:solidFill>
                <a:latin typeface="Poppins Light" panose="00000400000000000000" pitchFamily="50" charset="0"/>
                <a:cs typeface="Poppins Light" panose="00000400000000000000" pitchFamily="50" charset="0"/>
              </a:rPr>
              <a:t>BrightNight - Confidential</a:t>
            </a:r>
            <a:endParaRPr lang="en-US" sz="1000" dirty="0">
              <a:solidFill>
                <a:srgbClr val="898989"/>
              </a:solidFill>
              <a:latin typeface="Poppins Light" panose="00000400000000000000" pitchFamily="50" charset="0"/>
              <a:cs typeface="Poppins Light" panose="00000400000000000000" pitchFamily="50" charset="0"/>
            </a:endParaRPr>
          </a:p>
        </p:txBody>
      </p:sp>
      <p:sp>
        <p:nvSpPr>
          <p:cNvPr id="11" name="TextBox 10">
            <a:extLst>
              <a:ext uri="{FF2B5EF4-FFF2-40B4-BE49-F238E27FC236}">
                <a16:creationId xmlns:a16="http://schemas.microsoft.com/office/drawing/2014/main" id="{BFF0B467-C347-4A74-AE0D-5C6D13CB8A99}"/>
              </a:ext>
            </a:extLst>
          </p:cNvPr>
          <p:cNvSpPr txBox="1"/>
          <p:nvPr userDrawn="1"/>
        </p:nvSpPr>
        <p:spPr>
          <a:xfrm>
            <a:off x="9444317" y="6532336"/>
            <a:ext cx="2626249" cy="246221"/>
          </a:xfrm>
          <a:prstGeom prst="rect">
            <a:avLst/>
          </a:prstGeom>
          <a:noFill/>
        </p:spPr>
        <p:txBody>
          <a:bodyPr wrap="square" rtlCol="0"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A0B0BA-937A-4940-8AA3-D9B58A371C57}" type="slidenum">
              <a:rPr lang="en-US" sz="1000" smtClean="0">
                <a:solidFill>
                  <a:srgbClr val="898989"/>
                </a:solidFill>
                <a:latin typeface="Poppins Light" panose="00000400000000000000" pitchFamily="50" charset="0"/>
                <a:cs typeface="Poppins Light" panose="00000400000000000000" pitchFamily="50" charset="0"/>
              </a:rPr>
              <a:pPr marL="0" marR="0" lvl="0" indent="0" algn="r" defTabSz="914400" rtl="0" eaLnBrk="1" fontAlgn="auto" latinLnBrk="0" hangingPunct="1">
                <a:lnSpc>
                  <a:spcPct val="100000"/>
                </a:lnSpc>
                <a:spcBef>
                  <a:spcPts val="0"/>
                </a:spcBef>
                <a:spcAft>
                  <a:spcPts val="0"/>
                </a:spcAft>
                <a:buClrTx/>
                <a:buSzTx/>
                <a:buFontTx/>
                <a:buNone/>
                <a:tabLst/>
                <a:defRPr/>
              </a:pPr>
              <a:t>‹#›</a:t>
            </a:fld>
            <a:r>
              <a:rPr lang="en-US" sz="1000" dirty="0">
                <a:latin typeface="Poppins Light" panose="00000400000000000000" pitchFamily="50" charset="0"/>
                <a:cs typeface="Poppins Light" panose="00000400000000000000" pitchFamily="50" charset="0"/>
              </a:rPr>
              <a:t>  </a:t>
            </a:r>
            <a:endParaRPr lang="en-US" sz="1000" dirty="0">
              <a:solidFill>
                <a:srgbClr val="898989"/>
              </a:solidFill>
              <a:latin typeface="Poppins Light" panose="00000400000000000000" pitchFamily="50" charset="0"/>
              <a:cs typeface="Poppins Light" panose="00000400000000000000" pitchFamily="50" charset="0"/>
            </a:endParaRPr>
          </a:p>
        </p:txBody>
      </p:sp>
      <p:grpSp>
        <p:nvGrpSpPr>
          <p:cNvPr id="15" name="Group 14">
            <a:extLst>
              <a:ext uri="{FF2B5EF4-FFF2-40B4-BE49-F238E27FC236}">
                <a16:creationId xmlns:a16="http://schemas.microsoft.com/office/drawing/2014/main" id="{EF72574A-4213-410D-B2B0-1BDBED93D1D7}"/>
              </a:ext>
            </a:extLst>
          </p:cNvPr>
          <p:cNvGrpSpPr/>
          <p:nvPr userDrawn="1"/>
        </p:nvGrpSpPr>
        <p:grpSpPr>
          <a:xfrm>
            <a:off x="10406719" y="0"/>
            <a:ext cx="1796222" cy="824581"/>
            <a:chOff x="10406719" y="0"/>
            <a:chExt cx="1796222" cy="824581"/>
          </a:xfrm>
        </p:grpSpPr>
        <p:grpSp>
          <p:nvGrpSpPr>
            <p:cNvPr id="16" name="Group 15">
              <a:extLst>
                <a:ext uri="{FF2B5EF4-FFF2-40B4-BE49-F238E27FC236}">
                  <a16:creationId xmlns:a16="http://schemas.microsoft.com/office/drawing/2014/main" id="{A40561CE-C8F6-4FBE-B231-C40D4C29C599}"/>
                </a:ext>
              </a:extLst>
            </p:cNvPr>
            <p:cNvGrpSpPr/>
            <p:nvPr userDrawn="1"/>
          </p:nvGrpSpPr>
          <p:grpSpPr>
            <a:xfrm rot="10800000">
              <a:off x="10406719" y="0"/>
              <a:ext cx="1796222" cy="824581"/>
              <a:chOff x="-13391" y="360094"/>
              <a:chExt cx="879040" cy="544076"/>
            </a:xfrm>
          </p:grpSpPr>
          <p:sp>
            <p:nvSpPr>
              <p:cNvPr id="18" name="Forma libre: forma 10">
                <a:extLst>
                  <a:ext uri="{FF2B5EF4-FFF2-40B4-BE49-F238E27FC236}">
                    <a16:creationId xmlns:a16="http://schemas.microsoft.com/office/drawing/2014/main" id="{D5269922-A489-4C4C-A95E-44D6ED478B30}"/>
                  </a:ext>
                </a:extLst>
              </p:cNvPr>
              <p:cNvSpPr/>
              <p:nvPr/>
            </p:nvSpPr>
            <p:spPr>
              <a:xfrm>
                <a:off x="297749" y="360096"/>
                <a:ext cx="567900" cy="544074"/>
              </a:xfrm>
              <a:custGeom>
                <a:avLst/>
                <a:gdLst>
                  <a:gd name="connsiteX0" fmla="*/ 0 w 6285343"/>
                  <a:gd name="connsiteY0" fmla="*/ 0 h 5733236"/>
                  <a:gd name="connsiteX1" fmla="*/ 4717058 w 6285343"/>
                  <a:gd name="connsiteY1" fmla="*/ 0 h 5733236"/>
                  <a:gd name="connsiteX2" fmla="*/ 6285343 w 6285343"/>
                  <a:gd name="connsiteY2" fmla="*/ 5733236 h 5733236"/>
                  <a:gd name="connsiteX3" fmla="*/ 0 w 6285343"/>
                  <a:gd name="connsiteY3" fmla="*/ 5733236 h 5733236"/>
                </a:gdLst>
                <a:ahLst/>
                <a:cxnLst>
                  <a:cxn ang="0">
                    <a:pos x="connsiteX0" y="connsiteY0"/>
                  </a:cxn>
                  <a:cxn ang="0">
                    <a:pos x="connsiteX1" y="connsiteY1"/>
                  </a:cxn>
                  <a:cxn ang="0">
                    <a:pos x="connsiteX2" y="connsiteY2"/>
                  </a:cxn>
                  <a:cxn ang="0">
                    <a:pos x="connsiteX3" y="connsiteY3"/>
                  </a:cxn>
                </a:cxnLst>
                <a:rect l="l" t="t" r="r" b="b"/>
                <a:pathLst>
                  <a:path w="6285343" h="5733236">
                    <a:moveTo>
                      <a:pt x="0" y="0"/>
                    </a:moveTo>
                    <a:lnTo>
                      <a:pt x="4717058" y="0"/>
                    </a:lnTo>
                    <a:lnTo>
                      <a:pt x="6285343" y="5733236"/>
                    </a:lnTo>
                    <a:lnTo>
                      <a:pt x="0" y="5733236"/>
                    </a:lnTo>
                    <a:close/>
                  </a:path>
                </a:pathLst>
              </a:custGeom>
              <a:solidFill>
                <a:srgbClr val="FACF0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s-AR" dirty="0">
                  <a:latin typeface="Poppins Light" panose="00000400000000000000" pitchFamily="50" charset="0"/>
                  <a:cs typeface="Poppins Light" panose="00000400000000000000" pitchFamily="50" charset="0"/>
                </a:endParaRPr>
              </a:p>
            </p:txBody>
          </p:sp>
          <p:sp>
            <p:nvSpPr>
              <p:cNvPr id="19" name="Rectangle 18">
                <a:extLst>
                  <a:ext uri="{FF2B5EF4-FFF2-40B4-BE49-F238E27FC236}">
                    <a16:creationId xmlns:a16="http://schemas.microsoft.com/office/drawing/2014/main" id="{32B9114F-0AC2-4010-9140-5DC81303B382}"/>
                  </a:ext>
                </a:extLst>
              </p:cNvPr>
              <p:cNvSpPr/>
              <p:nvPr/>
            </p:nvSpPr>
            <p:spPr>
              <a:xfrm flipH="1" flipV="1">
                <a:off x="-13391" y="360094"/>
                <a:ext cx="496240" cy="544074"/>
              </a:xfrm>
              <a:prstGeom prst="rect">
                <a:avLst/>
              </a:prstGeom>
              <a:solidFill>
                <a:srgbClr val="FAC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latin typeface="Poppins Light" panose="00000400000000000000" pitchFamily="50" charset="0"/>
                  <a:cs typeface="Poppins Light" panose="00000400000000000000" pitchFamily="50" charset="0"/>
                </a:endParaRPr>
              </a:p>
            </p:txBody>
          </p:sp>
        </p:grpSp>
        <p:pic>
          <p:nvPicPr>
            <p:cNvPr id="17" name="Picture 16">
              <a:extLst>
                <a:ext uri="{FF2B5EF4-FFF2-40B4-BE49-F238E27FC236}">
                  <a16:creationId xmlns:a16="http://schemas.microsoft.com/office/drawing/2014/main" id="{6C2CAA5F-BE40-44A7-B196-9AABC92B836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01890" y="125679"/>
              <a:ext cx="1160439" cy="573222"/>
            </a:xfrm>
            <a:prstGeom prst="rect">
              <a:avLst/>
            </a:prstGeom>
          </p:spPr>
        </p:pic>
      </p:grpSp>
      <p:sp>
        <p:nvSpPr>
          <p:cNvPr id="2" name="TextBox 1">
            <a:extLst>
              <a:ext uri="{FF2B5EF4-FFF2-40B4-BE49-F238E27FC236}">
                <a16:creationId xmlns:a16="http://schemas.microsoft.com/office/drawing/2014/main" id="{54E70812-5486-409B-AD1D-5B2BD1D1267C}"/>
              </a:ext>
            </a:extLst>
          </p:cNvPr>
          <p:cNvSpPr txBox="1"/>
          <p:nvPr userDrawn="1"/>
        </p:nvSpPr>
        <p:spPr>
          <a:xfrm rot="19379042">
            <a:off x="3082079" y="1675772"/>
            <a:ext cx="6189133" cy="2646878"/>
          </a:xfrm>
          <a:prstGeom prst="rect">
            <a:avLst/>
          </a:prstGeom>
          <a:noFill/>
        </p:spPr>
        <p:txBody>
          <a:bodyPr wrap="square" rtlCol="0">
            <a:spAutoFit/>
          </a:bodyPr>
          <a:lstStyle/>
          <a:p>
            <a:r>
              <a:rPr lang="en-US" sz="16600" cap="all" baseline="0" dirty="0">
                <a:solidFill>
                  <a:schemeClr val="bg1">
                    <a:lumMod val="85000"/>
                  </a:schemeClr>
                </a:solidFill>
              </a:rPr>
              <a:t>Draft</a:t>
            </a:r>
          </a:p>
        </p:txBody>
      </p:sp>
    </p:spTree>
    <p:extLst>
      <p:ext uri="{BB962C8B-B14F-4D97-AF65-F5344CB8AC3E}">
        <p14:creationId xmlns:p14="http://schemas.microsoft.com/office/powerpoint/2010/main" val="3794524984"/>
      </p:ext>
    </p:extLst>
  </p:cSld>
  <p:clrMap bg1="lt1" tx1="dk1" bg2="lt2" tx2="dk2" accent1="accent1" accent2="accent2" accent3="accent3" accent4="accent4" accent5="accent5" accent6="accent6" hlink="hlink" folHlink="folHlink"/>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DAE3409-A28C-4B1B-BF58-64B6C19C29D0}"/>
              </a:ext>
            </a:extLst>
          </p:cNvPr>
          <p:cNvSpPr/>
          <p:nvPr userDrawn="1"/>
        </p:nvSpPr>
        <p:spPr>
          <a:xfrm>
            <a:off x="-1" y="6472886"/>
            <a:ext cx="12191999" cy="385114"/>
          </a:xfrm>
          <a:prstGeom prst="rect">
            <a:avLst/>
          </a:prstGeom>
          <a:solidFill>
            <a:schemeClr val="bg1">
              <a:lumMod val="8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Poppins Light" panose="00000400000000000000" pitchFamily="50" charset="0"/>
              <a:cs typeface="Poppins Light" panose="00000400000000000000" pitchFamily="50" charset="0"/>
            </a:endParaRPr>
          </a:p>
        </p:txBody>
      </p:sp>
      <p:sp>
        <p:nvSpPr>
          <p:cNvPr id="27" name="Date Placeholder 4">
            <a:extLst>
              <a:ext uri="{FF2B5EF4-FFF2-40B4-BE49-F238E27FC236}">
                <a16:creationId xmlns:a16="http://schemas.microsoft.com/office/drawing/2014/main" id="{55113C87-0D80-4172-8AFD-7457C5F0A9B8}"/>
              </a:ext>
            </a:extLst>
          </p:cNvPr>
          <p:cNvSpPr txBox="1">
            <a:spLocks/>
          </p:cNvSpPr>
          <p:nvPr userDrawn="1"/>
        </p:nvSpPr>
        <p:spPr>
          <a:xfrm>
            <a:off x="838199" y="6501685"/>
            <a:ext cx="2975149" cy="365125"/>
          </a:xfrm>
          <a:prstGeom prst="rect">
            <a:avLst/>
          </a:prstGeom>
        </p:spPr>
        <p:txBody>
          <a:bodyPr anchor="ctr"/>
          <a:lstStyle>
            <a:defPPr>
              <a:defRPr lang="en-US"/>
            </a:defPPr>
            <a:lvl1pPr marL="0" algn="l" defTabSz="914400" rtl="0" eaLnBrk="1" latinLnBrk="0" hangingPunct="1">
              <a:defRPr sz="1000" kern="1200">
                <a:solidFill>
                  <a:srgbClr val="898989"/>
                </a:solidFill>
                <a:latin typeface="Poppins Light" panose="00000400000000000000" pitchFamily="50" charset="0"/>
                <a:ea typeface="+mn-ea"/>
                <a:cs typeface="Poppins Light" panose="00000400000000000000" pitchFamily="50"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September 2020</a:t>
            </a:r>
          </a:p>
        </p:txBody>
      </p:sp>
      <p:sp>
        <p:nvSpPr>
          <p:cNvPr id="9" name="Rectangle 8">
            <a:extLst>
              <a:ext uri="{FF2B5EF4-FFF2-40B4-BE49-F238E27FC236}">
                <a16:creationId xmlns:a16="http://schemas.microsoft.com/office/drawing/2014/main" id="{3F8586E2-21B1-42A9-8D05-F01F391771A3}"/>
              </a:ext>
            </a:extLst>
          </p:cNvPr>
          <p:cNvSpPr/>
          <p:nvPr userDrawn="1"/>
        </p:nvSpPr>
        <p:spPr>
          <a:xfrm>
            <a:off x="11767895" y="6742471"/>
            <a:ext cx="424103" cy="11552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Poppins Light" panose="00000400000000000000" pitchFamily="50" charset="0"/>
              <a:cs typeface="Poppins Light" panose="00000400000000000000" pitchFamily="50" charset="0"/>
            </a:endParaRPr>
          </a:p>
        </p:txBody>
      </p:sp>
      <p:sp>
        <p:nvSpPr>
          <p:cNvPr id="10" name="TextBox 9">
            <a:extLst>
              <a:ext uri="{FF2B5EF4-FFF2-40B4-BE49-F238E27FC236}">
                <a16:creationId xmlns:a16="http://schemas.microsoft.com/office/drawing/2014/main" id="{DA5B9F54-D216-46F0-8320-03FFD5C3E369}"/>
              </a:ext>
            </a:extLst>
          </p:cNvPr>
          <p:cNvSpPr txBox="1"/>
          <p:nvPr userDrawn="1"/>
        </p:nvSpPr>
        <p:spPr>
          <a:xfrm>
            <a:off x="4036219" y="6561136"/>
            <a:ext cx="4114800" cy="246221"/>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000" dirty="0">
                <a:solidFill>
                  <a:srgbClr val="898989"/>
                </a:solidFill>
                <a:latin typeface="Poppins Light" panose="00000400000000000000" pitchFamily="50" charset="0"/>
                <a:cs typeface="Poppins Light" panose="00000400000000000000" pitchFamily="50" charset="0"/>
              </a:rPr>
              <a:t>BrightNight - Confidential</a:t>
            </a:r>
            <a:endParaRPr lang="en-US" sz="1000" dirty="0">
              <a:solidFill>
                <a:srgbClr val="898989"/>
              </a:solidFill>
              <a:latin typeface="Poppins Light" panose="00000400000000000000" pitchFamily="50" charset="0"/>
              <a:cs typeface="Poppins Light" panose="00000400000000000000" pitchFamily="50" charset="0"/>
            </a:endParaRPr>
          </a:p>
        </p:txBody>
      </p:sp>
      <p:sp>
        <p:nvSpPr>
          <p:cNvPr id="11" name="TextBox 10">
            <a:extLst>
              <a:ext uri="{FF2B5EF4-FFF2-40B4-BE49-F238E27FC236}">
                <a16:creationId xmlns:a16="http://schemas.microsoft.com/office/drawing/2014/main" id="{BFF0B467-C347-4A74-AE0D-5C6D13CB8A99}"/>
              </a:ext>
            </a:extLst>
          </p:cNvPr>
          <p:cNvSpPr txBox="1"/>
          <p:nvPr userDrawn="1"/>
        </p:nvSpPr>
        <p:spPr>
          <a:xfrm>
            <a:off x="9444317" y="6532336"/>
            <a:ext cx="2626249" cy="246221"/>
          </a:xfrm>
          <a:prstGeom prst="rect">
            <a:avLst/>
          </a:prstGeom>
          <a:noFill/>
        </p:spPr>
        <p:txBody>
          <a:bodyPr wrap="square" rtlCol="0"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A0B0BA-937A-4940-8AA3-D9B58A371C57}" type="slidenum">
              <a:rPr lang="en-US" sz="1000" smtClean="0">
                <a:solidFill>
                  <a:srgbClr val="898989"/>
                </a:solidFill>
                <a:latin typeface="Poppins Light" panose="00000400000000000000" pitchFamily="50" charset="0"/>
                <a:cs typeface="Poppins Light" panose="00000400000000000000" pitchFamily="50" charset="0"/>
              </a:rPr>
              <a:pPr marL="0" marR="0" lvl="0" indent="0" algn="r" defTabSz="914400" rtl="0" eaLnBrk="1" fontAlgn="auto" latinLnBrk="0" hangingPunct="1">
                <a:lnSpc>
                  <a:spcPct val="100000"/>
                </a:lnSpc>
                <a:spcBef>
                  <a:spcPts val="0"/>
                </a:spcBef>
                <a:spcAft>
                  <a:spcPts val="0"/>
                </a:spcAft>
                <a:buClrTx/>
                <a:buSzTx/>
                <a:buFontTx/>
                <a:buNone/>
                <a:tabLst/>
                <a:defRPr/>
              </a:pPr>
              <a:t>‹#›</a:t>
            </a:fld>
            <a:r>
              <a:rPr lang="en-US" sz="1000" dirty="0">
                <a:latin typeface="Poppins Light" panose="00000400000000000000" pitchFamily="50" charset="0"/>
                <a:cs typeface="Poppins Light" panose="00000400000000000000" pitchFamily="50" charset="0"/>
              </a:rPr>
              <a:t>  </a:t>
            </a:r>
            <a:endParaRPr lang="en-US" sz="1000" dirty="0">
              <a:solidFill>
                <a:srgbClr val="898989"/>
              </a:solidFill>
              <a:latin typeface="Poppins Light" panose="00000400000000000000" pitchFamily="50" charset="0"/>
              <a:cs typeface="Poppins Light" panose="00000400000000000000" pitchFamily="50" charset="0"/>
            </a:endParaRPr>
          </a:p>
        </p:txBody>
      </p:sp>
      <p:grpSp>
        <p:nvGrpSpPr>
          <p:cNvPr id="15" name="Group 14">
            <a:extLst>
              <a:ext uri="{FF2B5EF4-FFF2-40B4-BE49-F238E27FC236}">
                <a16:creationId xmlns:a16="http://schemas.microsoft.com/office/drawing/2014/main" id="{EF72574A-4213-410D-B2B0-1BDBED93D1D7}"/>
              </a:ext>
            </a:extLst>
          </p:cNvPr>
          <p:cNvGrpSpPr/>
          <p:nvPr userDrawn="1"/>
        </p:nvGrpSpPr>
        <p:grpSpPr>
          <a:xfrm>
            <a:off x="10406719" y="0"/>
            <a:ext cx="1796222" cy="824581"/>
            <a:chOff x="10406719" y="0"/>
            <a:chExt cx="1796222" cy="824581"/>
          </a:xfrm>
        </p:grpSpPr>
        <p:grpSp>
          <p:nvGrpSpPr>
            <p:cNvPr id="16" name="Group 15">
              <a:extLst>
                <a:ext uri="{FF2B5EF4-FFF2-40B4-BE49-F238E27FC236}">
                  <a16:creationId xmlns:a16="http://schemas.microsoft.com/office/drawing/2014/main" id="{A40561CE-C8F6-4FBE-B231-C40D4C29C599}"/>
                </a:ext>
              </a:extLst>
            </p:cNvPr>
            <p:cNvGrpSpPr/>
            <p:nvPr userDrawn="1"/>
          </p:nvGrpSpPr>
          <p:grpSpPr>
            <a:xfrm rot="10800000">
              <a:off x="10406719" y="0"/>
              <a:ext cx="1796222" cy="824581"/>
              <a:chOff x="-13391" y="360094"/>
              <a:chExt cx="879040" cy="544076"/>
            </a:xfrm>
          </p:grpSpPr>
          <p:sp>
            <p:nvSpPr>
              <p:cNvPr id="18" name="Forma libre: forma 10">
                <a:extLst>
                  <a:ext uri="{FF2B5EF4-FFF2-40B4-BE49-F238E27FC236}">
                    <a16:creationId xmlns:a16="http://schemas.microsoft.com/office/drawing/2014/main" id="{D5269922-A489-4C4C-A95E-44D6ED478B30}"/>
                  </a:ext>
                </a:extLst>
              </p:cNvPr>
              <p:cNvSpPr/>
              <p:nvPr/>
            </p:nvSpPr>
            <p:spPr>
              <a:xfrm>
                <a:off x="297749" y="360096"/>
                <a:ext cx="567900" cy="544074"/>
              </a:xfrm>
              <a:custGeom>
                <a:avLst/>
                <a:gdLst>
                  <a:gd name="connsiteX0" fmla="*/ 0 w 6285343"/>
                  <a:gd name="connsiteY0" fmla="*/ 0 h 5733236"/>
                  <a:gd name="connsiteX1" fmla="*/ 4717058 w 6285343"/>
                  <a:gd name="connsiteY1" fmla="*/ 0 h 5733236"/>
                  <a:gd name="connsiteX2" fmla="*/ 6285343 w 6285343"/>
                  <a:gd name="connsiteY2" fmla="*/ 5733236 h 5733236"/>
                  <a:gd name="connsiteX3" fmla="*/ 0 w 6285343"/>
                  <a:gd name="connsiteY3" fmla="*/ 5733236 h 5733236"/>
                </a:gdLst>
                <a:ahLst/>
                <a:cxnLst>
                  <a:cxn ang="0">
                    <a:pos x="connsiteX0" y="connsiteY0"/>
                  </a:cxn>
                  <a:cxn ang="0">
                    <a:pos x="connsiteX1" y="connsiteY1"/>
                  </a:cxn>
                  <a:cxn ang="0">
                    <a:pos x="connsiteX2" y="connsiteY2"/>
                  </a:cxn>
                  <a:cxn ang="0">
                    <a:pos x="connsiteX3" y="connsiteY3"/>
                  </a:cxn>
                </a:cxnLst>
                <a:rect l="l" t="t" r="r" b="b"/>
                <a:pathLst>
                  <a:path w="6285343" h="5733236">
                    <a:moveTo>
                      <a:pt x="0" y="0"/>
                    </a:moveTo>
                    <a:lnTo>
                      <a:pt x="4717058" y="0"/>
                    </a:lnTo>
                    <a:lnTo>
                      <a:pt x="6285343" y="5733236"/>
                    </a:lnTo>
                    <a:lnTo>
                      <a:pt x="0" y="5733236"/>
                    </a:lnTo>
                    <a:close/>
                  </a:path>
                </a:pathLst>
              </a:custGeom>
              <a:solidFill>
                <a:srgbClr val="FACF0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s-AR" dirty="0">
                  <a:latin typeface="Poppins Light" panose="00000400000000000000" pitchFamily="50" charset="0"/>
                  <a:cs typeface="Poppins Light" panose="00000400000000000000" pitchFamily="50" charset="0"/>
                </a:endParaRPr>
              </a:p>
            </p:txBody>
          </p:sp>
          <p:sp>
            <p:nvSpPr>
              <p:cNvPr id="19" name="Rectangle 18">
                <a:extLst>
                  <a:ext uri="{FF2B5EF4-FFF2-40B4-BE49-F238E27FC236}">
                    <a16:creationId xmlns:a16="http://schemas.microsoft.com/office/drawing/2014/main" id="{32B9114F-0AC2-4010-9140-5DC81303B382}"/>
                  </a:ext>
                </a:extLst>
              </p:cNvPr>
              <p:cNvSpPr/>
              <p:nvPr/>
            </p:nvSpPr>
            <p:spPr>
              <a:xfrm flipH="1" flipV="1">
                <a:off x="-13391" y="360094"/>
                <a:ext cx="496240" cy="544074"/>
              </a:xfrm>
              <a:prstGeom prst="rect">
                <a:avLst/>
              </a:prstGeom>
              <a:solidFill>
                <a:srgbClr val="FAC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latin typeface="Poppins Light" panose="00000400000000000000" pitchFamily="50" charset="0"/>
                  <a:cs typeface="Poppins Light" panose="00000400000000000000" pitchFamily="50" charset="0"/>
                </a:endParaRPr>
              </a:p>
            </p:txBody>
          </p:sp>
        </p:grpSp>
        <p:pic>
          <p:nvPicPr>
            <p:cNvPr id="17" name="Picture 16">
              <a:extLst>
                <a:ext uri="{FF2B5EF4-FFF2-40B4-BE49-F238E27FC236}">
                  <a16:creationId xmlns:a16="http://schemas.microsoft.com/office/drawing/2014/main" id="{6C2CAA5F-BE40-44A7-B196-9AABC92B836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01890" y="125679"/>
              <a:ext cx="1160439" cy="573222"/>
            </a:xfrm>
            <a:prstGeom prst="rect">
              <a:avLst/>
            </a:prstGeom>
          </p:spPr>
        </p:pic>
      </p:grpSp>
      <p:sp>
        <p:nvSpPr>
          <p:cNvPr id="2" name="TextBox 1">
            <a:extLst>
              <a:ext uri="{FF2B5EF4-FFF2-40B4-BE49-F238E27FC236}">
                <a16:creationId xmlns:a16="http://schemas.microsoft.com/office/drawing/2014/main" id="{54E70812-5486-409B-AD1D-5B2BD1D1267C}"/>
              </a:ext>
            </a:extLst>
          </p:cNvPr>
          <p:cNvSpPr txBox="1"/>
          <p:nvPr userDrawn="1"/>
        </p:nvSpPr>
        <p:spPr>
          <a:xfrm rot="19379042">
            <a:off x="3082079" y="1675772"/>
            <a:ext cx="6189133" cy="2646878"/>
          </a:xfrm>
          <a:prstGeom prst="rect">
            <a:avLst/>
          </a:prstGeom>
          <a:noFill/>
        </p:spPr>
        <p:txBody>
          <a:bodyPr wrap="square" rtlCol="0">
            <a:spAutoFit/>
          </a:bodyPr>
          <a:lstStyle/>
          <a:p>
            <a:r>
              <a:rPr lang="en-US" sz="16600" cap="all" baseline="0" dirty="0">
                <a:solidFill>
                  <a:schemeClr val="bg1">
                    <a:lumMod val="85000"/>
                  </a:schemeClr>
                </a:solidFill>
              </a:rPr>
              <a:t>Draft</a:t>
            </a:r>
          </a:p>
        </p:txBody>
      </p:sp>
    </p:spTree>
    <p:extLst>
      <p:ext uri="{BB962C8B-B14F-4D97-AF65-F5344CB8AC3E}">
        <p14:creationId xmlns:p14="http://schemas.microsoft.com/office/powerpoint/2010/main" val="1099227630"/>
      </p:ext>
    </p:extLst>
  </p:cSld>
  <p:clrMap bg1="lt1" tx1="dk1" bg2="lt2" tx2="dk2" accent1="accent1" accent2="accent2" accent3="accent3" accent4="accent4" accent5="accent5" accent6="accent6" hlink="hlink" folHlink="folHlink"/>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gradFill>
          <a:gsLst>
            <a:gs pos="37000">
              <a:schemeClr val="accent3">
                <a:lumMod val="5000"/>
                <a:lumOff val="95000"/>
              </a:schemeClr>
            </a:gs>
            <a:gs pos="100000">
              <a:schemeClr val="accent3">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751887"/>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6" name="Slide Number Placeholder 5"/>
          <p:cNvSpPr>
            <a:spLocks noGrp="1"/>
          </p:cNvSpPr>
          <p:nvPr>
            <p:ph type="sldNum" sz="quarter" idx="4"/>
          </p:nvPr>
        </p:nvSpPr>
        <p:spPr>
          <a:xfrm>
            <a:off x="4724400" y="6492876"/>
            <a:ext cx="2743200" cy="365125"/>
          </a:xfrm>
          <a:prstGeom prst="rect">
            <a:avLst/>
          </a:prstGeom>
        </p:spPr>
        <p:txBody>
          <a:bodyPr vert="horz" lIns="91440" tIns="45720" rIns="91440" bIns="45720" rtlCol="0" anchor="ctr"/>
          <a:lstStyle>
            <a:lvl1pPr algn="ctr">
              <a:defRPr sz="1200">
                <a:solidFill>
                  <a:srgbClr val="23344F"/>
                </a:solidFill>
                <a:latin typeface="Verdana" panose="020B0604030504040204" pitchFamily="34" charset="0"/>
                <a:ea typeface="Verdana" panose="020B0604030504040204" pitchFamily="34" charset="0"/>
              </a:defRPr>
            </a:lvl1pPr>
          </a:lstStyle>
          <a:p>
            <a:pPr defTabSz="457200">
              <a:defRPr/>
            </a:pPr>
            <a:fld id="{833EBF3C-12CE-458A-8691-B930A56E0E88}" type="slidenum">
              <a:rPr lang="en-US" smtClean="0"/>
              <a:pPr defTabSz="457200">
                <a:defRPr/>
              </a:pPr>
              <a:t>‹#›</a:t>
            </a:fld>
            <a:endParaRPr lang="en-US"/>
          </a:p>
        </p:txBody>
      </p:sp>
    </p:spTree>
    <p:extLst>
      <p:ext uri="{BB962C8B-B14F-4D97-AF65-F5344CB8AC3E}">
        <p14:creationId xmlns:p14="http://schemas.microsoft.com/office/powerpoint/2010/main" val="2550187857"/>
      </p:ext>
    </p:extLst>
  </p:cSld>
  <p:clrMap bg1="lt1" tx1="dk1" bg2="lt2" tx2="dk2" accent1="accent1" accent2="accent2" accent3="accent3" accent4="accent4" accent5="accent5" accent6="accent6" hlink="hlink" folHlink="folHlink"/>
  <p:hf hdr="0" ftr="0" dt="0"/>
  <p:txStyles>
    <p:titleStyle>
      <a:lvl1pPr algn="l" defTabSz="914400" rtl="0" eaLnBrk="1" latinLnBrk="0" hangingPunct="1">
        <a:lnSpc>
          <a:spcPct val="90000"/>
        </a:lnSpc>
        <a:spcBef>
          <a:spcPct val="0"/>
        </a:spcBef>
        <a:buNone/>
        <a:defRPr sz="3600" b="1" kern="1200">
          <a:solidFill>
            <a:srgbClr val="23344F"/>
          </a:solidFill>
          <a:latin typeface="Verdana" panose="020B0604030504040204" pitchFamily="34" charset="0"/>
          <a:ea typeface="Verdana" panose="020B0604030504040204" pitchFamily="34" charset="0"/>
          <a:cs typeface="+mj-cs"/>
        </a:defRPr>
      </a:lvl1pPr>
    </p:titleStyle>
    <p:bodyStyle>
      <a:lvl1pPr marL="228600" indent="-228600" algn="l" defTabSz="914400" rtl="0" eaLnBrk="1" latinLnBrk="0" hangingPunct="1">
        <a:lnSpc>
          <a:spcPct val="90000"/>
        </a:lnSpc>
        <a:spcBef>
          <a:spcPts val="1000"/>
        </a:spcBef>
        <a:buFont typeface="Wingdings" panose="05000000000000000000" pitchFamily="2" charset="2"/>
        <a:buChar char="§"/>
        <a:defRPr sz="1600" kern="1200">
          <a:solidFill>
            <a:srgbClr val="23344F"/>
          </a:solidFill>
          <a:latin typeface="Verdana" panose="020B0604030504040204" pitchFamily="34" charset="0"/>
          <a:ea typeface="Verdana" panose="020B0604030504040204" pitchFamily="34" charset="0"/>
          <a:cs typeface="+mn-cs"/>
        </a:defRPr>
      </a:lvl1pPr>
      <a:lvl2pPr marL="685800" indent="-228600" algn="l" defTabSz="914400" rtl="0" eaLnBrk="1" latinLnBrk="0" hangingPunct="1">
        <a:lnSpc>
          <a:spcPct val="90000"/>
        </a:lnSpc>
        <a:spcBef>
          <a:spcPts val="500"/>
        </a:spcBef>
        <a:buFont typeface="Wingdings" panose="05000000000000000000" pitchFamily="2" charset="2"/>
        <a:buChar char="§"/>
        <a:defRPr sz="1400" kern="1200">
          <a:solidFill>
            <a:srgbClr val="23344F"/>
          </a:solidFill>
          <a:latin typeface="Verdana" panose="020B0604030504040204" pitchFamily="34" charset="0"/>
          <a:ea typeface="Verdana" panose="020B0604030504040204" pitchFamily="34" charset="0"/>
          <a:cs typeface="+mn-cs"/>
        </a:defRPr>
      </a:lvl2pPr>
      <a:lvl3pPr marL="1143000" indent="-228600" algn="l" defTabSz="914400" rtl="0" eaLnBrk="1" latinLnBrk="0" hangingPunct="1">
        <a:lnSpc>
          <a:spcPct val="90000"/>
        </a:lnSpc>
        <a:spcBef>
          <a:spcPts val="500"/>
        </a:spcBef>
        <a:buFont typeface="Wingdings" panose="05000000000000000000" pitchFamily="2" charset="2"/>
        <a:buChar char="§"/>
        <a:defRPr sz="1200" kern="1200">
          <a:solidFill>
            <a:srgbClr val="23344F"/>
          </a:solidFill>
          <a:latin typeface="Verdana" panose="020B0604030504040204" pitchFamily="34" charset="0"/>
          <a:ea typeface="Verdana" panose="020B0604030504040204" pitchFamily="34" charset="0"/>
          <a:cs typeface="+mn-cs"/>
        </a:defRPr>
      </a:lvl3pPr>
      <a:lvl4pPr marL="1600200" indent="-228600" algn="l" defTabSz="914400" rtl="0" eaLnBrk="1" latinLnBrk="0" hangingPunct="1">
        <a:lnSpc>
          <a:spcPct val="90000"/>
        </a:lnSpc>
        <a:spcBef>
          <a:spcPts val="500"/>
        </a:spcBef>
        <a:buFont typeface="Wingdings" panose="05000000000000000000" pitchFamily="2" charset="2"/>
        <a:buChar char="§"/>
        <a:defRPr sz="1000" kern="1200">
          <a:solidFill>
            <a:srgbClr val="23344F"/>
          </a:solidFill>
          <a:latin typeface="Verdana" panose="020B0604030504040204" pitchFamily="34" charset="0"/>
          <a:ea typeface="Verdana" panose="020B0604030504040204" pitchFamily="34" charset="0"/>
          <a:cs typeface="+mn-cs"/>
        </a:defRPr>
      </a:lvl4pPr>
      <a:lvl5pPr marL="2057400" indent="-228600" algn="l" defTabSz="914400" rtl="0" eaLnBrk="1" latinLnBrk="0" hangingPunct="1">
        <a:lnSpc>
          <a:spcPct val="90000"/>
        </a:lnSpc>
        <a:spcBef>
          <a:spcPts val="500"/>
        </a:spcBef>
        <a:buFont typeface="Wingdings" panose="05000000000000000000" pitchFamily="2" charset="2"/>
        <a:buChar char="§"/>
        <a:defRPr sz="1800" kern="1200">
          <a:solidFill>
            <a:srgbClr val="23344F"/>
          </a:solidFill>
          <a:latin typeface="Verdana" panose="020B0604030504040204" pitchFamily="34" charset="0"/>
          <a:ea typeface="Verdana" panose="020B060403050404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DAE3409-A28C-4B1B-BF58-64B6C19C29D0}"/>
              </a:ext>
            </a:extLst>
          </p:cNvPr>
          <p:cNvSpPr/>
          <p:nvPr userDrawn="1"/>
        </p:nvSpPr>
        <p:spPr>
          <a:xfrm>
            <a:off x="-1" y="6472886"/>
            <a:ext cx="12191999" cy="385114"/>
          </a:xfrm>
          <a:prstGeom prst="rect">
            <a:avLst/>
          </a:prstGeom>
          <a:solidFill>
            <a:schemeClr val="bg1">
              <a:lumMod val="8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Poppins Light" panose="00000400000000000000" pitchFamily="50" charset="0"/>
              <a:cs typeface="Poppins Light" panose="00000400000000000000" pitchFamily="50" charset="0"/>
            </a:endParaRPr>
          </a:p>
        </p:txBody>
      </p:sp>
      <p:sp>
        <p:nvSpPr>
          <p:cNvPr id="27" name="Date Placeholder 4">
            <a:extLst>
              <a:ext uri="{FF2B5EF4-FFF2-40B4-BE49-F238E27FC236}">
                <a16:creationId xmlns:a16="http://schemas.microsoft.com/office/drawing/2014/main" id="{55113C87-0D80-4172-8AFD-7457C5F0A9B8}"/>
              </a:ext>
            </a:extLst>
          </p:cNvPr>
          <p:cNvSpPr txBox="1">
            <a:spLocks/>
          </p:cNvSpPr>
          <p:nvPr userDrawn="1"/>
        </p:nvSpPr>
        <p:spPr>
          <a:xfrm>
            <a:off x="838199" y="6501685"/>
            <a:ext cx="2975149" cy="365125"/>
          </a:xfrm>
          <a:prstGeom prst="rect">
            <a:avLst/>
          </a:prstGeom>
        </p:spPr>
        <p:txBody>
          <a:bodyPr anchor="ctr"/>
          <a:lstStyle>
            <a:defPPr>
              <a:defRPr lang="en-US"/>
            </a:defPPr>
            <a:lvl1pPr marL="0" algn="l" defTabSz="914400" rtl="0" eaLnBrk="1" latinLnBrk="0" hangingPunct="1">
              <a:defRPr sz="1000" kern="1200">
                <a:solidFill>
                  <a:srgbClr val="898989"/>
                </a:solidFill>
                <a:latin typeface="Poppins Light" panose="00000400000000000000" pitchFamily="50" charset="0"/>
                <a:ea typeface="+mn-ea"/>
                <a:cs typeface="Poppins Light" panose="00000400000000000000" pitchFamily="50"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September 2020</a:t>
            </a:r>
          </a:p>
        </p:txBody>
      </p:sp>
      <p:sp>
        <p:nvSpPr>
          <p:cNvPr id="9" name="Rectangle 8">
            <a:extLst>
              <a:ext uri="{FF2B5EF4-FFF2-40B4-BE49-F238E27FC236}">
                <a16:creationId xmlns:a16="http://schemas.microsoft.com/office/drawing/2014/main" id="{3F8586E2-21B1-42A9-8D05-F01F391771A3}"/>
              </a:ext>
            </a:extLst>
          </p:cNvPr>
          <p:cNvSpPr/>
          <p:nvPr userDrawn="1"/>
        </p:nvSpPr>
        <p:spPr>
          <a:xfrm>
            <a:off x="11767895" y="6742471"/>
            <a:ext cx="424103" cy="11552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Poppins Light" panose="00000400000000000000" pitchFamily="50" charset="0"/>
              <a:cs typeface="Poppins Light" panose="00000400000000000000" pitchFamily="50" charset="0"/>
            </a:endParaRPr>
          </a:p>
        </p:txBody>
      </p:sp>
      <p:sp>
        <p:nvSpPr>
          <p:cNvPr id="10" name="TextBox 9">
            <a:extLst>
              <a:ext uri="{FF2B5EF4-FFF2-40B4-BE49-F238E27FC236}">
                <a16:creationId xmlns:a16="http://schemas.microsoft.com/office/drawing/2014/main" id="{DA5B9F54-D216-46F0-8320-03FFD5C3E369}"/>
              </a:ext>
            </a:extLst>
          </p:cNvPr>
          <p:cNvSpPr txBox="1"/>
          <p:nvPr userDrawn="1"/>
        </p:nvSpPr>
        <p:spPr>
          <a:xfrm>
            <a:off x="4036219" y="6561136"/>
            <a:ext cx="4114800" cy="246221"/>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000" dirty="0">
                <a:solidFill>
                  <a:srgbClr val="898989"/>
                </a:solidFill>
                <a:latin typeface="Poppins Light" panose="00000400000000000000" pitchFamily="50" charset="0"/>
                <a:cs typeface="Poppins Light" panose="00000400000000000000" pitchFamily="50" charset="0"/>
              </a:rPr>
              <a:t>BrightNight - Confidential</a:t>
            </a:r>
            <a:endParaRPr lang="en-US" sz="1000" dirty="0">
              <a:solidFill>
                <a:srgbClr val="898989"/>
              </a:solidFill>
              <a:latin typeface="Poppins Light" panose="00000400000000000000" pitchFamily="50" charset="0"/>
              <a:cs typeface="Poppins Light" panose="00000400000000000000" pitchFamily="50" charset="0"/>
            </a:endParaRPr>
          </a:p>
        </p:txBody>
      </p:sp>
      <p:sp>
        <p:nvSpPr>
          <p:cNvPr id="11" name="TextBox 10">
            <a:extLst>
              <a:ext uri="{FF2B5EF4-FFF2-40B4-BE49-F238E27FC236}">
                <a16:creationId xmlns:a16="http://schemas.microsoft.com/office/drawing/2014/main" id="{BFF0B467-C347-4A74-AE0D-5C6D13CB8A99}"/>
              </a:ext>
            </a:extLst>
          </p:cNvPr>
          <p:cNvSpPr txBox="1"/>
          <p:nvPr userDrawn="1"/>
        </p:nvSpPr>
        <p:spPr>
          <a:xfrm>
            <a:off x="9444317" y="6532336"/>
            <a:ext cx="2626249" cy="246221"/>
          </a:xfrm>
          <a:prstGeom prst="rect">
            <a:avLst/>
          </a:prstGeom>
          <a:noFill/>
        </p:spPr>
        <p:txBody>
          <a:bodyPr wrap="square" rtlCol="0"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A0B0BA-937A-4940-8AA3-D9B58A371C57}" type="slidenum">
              <a:rPr lang="en-US" sz="1000" smtClean="0">
                <a:solidFill>
                  <a:srgbClr val="898989"/>
                </a:solidFill>
                <a:latin typeface="Poppins Light" panose="00000400000000000000" pitchFamily="50" charset="0"/>
                <a:cs typeface="Poppins Light" panose="00000400000000000000" pitchFamily="50" charset="0"/>
              </a:rPr>
              <a:pPr marL="0" marR="0" lvl="0" indent="0" algn="r" defTabSz="914400" rtl="0" eaLnBrk="1" fontAlgn="auto" latinLnBrk="0" hangingPunct="1">
                <a:lnSpc>
                  <a:spcPct val="100000"/>
                </a:lnSpc>
                <a:spcBef>
                  <a:spcPts val="0"/>
                </a:spcBef>
                <a:spcAft>
                  <a:spcPts val="0"/>
                </a:spcAft>
                <a:buClrTx/>
                <a:buSzTx/>
                <a:buFontTx/>
                <a:buNone/>
                <a:tabLst/>
                <a:defRPr/>
              </a:pPr>
              <a:t>‹#›</a:t>
            </a:fld>
            <a:r>
              <a:rPr lang="en-US" sz="1000" dirty="0">
                <a:latin typeface="Poppins Light" panose="00000400000000000000" pitchFamily="50" charset="0"/>
                <a:cs typeface="Poppins Light" panose="00000400000000000000" pitchFamily="50" charset="0"/>
              </a:rPr>
              <a:t>  </a:t>
            </a:r>
            <a:endParaRPr lang="en-US" sz="1000" dirty="0">
              <a:solidFill>
                <a:srgbClr val="898989"/>
              </a:solidFill>
              <a:latin typeface="Poppins Light" panose="00000400000000000000" pitchFamily="50" charset="0"/>
              <a:cs typeface="Poppins Light" panose="00000400000000000000" pitchFamily="50" charset="0"/>
            </a:endParaRPr>
          </a:p>
        </p:txBody>
      </p:sp>
      <p:grpSp>
        <p:nvGrpSpPr>
          <p:cNvPr id="15" name="Group 14">
            <a:extLst>
              <a:ext uri="{FF2B5EF4-FFF2-40B4-BE49-F238E27FC236}">
                <a16:creationId xmlns:a16="http://schemas.microsoft.com/office/drawing/2014/main" id="{EF72574A-4213-410D-B2B0-1BDBED93D1D7}"/>
              </a:ext>
            </a:extLst>
          </p:cNvPr>
          <p:cNvGrpSpPr/>
          <p:nvPr userDrawn="1"/>
        </p:nvGrpSpPr>
        <p:grpSpPr>
          <a:xfrm>
            <a:off x="10406719" y="0"/>
            <a:ext cx="1796222" cy="824581"/>
            <a:chOff x="10406719" y="0"/>
            <a:chExt cx="1796222" cy="824581"/>
          </a:xfrm>
        </p:grpSpPr>
        <p:grpSp>
          <p:nvGrpSpPr>
            <p:cNvPr id="16" name="Group 15">
              <a:extLst>
                <a:ext uri="{FF2B5EF4-FFF2-40B4-BE49-F238E27FC236}">
                  <a16:creationId xmlns:a16="http://schemas.microsoft.com/office/drawing/2014/main" id="{A40561CE-C8F6-4FBE-B231-C40D4C29C599}"/>
                </a:ext>
              </a:extLst>
            </p:cNvPr>
            <p:cNvGrpSpPr/>
            <p:nvPr userDrawn="1"/>
          </p:nvGrpSpPr>
          <p:grpSpPr>
            <a:xfrm rot="10800000">
              <a:off x="10406719" y="0"/>
              <a:ext cx="1796222" cy="824581"/>
              <a:chOff x="-13391" y="360094"/>
              <a:chExt cx="879040" cy="544076"/>
            </a:xfrm>
          </p:grpSpPr>
          <p:sp>
            <p:nvSpPr>
              <p:cNvPr id="18" name="Forma libre: forma 10">
                <a:extLst>
                  <a:ext uri="{FF2B5EF4-FFF2-40B4-BE49-F238E27FC236}">
                    <a16:creationId xmlns:a16="http://schemas.microsoft.com/office/drawing/2014/main" id="{D5269922-A489-4C4C-A95E-44D6ED478B30}"/>
                  </a:ext>
                </a:extLst>
              </p:cNvPr>
              <p:cNvSpPr/>
              <p:nvPr/>
            </p:nvSpPr>
            <p:spPr>
              <a:xfrm>
                <a:off x="297749" y="360096"/>
                <a:ext cx="567900" cy="544074"/>
              </a:xfrm>
              <a:custGeom>
                <a:avLst/>
                <a:gdLst>
                  <a:gd name="connsiteX0" fmla="*/ 0 w 6285343"/>
                  <a:gd name="connsiteY0" fmla="*/ 0 h 5733236"/>
                  <a:gd name="connsiteX1" fmla="*/ 4717058 w 6285343"/>
                  <a:gd name="connsiteY1" fmla="*/ 0 h 5733236"/>
                  <a:gd name="connsiteX2" fmla="*/ 6285343 w 6285343"/>
                  <a:gd name="connsiteY2" fmla="*/ 5733236 h 5733236"/>
                  <a:gd name="connsiteX3" fmla="*/ 0 w 6285343"/>
                  <a:gd name="connsiteY3" fmla="*/ 5733236 h 5733236"/>
                </a:gdLst>
                <a:ahLst/>
                <a:cxnLst>
                  <a:cxn ang="0">
                    <a:pos x="connsiteX0" y="connsiteY0"/>
                  </a:cxn>
                  <a:cxn ang="0">
                    <a:pos x="connsiteX1" y="connsiteY1"/>
                  </a:cxn>
                  <a:cxn ang="0">
                    <a:pos x="connsiteX2" y="connsiteY2"/>
                  </a:cxn>
                  <a:cxn ang="0">
                    <a:pos x="connsiteX3" y="connsiteY3"/>
                  </a:cxn>
                </a:cxnLst>
                <a:rect l="l" t="t" r="r" b="b"/>
                <a:pathLst>
                  <a:path w="6285343" h="5733236">
                    <a:moveTo>
                      <a:pt x="0" y="0"/>
                    </a:moveTo>
                    <a:lnTo>
                      <a:pt x="4717058" y="0"/>
                    </a:lnTo>
                    <a:lnTo>
                      <a:pt x="6285343" y="5733236"/>
                    </a:lnTo>
                    <a:lnTo>
                      <a:pt x="0" y="5733236"/>
                    </a:lnTo>
                    <a:close/>
                  </a:path>
                </a:pathLst>
              </a:custGeom>
              <a:solidFill>
                <a:srgbClr val="FACF0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s-AR" dirty="0">
                  <a:latin typeface="Poppins Light" panose="00000400000000000000" pitchFamily="50" charset="0"/>
                  <a:cs typeface="Poppins Light" panose="00000400000000000000" pitchFamily="50" charset="0"/>
                </a:endParaRPr>
              </a:p>
            </p:txBody>
          </p:sp>
          <p:sp>
            <p:nvSpPr>
              <p:cNvPr id="19" name="Rectangle 18">
                <a:extLst>
                  <a:ext uri="{FF2B5EF4-FFF2-40B4-BE49-F238E27FC236}">
                    <a16:creationId xmlns:a16="http://schemas.microsoft.com/office/drawing/2014/main" id="{32B9114F-0AC2-4010-9140-5DC81303B382}"/>
                  </a:ext>
                </a:extLst>
              </p:cNvPr>
              <p:cNvSpPr/>
              <p:nvPr/>
            </p:nvSpPr>
            <p:spPr>
              <a:xfrm flipH="1" flipV="1">
                <a:off x="-13391" y="360094"/>
                <a:ext cx="496240" cy="544074"/>
              </a:xfrm>
              <a:prstGeom prst="rect">
                <a:avLst/>
              </a:prstGeom>
              <a:solidFill>
                <a:srgbClr val="FAC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latin typeface="Poppins Light" panose="00000400000000000000" pitchFamily="50" charset="0"/>
                  <a:cs typeface="Poppins Light" panose="00000400000000000000" pitchFamily="50" charset="0"/>
                </a:endParaRPr>
              </a:p>
            </p:txBody>
          </p:sp>
        </p:grpSp>
        <p:pic>
          <p:nvPicPr>
            <p:cNvPr id="17" name="Picture 16">
              <a:extLst>
                <a:ext uri="{FF2B5EF4-FFF2-40B4-BE49-F238E27FC236}">
                  <a16:creationId xmlns:a16="http://schemas.microsoft.com/office/drawing/2014/main" id="{6C2CAA5F-BE40-44A7-B196-9AABC92B836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01890" y="125679"/>
              <a:ext cx="1160439" cy="573222"/>
            </a:xfrm>
            <a:prstGeom prst="rect">
              <a:avLst/>
            </a:prstGeom>
          </p:spPr>
        </p:pic>
      </p:grpSp>
    </p:spTree>
    <p:extLst>
      <p:ext uri="{BB962C8B-B14F-4D97-AF65-F5344CB8AC3E}">
        <p14:creationId xmlns:p14="http://schemas.microsoft.com/office/powerpoint/2010/main" val="3285231205"/>
      </p:ext>
    </p:extLst>
  </p:cSld>
  <p:clrMap bg1="lt1" tx1="dk1" bg2="lt2" tx2="dk2" accent1="accent1" accent2="accent2" accent3="accent3" accent4="accent4" accent5="accent5" accent6="accent6" hlink="hlink" folHlink="folHlink"/>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DAE3409-A28C-4B1B-BF58-64B6C19C29D0}"/>
              </a:ext>
            </a:extLst>
          </p:cNvPr>
          <p:cNvSpPr/>
          <p:nvPr userDrawn="1"/>
        </p:nvSpPr>
        <p:spPr>
          <a:xfrm>
            <a:off x="-1" y="6472886"/>
            <a:ext cx="12191999" cy="385114"/>
          </a:xfrm>
          <a:prstGeom prst="rect">
            <a:avLst/>
          </a:prstGeom>
          <a:solidFill>
            <a:schemeClr val="bg1">
              <a:lumMod val="8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Poppins Light" panose="00000400000000000000" pitchFamily="50" charset="0"/>
              <a:cs typeface="Poppins Light" panose="00000400000000000000" pitchFamily="50" charset="0"/>
            </a:endParaRPr>
          </a:p>
        </p:txBody>
      </p:sp>
      <p:sp>
        <p:nvSpPr>
          <p:cNvPr id="27" name="Date Placeholder 4">
            <a:extLst>
              <a:ext uri="{FF2B5EF4-FFF2-40B4-BE49-F238E27FC236}">
                <a16:creationId xmlns:a16="http://schemas.microsoft.com/office/drawing/2014/main" id="{55113C87-0D80-4172-8AFD-7457C5F0A9B8}"/>
              </a:ext>
            </a:extLst>
          </p:cNvPr>
          <p:cNvSpPr txBox="1">
            <a:spLocks/>
          </p:cNvSpPr>
          <p:nvPr userDrawn="1"/>
        </p:nvSpPr>
        <p:spPr>
          <a:xfrm>
            <a:off x="838199" y="6501685"/>
            <a:ext cx="2975149" cy="365125"/>
          </a:xfrm>
          <a:prstGeom prst="rect">
            <a:avLst/>
          </a:prstGeom>
        </p:spPr>
        <p:txBody>
          <a:bodyPr anchor="ctr"/>
          <a:lstStyle>
            <a:defPPr>
              <a:defRPr lang="en-US"/>
            </a:defPPr>
            <a:lvl1pPr marL="0" algn="l" defTabSz="914400" rtl="0" eaLnBrk="1" latinLnBrk="0" hangingPunct="1">
              <a:defRPr sz="1000" kern="1200">
                <a:solidFill>
                  <a:srgbClr val="898989"/>
                </a:solidFill>
                <a:latin typeface="Poppins Light" panose="00000400000000000000" pitchFamily="50" charset="0"/>
                <a:ea typeface="+mn-ea"/>
                <a:cs typeface="Poppins Light" panose="00000400000000000000" pitchFamily="50"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September 2020</a:t>
            </a:r>
          </a:p>
        </p:txBody>
      </p:sp>
      <p:sp>
        <p:nvSpPr>
          <p:cNvPr id="9" name="Rectangle 8">
            <a:extLst>
              <a:ext uri="{FF2B5EF4-FFF2-40B4-BE49-F238E27FC236}">
                <a16:creationId xmlns:a16="http://schemas.microsoft.com/office/drawing/2014/main" id="{3F8586E2-21B1-42A9-8D05-F01F391771A3}"/>
              </a:ext>
            </a:extLst>
          </p:cNvPr>
          <p:cNvSpPr/>
          <p:nvPr userDrawn="1"/>
        </p:nvSpPr>
        <p:spPr>
          <a:xfrm>
            <a:off x="11767895" y="6742471"/>
            <a:ext cx="424103" cy="11552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Poppins Light" panose="00000400000000000000" pitchFamily="50" charset="0"/>
              <a:cs typeface="Poppins Light" panose="00000400000000000000" pitchFamily="50" charset="0"/>
            </a:endParaRPr>
          </a:p>
        </p:txBody>
      </p:sp>
      <p:sp>
        <p:nvSpPr>
          <p:cNvPr id="10" name="TextBox 9">
            <a:extLst>
              <a:ext uri="{FF2B5EF4-FFF2-40B4-BE49-F238E27FC236}">
                <a16:creationId xmlns:a16="http://schemas.microsoft.com/office/drawing/2014/main" id="{DA5B9F54-D216-46F0-8320-03FFD5C3E369}"/>
              </a:ext>
            </a:extLst>
          </p:cNvPr>
          <p:cNvSpPr txBox="1"/>
          <p:nvPr userDrawn="1"/>
        </p:nvSpPr>
        <p:spPr>
          <a:xfrm>
            <a:off x="4036219" y="6561136"/>
            <a:ext cx="4114800" cy="246221"/>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000" dirty="0">
                <a:solidFill>
                  <a:srgbClr val="898989"/>
                </a:solidFill>
                <a:latin typeface="Poppins Light" panose="00000400000000000000" pitchFamily="50" charset="0"/>
                <a:cs typeface="Poppins Light" panose="00000400000000000000" pitchFamily="50" charset="0"/>
              </a:rPr>
              <a:t>BrightNight - Confidential</a:t>
            </a:r>
            <a:endParaRPr lang="en-US" sz="1000" dirty="0">
              <a:solidFill>
                <a:srgbClr val="898989"/>
              </a:solidFill>
              <a:latin typeface="Poppins Light" panose="00000400000000000000" pitchFamily="50" charset="0"/>
              <a:cs typeface="Poppins Light" panose="00000400000000000000" pitchFamily="50" charset="0"/>
            </a:endParaRPr>
          </a:p>
        </p:txBody>
      </p:sp>
      <p:sp>
        <p:nvSpPr>
          <p:cNvPr id="11" name="TextBox 10">
            <a:extLst>
              <a:ext uri="{FF2B5EF4-FFF2-40B4-BE49-F238E27FC236}">
                <a16:creationId xmlns:a16="http://schemas.microsoft.com/office/drawing/2014/main" id="{BFF0B467-C347-4A74-AE0D-5C6D13CB8A99}"/>
              </a:ext>
            </a:extLst>
          </p:cNvPr>
          <p:cNvSpPr txBox="1"/>
          <p:nvPr userDrawn="1"/>
        </p:nvSpPr>
        <p:spPr>
          <a:xfrm>
            <a:off x="9444317" y="6532336"/>
            <a:ext cx="2626249" cy="246221"/>
          </a:xfrm>
          <a:prstGeom prst="rect">
            <a:avLst/>
          </a:prstGeom>
          <a:noFill/>
        </p:spPr>
        <p:txBody>
          <a:bodyPr wrap="square" rtlCol="0"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A0B0BA-937A-4940-8AA3-D9B58A371C57}" type="slidenum">
              <a:rPr lang="en-US" sz="1000" smtClean="0">
                <a:solidFill>
                  <a:srgbClr val="898989"/>
                </a:solidFill>
                <a:latin typeface="Poppins Light" panose="00000400000000000000" pitchFamily="50" charset="0"/>
                <a:cs typeface="Poppins Light" panose="00000400000000000000" pitchFamily="50" charset="0"/>
              </a:rPr>
              <a:pPr marL="0" marR="0" lvl="0" indent="0" algn="r" defTabSz="914400" rtl="0" eaLnBrk="1" fontAlgn="auto" latinLnBrk="0" hangingPunct="1">
                <a:lnSpc>
                  <a:spcPct val="100000"/>
                </a:lnSpc>
                <a:spcBef>
                  <a:spcPts val="0"/>
                </a:spcBef>
                <a:spcAft>
                  <a:spcPts val="0"/>
                </a:spcAft>
                <a:buClrTx/>
                <a:buSzTx/>
                <a:buFontTx/>
                <a:buNone/>
                <a:tabLst/>
                <a:defRPr/>
              </a:pPr>
              <a:t>‹#›</a:t>
            </a:fld>
            <a:r>
              <a:rPr lang="en-US" sz="1000" dirty="0">
                <a:latin typeface="Poppins Light" panose="00000400000000000000" pitchFamily="50" charset="0"/>
                <a:cs typeface="Poppins Light" panose="00000400000000000000" pitchFamily="50" charset="0"/>
              </a:rPr>
              <a:t>  </a:t>
            </a:r>
            <a:endParaRPr lang="en-US" sz="1000" dirty="0">
              <a:solidFill>
                <a:srgbClr val="898989"/>
              </a:solidFill>
              <a:latin typeface="Poppins Light" panose="00000400000000000000" pitchFamily="50" charset="0"/>
              <a:cs typeface="Poppins Light" panose="00000400000000000000" pitchFamily="50" charset="0"/>
            </a:endParaRPr>
          </a:p>
        </p:txBody>
      </p:sp>
      <p:grpSp>
        <p:nvGrpSpPr>
          <p:cNvPr id="15" name="Group 14">
            <a:extLst>
              <a:ext uri="{FF2B5EF4-FFF2-40B4-BE49-F238E27FC236}">
                <a16:creationId xmlns:a16="http://schemas.microsoft.com/office/drawing/2014/main" id="{EF72574A-4213-410D-B2B0-1BDBED93D1D7}"/>
              </a:ext>
            </a:extLst>
          </p:cNvPr>
          <p:cNvGrpSpPr/>
          <p:nvPr userDrawn="1"/>
        </p:nvGrpSpPr>
        <p:grpSpPr>
          <a:xfrm>
            <a:off x="10406719" y="0"/>
            <a:ext cx="1796222" cy="824581"/>
            <a:chOff x="10406719" y="0"/>
            <a:chExt cx="1796222" cy="824581"/>
          </a:xfrm>
        </p:grpSpPr>
        <p:grpSp>
          <p:nvGrpSpPr>
            <p:cNvPr id="16" name="Group 15">
              <a:extLst>
                <a:ext uri="{FF2B5EF4-FFF2-40B4-BE49-F238E27FC236}">
                  <a16:creationId xmlns:a16="http://schemas.microsoft.com/office/drawing/2014/main" id="{A40561CE-C8F6-4FBE-B231-C40D4C29C599}"/>
                </a:ext>
              </a:extLst>
            </p:cNvPr>
            <p:cNvGrpSpPr/>
            <p:nvPr userDrawn="1"/>
          </p:nvGrpSpPr>
          <p:grpSpPr>
            <a:xfrm rot="10800000">
              <a:off x="10406719" y="0"/>
              <a:ext cx="1796222" cy="824581"/>
              <a:chOff x="-13391" y="360094"/>
              <a:chExt cx="879040" cy="544076"/>
            </a:xfrm>
          </p:grpSpPr>
          <p:sp>
            <p:nvSpPr>
              <p:cNvPr id="18" name="Forma libre: forma 10">
                <a:extLst>
                  <a:ext uri="{FF2B5EF4-FFF2-40B4-BE49-F238E27FC236}">
                    <a16:creationId xmlns:a16="http://schemas.microsoft.com/office/drawing/2014/main" id="{D5269922-A489-4C4C-A95E-44D6ED478B30}"/>
                  </a:ext>
                </a:extLst>
              </p:cNvPr>
              <p:cNvSpPr/>
              <p:nvPr/>
            </p:nvSpPr>
            <p:spPr>
              <a:xfrm>
                <a:off x="297749" y="360096"/>
                <a:ext cx="567900" cy="544074"/>
              </a:xfrm>
              <a:custGeom>
                <a:avLst/>
                <a:gdLst>
                  <a:gd name="connsiteX0" fmla="*/ 0 w 6285343"/>
                  <a:gd name="connsiteY0" fmla="*/ 0 h 5733236"/>
                  <a:gd name="connsiteX1" fmla="*/ 4717058 w 6285343"/>
                  <a:gd name="connsiteY1" fmla="*/ 0 h 5733236"/>
                  <a:gd name="connsiteX2" fmla="*/ 6285343 w 6285343"/>
                  <a:gd name="connsiteY2" fmla="*/ 5733236 h 5733236"/>
                  <a:gd name="connsiteX3" fmla="*/ 0 w 6285343"/>
                  <a:gd name="connsiteY3" fmla="*/ 5733236 h 5733236"/>
                </a:gdLst>
                <a:ahLst/>
                <a:cxnLst>
                  <a:cxn ang="0">
                    <a:pos x="connsiteX0" y="connsiteY0"/>
                  </a:cxn>
                  <a:cxn ang="0">
                    <a:pos x="connsiteX1" y="connsiteY1"/>
                  </a:cxn>
                  <a:cxn ang="0">
                    <a:pos x="connsiteX2" y="connsiteY2"/>
                  </a:cxn>
                  <a:cxn ang="0">
                    <a:pos x="connsiteX3" y="connsiteY3"/>
                  </a:cxn>
                </a:cxnLst>
                <a:rect l="l" t="t" r="r" b="b"/>
                <a:pathLst>
                  <a:path w="6285343" h="5733236">
                    <a:moveTo>
                      <a:pt x="0" y="0"/>
                    </a:moveTo>
                    <a:lnTo>
                      <a:pt x="4717058" y="0"/>
                    </a:lnTo>
                    <a:lnTo>
                      <a:pt x="6285343" y="5733236"/>
                    </a:lnTo>
                    <a:lnTo>
                      <a:pt x="0" y="5733236"/>
                    </a:lnTo>
                    <a:close/>
                  </a:path>
                </a:pathLst>
              </a:custGeom>
              <a:solidFill>
                <a:srgbClr val="FACF0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s-AR" dirty="0">
                  <a:latin typeface="Poppins Light" panose="00000400000000000000" pitchFamily="50" charset="0"/>
                  <a:cs typeface="Poppins Light" panose="00000400000000000000" pitchFamily="50" charset="0"/>
                </a:endParaRPr>
              </a:p>
            </p:txBody>
          </p:sp>
          <p:sp>
            <p:nvSpPr>
              <p:cNvPr id="19" name="Rectangle 18">
                <a:extLst>
                  <a:ext uri="{FF2B5EF4-FFF2-40B4-BE49-F238E27FC236}">
                    <a16:creationId xmlns:a16="http://schemas.microsoft.com/office/drawing/2014/main" id="{32B9114F-0AC2-4010-9140-5DC81303B382}"/>
                  </a:ext>
                </a:extLst>
              </p:cNvPr>
              <p:cNvSpPr/>
              <p:nvPr/>
            </p:nvSpPr>
            <p:spPr>
              <a:xfrm flipH="1" flipV="1">
                <a:off x="-13391" y="360094"/>
                <a:ext cx="496240" cy="544074"/>
              </a:xfrm>
              <a:prstGeom prst="rect">
                <a:avLst/>
              </a:prstGeom>
              <a:solidFill>
                <a:srgbClr val="FAC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latin typeface="Poppins Light" panose="00000400000000000000" pitchFamily="50" charset="0"/>
                  <a:cs typeface="Poppins Light" panose="00000400000000000000" pitchFamily="50" charset="0"/>
                </a:endParaRPr>
              </a:p>
            </p:txBody>
          </p:sp>
        </p:grpSp>
        <p:pic>
          <p:nvPicPr>
            <p:cNvPr id="17" name="Picture 16">
              <a:extLst>
                <a:ext uri="{FF2B5EF4-FFF2-40B4-BE49-F238E27FC236}">
                  <a16:creationId xmlns:a16="http://schemas.microsoft.com/office/drawing/2014/main" id="{6C2CAA5F-BE40-44A7-B196-9AABC92B836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01890" y="125679"/>
              <a:ext cx="1160439" cy="573222"/>
            </a:xfrm>
            <a:prstGeom prst="rect">
              <a:avLst/>
            </a:prstGeom>
          </p:spPr>
        </p:pic>
      </p:grpSp>
    </p:spTree>
    <p:extLst>
      <p:ext uri="{BB962C8B-B14F-4D97-AF65-F5344CB8AC3E}">
        <p14:creationId xmlns:p14="http://schemas.microsoft.com/office/powerpoint/2010/main" val="1133863839"/>
      </p:ext>
    </p:extLst>
  </p:cSld>
  <p:clrMap bg1="lt1" tx1="dk1" bg2="lt2" tx2="dk2" accent1="accent1" accent2="accent2" accent3="accent3" accent4="accent4" accent5="accent5" accent6="accent6" hlink="hlink" folHlink="folHlink"/>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DAE3409-A28C-4B1B-BF58-64B6C19C29D0}"/>
              </a:ext>
            </a:extLst>
          </p:cNvPr>
          <p:cNvSpPr/>
          <p:nvPr userDrawn="1"/>
        </p:nvSpPr>
        <p:spPr>
          <a:xfrm>
            <a:off x="-1" y="6472886"/>
            <a:ext cx="12191999" cy="385114"/>
          </a:xfrm>
          <a:prstGeom prst="rect">
            <a:avLst/>
          </a:prstGeom>
          <a:solidFill>
            <a:schemeClr val="bg1">
              <a:lumMod val="8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Poppins Light" panose="00000400000000000000" pitchFamily="50" charset="0"/>
              <a:cs typeface="Poppins Light" panose="00000400000000000000" pitchFamily="50" charset="0"/>
            </a:endParaRPr>
          </a:p>
        </p:txBody>
      </p:sp>
      <p:sp>
        <p:nvSpPr>
          <p:cNvPr id="27" name="Date Placeholder 4">
            <a:extLst>
              <a:ext uri="{FF2B5EF4-FFF2-40B4-BE49-F238E27FC236}">
                <a16:creationId xmlns:a16="http://schemas.microsoft.com/office/drawing/2014/main" id="{55113C87-0D80-4172-8AFD-7457C5F0A9B8}"/>
              </a:ext>
            </a:extLst>
          </p:cNvPr>
          <p:cNvSpPr txBox="1">
            <a:spLocks/>
          </p:cNvSpPr>
          <p:nvPr userDrawn="1"/>
        </p:nvSpPr>
        <p:spPr>
          <a:xfrm>
            <a:off x="838199" y="6501685"/>
            <a:ext cx="2975149" cy="365125"/>
          </a:xfrm>
          <a:prstGeom prst="rect">
            <a:avLst/>
          </a:prstGeom>
        </p:spPr>
        <p:txBody>
          <a:bodyPr anchor="ctr"/>
          <a:lstStyle>
            <a:defPPr>
              <a:defRPr lang="en-US"/>
            </a:defPPr>
            <a:lvl1pPr marL="0" algn="l" defTabSz="914400" rtl="0" eaLnBrk="1" latinLnBrk="0" hangingPunct="1">
              <a:defRPr sz="1000" kern="1200">
                <a:solidFill>
                  <a:srgbClr val="898989"/>
                </a:solidFill>
                <a:latin typeface="Poppins Light" panose="00000400000000000000" pitchFamily="50" charset="0"/>
                <a:ea typeface="+mn-ea"/>
                <a:cs typeface="Poppins Light" panose="00000400000000000000" pitchFamily="50"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September 2020</a:t>
            </a:r>
          </a:p>
        </p:txBody>
      </p:sp>
      <p:sp>
        <p:nvSpPr>
          <p:cNvPr id="9" name="Rectangle 8">
            <a:extLst>
              <a:ext uri="{FF2B5EF4-FFF2-40B4-BE49-F238E27FC236}">
                <a16:creationId xmlns:a16="http://schemas.microsoft.com/office/drawing/2014/main" id="{3F8586E2-21B1-42A9-8D05-F01F391771A3}"/>
              </a:ext>
            </a:extLst>
          </p:cNvPr>
          <p:cNvSpPr/>
          <p:nvPr userDrawn="1"/>
        </p:nvSpPr>
        <p:spPr>
          <a:xfrm>
            <a:off x="11767895" y="6742471"/>
            <a:ext cx="424103" cy="11552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Poppins Light" panose="00000400000000000000" pitchFamily="50" charset="0"/>
              <a:cs typeface="Poppins Light" panose="00000400000000000000" pitchFamily="50" charset="0"/>
            </a:endParaRPr>
          </a:p>
        </p:txBody>
      </p:sp>
      <p:sp>
        <p:nvSpPr>
          <p:cNvPr id="10" name="TextBox 9">
            <a:extLst>
              <a:ext uri="{FF2B5EF4-FFF2-40B4-BE49-F238E27FC236}">
                <a16:creationId xmlns:a16="http://schemas.microsoft.com/office/drawing/2014/main" id="{DA5B9F54-D216-46F0-8320-03FFD5C3E369}"/>
              </a:ext>
            </a:extLst>
          </p:cNvPr>
          <p:cNvSpPr txBox="1"/>
          <p:nvPr userDrawn="1"/>
        </p:nvSpPr>
        <p:spPr>
          <a:xfrm>
            <a:off x="4036219" y="6561136"/>
            <a:ext cx="4114800" cy="246221"/>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000" dirty="0">
                <a:solidFill>
                  <a:srgbClr val="898989"/>
                </a:solidFill>
                <a:latin typeface="Poppins Light" panose="00000400000000000000" pitchFamily="50" charset="0"/>
                <a:cs typeface="Poppins Light" panose="00000400000000000000" pitchFamily="50" charset="0"/>
              </a:rPr>
              <a:t>BrightNight - Confidential</a:t>
            </a:r>
            <a:endParaRPr lang="en-US" sz="1000" dirty="0">
              <a:solidFill>
                <a:srgbClr val="898989"/>
              </a:solidFill>
              <a:latin typeface="Poppins Light" panose="00000400000000000000" pitchFamily="50" charset="0"/>
              <a:cs typeface="Poppins Light" panose="00000400000000000000" pitchFamily="50" charset="0"/>
            </a:endParaRPr>
          </a:p>
        </p:txBody>
      </p:sp>
      <p:sp>
        <p:nvSpPr>
          <p:cNvPr id="11" name="TextBox 10">
            <a:extLst>
              <a:ext uri="{FF2B5EF4-FFF2-40B4-BE49-F238E27FC236}">
                <a16:creationId xmlns:a16="http://schemas.microsoft.com/office/drawing/2014/main" id="{BFF0B467-C347-4A74-AE0D-5C6D13CB8A99}"/>
              </a:ext>
            </a:extLst>
          </p:cNvPr>
          <p:cNvSpPr txBox="1"/>
          <p:nvPr userDrawn="1"/>
        </p:nvSpPr>
        <p:spPr>
          <a:xfrm>
            <a:off x="9444317" y="6532336"/>
            <a:ext cx="2626249" cy="246221"/>
          </a:xfrm>
          <a:prstGeom prst="rect">
            <a:avLst/>
          </a:prstGeom>
          <a:noFill/>
        </p:spPr>
        <p:txBody>
          <a:bodyPr wrap="square" rtlCol="0"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A0B0BA-937A-4940-8AA3-D9B58A371C57}" type="slidenum">
              <a:rPr lang="en-US" sz="1000" smtClean="0">
                <a:solidFill>
                  <a:srgbClr val="898989"/>
                </a:solidFill>
                <a:latin typeface="Poppins Light" panose="00000400000000000000" pitchFamily="50" charset="0"/>
                <a:cs typeface="Poppins Light" panose="00000400000000000000" pitchFamily="50" charset="0"/>
              </a:rPr>
              <a:pPr marL="0" marR="0" lvl="0" indent="0" algn="r" defTabSz="914400" rtl="0" eaLnBrk="1" fontAlgn="auto" latinLnBrk="0" hangingPunct="1">
                <a:lnSpc>
                  <a:spcPct val="100000"/>
                </a:lnSpc>
                <a:spcBef>
                  <a:spcPts val="0"/>
                </a:spcBef>
                <a:spcAft>
                  <a:spcPts val="0"/>
                </a:spcAft>
                <a:buClrTx/>
                <a:buSzTx/>
                <a:buFontTx/>
                <a:buNone/>
                <a:tabLst/>
                <a:defRPr/>
              </a:pPr>
              <a:t>‹#›</a:t>
            </a:fld>
            <a:r>
              <a:rPr lang="en-US" sz="1000" dirty="0">
                <a:latin typeface="Poppins Light" panose="00000400000000000000" pitchFamily="50" charset="0"/>
                <a:cs typeface="Poppins Light" panose="00000400000000000000" pitchFamily="50" charset="0"/>
              </a:rPr>
              <a:t>  </a:t>
            </a:r>
            <a:endParaRPr lang="en-US" sz="1000" dirty="0">
              <a:solidFill>
                <a:srgbClr val="898989"/>
              </a:solidFill>
              <a:latin typeface="Poppins Light" panose="00000400000000000000" pitchFamily="50" charset="0"/>
              <a:cs typeface="Poppins Light" panose="00000400000000000000" pitchFamily="50" charset="0"/>
            </a:endParaRPr>
          </a:p>
        </p:txBody>
      </p:sp>
      <p:grpSp>
        <p:nvGrpSpPr>
          <p:cNvPr id="15" name="Group 14">
            <a:extLst>
              <a:ext uri="{FF2B5EF4-FFF2-40B4-BE49-F238E27FC236}">
                <a16:creationId xmlns:a16="http://schemas.microsoft.com/office/drawing/2014/main" id="{EF72574A-4213-410D-B2B0-1BDBED93D1D7}"/>
              </a:ext>
            </a:extLst>
          </p:cNvPr>
          <p:cNvGrpSpPr/>
          <p:nvPr userDrawn="1"/>
        </p:nvGrpSpPr>
        <p:grpSpPr>
          <a:xfrm>
            <a:off x="10406719" y="0"/>
            <a:ext cx="1796222" cy="824581"/>
            <a:chOff x="10406719" y="0"/>
            <a:chExt cx="1796222" cy="824581"/>
          </a:xfrm>
        </p:grpSpPr>
        <p:grpSp>
          <p:nvGrpSpPr>
            <p:cNvPr id="16" name="Group 15">
              <a:extLst>
                <a:ext uri="{FF2B5EF4-FFF2-40B4-BE49-F238E27FC236}">
                  <a16:creationId xmlns:a16="http://schemas.microsoft.com/office/drawing/2014/main" id="{A40561CE-C8F6-4FBE-B231-C40D4C29C599}"/>
                </a:ext>
              </a:extLst>
            </p:cNvPr>
            <p:cNvGrpSpPr/>
            <p:nvPr userDrawn="1"/>
          </p:nvGrpSpPr>
          <p:grpSpPr>
            <a:xfrm rot="10800000">
              <a:off x="10406719" y="0"/>
              <a:ext cx="1796222" cy="824581"/>
              <a:chOff x="-13391" y="360094"/>
              <a:chExt cx="879040" cy="544076"/>
            </a:xfrm>
          </p:grpSpPr>
          <p:sp>
            <p:nvSpPr>
              <p:cNvPr id="18" name="Forma libre: forma 10">
                <a:extLst>
                  <a:ext uri="{FF2B5EF4-FFF2-40B4-BE49-F238E27FC236}">
                    <a16:creationId xmlns:a16="http://schemas.microsoft.com/office/drawing/2014/main" id="{D5269922-A489-4C4C-A95E-44D6ED478B30}"/>
                  </a:ext>
                </a:extLst>
              </p:cNvPr>
              <p:cNvSpPr/>
              <p:nvPr/>
            </p:nvSpPr>
            <p:spPr>
              <a:xfrm>
                <a:off x="297749" y="360096"/>
                <a:ext cx="567900" cy="544074"/>
              </a:xfrm>
              <a:custGeom>
                <a:avLst/>
                <a:gdLst>
                  <a:gd name="connsiteX0" fmla="*/ 0 w 6285343"/>
                  <a:gd name="connsiteY0" fmla="*/ 0 h 5733236"/>
                  <a:gd name="connsiteX1" fmla="*/ 4717058 w 6285343"/>
                  <a:gd name="connsiteY1" fmla="*/ 0 h 5733236"/>
                  <a:gd name="connsiteX2" fmla="*/ 6285343 w 6285343"/>
                  <a:gd name="connsiteY2" fmla="*/ 5733236 h 5733236"/>
                  <a:gd name="connsiteX3" fmla="*/ 0 w 6285343"/>
                  <a:gd name="connsiteY3" fmla="*/ 5733236 h 5733236"/>
                </a:gdLst>
                <a:ahLst/>
                <a:cxnLst>
                  <a:cxn ang="0">
                    <a:pos x="connsiteX0" y="connsiteY0"/>
                  </a:cxn>
                  <a:cxn ang="0">
                    <a:pos x="connsiteX1" y="connsiteY1"/>
                  </a:cxn>
                  <a:cxn ang="0">
                    <a:pos x="connsiteX2" y="connsiteY2"/>
                  </a:cxn>
                  <a:cxn ang="0">
                    <a:pos x="connsiteX3" y="connsiteY3"/>
                  </a:cxn>
                </a:cxnLst>
                <a:rect l="l" t="t" r="r" b="b"/>
                <a:pathLst>
                  <a:path w="6285343" h="5733236">
                    <a:moveTo>
                      <a:pt x="0" y="0"/>
                    </a:moveTo>
                    <a:lnTo>
                      <a:pt x="4717058" y="0"/>
                    </a:lnTo>
                    <a:lnTo>
                      <a:pt x="6285343" y="5733236"/>
                    </a:lnTo>
                    <a:lnTo>
                      <a:pt x="0" y="5733236"/>
                    </a:lnTo>
                    <a:close/>
                  </a:path>
                </a:pathLst>
              </a:custGeom>
              <a:solidFill>
                <a:srgbClr val="FACF0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s-AR" dirty="0">
                  <a:latin typeface="Poppins Light" panose="00000400000000000000" pitchFamily="50" charset="0"/>
                  <a:cs typeface="Poppins Light" panose="00000400000000000000" pitchFamily="50" charset="0"/>
                </a:endParaRPr>
              </a:p>
            </p:txBody>
          </p:sp>
          <p:sp>
            <p:nvSpPr>
              <p:cNvPr id="19" name="Rectangle 18">
                <a:extLst>
                  <a:ext uri="{FF2B5EF4-FFF2-40B4-BE49-F238E27FC236}">
                    <a16:creationId xmlns:a16="http://schemas.microsoft.com/office/drawing/2014/main" id="{32B9114F-0AC2-4010-9140-5DC81303B382}"/>
                  </a:ext>
                </a:extLst>
              </p:cNvPr>
              <p:cNvSpPr/>
              <p:nvPr/>
            </p:nvSpPr>
            <p:spPr>
              <a:xfrm flipH="1" flipV="1">
                <a:off x="-13391" y="360094"/>
                <a:ext cx="496240" cy="544074"/>
              </a:xfrm>
              <a:prstGeom prst="rect">
                <a:avLst/>
              </a:prstGeom>
              <a:solidFill>
                <a:srgbClr val="FAC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latin typeface="Poppins Light" panose="00000400000000000000" pitchFamily="50" charset="0"/>
                  <a:cs typeface="Poppins Light" panose="00000400000000000000" pitchFamily="50" charset="0"/>
                </a:endParaRPr>
              </a:p>
            </p:txBody>
          </p:sp>
        </p:grpSp>
        <p:pic>
          <p:nvPicPr>
            <p:cNvPr id="17" name="Picture 16">
              <a:extLst>
                <a:ext uri="{FF2B5EF4-FFF2-40B4-BE49-F238E27FC236}">
                  <a16:creationId xmlns:a16="http://schemas.microsoft.com/office/drawing/2014/main" id="{6C2CAA5F-BE40-44A7-B196-9AABC92B836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01890" y="125679"/>
              <a:ext cx="1160439" cy="573222"/>
            </a:xfrm>
            <a:prstGeom prst="rect">
              <a:avLst/>
            </a:prstGeom>
          </p:spPr>
        </p:pic>
      </p:grpSp>
    </p:spTree>
    <p:extLst>
      <p:ext uri="{BB962C8B-B14F-4D97-AF65-F5344CB8AC3E}">
        <p14:creationId xmlns:p14="http://schemas.microsoft.com/office/powerpoint/2010/main" val="859859757"/>
      </p:ext>
    </p:extLst>
  </p:cSld>
  <p:clrMap bg1="lt1" tx1="dk1" bg2="lt2" tx2="dk2" accent1="accent1" accent2="accent2" accent3="accent3" accent4="accent4" accent5="accent5" accent6="accent6" hlink="hlink" folHlink="folHlink"/>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DAE3409-A28C-4B1B-BF58-64B6C19C29D0}"/>
              </a:ext>
            </a:extLst>
          </p:cNvPr>
          <p:cNvSpPr/>
          <p:nvPr userDrawn="1"/>
        </p:nvSpPr>
        <p:spPr>
          <a:xfrm>
            <a:off x="-1" y="6472886"/>
            <a:ext cx="12191999" cy="385114"/>
          </a:xfrm>
          <a:prstGeom prst="rect">
            <a:avLst/>
          </a:prstGeom>
          <a:solidFill>
            <a:schemeClr val="bg1">
              <a:lumMod val="8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Poppins Light" panose="00000400000000000000" pitchFamily="50" charset="0"/>
              <a:cs typeface="Poppins Light" panose="00000400000000000000" pitchFamily="50" charset="0"/>
            </a:endParaRPr>
          </a:p>
        </p:txBody>
      </p:sp>
      <p:sp>
        <p:nvSpPr>
          <p:cNvPr id="27" name="Date Placeholder 4">
            <a:extLst>
              <a:ext uri="{FF2B5EF4-FFF2-40B4-BE49-F238E27FC236}">
                <a16:creationId xmlns:a16="http://schemas.microsoft.com/office/drawing/2014/main" id="{55113C87-0D80-4172-8AFD-7457C5F0A9B8}"/>
              </a:ext>
            </a:extLst>
          </p:cNvPr>
          <p:cNvSpPr txBox="1">
            <a:spLocks/>
          </p:cNvSpPr>
          <p:nvPr userDrawn="1"/>
        </p:nvSpPr>
        <p:spPr>
          <a:xfrm>
            <a:off x="838199" y="6501685"/>
            <a:ext cx="2975149" cy="365125"/>
          </a:xfrm>
          <a:prstGeom prst="rect">
            <a:avLst/>
          </a:prstGeom>
        </p:spPr>
        <p:txBody>
          <a:bodyPr anchor="ctr"/>
          <a:lstStyle>
            <a:defPPr>
              <a:defRPr lang="en-US"/>
            </a:defPPr>
            <a:lvl1pPr marL="0" algn="l" defTabSz="914400" rtl="0" eaLnBrk="1" latinLnBrk="0" hangingPunct="1">
              <a:defRPr sz="1000" kern="1200">
                <a:solidFill>
                  <a:srgbClr val="898989"/>
                </a:solidFill>
                <a:latin typeface="Poppins Light" panose="00000400000000000000" pitchFamily="50" charset="0"/>
                <a:ea typeface="+mn-ea"/>
                <a:cs typeface="Poppins Light" panose="00000400000000000000" pitchFamily="50"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September 2020</a:t>
            </a:r>
          </a:p>
        </p:txBody>
      </p:sp>
      <p:sp>
        <p:nvSpPr>
          <p:cNvPr id="9" name="Rectangle 8">
            <a:extLst>
              <a:ext uri="{FF2B5EF4-FFF2-40B4-BE49-F238E27FC236}">
                <a16:creationId xmlns:a16="http://schemas.microsoft.com/office/drawing/2014/main" id="{3F8586E2-21B1-42A9-8D05-F01F391771A3}"/>
              </a:ext>
            </a:extLst>
          </p:cNvPr>
          <p:cNvSpPr/>
          <p:nvPr userDrawn="1"/>
        </p:nvSpPr>
        <p:spPr>
          <a:xfrm>
            <a:off x="11767895" y="6742471"/>
            <a:ext cx="424103" cy="11552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Poppins Light" panose="00000400000000000000" pitchFamily="50" charset="0"/>
              <a:cs typeface="Poppins Light" panose="00000400000000000000" pitchFamily="50" charset="0"/>
            </a:endParaRPr>
          </a:p>
        </p:txBody>
      </p:sp>
      <p:sp>
        <p:nvSpPr>
          <p:cNvPr id="10" name="TextBox 9">
            <a:extLst>
              <a:ext uri="{FF2B5EF4-FFF2-40B4-BE49-F238E27FC236}">
                <a16:creationId xmlns:a16="http://schemas.microsoft.com/office/drawing/2014/main" id="{DA5B9F54-D216-46F0-8320-03FFD5C3E369}"/>
              </a:ext>
            </a:extLst>
          </p:cNvPr>
          <p:cNvSpPr txBox="1"/>
          <p:nvPr userDrawn="1"/>
        </p:nvSpPr>
        <p:spPr>
          <a:xfrm>
            <a:off x="4036219" y="6561136"/>
            <a:ext cx="4114800" cy="246221"/>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000" dirty="0">
                <a:solidFill>
                  <a:srgbClr val="898989"/>
                </a:solidFill>
                <a:latin typeface="Poppins Light" panose="00000400000000000000" pitchFamily="50" charset="0"/>
                <a:cs typeface="Poppins Light" panose="00000400000000000000" pitchFamily="50" charset="0"/>
              </a:rPr>
              <a:t>BrightNight - Confidential</a:t>
            </a:r>
            <a:endParaRPr lang="en-US" sz="1000" dirty="0">
              <a:solidFill>
                <a:srgbClr val="898989"/>
              </a:solidFill>
              <a:latin typeface="Poppins Light" panose="00000400000000000000" pitchFamily="50" charset="0"/>
              <a:cs typeface="Poppins Light" panose="00000400000000000000" pitchFamily="50" charset="0"/>
            </a:endParaRPr>
          </a:p>
        </p:txBody>
      </p:sp>
      <p:sp>
        <p:nvSpPr>
          <p:cNvPr id="11" name="TextBox 10">
            <a:extLst>
              <a:ext uri="{FF2B5EF4-FFF2-40B4-BE49-F238E27FC236}">
                <a16:creationId xmlns:a16="http://schemas.microsoft.com/office/drawing/2014/main" id="{BFF0B467-C347-4A74-AE0D-5C6D13CB8A99}"/>
              </a:ext>
            </a:extLst>
          </p:cNvPr>
          <p:cNvSpPr txBox="1"/>
          <p:nvPr userDrawn="1"/>
        </p:nvSpPr>
        <p:spPr>
          <a:xfrm>
            <a:off x="9444317" y="6532336"/>
            <a:ext cx="2626249" cy="246221"/>
          </a:xfrm>
          <a:prstGeom prst="rect">
            <a:avLst/>
          </a:prstGeom>
          <a:noFill/>
        </p:spPr>
        <p:txBody>
          <a:bodyPr wrap="square" rtlCol="0"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A0B0BA-937A-4940-8AA3-D9B58A371C57}" type="slidenum">
              <a:rPr lang="en-US" sz="1000" smtClean="0">
                <a:solidFill>
                  <a:srgbClr val="898989"/>
                </a:solidFill>
                <a:latin typeface="Poppins Light" panose="00000400000000000000" pitchFamily="50" charset="0"/>
                <a:cs typeface="Poppins Light" panose="00000400000000000000" pitchFamily="50" charset="0"/>
              </a:rPr>
              <a:pPr marL="0" marR="0" lvl="0" indent="0" algn="r" defTabSz="914400" rtl="0" eaLnBrk="1" fontAlgn="auto" latinLnBrk="0" hangingPunct="1">
                <a:lnSpc>
                  <a:spcPct val="100000"/>
                </a:lnSpc>
                <a:spcBef>
                  <a:spcPts val="0"/>
                </a:spcBef>
                <a:spcAft>
                  <a:spcPts val="0"/>
                </a:spcAft>
                <a:buClrTx/>
                <a:buSzTx/>
                <a:buFontTx/>
                <a:buNone/>
                <a:tabLst/>
                <a:defRPr/>
              </a:pPr>
              <a:t>‹#›</a:t>
            </a:fld>
            <a:r>
              <a:rPr lang="en-US" sz="1000" dirty="0">
                <a:latin typeface="Poppins Light" panose="00000400000000000000" pitchFamily="50" charset="0"/>
                <a:cs typeface="Poppins Light" panose="00000400000000000000" pitchFamily="50" charset="0"/>
              </a:rPr>
              <a:t>  </a:t>
            </a:r>
            <a:endParaRPr lang="en-US" sz="1000" dirty="0">
              <a:solidFill>
                <a:srgbClr val="898989"/>
              </a:solidFill>
              <a:latin typeface="Poppins Light" panose="00000400000000000000" pitchFamily="50" charset="0"/>
              <a:cs typeface="Poppins Light" panose="00000400000000000000" pitchFamily="50" charset="0"/>
            </a:endParaRPr>
          </a:p>
        </p:txBody>
      </p:sp>
      <p:grpSp>
        <p:nvGrpSpPr>
          <p:cNvPr id="15" name="Group 14">
            <a:extLst>
              <a:ext uri="{FF2B5EF4-FFF2-40B4-BE49-F238E27FC236}">
                <a16:creationId xmlns:a16="http://schemas.microsoft.com/office/drawing/2014/main" id="{EF72574A-4213-410D-B2B0-1BDBED93D1D7}"/>
              </a:ext>
            </a:extLst>
          </p:cNvPr>
          <p:cNvGrpSpPr/>
          <p:nvPr userDrawn="1"/>
        </p:nvGrpSpPr>
        <p:grpSpPr>
          <a:xfrm>
            <a:off x="10406719" y="0"/>
            <a:ext cx="1796222" cy="824581"/>
            <a:chOff x="10406719" y="0"/>
            <a:chExt cx="1796222" cy="824581"/>
          </a:xfrm>
        </p:grpSpPr>
        <p:grpSp>
          <p:nvGrpSpPr>
            <p:cNvPr id="16" name="Group 15">
              <a:extLst>
                <a:ext uri="{FF2B5EF4-FFF2-40B4-BE49-F238E27FC236}">
                  <a16:creationId xmlns:a16="http://schemas.microsoft.com/office/drawing/2014/main" id="{A40561CE-C8F6-4FBE-B231-C40D4C29C599}"/>
                </a:ext>
              </a:extLst>
            </p:cNvPr>
            <p:cNvGrpSpPr/>
            <p:nvPr userDrawn="1"/>
          </p:nvGrpSpPr>
          <p:grpSpPr>
            <a:xfrm rot="10800000">
              <a:off x="10406719" y="0"/>
              <a:ext cx="1796222" cy="824581"/>
              <a:chOff x="-13391" y="360094"/>
              <a:chExt cx="879040" cy="544076"/>
            </a:xfrm>
          </p:grpSpPr>
          <p:sp>
            <p:nvSpPr>
              <p:cNvPr id="18" name="Forma libre: forma 10">
                <a:extLst>
                  <a:ext uri="{FF2B5EF4-FFF2-40B4-BE49-F238E27FC236}">
                    <a16:creationId xmlns:a16="http://schemas.microsoft.com/office/drawing/2014/main" id="{D5269922-A489-4C4C-A95E-44D6ED478B30}"/>
                  </a:ext>
                </a:extLst>
              </p:cNvPr>
              <p:cNvSpPr/>
              <p:nvPr/>
            </p:nvSpPr>
            <p:spPr>
              <a:xfrm>
                <a:off x="297749" y="360096"/>
                <a:ext cx="567900" cy="544074"/>
              </a:xfrm>
              <a:custGeom>
                <a:avLst/>
                <a:gdLst>
                  <a:gd name="connsiteX0" fmla="*/ 0 w 6285343"/>
                  <a:gd name="connsiteY0" fmla="*/ 0 h 5733236"/>
                  <a:gd name="connsiteX1" fmla="*/ 4717058 w 6285343"/>
                  <a:gd name="connsiteY1" fmla="*/ 0 h 5733236"/>
                  <a:gd name="connsiteX2" fmla="*/ 6285343 w 6285343"/>
                  <a:gd name="connsiteY2" fmla="*/ 5733236 h 5733236"/>
                  <a:gd name="connsiteX3" fmla="*/ 0 w 6285343"/>
                  <a:gd name="connsiteY3" fmla="*/ 5733236 h 5733236"/>
                </a:gdLst>
                <a:ahLst/>
                <a:cxnLst>
                  <a:cxn ang="0">
                    <a:pos x="connsiteX0" y="connsiteY0"/>
                  </a:cxn>
                  <a:cxn ang="0">
                    <a:pos x="connsiteX1" y="connsiteY1"/>
                  </a:cxn>
                  <a:cxn ang="0">
                    <a:pos x="connsiteX2" y="connsiteY2"/>
                  </a:cxn>
                  <a:cxn ang="0">
                    <a:pos x="connsiteX3" y="connsiteY3"/>
                  </a:cxn>
                </a:cxnLst>
                <a:rect l="l" t="t" r="r" b="b"/>
                <a:pathLst>
                  <a:path w="6285343" h="5733236">
                    <a:moveTo>
                      <a:pt x="0" y="0"/>
                    </a:moveTo>
                    <a:lnTo>
                      <a:pt x="4717058" y="0"/>
                    </a:lnTo>
                    <a:lnTo>
                      <a:pt x="6285343" y="5733236"/>
                    </a:lnTo>
                    <a:lnTo>
                      <a:pt x="0" y="5733236"/>
                    </a:lnTo>
                    <a:close/>
                  </a:path>
                </a:pathLst>
              </a:custGeom>
              <a:solidFill>
                <a:srgbClr val="FACF0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s-AR" dirty="0">
                  <a:latin typeface="Poppins Light" panose="00000400000000000000" pitchFamily="50" charset="0"/>
                  <a:cs typeface="Poppins Light" panose="00000400000000000000" pitchFamily="50" charset="0"/>
                </a:endParaRPr>
              </a:p>
            </p:txBody>
          </p:sp>
          <p:sp>
            <p:nvSpPr>
              <p:cNvPr id="19" name="Rectangle 18">
                <a:extLst>
                  <a:ext uri="{FF2B5EF4-FFF2-40B4-BE49-F238E27FC236}">
                    <a16:creationId xmlns:a16="http://schemas.microsoft.com/office/drawing/2014/main" id="{32B9114F-0AC2-4010-9140-5DC81303B382}"/>
                  </a:ext>
                </a:extLst>
              </p:cNvPr>
              <p:cNvSpPr/>
              <p:nvPr/>
            </p:nvSpPr>
            <p:spPr>
              <a:xfrm flipH="1" flipV="1">
                <a:off x="-13391" y="360094"/>
                <a:ext cx="496240" cy="544074"/>
              </a:xfrm>
              <a:prstGeom prst="rect">
                <a:avLst/>
              </a:prstGeom>
              <a:solidFill>
                <a:srgbClr val="FAC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latin typeface="Poppins Light" panose="00000400000000000000" pitchFamily="50" charset="0"/>
                  <a:cs typeface="Poppins Light" panose="00000400000000000000" pitchFamily="50" charset="0"/>
                </a:endParaRPr>
              </a:p>
            </p:txBody>
          </p:sp>
        </p:grpSp>
        <p:pic>
          <p:nvPicPr>
            <p:cNvPr id="17" name="Picture 16">
              <a:extLst>
                <a:ext uri="{FF2B5EF4-FFF2-40B4-BE49-F238E27FC236}">
                  <a16:creationId xmlns:a16="http://schemas.microsoft.com/office/drawing/2014/main" id="{6C2CAA5F-BE40-44A7-B196-9AABC92B836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01890" y="125679"/>
              <a:ext cx="1160439" cy="573222"/>
            </a:xfrm>
            <a:prstGeom prst="rect">
              <a:avLst/>
            </a:prstGeom>
          </p:spPr>
        </p:pic>
      </p:grpSp>
    </p:spTree>
    <p:extLst>
      <p:ext uri="{BB962C8B-B14F-4D97-AF65-F5344CB8AC3E}">
        <p14:creationId xmlns:p14="http://schemas.microsoft.com/office/powerpoint/2010/main" val="4210007796"/>
      </p:ext>
    </p:extLst>
  </p:cSld>
  <p:clrMap bg1="lt1" tx1="dk1" bg2="lt2" tx2="dk2" accent1="accent1" accent2="accent2" accent3="accent3" accent4="accent4" accent5="accent5" accent6="accent6" hlink="hlink" folHlink="folHlink"/>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DAE3409-A28C-4B1B-BF58-64B6C19C29D0}"/>
              </a:ext>
            </a:extLst>
          </p:cNvPr>
          <p:cNvSpPr/>
          <p:nvPr userDrawn="1"/>
        </p:nvSpPr>
        <p:spPr>
          <a:xfrm>
            <a:off x="-1" y="6472886"/>
            <a:ext cx="12191999" cy="385114"/>
          </a:xfrm>
          <a:prstGeom prst="rect">
            <a:avLst/>
          </a:prstGeom>
          <a:solidFill>
            <a:schemeClr val="bg1">
              <a:lumMod val="8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Poppins Light" panose="00000400000000000000" pitchFamily="50" charset="0"/>
              <a:cs typeface="Poppins Light" panose="00000400000000000000" pitchFamily="50" charset="0"/>
            </a:endParaRPr>
          </a:p>
        </p:txBody>
      </p:sp>
      <p:sp>
        <p:nvSpPr>
          <p:cNvPr id="27" name="Date Placeholder 4">
            <a:extLst>
              <a:ext uri="{FF2B5EF4-FFF2-40B4-BE49-F238E27FC236}">
                <a16:creationId xmlns:a16="http://schemas.microsoft.com/office/drawing/2014/main" id="{55113C87-0D80-4172-8AFD-7457C5F0A9B8}"/>
              </a:ext>
            </a:extLst>
          </p:cNvPr>
          <p:cNvSpPr txBox="1">
            <a:spLocks/>
          </p:cNvSpPr>
          <p:nvPr userDrawn="1"/>
        </p:nvSpPr>
        <p:spPr>
          <a:xfrm>
            <a:off x="838199" y="6501685"/>
            <a:ext cx="2975149" cy="365125"/>
          </a:xfrm>
          <a:prstGeom prst="rect">
            <a:avLst/>
          </a:prstGeom>
        </p:spPr>
        <p:txBody>
          <a:bodyPr anchor="ctr"/>
          <a:lstStyle>
            <a:defPPr>
              <a:defRPr lang="en-US"/>
            </a:defPPr>
            <a:lvl1pPr marL="0" algn="l" defTabSz="914400" rtl="0" eaLnBrk="1" latinLnBrk="0" hangingPunct="1">
              <a:defRPr sz="1000" kern="1200">
                <a:solidFill>
                  <a:srgbClr val="898989"/>
                </a:solidFill>
                <a:latin typeface="Poppins Light" panose="00000400000000000000" pitchFamily="50" charset="0"/>
                <a:ea typeface="+mn-ea"/>
                <a:cs typeface="Poppins Light" panose="00000400000000000000" pitchFamily="50"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September 2020</a:t>
            </a:r>
          </a:p>
        </p:txBody>
      </p:sp>
      <p:sp>
        <p:nvSpPr>
          <p:cNvPr id="9" name="Rectangle 8">
            <a:extLst>
              <a:ext uri="{FF2B5EF4-FFF2-40B4-BE49-F238E27FC236}">
                <a16:creationId xmlns:a16="http://schemas.microsoft.com/office/drawing/2014/main" id="{3F8586E2-21B1-42A9-8D05-F01F391771A3}"/>
              </a:ext>
            </a:extLst>
          </p:cNvPr>
          <p:cNvSpPr/>
          <p:nvPr userDrawn="1"/>
        </p:nvSpPr>
        <p:spPr>
          <a:xfrm>
            <a:off x="11767895" y="6742471"/>
            <a:ext cx="424103" cy="11552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Poppins Light" panose="00000400000000000000" pitchFamily="50" charset="0"/>
              <a:cs typeface="Poppins Light" panose="00000400000000000000" pitchFamily="50" charset="0"/>
            </a:endParaRPr>
          </a:p>
        </p:txBody>
      </p:sp>
      <p:sp>
        <p:nvSpPr>
          <p:cNvPr id="10" name="TextBox 9">
            <a:extLst>
              <a:ext uri="{FF2B5EF4-FFF2-40B4-BE49-F238E27FC236}">
                <a16:creationId xmlns:a16="http://schemas.microsoft.com/office/drawing/2014/main" id="{DA5B9F54-D216-46F0-8320-03FFD5C3E369}"/>
              </a:ext>
            </a:extLst>
          </p:cNvPr>
          <p:cNvSpPr txBox="1"/>
          <p:nvPr userDrawn="1"/>
        </p:nvSpPr>
        <p:spPr>
          <a:xfrm>
            <a:off x="4036219" y="6561136"/>
            <a:ext cx="4114800" cy="246221"/>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000" dirty="0">
                <a:solidFill>
                  <a:srgbClr val="898989"/>
                </a:solidFill>
                <a:latin typeface="Poppins Light" panose="00000400000000000000" pitchFamily="50" charset="0"/>
                <a:cs typeface="Poppins Light" panose="00000400000000000000" pitchFamily="50" charset="0"/>
              </a:rPr>
              <a:t>BrightNight - Confidential</a:t>
            </a:r>
            <a:endParaRPr lang="en-US" sz="1000" dirty="0">
              <a:solidFill>
                <a:srgbClr val="898989"/>
              </a:solidFill>
              <a:latin typeface="Poppins Light" panose="00000400000000000000" pitchFamily="50" charset="0"/>
              <a:cs typeface="Poppins Light" panose="00000400000000000000" pitchFamily="50" charset="0"/>
            </a:endParaRPr>
          </a:p>
        </p:txBody>
      </p:sp>
      <p:sp>
        <p:nvSpPr>
          <p:cNvPr id="11" name="TextBox 10">
            <a:extLst>
              <a:ext uri="{FF2B5EF4-FFF2-40B4-BE49-F238E27FC236}">
                <a16:creationId xmlns:a16="http://schemas.microsoft.com/office/drawing/2014/main" id="{BFF0B467-C347-4A74-AE0D-5C6D13CB8A99}"/>
              </a:ext>
            </a:extLst>
          </p:cNvPr>
          <p:cNvSpPr txBox="1"/>
          <p:nvPr userDrawn="1"/>
        </p:nvSpPr>
        <p:spPr>
          <a:xfrm>
            <a:off x="9444317" y="6532336"/>
            <a:ext cx="2626249" cy="246221"/>
          </a:xfrm>
          <a:prstGeom prst="rect">
            <a:avLst/>
          </a:prstGeom>
          <a:noFill/>
        </p:spPr>
        <p:txBody>
          <a:bodyPr wrap="square" rtlCol="0"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A0B0BA-937A-4940-8AA3-D9B58A371C57}" type="slidenum">
              <a:rPr lang="en-US" sz="1000" smtClean="0">
                <a:solidFill>
                  <a:srgbClr val="898989"/>
                </a:solidFill>
                <a:latin typeface="Poppins Light" panose="00000400000000000000" pitchFamily="50" charset="0"/>
                <a:cs typeface="Poppins Light" panose="00000400000000000000" pitchFamily="50" charset="0"/>
              </a:rPr>
              <a:pPr marL="0" marR="0" lvl="0" indent="0" algn="r" defTabSz="914400" rtl="0" eaLnBrk="1" fontAlgn="auto" latinLnBrk="0" hangingPunct="1">
                <a:lnSpc>
                  <a:spcPct val="100000"/>
                </a:lnSpc>
                <a:spcBef>
                  <a:spcPts val="0"/>
                </a:spcBef>
                <a:spcAft>
                  <a:spcPts val="0"/>
                </a:spcAft>
                <a:buClrTx/>
                <a:buSzTx/>
                <a:buFontTx/>
                <a:buNone/>
                <a:tabLst/>
                <a:defRPr/>
              </a:pPr>
              <a:t>‹#›</a:t>
            </a:fld>
            <a:r>
              <a:rPr lang="en-US" sz="1000" dirty="0">
                <a:latin typeface="Poppins Light" panose="00000400000000000000" pitchFamily="50" charset="0"/>
                <a:cs typeface="Poppins Light" panose="00000400000000000000" pitchFamily="50" charset="0"/>
              </a:rPr>
              <a:t>  </a:t>
            </a:r>
            <a:endParaRPr lang="en-US" sz="1000" dirty="0">
              <a:solidFill>
                <a:srgbClr val="898989"/>
              </a:solidFill>
              <a:latin typeface="Poppins Light" panose="00000400000000000000" pitchFamily="50" charset="0"/>
              <a:cs typeface="Poppins Light" panose="00000400000000000000" pitchFamily="50" charset="0"/>
            </a:endParaRPr>
          </a:p>
        </p:txBody>
      </p:sp>
      <p:grpSp>
        <p:nvGrpSpPr>
          <p:cNvPr id="15" name="Group 14">
            <a:extLst>
              <a:ext uri="{FF2B5EF4-FFF2-40B4-BE49-F238E27FC236}">
                <a16:creationId xmlns:a16="http://schemas.microsoft.com/office/drawing/2014/main" id="{EF72574A-4213-410D-B2B0-1BDBED93D1D7}"/>
              </a:ext>
            </a:extLst>
          </p:cNvPr>
          <p:cNvGrpSpPr/>
          <p:nvPr userDrawn="1"/>
        </p:nvGrpSpPr>
        <p:grpSpPr>
          <a:xfrm>
            <a:off x="10406719" y="0"/>
            <a:ext cx="1796222" cy="824581"/>
            <a:chOff x="10406719" y="0"/>
            <a:chExt cx="1796222" cy="824581"/>
          </a:xfrm>
        </p:grpSpPr>
        <p:grpSp>
          <p:nvGrpSpPr>
            <p:cNvPr id="16" name="Group 15">
              <a:extLst>
                <a:ext uri="{FF2B5EF4-FFF2-40B4-BE49-F238E27FC236}">
                  <a16:creationId xmlns:a16="http://schemas.microsoft.com/office/drawing/2014/main" id="{A40561CE-C8F6-4FBE-B231-C40D4C29C599}"/>
                </a:ext>
              </a:extLst>
            </p:cNvPr>
            <p:cNvGrpSpPr/>
            <p:nvPr userDrawn="1"/>
          </p:nvGrpSpPr>
          <p:grpSpPr>
            <a:xfrm rot="10800000">
              <a:off x="10406719" y="0"/>
              <a:ext cx="1796222" cy="824581"/>
              <a:chOff x="-13391" y="360094"/>
              <a:chExt cx="879040" cy="544076"/>
            </a:xfrm>
          </p:grpSpPr>
          <p:sp>
            <p:nvSpPr>
              <p:cNvPr id="18" name="Forma libre: forma 10">
                <a:extLst>
                  <a:ext uri="{FF2B5EF4-FFF2-40B4-BE49-F238E27FC236}">
                    <a16:creationId xmlns:a16="http://schemas.microsoft.com/office/drawing/2014/main" id="{D5269922-A489-4C4C-A95E-44D6ED478B30}"/>
                  </a:ext>
                </a:extLst>
              </p:cNvPr>
              <p:cNvSpPr/>
              <p:nvPr/>
            </p:nvSpPr>
            <p:spPr>
              <a:xfrm>
                <a:off x="297749" y="360096"/>
                <a:ext cx="567900" cy="544074"/>
              </a:xfrm>
              <a:custGeom>
                <a:avLst/>
                <a:gdLst>
                  <a:gd name="connsiteX0" fmla="*/ 0 w 6285343"/>
                  <a:gd name="connsiteY0" fmla="*/ 0 h 5733236"/>
                  <a:gd name="connsiteX1" fmla="*/ 4717058 w 6285343"/>
                  <a:gd name="connsiteY1" fmla="*/ 0 h 5733236"/>
                  <a:gd name="connsiteX2" fmla="*/ 6285343 w 6285343"/>
                  <a:gd name="connsiteY2" fmla="*/ 5733236 h 5733236"/>
                  <a:gd name="connsiteX3" fmla="*/ 0 w 6285343"/>
                  <a:gd name="connsiteY3" fmla="*/ 5733236 h 5733236"/>
                </a:gdLst>
                <a:ahLst/>
                <a:cxnLst>
                  <a:cxn ang="0">
                    <a:pos x="connsiteX0" y="connsiteY0"/>
                  </a:cxn>
                  <a:cxn ang="0">
                    <a:pos x="connsiteX1" y="connsiteY1"/>
                  </a:cxn>
                  <a:cxn ang="0">
                    <a:pos x="connsiteX2" y="connsiteY2"/>
                  </a:cxn>
                  <a:cxn ang="0">
                    <a:pos x="connsiteX3" y="connsiteY3"/>
                  </a:cxn>
                </a:cxnLst>
                <a:rect l="l" t="t" r="r" b="b"/>
                <a:pathLst>
                  <a:path w="6285343" h="5733236">
                    <a:moveTo>
                      <a:pt x="0" y="0"/>
                    </a:moveTo>
                    <a:lnTo>
                      <a:pt x="4717058" y="0"/>
                    </a:lnTo>
                    <a:lnTo>
                      <a:pt x="6285343" y="5733236"/>
                    </a:lnTo>
                    <a:lnTo>
                      <a:pt x="0" y="5733236"/>
                    </a:lnTo>
                    <a:close/>
                  </a:path>
                </a:pathLst>
              </a:custGeom>
              <a:solidFill>
                <a:srgbClr val="FACF0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s-AR" dirty="0">
                  <a:latin typeface="Poppins Light" panose="00000400000000000000" pitchFamily="50" charset="0"/>
                  <a:cs typeface="Poppins Light" panose="00000400000000000000" pitchFamily="50" charset="0"/>
                </a:endParaRPr>
              </a:p>
            </p:txBody>
          </p:sp>
          <p:sp>
            <p:nvSpPr>
              <p:cNvPr id="19" name="Rectangle 18">
                <a:extLst>
                  <a:ext uri="{FF2B5EF4-FFF2-40B4-BE49-F238E27FC236}">
                    <a16:creationId xmlns:a16="http://schemas.microsoft.com/office/drawing/2014/main" id="{32B9114F-0AC2-4010-9140-5DC81303B382}"/>
                  </a:ext>
                </a:extLst>
              </p:cNvPr>
              <p:cNvSpPr/>
              <p:nvPr/>
            </p:nvSpPr>
            <p:spPr>
              <a:xfrm flipH="1" flipV="1">
                <a:off x="-13391" y="360094"/>
                <a:ext cx="496240" cy="544074"/>
              </a:xfrm>
              <a:prstGeom prst="rect">
                <a:avLst/>
              </a:prstGeom>
              <a:solidFill>
                <a:srgbClr val="FAC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latin typeface="Poppins Light" panose="00000400000000000000" pitchFamily="50" charset="0"/>
                  <a:cs typeface="Poppins Light" panose="00000400000000000000" pitchFamily="50" charset="0"/>
                </a:endParaRPr>
              </a:p>
            </p:txBody>
          </p:sp>
        </p:grpSp>
        <p:pic>
          <p:nvPicPr>
            <p:cNvPr id="17" name="Picture 16">
              <a:extLst>
                <a:ext uri="{FF2B5EF4-FFF2-40B4-BE49-F238E27FC236}">
                  <a16:creationId xmlns:a16="http://schemas.microsoft.com/office/drawing/2014/main" id="{6C2CAA5F-BE40-44A7-B196-9AABC92B836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01890" y="125679"/>
              <a:ext cx="1160439" cy="573222"/>
            </a:xfrm>
            <a:prstGeom prst="rect">
              <a:avLst/>
            </a:prstGeom>
          </p:spPr>
        </p:pic>
      </p:grpSp>
    </p:spTree>
    <p:extLst>
      <p:ext uri="{BB962C8B-B14F-4D97-AF65-F5344CB8AC3E}">
        <p14:creationId xmlns:p14="http://schemas.microsoft.com/office/powerpoint/2010/main" val="1293460752"/>
      </p:ext>
    </p:extLst>
  </p:cSld>
  <p:clrMap bg1="lt1" tx1="dk1" bg2="lt2" tx2="dk2" accent1="accent1" accent2="accent2" accent3="accent3" accent4="accent4" accent5="accent5" accent6="accent6" hlink="hlink" folHlink="folHlink"/>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DAE3409-A28C-4B1B-BF58-64B6C19C29D0}"/>
              </a:ext>
            </a:extLst>
          </p:cNvPr>
          <p:cNvSpPr/>
          <p:nvPr userDrawn="1"/>
        </p:nvSpPr>
        <p:spPr>
          <a:xfrm>
            <a:off x="-1" y="6472886"/>
            <a:ext cx="12191999" cy="385114"/>
          </a:xfrm>
          <a:prstGeom prst="rect">
            <a:avLst/>
          </a:prstGeom>
          <a:solidFill>
            <a:schemeClr val="bg1">
              <a:lumMod val="8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Poppins Light" panose="00000400000000000000" pitchFamily="50" charset="0"/>
              <a:cs typeface="Poppins Light" panose="00000400000000000000" pitchFamily="50" charset="0"/>
            </a:endParaRPr>
          </a:p>
        </p:txBody>
      </p:sp>
      <p:sp>
        <p:nvSpPr>
          <p:cNvPr id="27" name="Date Placeholder 4">
            <a:extLst>
              <a:ext uri="{FF2B5EF4-FFF2-40B4-BE49-F238E27FC236}">
                <a16:creationId xmlns:a16="http://schemas.microsoft.com/office/drawing/2014/main" id="{55113C87-0D80-4172-8AFD-7457C5F0A9B8}"/>
              </a:ext>
            </a:extLst>
          </p:cNvPr>
          <p:cNvSpPr txBox="1">
            <a:spLocks/>
          </p:cNvSpPr>
          <p:nvPr userDrawn="1"/>
        </p:nvSpPr>
        <p:spPr>
          <a:xfrm>
            <a:off x="838199" y="6501685"/>
            <a:ext cx="2975149" cy="365125"/>
          </a:xfrm>
          <a:prstGeom prst="rect">
            <a:avLst/>
          </a:prstGeom>
        </p:spPr>
        <p:txBody>
          <a:bodyPr anchor="ctr"/>
          <a:lstStyle>
            <a:defPPr>
              <a:defRPr lang="en-US"/>
            </a:defPPr>
            <a:lvl1pPr marL="0" algn="l" defTabSz="914400" rtl="0" eaLnBrk="1" latinLnBrk="0" hangingPunct="1">
              <a:defRPr sz="1000" kern="1200">
                <a:solidFill>
                  <a:srgbClr val="898989"/>
                </a:solidFill>
                <a:latin typeface="Poppins Light" panose="00000400000000000000" pitchFamily="50" charset="0"/>
                <a:ea typeface="+mn-ea"/>
                <a:cs typeface="Poppins Light" panose="00000400000000000000" pitchFamily="50"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September 2020</a:t>
            </a:r>
          </a:p>
        </p:txBody>
      </p:sp>
      <p:sp>
        <p:nvSpPr>
          <p:cNvPr id="9" name="Rectangle 8">
            <a:extLst>
              <a:ext uri="{FF2B5EF4-FFF2-40B4-BE49-F238E27FC236}">
                <a16:creationId xmlns:a16="http://schemas.microsoft.com/office/drawing/2014/main" id="{3F8586E2-21B1-42A9-8D05-F01F391771A3}"/>
              </a:ext>
            </a:extLst>
          </p:cNvPr>
          <p:cNvSpPr/>
          <p:nvPr userDrawn="1"/>
        </p:nvSpPr>
        <p:spPr>
          <a:xfrm>
            <a:off x="11767895" y="6742471"/>
            <a:ext cx="424103" cy="11552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Poppins Light" panose="00000400000000000000" pitchFamily="50" charset="0"/>
              <a:cs typeface="Poppins Light" panose="00000400000000000000" pitchFamily="50" charset="0"/>
            </a:endParaRPr>
          </a:p>
        </p:txBody>
      </p:sp>
      <p:sp>
        <p:nvSpPr>
          <p:cNvPr id="10" name="TextBox 9">
            <a:extLst>
              <a:ext uri="{FF2B5EF4-FFF2-40B4-BE49-F238E27FC236}">
                <a16:creationId xmlns:a16="http://schemas.microsoft.com/office/drawing/2014/main" id="{DA5B9F54-D216-46F0-8320-03FFD5C3E369}"/>
              </a:ext>
            </a:extLst>
          </p:cNvPr>
          <p:cNvSpPr txBox="1"/>
          <p:nvPr userDrawn="1"/>
        </p:nvSpPr>
        <p:spPr>
          <a:xfrm>
            <a:off x="4036219" y="6561136"/>
            <a:ext cx="4114800" cy="246221"/>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000" dirty="0">
                <a:solidFill>
                  <a:srgbClr val="898989"/>
                </a:solidFill>
                <a:latin typeface="Poppins Light" panose="00000400000000000000" pitchFamily="50" charset="0"/>
                <a:cs typeface="Poppins Light" panose="00000400000000000000" pitchFamily="50" charset="0"/>
              </a:rPr>
              <a:t>BrightNight - Confidential</a:t>
            </a:r>
            <a:endParaRPr lang="en-US" sz="1000" dirty="0">
              <a:solidFill>
                <a:srgbClr val="898989"/>
              </a:solidFill>
              <a:latin typeface="Poppins Light" panose="00000400000000000000" pitchFamily="50" charset="0"/>
              <a:cs typeface="Poppins Light" panose="00000400000000000000" pitchFamily="50" charset="0"/>
            </a:endParaRPr>
          </a:p>
        </p:txBody>
      </p:sp>
      <p:sp>
        <p:nvSpPr>
          <p:cNvPr id="11" name="TextBox 10">
            <a:extLst>
              <a:ext uri="{FF2B5EF4-FFF2-40B4-BE49-F238E27FC236}">
                <a16:creationId xmlns:a16="http://schemas.microsoft.com/office/drawing/2014/main" id="{BFF0B467-C347-4A74-AE0D-5C6D13CB8A99}"/>
              </a:ext>
            </a:extLst>
          </p:cNvPr>
          <p:cNvSpPr txBox="1"/>
          <p:nvPr userDrawn="1"/>
        </p:nvSpPr>
        <p:spPr>
          <a:xfrm>
            <a:off x="9444317" y="6532336"/>
            <a:ext cx="2626249" cy="246221"/>
          </a:xfrm>
          <a:prstGeom prst="rect">
            <a:avLst/>
          </a:prstGeom>
          <a:noFill/>
        </p:spPr>
        <p:txBody>
          <a:bodyPr wrap="square" rtlCol="0"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A0B0BA-937A-4940-8AA3-D9B58A371C57}" type="slidenum">
              <a:rPr lang="en-US" sz="1000" smtClean="0">
                <a:solidFill>
                  <a:srgbClr val="898989"/>
                </a:solidFill>
                <a:latin typeface="Poppins Light" panose="00000400000000000000" pitchFamily="50" charset="0"/>
                <a:cs typeface="Poppins Light" panose="00000400000000000000" pitchFamily="50" charset="0"/>
              </a:rPr>
              <a:pPr marL="0" marR="0" lvl="0" indent="0" algn="r" defTabSz="914400" rtl="0" eaLnBrk="1" fontAlgn="auto" latinLnBrk="0" hangingPunct="1">
                <a:lnSpc>
                  <a:spcPct val="100000"/>
                </a:lnSpc>
                <a:spcBef>
                  <a:spcPts val="0"/>
                </a:spcBef>
                <a:spcAft>
                  <a:spcPts val="0"/>
                </a:spcAft>
                <a:buClrTx/>
                <a:buSzTx/>
                <a:buFontTx/>
                <a:buNone/>
                <a:tabLst/>
                <a:defRPr/>
              </a:pPr>
              <a:t>‹#›</a:t>
            </a:fld>
            <a:r>
              <a:rPr lang="en-US" sz="1000" dirty="0">
                <a:latin typeface="Poppins Light" panose="00000400000000000000" pitchFamily="50" charset="0"/>
                <a:cs typeface="Poppins Light" panose="00000400000000000000" pitchFamily="50" charset="0"/>
              </a:rPr>
              <a:t>  </a:t>
            </a:r>
            <a:endParaRPr lang="en-US" sz="1000" dirty="0">
              <a:solidFill>
                <a:srgbClr val="898989"/>
              </a:solidFill>
              <a:latin typeface="Poppins Light" panose="00000400000000000000" pitchFamily="50" charset="0"/>
              <a:cs typeface="Poppins Light" panose="00000400000000000000" pitchFamily="50" charset="0"/>
            </a:endParaRPr>
          </a:p>
        </p:txBody>
      </p:sp>
      <p:grpSp>
        <p:nvGrpSpPr>
          <p:cNvPr id="15" name="Group 14">
            <a:extLst>
              <a:ext uri="{FF2B5EF4-FFF2-40B4-BE49-F238E27FC236}">
                <a16:creationId xmlns:a16="http://schemas.microsoft.com/office/drawing/2014/main" id="{EF72574A-4213-410D-B2B0-1BDBED93D1D7}"/>
              </a:ext>
            </a:extLst>
          </p:cNvPr>
          <p:cNvGrpSpPr/>
          <p:nvPr userDrawn="1"/>
        </p:nvGrpSpPr>
        <p:grpSpPr>
          <a:xfrm>
            <a:off x="10406719" y="0"/>
            <a:ext cx="1796222" cy="824581"/>
            <a:chOff x="10406719" y="0"/>
            <a:chExt cx="1796222" cy="824581"/>
          </a:xfrm>
        </p:grpSpPr>
        <p:grpSp>
          <p:nvGrpSpPr>
            <p:cNvPr id="16" name="Group 15">
              <a:extLst>
                <a:ext uri="{FF2B5EF4-FFF2-40B4-BE49-F238E27FC236}">
                  <a16:creationId xmlns:a16="http://schemas.microsoft.com/office/drawing/2014/main" id="{A40561CE-C8F6-4FBE-B231-C40D4C29C599}"/>
                </a:ext>
              </a:extLst>
            </p:cNvPr>
            <p:cNvGrpSpPr/>
            <p:nvPr userDrawn="1"/>
          </p:nvGrpSpPr>
          <p:grpSpPr>
            <a:xfrm rot="10800000">
              <a:off x="10406719" y="0"/>
              <a:ext cx="1796222" cy="824581"/>
              <a:chOff x="-13391" y="360094"/>
              <a:chExt cx="879040" cy="544076"/>
            </a:xfrm>
          </p:grpSpPr>
          <p:sp>
            <p:nvSpPr>
              <p:cNvPr id="18" name="Forma libre: forma 10">
                <a:extLst>
                  <a:ext uri="{FF2B5EF4-FFF2-40B4-BE49-F238E27FC236}">
                    <a16:creationId xmlns:a16="http://schemas.microsoft.com/office/drawing/2014/main" id="{D5269922-A489-4C4C-A95E-44D6ED478B30}"/>
                  </a:ext>
                </a:extLst>
              </p:cNvPr>
              <p:cNvSpPr/>
              <p:nvPr/>
            </p:nvSpPr>
            <p:spPr>
              <a:xfrm>
                <a:off x="297749" y="360096"/>
                <a:ext cx="567900" cy="544074"/>
              </a:xfrm>
              <a:custGeom>
                <a:avLst/>
                <a:gdLst>
                  <a:gd name="connsiteX0" fmla="*/ 0 w 6285343"/>
                  <a:gd name="connsiteY0" fmla="*/ 0 h 5733236"/>
                  <a:gd name="connsiteX1" fmla="*/ 4717058 w 6285343"/>
                  <a:gd name="connsiteY1" fmla="*/ 0 h 5733236"/>
                  <a:gd name="connsiteX2" fmla="*/ 6285343 w 6285343"/>
                  <a:gd name="connsiteY2" fmla="*/ 5733236 h 5733236"/>
                  <a:gd name="connsiteX3" fmla="*/ 0 w 6285343"/>
                  <a:gd name="connsiteY3" fmla="*/ 5733236 h 5733236"/>
                </a:gdLst>
                <a:ahLst/>
                <a:cxnLst>
                  <a:cxn ang="0">
                    <a:pos x="connsiteX0" y="connsiteY0"/>
                  </a:cxn>
                  <a:cxn ang="0">
                    <a:pos x="connsiteX1" y="connsiteY1"/>
                  </a:cxn>
                  <a:cxn ang="0">
                    <a:pos x="connsiteX2" y="connsiteY2"/>
                  </a:cxn>
                  <a:cxn ang="0">
                    <a:pos x="connsiteX3" y="connsiteY3"/>
                  </a:cxn>
                </a:cxnLst>
                <a:rect l="l" t="t" r="r" b="b"/>
                <a:pathLst>
                  <a:path w="6285343" h="5733236">
                    <a:moveTo>
                      <a:pt x="0" y="0"/>
                    </a:moveTo>
                    <a:lnTo>
                      <a:pt x="4717058" y="0"/>
                    </a:lnTo>
                    <a:lnTo>
                      <a:pt x="6285343" y="5733236"/>
                    </a:lnTo>
                    <a:lnTo>
                      <a:pt x="0" y="5733236"/>
                    </a:lnTo>
                    <a:close/>
                  </a:path>
                </a:pathLst>
              </a:custGeom>
              <a:solidFill>
                <a:srgbClr val="FACF0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s-AR" dirty="0">
                  <a:latin typeface="Poppins Light" panose="00000400000000000000" pitchFamily="50" charset="0"/>
                  <a:cs typeface="Poppins Light" panose="00000400000000000000" pitchFamily="50" charset="0"/>
                </a:endParaRPr>
              </a:p>
            </p:txBody>
          </p:sp>
          <p:sp>
            <p:nvSpPr>
              <p:cNvPr id="19" name="Rectangle 18">
                <a:extLst>
                  <a:ext uri="{FF2B5EF4-FFF2-40B4-BE49-F238E27FC236}">
                    <a16:creationId xmlns:a16="http://schemas.microsoft.com/office/drawing/2014/main" id="{32B9114F-0AC2-4010-9140-5DC81303B382}"/>
                  </a:ext>
                </a:extLst>
              </p:cNvPr>
              <p:cNvSpPr/>
              <p:nvPr/>
            </p:nvSpPr>
            <p:spPr>
              <a:xfrm flipH="1" flipV="1">
                <a:off x="-13391" y="360094"/>
                <a:ext cx="496240" cy="544074"/>
              </a:xfrm>
              <a:prstGeom prst="rect">
                <a:avLst/>
              </a:prstGeom>
              <a:solidFill>
                <a:srgbClr val="FAC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latin typeface="Poppins Light" panose="00000400000000000000" pitchFamily="50" charset="0"/>
                  <a:cs typeface="Poppins Light" panose="00000400000000000000" pitchFamily="50" charset="0"/>
                </a:endParaRPr>
              </a:p>
            </p:txBody>
          </p:sp>
        </p:grpSp>
        <p:pic>
          <p:nvPicPr>
            <p:cNvPr id="17" name="Picture 16">
              <a:extLst>
                <a:ext uri="{FF2B5EF4-FFF2-40B4-BE49-F238E27FC236}">
                  <a16:creationId xmlns:a16="http://schemas.microsoft.com/office/drawing/2014/main" id="{6C2CAA5F-BE40-44A7-B196-9AABC92B836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01890" y="125679"/>
              <a:ext cx="1160439" cy="573222"/>
            </a:xfrm>
            <a:prstGeom prst="rect">
              <a:avLst/>
            </a:prstGeom>
          </p:spPr>
        </p:pic>
      </p:grpSp>
      <p:sp>
        <p:nvSpPr>
          <p:cNvPr id="2" name="TextBox 1">
            <a:extLst>
              <a:ext uri="{FF2B5EF4-FFF2-40B4-BE49-F238E27FC236}">
                <a16:creationId xmlns:a16="http://schemas.microsoft.com/office/drawing/2014/main" id="{54E70812-5486-409B-AD1D-5B2BD1D1267C}"/>
              </a:ext>
            </a:extLst>
          </p:cNvPr>
          <p:cNvSpPr txBox="1"/>
          <p:nvPr userDrawn="1"/>
        </p:nvSpPr>
        <p:spPr>
          <a:xfrm rot="19379042">
            <a:off x="3082079" y="1675772"/>
            <a:ext cx="6189133" cy="2646878"/>
          </a:xfrm>
          <a:prstGeom prst="rect">
            <a:avLst/>
          </a:prstGeom>
          <a:noFill/>
        </p:spPr>
        <p:txBody>
          <a:bodyPr wrap="square" rtlCol="0">
            <a:spAutoFit/>
          </a:bodyPr>
          <a:lstStyle/>
          <a:p>
            <a:r>
              <a:rPr lang="en-US" sz="16600" cap="all" baseline="0" dirty="0">
                <a:solidFill>
                  <a:schemeClr val="bg1">
                    <a:lumMod val="85000"/>
                  </a:schemeClr>
                </a:solidFill>
              </a:rPr>
              <a:t>Draft</a:t>
            </a:r>
          </a:p>
        </p:txBody>
      </p:sp>
    </p:spTree>
    <p:extLst>
      <p:ext uri="{BB962C8B-B14F-4D97-AF65-F5344CB8AC3E}">
        <p14:creationId xmlns:p14="http://schemas.microsoft.com/office/powerpoint/2010/main" val="2611169449"/>
      </p:ext>
    </p:extLst>
  </p:cSld>
  <p:clrMap bg1="lt1" tx1="dk1" bg2="lt2" tx2="dk2" accent1="accent1" accent2="accent2" accent3="accent3" accent4="accent4" accent5="accent5" accent6="accent6" hlink="hlink" folHlink="folHlink"/>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DAE3409-A28C-4B1B-BF58-64B6C19C29D0}"/>
              </a:ext>
            </a:extLst>
          </p:cNvPr>
          <p:cNvSpPr/>
          <p:nvPr userDrawn="1"/>
        </p:nvSpPr>
        <p:spPr>
          <a:xfrm>
            <a:off x="-1" y="6472886"/>
            <a:ext cx="12191999" cy="385114"/>
          </a:xfrm>
          <a:prstGeom prst="rect">
            <a:avLst/>
          </a:prstGeom>
          <a:solidFill>
            <a:schemeClr val="bg1">
              <a:lumMod val="8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Poppins Light" panose="00000400000000000000" pitchFamily="50" charset="0"/>
              <a:cs typeface="Poppins Light" panose="00000400000000000000" pitchFamily="50" charset="0"/>
            </a:endParaRPr>
          </a:p>
        </p:txBody>
      </p:sp>
      <p:sp>
        <p:nvSpPr>
          <p:cNvPr id="27" name="Date Placeholder 4">
            <a:extLst>
              <a:ext uri="{FF2B5EF4-FFF2-40B4-BE49-F238E27FC236}">
                <a16:creationId xmlns:a16="http://schemas.microsoft.com/office/drawing/2014/main" id="{55113C87-0D80-4172-8AFD-7457C5F0A9B8}"/>
              </a:ext>
            </a:extLst>
          </p:cNvPr>
          <p:cNvSpPr txBox="1">
            <a:spLocks/>
          </p:cNvSpPr>
          <p:nvPr userDrawn="1"/>
        </p:nvSpPr>
        <p:spPr>
          <a:xfrm>
            <a:off x="838199" y="6501685"/>
            <a:ext cx="2975149" cy="365125"/>
          </a:xfrm>
          <a:prstGeom prst="rect">
            <a:avLst/>
          </a:prstGeom>
        </p:spPr>
        <p:txBody>
          <a:bodyPr anchor="ctr"/>
          <a:lstStyle>
            <a:defPPr>
              <a:defRPr lang="en-US"/>
            </a:defPPr>
            <a:lvl1pPr marL="0" algn="l" defTabSz="914400" rtl="0" eaLnBrk="1" latinLnBrk="0" hangingPunct="1">
              <a:defRPr sz="1000" kern="1200">
                <a:solidFill>
                  <a:srgbClr val="898989"/>
                </a:solidFill>
                <a:latin typeface="Poppins Light" panose="00000400000000000000" pitchFamily="50" charset="0"/>
                <a:ea typeface="+mn-ea"/>
                <a:cs typeface="Poppins Light" panose="00000400000000000000" pitchFamily="50"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September 2020</a:t>
            </a:r>
          </a:p>
        </p:txBody>
      </p:sp>
      <p:sp>
        <p:nvSpPr>
          <p:cNvPr id="9" name="Rectangle 8">
            <a:extLst>
              <a:ext uri="{FF2B5EF4-FFF2-40B4-BE49-F238E27FC236}">
                <a16:creationId xmlns:a16="http://schemas.microsoft.com/office/drawing/2014/main" id="{3F8586E2-21B1-42A9-8D05-F01F391771A3}"/>
              </a:ext>
            </a:extLst>
          </p:cNvPr>
          <p:cNvSpPr/>
          <p:nvPr userDrawn="1"/>
        </p:nvSpPr>
        <p:spPr>
          <a:xfrm>
            <a:off x="11767895" y="6742471"/>
            <a:ext cx="424103" cy="11552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Poppins Light" panose="00000400000000000000" pitchFamily="50" charset="0"/>
              <a:cs typeface="Poppins Light" panose="00000400000000000000" pitchFamily="50" charset="0"/>
            </a:endParaRPr>
          </a:p>
        </p:txBody>
      </p:sp>
      <p:sp>
        <p:nvSpPr>
          <p:cNvPr id="10" name="TextBox 9">
            <a:extLst>
              <a:ext uri="{FF2B5EF4-FFF2-40B4-BE49-F238E27FC236}">
                <a16:creationId xmlns:a16="http://schemas.microsoft.com/office/drawing/2014/main" id="{DA5B9F54-D216-46F0-8320-03FFD5C3E369}"/>
              </a:ext>
            </a:extLst>
          </p:cNvPr>
          <p:cNvSpPr txBox="1"/>
          <p:nvPr userDrawn="1"/>
        </p:nvSpPr>
        <p:spPr>
          <a:xfrm>
            <a:off x="4036219" y="6561136"/>
            <a:ext cx="4114800" cy="246221"/>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000" dirty="0">
                <a:solidFill>
                  <a:srgbClr val="898989"/>
                </a:solidFill>
                <a:latin typeface="Poppins Light" panose="00000400000000000000" pitchFamily="50" charset="0"/>
                <a:cs typeface="Poppins Light" panose="00000400000000000000" pitchFamily="50" charset="0"/>
              </a:rPr>
              <a:t>BrightNight - Confidential</a:t>
            </a:r>
            <a:endParaRPr lang="en-US" sz="1000" dirty="0">
              <a:solidFill>
                <a:srgbClr val="898989"/>
              </a:solidFill>
              <a:latin typeface="Poppins Light" panose="00000400000000000000" pitchFamily="50" charset="0"/>
              <a:cs typeface="Poppins Light" panose="00000400000000000000" pitchFamily="50" charset="0"/>
            </a:endParaRPr>
          </a:p>
        </p:txBody>
      </p:sp>
      <p:sp>
        <p:nvSpPr>
          <p:cNvPr id="11" name="TextBox 10">
            <a:extLst>
              <a:ext uri="{FF2B5EF4-FFF2-40B4-BE49-F238E27FC236}">
                <a16:creationId xmlns:a16="http://schemas.microsoft.com/office/drawing/2014/main" id="{BFF0B467-C347-4A74-AE0D-5C6D13CB8A99}"/>
              </a:ext>
            </a:extLst>
          </p:cNvPr>
          <p:cNvSpPr txBox="1"/>
          <p:nvPr userDrawn="1"/>
        </p:nvSpPr>
        <p:spPr>
          <a:xfrm>
            <a:off x="9444317" y="6532336"/>
            <a:ext cx="2626249" cy="246221"/>
          </a:xfrm>
          <a:prstGeom prst="rect">
            <a:avLst/>
          </a:prstGeom>
          <a:noFill/>
        </p:spPr>
        <p:txBody>
          <a:bodyPr wrap="square" rtlCol="0"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A0B0BA-937A-4940-8AA3-D9B58A371C57}" type="slidenum">
              <a:rPr lang="en-US" sz="1000" smtClean="0">
                <a:solidFill>
                  <a:srgbClr val="898989"/>
                </a:solidFill>
                <a:latin typeface="Poppins Light" panose="00000400000000000000" pitchFamily="50" charset="0"/>
                <a:cs typeface="Poppins Light" panose="00000400000000000000" pitchFamily="50" charset="0"/>
              </a:rPr>
              <a:pPr marL="0" marR="0" lvl="0" indent="0" algn="r" defTabSz="914400" rtl="0" eaLnBrk="1" fontAlgn="auto" latinLnBrk="0" hangingPunct="1">
                <a:lnSpc>
                  <a:spcPct val="100000"/>
                </a:lnSpc>
                <a:spcBef>
                  <a:spcPts val="0"/>
                </a:spcBef>
                <a:spcAft>
                  <a:spcPts val="0"/>
                </a:spcAft>
                <a:buClrTx/>
                <a:buSzTx/>
                <a:buFontTx/>
                <a:buNone/>
                <a:tabLst/>
                <a:defRPr/>
              </a:pPr>
              <a:t>‹#›</a:t>
            </a:fld>
            <a:r>
              <a:rPr lang="en-US" sz="1000" dirty="0">
                <a:latin typeface="Poppins Light" panose="00000400000000000000" pitchFamily="50" charset="0"/>
                <a:cs typeface="Poppins Light" panose="00000400000000000000" pitchFamily="50" charset="0"/>
              </a:rPr>
              <a:t>  </a:t>
            </a:r>
            <a:endParaRPr lang="en-US" sz="1000" dirty="0">
              <a:solidFill>
                <a:srgbClr val="898989"/>
              </a:solidFill>
              <a:latin typeface="Poppins Light" panose="00000400000000000000" pitchFamily="50" charset="0"/>
              <a:cs typeface="Poppins Light" panose="00000400000000000000" pitchFamily="50" charset="0"/>
            </a:endParaRPr>
          </a:p>
        </p:txBody>
      </p:sp>
      <p:grpSp>
        <p:nvGrpSpPr>
          <p:cNvPr id="15" name="Group 14">
            <a:extLst>
              <a:ext uri="{FF2B5EF4-FFF2-40B4-BE49-F238E27FC236}">
                <a16:creationId xmlns:a16="http://schemas.microsoft.com/office/drawing/2014/main" id="{EF72574A-4213-410D-B2B0-1BDBED93D1D7}"/>
              </a:ext>
            </a:extLst>
          </p:cNvPr>
          <p:cNvGrpSpPr/>
          <p:nvPr userDrawn="1"/>
        </p:nvGrpSpPr>
        <p:grpSpPr>
          <a:xfrm>
            <a:off x="10406719" y="0"/>
            <a:ext cx="1796222" cy="824581"/>
            <a:chOff x="10406719" y="0"/>
            <a:chExt cx="1796222" cy="824581"/>
          </a:xfrm>
        </p:grpSpPr>
        <p:grpSp>
          <p:nvGrpSpPr>
            <p:cNvPr id="16" name="Group 15">
              <a:extLst>
                <a:ext uri="{FF2B5EF4-FFF2-40B4-BE49-F238E27FC236}">
                  <a16:creationId xmlns:a16="http://schemas.microsoft.com/office/drawing/2014/main" id="{A40561CE-C8F6-4FBE-B231-C40D4C29C599}"/>
                </a:ext>
              </a:extLst>
            </p:cNvPr>
            <p:cNvGrpSpPr/>
            <p:nvPr userDrawn="1"/>
          </p:nvGrpSpPr>
          <p:grpSpPr>
            <a:xfrm rot="10800000">
              <a:off x="10406719" y="0"/>
              <a:ext cx="1796222" cy="824581"/>
              <a:chOff x="-13391" y="360094"/>
              <a:chExt cx="879040" cy="544076"/>
            </a:xfrm>
          </p:grpSpPr>
          <p:sp>
            <p:nvSpPr>
              <p:cNvPr id="18" name="Forma libre: forma 10">
                <a:extLst>
                  <a:ext uri="{FF2B5EF4-FFF2-40B4-BE49-F238E27FC236}">
                    <a16:creationId xmlns:a16="http://schemas.microsoft.com/office/drawing/2014/main" id="{D5269922-A489-4C4C-A95E-44D6ED478B30}"/>
                  </a:ext>
                </a:extLst>
              </p:cNvPr>
              <p:cNvSpPr/>
              <p:nvPr/>
            </p:nvSpPr>
            <p:spPr>
              <a:xfrm>
                <a:off x="297749" y="360096"/>
                <a:ext cx="567900" cy="544074"/>
              </a:xfrm>
              <a:custGeom>
                <a:avLst/>
                <a:gdLst>
                  <a:gd name="connsiteX0" fmla="*/ 0 w 6285343"/>
                  <a:gd name="connsiteY0" fmla="*/ 0 h 5733236"/>
                  <a:gd name="connsiteX1" fmla="*/ 4717058 w 6285343"/>
                  <a:gd name="connsiteY1" fmla="*/ 0 h 5733236"/>
                  <a:gd name="connsiteX2" fmla="*/ 6285343 w 6285343"/>
                  <a:gd name="connsiteY2" fmla="*/ 5733236 h 5733236"/>
                  <a:gd name="connsiteX3" fmla="*/ 0 w 6285343"/>
                  <a:gd name="connsiteY3" fmla="*/ 5733236 h 5733236"/>
                </a:gdLst>
                <a:ahLst/>
                <a:cxnLst>
                  <a:cxn ang="0">
                    <a:pos x="connsiteX0" y="connsiteY0"/>
                  </a:cxn>
                  <a:cxn ang="0">
                    <a:pos x="connsiteX1" y="connsiteY1"/>
                  </a:cxn>
                  <a:cxn ang="0">
                    <a:pos x="connsiteX2" y="connsiteY2"/>
                  </a:cxn>
                  <a:cxn ang="0">
                    <a:pos x="connsiteX3" y="connsiteY3"/>
                  </a:cxn>
                </a:cxnLst>
                <a:rect l="l" t="t" r="r" b="b"/>
                <a:pathLst>
                  <a:path w="6285343" h="5733236">
                    <a:moveTo>
                      <a:pt x="0" y="0"/>
                    </a:moveTo>
                    <a:lnTo>
                      <a:pt x="4717058" y="0"/>
                    </a:lnTo>
                    <a:lnTo>
                      <a:pt x="6285343" y="5733236"/>
                    </a:lnTo>
                    <a:lnTo>
                      <a:pt x="0" y="5733236"/>
                    </a:lnTo>
                    <a:close/>
                  </a:path>
                </a:pathLst>
              </a:custGeom>
              <a:solidFill>
                <a:srgbClr val="FACF0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s-AR" dirty="0">
                  <a:latin typeface="Poppins Light" panose="00000400000000000000" pitchFamily="50" charset="0"/>
                  <a:cs typeface="Poppins Light" panose="00000400000000000000" pitchFamily="50" charset="0"/>
                </a:endParaRPr>
              </a:p>
            </p:txBody>
          </p:sp>
          <p:sp>
            <p:nvSpPr>
              <p:cNvPr id="19" name="Rectangle 18">
                <a:extLst>
                  <a:ext uri="{FF2B5EF4-FFF2-40B4-BE49-F238E27FC236}">
                    <a16:creationId xmlns:a16="http://schemas.microsoft.com/office/drawing/2014/main" id="{32B9114F-0AC2-4010-9140-5DC81303B382}"/>
                  </a:ext>
                </a:extLst>
              </p:cNvPr>
              <p:cNvSpPr/>
              <p:nvPr/>
            </p:nvSpPr>
            <p:spPr>
              <a:xfrm flipH="1" flipV="1">
                <a:off x="-13391" y="360094"/>
                <a:ext cx="496240" cy="544074"/>
              </a:xfrm>
              <a:prstGeom prst="rect">
                <a:avLst/>
              </a:prstGeom>
              <a:solidFill>
                <a:srgbClr val="FAC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latin typeface="Poppins Light" panose="00000400000000000000" pitchFamily="50" charset="0"/>
                  <a:cs typeface="Poppins Light" panose="00000400000000000000" pitchFamily="50" charset="0"/>
                </a:endParaRPr>
              </a:p>
            </p:txBody>
          </p:sp>
        </p:grpSp>
        <p:pic>
          <p:nvPicPr>
            <p:cNvPr id="17" name="Picture 16">
              <a:extLst>
                <a:ext uri="{FF2B5EF4-FFF2-40B4-BE49-F238E27FC236}">
                  <a16:creationId xmlns:a16="http://schemas.microsoft.com/office/drawing/2014/main" id="{6C2CAA5F-BE40-44A7-B196-9AABC92B836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01890" y="125679"/>
              <a:ext cx="1160439" cy="573222"/>
            </a:xfrm>
            <a:prstGeom prst="rect">
              <a:avLst/>
            </a:prstGeom>
          </p:spPr>
        </p:pic>
      </p:grpSp>
    </p:spTree>
    <p:extLst>
      <p:ext uri="{BB962C8B-B14F-4D97-AF65-F5344CB8AC3E}">
        <p14:creationId xmlns:p14="http://schemas.microsoft.com/office/powerpoint/2010/main" val="1918688119"/>
      </p:ext>
    </p:extLst>
  </p:cSld>
  <p:clrMap bg1="lt1" tx1="dk1" bg2="lt2" tx2="dk2" accent1="accent1" accent2="accent2" accent3="accent3" accent4="accent4" accent5="accent5" accent6="accent6" hlink="hlink" folHlink="folHlink"/>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DAE3409-A28C-4B1B-BF58-64B6C19C29D0}"/>
              </a:ext>
            </a:extLst>
          </p:cNvPr>
          <p:cNvSpPr/>
          <p:nvPr userDrawn="1"/>
        </p:nvSpPr>
        <p:spPr>
          <a:xfrm>
            <a:off x="-1" y="6472886"/>
            <a:ext cx="12191999" cy="385114"/>
          </a:xfrm>
          <a:prstGeom prst="rect">
            <a:avLst/>
          </a:prstGeom>
          <a:solidFill>
            <a:schemeClr val="bg1">
              <a:lumMod val="8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Poppins Light" panose="00000400000000000000" pitchFamily="50" charset="0"/>
              <a:cs typeface="Poppins Light" panose="00000400000000000000" pitchFamily="50" charset="0"/>
            </a:endParaRPr>
          </a:p>
        </p:txBody>
      </p:sp>
      <p:sp>
        <p:nvSpPr>
          <p:cNvPr id="27" name="Date Placeholder 4">
            <a:extLst>
              <a:ext uri="{FF2B5EF4-FFF2-40B4-BE49-F238E27FC236}">
                <a16:creationId xmlns:a16="http://schemas.microsoft.com/office/drawing/2014/main" id="{55113C87-0D80-4172-8AFD-7457C5F0A9B8}"/>
              </a:ext>
            </a:extLst>
          </p:cNvPr>
          <p:cNvSpPr txBox="1">
            <a:spLocks/>
          </p:cNvSpPr>
          <p:nvPr userDrawn="1"/>
        </p:nvSpPr>
        <p:spPr>
          <a:xfrm>
            <a:off x="838199" y="6501685"/>
            <a:ext cx="2975149" cy="365125"/>
          </a:xfrm>
          <a:prstGeom prst="rect">
            <a:avLst/>
          </a:prstGeom>
        </p:spPr>
        <p:txBody>
          <a:bodyPr anchor="ctr"/>
          <a:lstStyle>
            <a:defPPr>
              <a:defRPr lang="en-US"/>
            </a:defPPr>
            <a:lvl1pPr marL="0" algn="l" defTabSz="914400" rtl="0" eaLnBrk="1" latinLnBrk="0" hangingPunct="1">
              <a:defRPr sz="1000" kern="1200">
                <a:solidFill>
                  <a:srgbClr val="898989"/>
                </a:solidFill>
                <a:latin typeface="Poppins Light" panose="00000400000000000000" pitchFamily="50" charset="0"/>
                <a:ea typeface="+mn-ea"/>
                <a:cs typeface="Poppins Light" panose="00000400000000000000" pitchFamily="50"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September 2020</a:t>
            </a:r>
          </a:p>
        </p:txBody>
      </p:sp>
      <p:sp>
        <p:nvSpPr>
          <p:cNvPr id="9" name="Rectangle 8">
            <a:extLst>
              <a:ext uri="{FF2B5EF4-FFF2-40B4-BE49-F238E27FC236}">
                <a16:creationId xmlns:a16="http://schemas.microsoft.com/office/drawing/2014/main" id="{3F8586E2-21B1-42A9-8D05-F01F391771A3}"/>
              </a:ext>
            </a:extLst>
          </p:cNvPr>
          <p:cNvSpPr/>
          <p:nvPr userDrawn="1"/>
        </p:nvSpPr>
        <p:spPr>
          <a:xfrm>
            <a:off x="11767895" y="6742471"/>
            <a:ext cx="424103" cy="11552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Poppins Light" panose="00000400000000000000" pitchFamily="50" charset="0"/>
              <a:cs typeface="Poppins Light" panose="00000400000000000000" pitchFamily="50" charset="0"/>
            </a:endParaRPr>
          </a:p>
        </p:txBody>
      </p:sp>
      <p:sp>
        <p:nvSpPr>
          <p:cNvPr id="10" name="TextBox 9">
            <a:extLst>
              <a:ext uri="{FF2B5EF4-FFF2-40B4-BE49-F238E27FC236}">
                <a16:creationId xmlns:a16="http://schemas.microsoft.com/office/drawing/2014/main" id="{DA5B9F54-D216-46F0-8320-03FFD5C3E369}"/>
              </a:ext>
            </a:extLst>
          </p:cNvPr>
          <p:cNvSpPr txBox="1"/>
          <p:nvPr userDrawn="1"/>
        </p:nvSpPr>
        <p:spPr>
          <a:xfrm>
            <a:off x="4036219" y="6561136"/>
            <a:ext cx="4114800" cy="246221"/>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000" dirty="0">
                <a:solidFill>
                  <a:srgbClr val="898989"/>
                </a:solidFill>
                <a:latin typeface="Poppins Light" panose="00000400000000000000" pitchFamily="50" charset="0"/>
                <a:cs typeface="Poppins Light" panose="00000400000000000000" pitchFamily="50" charset="0"/>
              </a:rPr>
              <a:t>BrightNight - Confidential</a:t>
            </a:r>
            <a:endParaRPr lang="en-US" sz="1000" dirty="0">
              <a:solidFill>
                <a:srgbClr val="898989"/>
              </a:solidFill>
              <a:latin typeface="Poppins Light" panose="00000400000000000000" pitchFamily="50" charset="0"/>
              <a:cs typeface="Poppins Light" panose="00000400000000000000" pitchFamily="50" charset="0"/>
            </a:endParaRPr>
          </a:p>
        </p:txBody>
      </p:sp>
      <p:sp>
        <p:nvSpPr>
          <p:cNvPr id="11" name="TextBox 10">
            <a:extLst>
              <a:ext uri="{FF2B5EF4-FFF2-40B4-BE49-F238E27FC236}">
                <a16:creationId xmlns:a16="http://schemas.microsoft.com/office/drawing/2014/main" id="{BFF0B467-C347-4A74-AE0D-5C6D13CB8A99}"/>
              </a:ext>
            </a:extLst>
          </p:cNvPr>
          <p:cNvSpPr txBox="1"/>
          <p:nvPr userDrawn="1"/>
        </p:nvSpPr>
        <p:spPr>
          <a:xfrm>
            <a:off x="9444317" y="6532336"/>
            <a:ext cx="2626249" cy="246221"/>
          </a:xfrm>
          <a:prstGeom prst="rect">
            <a:avLst/>
          </a:prstGeom>
          <a:noFill/>
        </p:spPr>
        <p:txBody>
          <a:bodyPr wrap="square" rtlCol="0"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A0B0BA-937A-4940-8AA3-D9B58A371C57}" type="slidenum">
              <a:rPr lang="en-US" sz="1000" smtClean="0">
                <a:solidFill>
                  <a:srgbClr val="898989"/>
                </a:solidFill>
                <a:latin typeface="Poppins Light" panose="00000400000000000000" pitchFamily="50" charset="0"/>
                <a:cs typeface="Poppins Light" panose="00000400000000000000" pitchFamily="50" charset="0"/>
              </a:rPr>
              <a:pPr marL="0" marR="0" lvl="0" indent="0" algn="r" defTabSz="914400" rtl="0" eaLnBrk="1" fontAlgn="auto" latinLnBrk="0" hangingPunct="1">
                <a:lnSpc>
                  <a:spcPct val="100000"/>
                </a:lnSpc>
                <a:spcBef>
                  <a:spcPts val="0"/>
                </a:spcBef>
                <a:spcAft>
                  <a:spcPts val="0"/>
                </a:spcAft>
                <a:buClrTx/>
                <a:buSzTx/>
                <a:buFontTx/>
                <a:buNone/>
                <a:tabLst/>
                <a:defRPr/>
              </a:pPr>
              <a:t>‹#›</a:t>
            </a:fld>
            <a:r>
              <a:rPr lang="en-US" sz="1000" dirty="0">
                <a:latin typeface="Poppins Light" panose="00000400000000000000" pitchFamily="50" charset="0"/>
                <a:cs typeface="Poppins Light" panose="00000400000000000000" pitchFamily="50" charset="0"/>
              </a:rPr>
              <a:t>  </a:t>
            </a:r>
            <a:endParaRPr lang="en-US" sz="1000" dirty="0">
              <a:solidFill>
                <a:srgbClr val="898989"/>
              </a:solidFill>
              <a:latin typeface="Poppins Light" panose="00000400000000000000" pitchFamily="50" charset="0"/>
              <a:cs typeface="Poppins Light" panose="00000400000000000000" pitchFamily="50" charset="0"/>
            </a:endParaRPr>
          </a:p>
        </p:txBody>
      </p:sp>
      <p:grpSp>
        <p:nvGrpSpPr>
          <p:cNvPr id="15" name="Group 14">
            <a:extLst>
              <a:ext uri="{FF2B5EF4-FFF2-40B4-BE49-F238E27FC236}">
                <a16:creationId xmlns:a16="http://schemas.microsoft.com/office/drawing/2014/main" id="{EF72574A-4213-410D-B2B0-1BDBED93D1D7}"/>
              </a:ext>
            </a:extLst>
          </p:cNvPr>
          <p:cNvGrpSpPr/>
          <p:nvPr userDrawn="1"/>
        </p:nvGrpSpPr>
        <p:grpSpPr>
          <a:xfrm>
            <a:off x="10406719" y="0"/>
            <a:ext cx="1796222" cy="824581"/>
            <a:chOff x="10406719" y="0"/>
            <a:chExt cx="1796222" cy="824581"/>
          </a:xfrm>
        </p:grpSpPr>
        <p:grpSp>
          <p:nvGrpSpPr>
            <p:cNvPr id="16" name="Group 15">
              <a:extLst>
                <a:ext uri="{FF2B5EF4-FFF2-40B4-BE49-F238E27FC236}">
                  <a16:creationId xmlns:a16="http://schemas.microsoft.com/office/drawing/2014/main" id="{A40561CE-C8F6-4FBE-B231-C40D4C29C599}"/>
                </a:ext>
              </a:extLst>
            </p:cNvPr>
            <p:cNvGrpSpPr/>
            <p:nvPr userDrawn="1"/>
          </p:nvGrpSpPr>
          <p:grpSpPr>
            <a:xfrm rot="10800000">
              <a:off x="10406719" y="0"/>
              <a:ext cx="1796222" cy="824581"/>
              <a:chOff x="-13391" y="360094"/>
              <a:chExt cx="879040" cy="544076"/>
            </a:xfrm>
          </p:grpSpPr>
          <p:sp>
            <p:nvSpPr>
              <p:cNvPr id="18" name="Forma libre: forma 10">
                <a:extLst>
                  <a:ext uri="{FF2B5EF4-FFF2-40B4-BE49-F238E27FC236}">
                    <a16:creationId xmlns:a16="http://schemas.microsoft.com/office/drawing/2014/main" id="{D5269922-A489-4C4C-A95E-44D6ED478B30}"/>
                  </a:ext>
                </a:extLst>
              </p:cNvPr>
              <p:cNvSpPr/>
              <p:nvPr/>
            </p:nvSpPr>
            <p:spPr>
              <a:xfrm>
                <a:off x="297749" y="360096"/>
                <a:ext cx="567900" cy="544074"/>
              </a:xfrm>
              <a:custGeom>
                <a:avLst/>
                <a:gdLst>
                  <a:gd name="connsiteX0" fmla="*/ 0 w 6285343"/>
                  <a:gd name="connsiteY0" fmla="*/ 0 h 5733236"/>
                  <a:gd name="connsiteX1" fmla="*/ 4717058 w 6285343"/>
                  <a:gd name="connsiteY1" fmla="*/ 0 h 5733236"/>
                  <a:gd name="connsiteX2" fmla="*/ 6285343 w 6285343"/>
                  <a:gd name="connsiteY2" fmla="*/ 5733236 h 5733236"/>
                  <a:gd name="connsiteX3" fmla="*/ 0 w 6285343"/>
                  <a:gd name="connsiteY3" fmla="*/ 5733236 h 5733236"/>
                </a:gdLst>
                <a:ahLst/>
                <a:cxnLst>
                  <a:cxn ang="0">
                    <a:pos x="connsiteX0" y="connsiteY0"/>
                  </a:cxn>
                  <a:cxn ang="0">
                    <a:pos x="connsiteX1" y="connsiteY1"/>
                  </a:cxn>
                  <a:cxn ang="0">
                    <a:pos x="connsiteX2" y="connsiteY2"/>
                  </a:cxn>
                  <a:cxn ang="0">
                    <a:pos x="connsiteX3" y="connsiteY3"/>
                  </a:cxn>
                </a:cxnLst>
                <a:rect l="l" t="t" r="r" b="b"/>
                <a:pathLst>
                  <a:path w="6285343" h="5733236">
                    <a:moveTo>
                      <a:pt x="0" y="0"/>
                    </a:moveTo>
                    <a:lnTo>
                      <a:pt x="4717058" y="0"/>
                    </a:lnTo>
                    <a:lnTo>
                      <a:pt x="6285343" y="5733236"/>
                    </a:lnTo>
                    <a:lnTo>
                      <a:pt x="0" y="5733236"/>
                    </a:lnTo>
                    <a:close/>
                  </a:path>
                </a:pathLst>
              </a:custGeom>
              <a:solidFill>
                <a:srgbClr val="FACF0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s-AR" dirty="0">
                  <a:latin typeface="Poppins Light" panose="00000400000000000000" pitchFamily="50" charset="0"/>
                  <a:cs typeface="Poppins Light" panose="00000400000000000000" pitchFamily="50" charset="0"/>
                </a:endParaRPr>
              </a:p>
            </p:txBody>
          </p:sp>
          <p:sp>
            <p:nvSpPr>
              <p:cNvPr id="19" name="Rectangle 18">
                <a:extLst>
                  <a:ext uri="{FF2B5EF4-FFF2-40B4-BE49-F238E27FC236}">
                    <a16:creationId xmlns:a16="http://schemas.microsoft.com/office/drawing/2014/main" id="{32B9114F-0AC2-4010-9140-5DC81303B382}"/>
                  </a:ext>
                </a:extLst>
              </p:cNvPr>
              <p:cNvSpPr/>
              <p:nvPr/>
            </p:nvSpPr>
            <p:spPr>
              <a:xfrm flipH="1" flipV="1">
                <a:off x="-13391" y="360094"/>
                <a:ext cx="496240" cy="544074"/>
              </a:xfrm>
              <a:prstGeom prst="rect">
                <a:avLst/>
              </a:prstGeom>
              <a:solidFill>
                <a:srgbClr val="FAC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latin typeface="Poppins Light" panose="00000400000000000000" pitchFamily="50" charset="0"/>
                  <a:cs typeface="Poppins Light" panose="00000400000000000000" pitchFamily="50" charset="0"/>
                </a:endParaRPr>
              </a:p>
            </p:txBody>
          </p:sp>
        </p:grpSp>
        <p:pic>
          <p:nvPicPr>
            <p:cNvPr id="17" name="Picture 16">
              <a:extLst>
                <a:ext uri="{FF2B5EF4-FFF2-40B4-BE49-F238E27FC236}">
                  <a16:creationId xmlns:a16="http://schemas.microsoft.com/office/drawing/2014/main" id="{6C2CAA5F-BE40-44A7-B196-9AABC92B836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01890" y="125679"/>
              <a:ext cx="1160439" cy="573222"/>
            </a:xfrm>
            <a:prstGeom prst="rect">
              <a:avLst/>
            </a:prstGeom>
          </p:spPr>
        </p:pic>
      </p:grpSp>
    </p:spTree>
    <p:extLst>
      <p:ext uri="{BB962C8B-B14F-4D97-AF65-F5344CB8AC3E}">
        <p14:creationId xmlns:p14="http://schemas.microsoft.com/office/powerpoint/2010/main" val="3189472568"/>
      </p:ext>
    </p:extLst>
  </p:cSld>
  <p:clrMap bg1="lt1" tx1="dk1" bg2="lt2" tx2="dk2" accent1="accent1" accent2="accent2" accent3="accent3" accent4="accent4" accent5="accent5" accent6="accent6" hlink="hlink" folHlink="folHlink"/>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DAE3409-A28C-4B1B-BF58-64B6C19C29D0}"/>
              </a:ext>
            </a:extLst>
          </p:cNvPr>
          <p:cNvSpPr/>
          <p:nvPr userDrawn="1"/>
        </p:nvSpPr>
        <p:spPr>
          <a:xfrm>
            <a:off x="-1" y="6472886"/>
            <a:ext cx="12191999" cy="385114"/>
          </a:xfrm>
          <a:prstGeom prst="rect">
            <a:avLst/>
          </a:prstGeom>
          <a:solidFill>
            <a:schemeClr val="bg1">
              <a:lumMod val="8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Poppins Light" panose="00000400000000000000" pitchFamily="50" charset="0"/>
              <a:cs typeface="Poppins Light" panose="00000400000000000000" pitchFamily="50" charset="0"/>
            </a:endParaRPr>
          </a:p>
        </p:txBody>
      </p:sp>
      <p:sp>
        <p:nvSpPr>
          <p:cNvPr id="27" name="Date Placeholder 4">
            <a:extLst>
              <a:ext uri="{FF2B5EF4-FFF2-40B4-BE49-F238E27FC236}">
                <a16:creationId xmlns:a16="http://schemas.microsoft.com/office/drawing/2014/main" id="{55113C87-0D80-4172-8AFD-7457C5F0A9B8}"/>
              </a:ext>
            </a:extLst>
          </p:cNvPr>
          <p:cNvSpPr txBox="1">
            <a:spLocks/>
          </p:cNvSpPr>
          <p:nvPr userDrawn="1"/>
        </p:nvSpPr>
        <p:spPr>
          <a:xfrm>
            <a:off x="838199" y="6501685"/>
            <a:ext cx="2975149" cy="365125"/>
          </a:xfrm>
          <a:prstGeom prst="rect">
            <a:avLst/>
          </a:prstGeom>
        </p:spPr>
        <p:txBody>
          <a:bodyPr anchor="ctr"/>
          <a:lstStyle>
            <a:defPPr>
              <a:defRPr lang="en-US"/>
            </a:defPPr>
            <a:lvl1pPr marL="0" algn="l" defTabSz="914400" rtl="0" eaLnBrk="1" latinLnBrk="0" hangingPunct="1">
              <a:defRPr sz="1000" kern="1200">
                <a:solidFill>
                  <a:srgbClr val="898989"/>
                </a:solidFill>
                <a:latin typeface="Poppins Light" panose="00000400000000000000" pitchFamily="50" charset="0"/>
                <a:ea typeface="+mn-ea"/>
                <a:cs typeface="Poppins Light" panose="00000400000000000000" pitchFamily="50"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September 2020</a:t>
            </a:r>
          </a:p>
        </p:txBody>
      </p:sp>
      <p:sp>
        <p:nvSpPr>
          <p:cNvPr id="9" name="Rectangle 8">
            <a:extLst>
              <a:ext uri="{FF2B5EF4-FFF2-40B4-BE49-F238E27FC236}">
                <a16:creationId xmlns:a16="http://schemas.microsoft.com/office/drawing/2014/main" id="{3F8586E2-21B1-42A9-8D05-F01F391771A3}"/>
              </a:ext>
            </a:extLst>
          </p:cNvPr>
          <p:cNvSpPr/>
          <p:nvPr userDrawn="1"/>
        </p:nvSpPr>
        <p:spPr>
          <a:xfrm>
            <a:off x="11767895" y="6742471"/>
            <a:ext cx="424103" cy="11552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Poppins Light" panose="00000400000000000000" pitchFamily="50" charset="0"/>
              <a:cs typeface="Poppins Light" panose="00000400000000000000" pitchFamily="50" charset="0"/>
            </a:endParaRPr>
          </a:p>
        </p:txBody>
      </p:sp>
      <p:sp>
        <p:nvSpPr>
          <p:cNvPr id="10" name="TextBox 9">
            <a:extLst>
              <a:ext uri="{FF2B5EF4-FFF2-40B4-BE49-F238E27FC236}">
                <a16:creationId xmlns:a16="http://schemas.microsoft.com/office/drawing/2014/main" id="{DA5B9F54-D216-46F0-8320-03FFD5C3E369}"/>
              </a:ext>
            </a:extLst>
          </p:cNvPr>
          <p:cNvSpPr txBox="1"/>
          <p:nvPr userDrawn="1"/>
        </p:nvSpPr>
        <p:spPr>
          <a:xfrm>
            <a:off x="4036219" y="6561136"/>
            <a:ext cx="4114800" cy="246221"/>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000" dirty="0">
                <a:solidFill>
                  <a:srgbClr val="898989"/>
                </a:solidFill>
                <a:latin typeface="Poppins Light" panose="00000400000000000000" pitchFamily="50" charset="0"/>
                <a:cs typeface="Poppins Light" panose="00000400000000000000" pitchFamily="50" charset="0"/>
              </a:rPr>
              <a:t>BrightNight - Confidential</a:t>
            </a:r>
            <a:endParaRPr lang="en-US" sz="1000" dirty="0">
              <a:solidFill>
                <a:srgbClr val="898989"/>
              </a:solidFill>
              <a:latin typeface="Poppins Light" panose="00000400000000000000" pitchFamily="50" charset="0"/>
              <a:cs typeface="Poppins Light" panose="00000400000000000000" pitchFamily="50" charset="0"/>
            </a:endParaRPr>
          </a:p>
        </p:txBody>
      </p:sp>
      <p:sp>
        <p:nvSpPr>
          <p:cNvPr id="11" name="TextBox 10">
            <a:extLst>
              <a:ext uri="{FF2B5EF4-FFF2-40B4-BE49-F238E27FC236}">
                <a16:creationId xmlns:a16="http://schemas.microsoft.com/office/drawing/2014/main" id="{BFF0B467-C347-4A74-AE0D-5C6D13CB8A99}"/>
              </a:ext>
            </a:extLst>
          </p:cNvPr>
          <p:cNvSpPr txBox="1"/>
          <p:nvPr userDrawn="1"/>
        </p:nvSpPr>
        <p:spPr>
          <a:xfrm>
            <a:off x="9444317" y="6532336"/>
            <a:ext cx="2626249" cy="246221"/>
          </a:xfrm>
          <a:prstGeom prst="rect">
            <a:avLst/>
          </a:prstGeom>
          <a:noFill/>
        </p:spPr>
        <p:txBody>
          <a:bodyPr wrap="square" rtlCol="0"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A0B0BA-937A-4940-8AA3-D9B58A371C57}" type="slidenum">
              <a:rPr lang="en-US" sz="1000" smtClean="0">
                <a:solidFill>
                  <a:srgbClr val="898989"/>
                </a:solidFill>
                <a:latin typeface="Poppins Light" panose="00000400000000000000" pitchFamily="50" charset="0"/>
                <a:cs typeface="Poppins Light" panose="00000400000000000000" pitchFamily="50" charset="0"/>
              </a:rPr>
              <a:pPr marL="0" marR="0" lvl="0" indent="0" algn="r" defTabSz="914400" rtl="0" eaLnBrk="1" fontAlgn="auto" latinLnBrk="0" hangingPunct="1">
                <a:lnSpc>
                  <a:spcPct val="100000"/>
                </a:lnSpc>
                <a:spcBef>
                  <a:spcPts val="0"/>
                </a:spcBef>
                <a:spcAft>
                  <a:spcPts val="0"/>
                </a:spcAft>
                <a:buClrTx/>
                <a:buSzTx/>
                <a:buFontTx/>
                <a:buNone/>
                <a:tabLst/>
                <a:defRPr/>
              </a:pPr>
              <a:t>‹#›</a:t>
            </a:fld>
            <a:r>
              <a:rPr lang="en-US" sz="1000" dirty="0">
                <a:latin typeface="Poppins Light" panose="00000400000000000000" pitchFamily="50" charset="0"/>
                <a:cs typeface="Poppins Light" panose="00000400000000000000" pitchFamily="50" charset="0"/>
              </a:rPr>
              <a:t>  </a:t>
            </a:r>
            <a:endParaRPr lang="en-US" sz="1000" dirty="0">
              <a:solidFill>
                <a:srgbClr val="898989"/>
              </a:solidFill>
              <a:latin typeface="Poppins Light" panose="00000400000000000000" pitchFamily="50" charset="0"/>
              <a:cs typeface="Poppins Light" panose="00000400000000000000" pitchFamily="50" charset="0"/>
            </a:endParaRPr>
          </a:p>
        </p:txBody>
      </p:sp>
      <p:grpSp>
        <p:nvGrpSpPr>
          <p:cNvPr id="15" name="Group 14">
            <a:extLst>
              <a:ext uri="{FF2B5EF4-FFF2-40B4-BE49-F238E27FC236}">
                <a16:creationId xmlns:a16="http://schemas.microsoft.com/office/drawing/2014/main" id="{EF72574A-4213-410D-B2B0-1BDBED93D1D7}"/>
              </a:ext>
            </a:extLst>
          </p:cNvPr>
          <p:cNvGrpSpPr/>
          <p:nvPr userDrawn="1"/>
        </p:nvGrpSpPr>
        <p:grpSpPr>
          <a:xfrm>
            <a:off x="10406719" y="0"/>
            <a:ext cx="1796222" cy="824581"/>
            <a:chOff x="10406719" y="0"/>
            <a:chExt cx="1796222" cy="824581"/>
          </a:xfrm>
        </p:grpSpPr>
        <p:grpSp>
          <p:nvGrpSpPr>
            <p:cNvPr id="16" name="Group 15">
              <a:extLst>
                <a:ext uri="{FF2B5EF4-FFF2-40B4-BE49-F238E27FC236}">
                  <a16:creationId xmlns:a16="http://schemas.microsoft.com/office/drawing/2014/main" id="{A40561CE-C8F6-4FBE-B231-C40D4C29C599}"/>
                </a:ext>
              </a:extLst>
            </p:cNvPr>
            <p:cNvGrpSpPr/>
            <p:nvPr userDrawn="1"/>
          </p:nvGrpSpPr>
          <p:grpSpPr>
            <a:xfrm rot="10800000">
              <a:off x="10406719" y="0"/>
              <a:ext cx="1796222" cy="824581"/>
              <a:chOff x="-13391" y="360094"/>
              <a:chExt cx="879040" cy="544076"/>
            </a:xfrm>
          </p:grpSpPr>
          <p:sp>
            <p:nvSpPr>
              <p:cNvPr id="18" name="Forma libre: forma 10">
                <a:extLst>
                  <a:ext uri="{FF2B5EF4-FFF2-40B4-BE49-F238E27FC236}">
                    <a16:creationId xmlns:a16="http://schemas.microsoft.com/office/drawing/2014/main" id="{D5269922-A489-4C4C-A95E-44D6ED478B30}"/>
                  </a:ext>
                </a:extLst>
              </p:cNvPr>
              <p:cNvSpPr/>
              <p:nvPr/>
            </p:nvSpPr>
            <p:spPr>
              <a:xfrm>
                <a:off x="297749" y="360096"/>
                <a:ext cx="567900" cy="544074"/>
              </a:xfrm>
              <a:custGeom>
                <a:avLst/>
                <a:gdLst>
                  <a:gd name="connsiteX0" fmla="*/ 0 w 6285343"/>
                  <a:gd name="connsiteY0" fmla="*/ 0 h 5733236"/>
                  <a:gd name="connsiteX1" fmla="*/ 4717058 w 6285343"/>
                  <a:gd name="connsiteY1" fmla="*/ 0 h 5733236"/>
                  <a:gd name="connsiteX2" fmla="*/ 6285343 w 6285343"/>
                  <a:gd name="connsiteY2" fmla="*/ 5733236 h 5733236"/>
                  <a:gd name="connsiteX3" fmla="*/ 0 w 6285343"/>
                  <a:gd name="connsiteY3" fmla="*/ 5733236 h 5733236"/>
                </a:gdLst>
                <a:ahLst/>
                <a:cxnLst>
                  <a:cxn ang="0">
                    <a:pos x="connsiteX0" y="connsiteY0"/>
                  </a:cxn>
                  <a:cxn ang="0">
                    <a:pos x="connsiteX1" y="connsiteY1"/>
                  </a:cxn>
                  <a:cxn ang="0">
                    <a:pos x="connsiteX2" y="connsiteY2"/>
                  </a:cxn>
                  <a:cxn ang="0">
                    <a:pos x="connsiteX3" y="connsiteY3"/>
                  </a:cxn>
                </a:cxnLst>
                <a:rect l="l" t="t" r="r" b="b"/>
                <a:pathLst>
                  <a:path w="6285343" h="5733236">
                    <a:moveTo>
                      <a:pt x="0" y="0"/>
                    </a:moveTo>
                    <a:lnTo>
                      <a:pt x="4717058" y="0"/>
                    </a:lnTo>
                    <a:lnTo>
                      <a:pt x="6285343" y="5733236"/>
                    </a:lnTo>
                    <a:lnTo>
                      <a:pt x="0" y="5733236"/>
                    </a:lnTo>
                    <a:close/>
                  </a:path>
                </a:pathLst>
              </a:custGeom>
              <a:solidFill>
                <a:srgbClr val="FACF0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s-AR" dirty="0">
                  <a:latin typeface="Poppins Light" panose="00000400000000000000" pitchFamily="50" charset="0"/>
                  <a:cs typeface="Poppins Light" panose="00000400000000000000" pitchFamily="50" charset="0"/>
                </a:endParaRPr>
              </a:p>
            </p:txBody>
          </p:sp>
          <p:sp>
            <p:nvSpPr>
              <p:cNvPr id="19" name="Rectangle 18">
                <a:extLst>
                  <a:ext uri="{FF2B5EF4-FFF2-40B4-BE49-F238E27FC236}">
                    <a16:creationId xmlns:a16="http://schemas.microsoft.com/office/drawing/2014/main" id="{32B9114F-0AC2-4010-9140-5DC81303B382}"/>
                  </a:ext>
                </a:extLst>
              </p:cNvPr>
              <p:cNvSpPr/>
              <p:nvPr/>
            </p:nvSpPr>
            <p:spPr>
              <a:xfrm flipH="1" flipV="1">
                <a:off x="-13391" y="360094"/>
                <a:ext cx="496240" cy="544074"/>
              </a:xfrm>
              <a:prstGeom prst="rect">
                <a:avLst/>
              </a:prstGeom>
              <a:solidFill>
                <a:srgbClr val="FAC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latin typeface="Poppins Light" panose="00000400000000000000" pitchFamily="50" charset="0"/>
                  <a:cs typeface="Poppins Light" panose="00000400000000000000" pitchFamily="50" charset="0"/>
                </a:endParaRPr>
              </a:p>
            </p:txBody>
          </p:sp>
        </p:grpSp>
        <p:pic>
          <p:nvPicPr>
            <p:cNvPr id="17" name="Picture 16">
              <a:extLst>
                <a:ext uri="{FF2B5EF4-FFF2-40B4-BE49-F238E27FC236}">
                  <a16:creationId xmlns:a16="http://schemas.microsoft.com/office/drawing/2014/main" id="{6C2CAA5F-BE40-44A7-B196-9AABC92B836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01890" y="125679"/>
              <a:ext cx="1160439" cy="573222"/>
            </a:xfrm>
            <a:prstGeom prst="rect">
              <a:avLst/>
            </a:prstGeom>
          </p:spPr>
        </p:pic>
      </p:grpSp>
    </p:spTree>
    <p:extLst>
      <p:ext uri="{BB962C8B-B14F-4D97-AF65-F5344CB8AC3E}">
        <p14:creationId xmlns:p14="http://schemas.microsoft.com/office/powerpoint/2010/main" val="1295051879"/>
      </p:ext>
    </p:extLst>
  </p:cSld>
  <p:clrMap bg1="lt1" tx1="dk1" bg2="lt2" tx2="dk2" accent1="accent1" accent2="accent2" accent3="accent3" accent4="accent4" accent5="accent5" accent6="accent6" hlink="hlink" folHlink="folHlink"/>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DAE3409-A28C-4B1B-BF58-64B6C19C29D0}"/>
              </a:ext>
            </a:extLst>
          </p:cNvPr>
          <p:cNvSpPr/>
          <p:nvPr userDrawn="1"/>
        </p:nvSpPr>
        <p:spPr>
          <a:xfrm>
            <a:off x="-1" y="6472886"/>
            <a:ext cx="12191999" cy="385114"/>
          </a:xfrm>
          <a:prstGeom prst="rect">
            <a:avLst/>
          </a:prstGeom>
          <a:solidFill>
            <a:schemeClr val="bg1">
              <a:lumMod val="8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Poppins Light" panose="00000400000000000000" pitchFamily="50" charset="0"/>
              <a:cs typeface="Poppins Light" panose="00000400000000000000" pitchFamily="50" charset="0"/>
            </a:endParaRPr>
          </a:p>
        </p:txBody>
      </p:sp>
      <p:sp>
        <p:nvSpPr>
          <p:cNvPr id="27" name="Date Placeholder 4">
            <a:extLst>
              <a:ext uri="{FF2B5EF4-FFF2-40B4-BE49-F238E27FC236}">
                <a16:creationId xmlns:a16="http://schemas.microsoft.com/office/drawing/2014/main" id="{55113C87-0D80-4172-8AFD-7457C5F0A9B8}"/>
              </a:ext>
            </a:extLst>
          </p:cNvPr>
          <p:cNvSpPr txBox="1">
            <a:spLocks/>
          </p:cNvSpPr>
          <p:nvPr userDrawn="1"/>
        </p:nvSpPr>
        <p:spPr>
          <a:xfrm>
            <a:off x="838199" y="6501685"/>
            <a:ext cx="2975149" cy="365125"/>
          </a:xfrm>
          <a:prstGeom prst="rect">
            <a:avLst/>
          </a:prstGeom>
        </p:spPr>
        <p:txBody>
          <a:bodyPr anchor="ctr"/>
          <a:lstStyle>
            <a:defPPr>
              <a:defRPr lang="en-US"/>
            </a:defPPr>
            <a:lvl1pPr marL="0" algn="l" defTabSz="914400" rtl="0" eaLnBrk="1" latinLnBrk="0" hangingPunct="1">
              <a:defRPr sz="1000" kern="1200">
                <a:solidFill>
                  <a:srgbClr val="898989"/>
                </a:solidFill>
                <a:latin typeface="Poppins Light" panose="00000400000000000000" pitchFamily="50" charset="0"/>
                <a:ea typeface="+mn-ea"/>
                <a:cs typeface="Poppins Light" panose="00000400000000000000" pitchFamily="50"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September 2020</a:t>
            </a:r>
          </a:p>
        </p:txBody>
      </p:sp>
      <p:sp>
        <p:nvSpPr>
          <p:cNvPr id="9" name="Rectangle 8">
            <a:extLst>
              <a:ext uri="{FF2B5EF4-FFF2-40B4-BE49-F238E27FC236}">
                <a16:creationId xmlns:a16="http://schemas.microsoft.com/office/drawing/2014/main" id="{3F8586E2-21B1-42A9-8D05-F01F391771A3}"/>
              </a:ext>
            </a:extLst>
          </p:cNvPr>
          <p:cNvSpPr/>
          <p:nvPr userDrawn="1"/>
        </p:nvSpPr>
        <p:spPr>
          <a:xfrm>
            <a:off x="11767895" y="6742471"/>
            <a:ext cx="424103" cy="11552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Poppins Light" panose="00000400000000000000" pitchFamily="50" charset="0"/>
              <a:cs typeface="Poppins Light" panose="00000400000000000000" pitchFamily="50" charset="0"/>
            </a:endParaRPr>
          </a:p>
        </p:txBody>
      </p:sp>
      <p:sp>
        <p:nvSpPr>
          <p:cNvPr id="10" name="TextBox 9">
            <a:extLst>
              <a:ext uri="{FF2B5EF4-FFF2-40B4-BE49-F238E27FC236}">
                <a16:creationId xmlns:a16="http://schemas.microsoft.com/office/drawing/2014/main" id="{DA5B9F54-D216-46F0-8320-03FFD5C3E369}"/>
              </a:ext>
            </a:extLst>
          </p:cNvPr>
          <p:cNvSpPr txBox="1"/>
          <p:nvPr userDrawn="1"/>
        </p:nvSpPr>
        <p:spPr>
          <a:xfrm>
            <a:off x="4036219" y="6561136"/>
            <a:ext cx="4114800" cy="246221"/>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000" dirty="0">
                <a:solidFill>
                  <a:srgbClr val="898989"/>
                </a:solidFill>
                <a:latin typeface="Poppins Light" panose="00000400000000000000" pitchFamily="50" charset="0"/>
                <a:cs typeface="Poppins Light" panose="00000400000000000000" pitchFamily="50" charset="0"/>
              </a:rPr>
              <a:t>BrightNight - Confidential</a:t>
            </a:r>
            <a:endParaRPr lang="en-US" sz="1000" dirty="0">
              <a:solidFill>
                <a:srgbClr val="898989"/>
              </a:solidFill>
              <a:latin typeface="Poppins Light" panose="00000400000000000000" pitchFamily="50" charset="0"/>
              <a:cs typeface="Poppins Light" panose="00000400000000000000" pitchFamily="50" charset="0"/>
            </a:endParaRPr>
          </a:p>
        </p:txBody>
      </p:sp>
      <p:sp>
        <p:nvSpPr>
          <p:cNvPr id="11" name="TextBox 10">
            <a:extLst>
              <a:ext uri="{FF2B5EF4-FFF2-40B4-BE49-F238E27FC236}">
                <a16:creationId xmlns:a16="http://schemas.microsoft.com/office/drawing/2014/main" id="{BFF0B467-C347-4A74-AE0D-5C6D13CB8A99}"/>
              </a:ext>
            </a:extLst>
          </p:cNvPr>
          <p:cNvSpPr txBox="1"/>
          <p:nvPr userDrawn="1"/>
        </p:nvSpPr>
        <p:spPr>
          <a:xfrm>
            <a:off x="9444317" y="6532336"/>
            <a:ext cx="2626249" cy="246221"/>
          </a:xfrm>
          <a:prstGeom prst="rect">
            <a:avLst/>
          </a:prstGeom>
          <a:noFill/>
        </p:spPr>
        <p:txBody>
          <a:bodyPr wrap="square" rtlCol="0"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A0B0BA-937A-4940-8AA3-D9B58A371C57}" type="slidenum">
              <a:rPr lang="en-US" sz="1000" smtClean="0">
                <a:solidFill>
                  <a:srgbClr val="898989"/>
                </a:solidFill>
                <a:latin typeface="Poppins Light" panose="00000400000000000000" pitchFamily="50" charset="0"/>
                <a:cs typeface="Poppins Light" panose="00000400000000000000" pitchFamily="50" charset="0"/>
              </a:rPr>
              <a:pPr marL="0" marR="0" lvl="0" indent="0" algn="r" defTabSz="914400" rtl="0" eaLnBrk="1" fontAlgn="auto" latinLnBrk="0" hangingPunct="1">
                <a:lnSpc>
                  <a:spcPct val="100000"/>
                </a:lnSpc>
                <a:spcBef>
                  <a:spcPts val="0"/>
                </a:spcBef>
                <a:spcAft>
                  <a:spcPts val="0"/>
                </a:spcAft>
                <a:buClrTx/>
                <a:buSzTx/>
                <a:buFontTx/>
                <a:buNone/>
                <a:tabLst/>
                <a:defRPr/>
              </a:pPr>
              <a:t>‹#›</a:t>
            </a:fld>
            <a:r>
              <a:rPr lang="en-US" sz="1000" dirty="0">
                <a:latin typeface="Poppins Light" panose="00000400000000000000" pitchFamily="50" charset="0"/>
                <a:cs typeface="Poppins Light" panose="00000400000000000000" pitchFamily="50" charset="0"/>
              </a:rPr>
              <a:t>  </a:t>
            </a:r>
            <a:endParaRPr lang="en-US" sz="1000" dirty="0">
              <a:solidFill>
                <a:srgbClr val="898989"/>
              </a:solidFill>
              <a:latin typeface="Poppins Light" panose="00000400000000000000" pitchFamily="50" charset="0"/>
              <a:cs typeface="Poppins Light" panose="00000400000000000000" pitchFamily="50" charset="0"/>
            </a:endParaRPr>
          </a:p>
        </p:txBody>
      </p:sp>
      <p:grpSp>
        <p:nvGrpSpPr>
          <p:cNvPr id="15" name="Group 14">
            <a:extLst>
              <a:ext uri="{FF2B5EF4-FFF2-40B4-BE49-F238E27FC236}">
                <a16:creationId xmlns:a16="http://schemas.microsoft.com/office/drawing/2014/main" id="{EF72574A-4213-410D-B2B0-1BDBED93D1D7}"/>
              </a:ext>
            </a:extLst>
          </p:cNvPr>
          <p:cNvGrpSpPr/>
          <p:nvPr userDrawn="1"/>
        </p:nvGrpSpPr>
        <p:grpSpPr>
          <a:xfrm>
            <a:off x="10406719" y="0"/>
            <a:ext cx="1796222" cy="824581"/>
            <a:chOff x="10406719" y="0"/>
            <a:chExt cx="1796222" cy="824581"/>
          </a:xfrm>
        </p:grpSpPr>
        <p:grpSp>
          <p:nvGrpSpPr>
            <p:cNvPr id="16" name="Group 15">
              <a:extLst>
                <a:ext uri="{FF2B5EF4-FFF2-40B4-BE49-F238E27FC236}">
                  <a16:creationId xmlns:a16="http://schemas.microsoft.com/office/drawing/2014/main" id="{A40561CE-C8F6-4FBE-B231-C40D4C29C599}"/>
                </a:ext>
              </a:extLst>
            </p:cNvPr>
            <p:cNvGrpSpPr/>
            <p:nvPr userDrawn="1"/>
          </p:nvGrpSpPr>
          <p:grpSpPr>
            <a:xfrm rot="10800000">
              <a:off x="10406719" y="0"/>
              <a:ext cx="1796222" cy="824581"/>
              <a:chOff x="-13391" y="360094"/>
              <a:chExt cx="879040" cy="544076"/>
            </a:xfrm>
          </p:grpSpPr>
          <p:sp>
            <p:nvSpPr>
              <p:cNvPr id="18" name="Forma libre: forma 10">
                <a:extLst>
                  <a:ext uri="{FF2B5EF4-FFF2-40B4-BE49-F238E27FC236}">
                    <a16:creationId xmlns:a16="http://schemas.microsoft.com/office/drawing/2014/main" id="{D5269922-A489-4C4C-A95E-44D6ED478B30}"/>
                  </a:ext>
                </a:extLst>
              </p:cNvPr>
              <p:cNvSpPr/>
              <p:nvPr/>
            </p:nvSpPr>
            <p:spPr>
              <a:xfrm>
                <a:off x="297749" y="360096"/>
                <a:ext cx="567900" cy="544074"/>
              </a:xfrm>
              <a:custGeom>
                <a:avLst/>
                <a:gdLst>
                  <a:gd name="connsiteX0" fmla="*/ 0 w 6285343"/>
                  <a:gd name="connsiteY0" fmla="*/ 0 h 5733236"/>
                  <a:gd name="connsiteX1" fmla="*/ 4717058 w 6285343"/>
                  <a:gd name="connsiteY1" fmla="*/ 0 h 5733236"/>
                  <a:gd name="connsiteX2" fmla="*/ 6285343 w 6285343"/>
                  <a:gd name="connsiteY2" fmla="*/ 5733236 h 5733236"/>
                  <a:gd name="connsiteX3" fmla="*/ 0 w 6285343"/>
                  <a:gd name="connsiteY3" fmla="*/ 5733236 h 5733236"/>
                </a:gdLst>
                <a:ahLst/>
                <a:cxnLst>
                  <a:cxn ang="0">
                    <a:pos x="connsiteX0" y="connsiteY0"/>
                  </a:cxn>
                  <a:cxn ang="0">
                    <a:pos x="connsiteX1" y="connsiteY1"/>
                  </a:cxn>
                  <a:cxn ang="0">
                    <a:pos x="connsiteX2" y="connsiteY2"/>
                  </a:cxn>
                  <a:cxn ang="0">
                    <a:pos x="connsiteX3" y="connsiteY3"/>
                  </a:cxn>
                </a:cxnLst>
                <a:rect l="l" t="t" r="r" b="b"/>
                <a:pathLst>
                  <a:path w="6285343" h="5733236">
                    <a:moveTo>
                      <a:pt x="0" y="0"/>
                    </a:moveTo>
                    <a:lnTo>
                      <a:pt x="4717058" y="0"/>
                    </a:lnTo>
                    <a:lnTo>
                      <a:pt x="6285343" y="5733236"/>
                    </a:lnTo>
                    <a:lnTo>
                      <a:pt x="0" y="5733236"/>
                    </a:lnTo>
                    <a:close/>
                  </a:path>
                </a:pathLst>
              </a:custGeom>
              <a:solidFill>
                <a:srgbClr val="FACF0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s-AR" dirty="0">
                  <a:latin typeface="Poppins Light" panose="00000400000000000000" pitchFamily="50" charset="0"/>
                  <a:cs typeface="Poppins Light" panose="00000400000000000000" pitchFamily="50" charset="0"/>
                </a:endParaRPr>
              </a:p>
            </p:txBody>
          </p:sp>
          <p:sp>
            <p:nvSpPr>
              <p:cNvPr id="19" name="Rectangle 18">
                <a:extLst>
                  <a:ext uri="{FF2B5EF4-FFF2-40B4-BE49-F238E27FC236}">
                    <a16:creationId xmlns:a16="http://schemas.microsoft.com/office/drawing/2014/main" id="{32B9114F-0AC2-4010-9140-5DC81303B382}"/>
                  </a:ext>
                </a:extLst>
              </p:cNvPr>
              <p:cNvSpPr/>
              <p:nvPr/>
            </p:nvSpPr>
            <p:spPr>
              <a:xfrm flipH="1" flipV="1">
                <a:off x="-13391" y="360094"/>
                <a:ext cx="496240" cy="544074"/>
              </a:xfrm>
              <a:prstGeom prst="rect">
                <a:avLst/>
              </a:prstGeom>
              <a:solidFill>
                <a:srgbClr val="FAC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latin typeface="Poppins Light" panose="00000400000000000000" pitchFamily="50" charset="0"/>
                  <a:cs typeface="Poppins Light" panose="00000400000000000000" pitchFamily="50" charset="0"/>
                </a:endParaRPr>
              </a:p>
            </p:txBody>
          </p:sp>
        </p:grpSp>
        <p:pic>
          <p:nvPicPr>
            <p:cNvPr id="17" name="Picture 16">
              <a:extLst>
                <a:ext uri="{FF2B5EF4-FFF2-40B4-BE49-F238E27FC236}">
                  <a16:creationId xmlns:a16="http://schemas.microsoft.com/office/drawing/2014/main" id="{6C2CAA5F-BE40-44A7-B196-9AABC92B836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01890" y="125679"/>
              <a:ext cx="1160439" cy="573222"/>
            </a:xfrm>
            <a:prstGeom prst="rect">
              <a:avLst/>
            </a:prstGeom>
          </p:spPr>
        </p:pic>
      </p:grpSp>
    </p:spTree>
    <p:extLst>
      <p:ext uri="{BB962C8B-B14F-4D97-AF65-F5344CB8AC3E}">
        <p14:creationId xmlns:p14="http://schemas.microsoft.com/office/powerpoint/2010/main" val="3005333512"/>
      </p:ext>
    </p:extLst>
  </p:cSld>
  <p:clrMap bg1="lt1" tx1="dk1" bg2="lt2" tx2="dk2" accent1="accent1" accent2="accent2" accent3="accent3" accent4="accent4" accent5="accent5" accent6="accent6" hlink="hlink" folHlink="folHlink"/>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DAE3409-A28C-4B1B-BF58-64B6C19C29D0}"/>
              </a:ext>
            </a:extLst>
          </p:cNvPr>
          <p:cNvSpPr/>
          <p:nvPr userDrawn="1"/>
        </p:nvSpPr>
        <p:spPr>
          <a:xfrm>
            <a:off x="-1" y="6472886"/>
            <a:ext cx="12191999" cy="385114"/>
          </a:xfrm>
          <a:prstGeom prst="rect">
            <a:avLst/>
          </a:prstGeom>
          <a:solidFill>
            <a:schemeClr val="bg1">
              <a:lumMod val="8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Poppins Light" panose="00000400000000000000" pitchFamily="50" charset="0"/>
              <a:cs typeface="Poppins Light" panose="00000400000000000000" pitchFamily="50" charset="0"/>
            </a:endParaRPr>
          </a:p>
        </p:txBody>
      </p:sp>
      <p:sp>
        <p:nvSpPr>
          <p:cNvPr id="27" name="Date Placeholder 4">
            <a:extLst>
              <a:ext uri="{FF2B5EF4-FFF2-40B4-BE49-F238E27FC236}">
                <a16:creationId xmlns:a16="http://schemas.microsoft.com/office/drawing/2014/main" id="{55113C87-0D80-4172-8AFD-7457C5F0A9B8}"/>
              </a:ext>
            </a:extLst>
          </p:cNvPr>
          <p:cNvSpPr txBox="1">
            <a:spLocks/>
          </p:cNvSpPr>
          <p:nvPr userDrawn="1"/>
        </p:nvSpPr>
        <p:spPr>
          <a:xfrm>
            <a:off x="838199" y="6501685"/>
            <a:ext cx="2975149" cy="365125"/>
          </a:xfrm>
          <a:prstGeom prst="rect">
            <a:avLst/>
          </a:prstGeom>
        </p:spPr>
        <p:txBody>
          <a:bodyPr anchor="ctr"/>
          <a:lstStyle>
            <a:defPPr>
              <a:defRPr lang="en-US"/>
            </a:defPPr>
            <a:lvl1pPr marL="0" algn="l" defTabSz="914400" rtl="0" eaLnBrk="1" latinLnBrk="0" hangingPunct="1">
              <a:defRPr sz="1000" kern="1200">
                <a:solidFill>
                  <a:srgbClr val="898989"/>
                </a:solidFill>
                <a:latin typeface="Poppins Light" panose="00000400000000000000" pitchFamily="50" charset="0"/>
                <a:ea typeface="+mn-ea"/>
                <a:cs typeface="Poppins Light" panose="00000400000000000000" pitchFamily="50"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September 2020</a:t>
            </a:r>
          </a:p>
        </p:txBody>
      </p:sp>
      <p:sp>
        <p:nvSpPr>
          <p:cNvPr id="9" name="Rectangle 8">
            <a:extLst>
              <a:ext uri="{FF2B5EF4-FFF2-40B4-BE49-F238E27FC236}">
                <a16:creationId xmlns:a16="http://schemas.microsoft.com/office/drawing/2014/main" id="{3F8586E2-21B1-42A9-8D05-F01F391771A3}"/>
              </a:ext>
            </a:extLst>
          </p:cNvPr>
          <p:cNvSpPr/>
          <p:nvPr userDrawn="1"/>
        </p:nvSpPr>
        <p:spPr>
          <a:xfrm>
            <a:off x="11767895" y="6742471"/>
            <a:ext cx="424103" cy="11552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Poppins Light" panose="00000400000000000000" pitchFamily="50" charset="0"/>
              <a:cs typeface="Poppins Light" panose="00000400000000000000" pitchFamily="50" charset="0"/>
            </a:endParaRPr>
          </a:p>
        </p:txBody>
      </p:sp>
      <p:sp>
        <p:nvSpPr>
          <p:cNvPr id="10" name="TextBox 9">
            <a:extLst>
              <a:ext uri="{FF2B5EF4-FFF2-40B4-BE49-F238E27FC236}">
                <a16:creationId xmlns:a16="http://schemas.microsoft.com/office/drawing/2014/main" id="{DA5B9F54-D216-46F0-8320-03FFD5C3E369}"/>
              </a:ext>
            </a:extLst>
          </p:cNvPr>
          <p:cNvSpPr txBox="1"/>
          <p:nvPr userDrawn="1"/>
        </p:nvSpPr>
        <p:spPr>
          <a:xfrm>
            <a:off x="4036219" y="6561136"/>
            <a:ext cx="4114800" cy="246221"/>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000" dirty="0">
                <a:solidFill>
                  <a:srgbClr val="898989"/>
                </a:solidFill>
                <a:latin typeface="Poppins Light" panose="00000400000000000000" pitchFamily="50" charset="0"/>
                <a:cs typeface="Poppins Light" panose="00000400000000000000" pitchFamily="50" charset="0"/>
              </a:rPr>
              <a:t>BrightNight - Confidential</a:t>
            </a:r>
            <a:endParaRPr lang="en-US" sz="1000" dirty="0">
              <a:solidFill>
                <a:srgbClr val="898989"/>
              </a:solidFill>
              <a:latin typeface="Poppins Light" panose="00000400000000000000" pitchFamily="50" charset="0"/>
              <a:cs typeface="Poppins Light" panose="00000400000000000000" pitchFamily="50" charset="0"/>
            </a:endParaRPr>
          </a:p>
        </p:txBody>
      </p:sp>
      <p:sp>
        <p:nvSpPr>
          <p:cNvPr id="11" name="TextBox 10">
            <a:extLst>
              <a:ext uri="{FF2B5EF4-FFF2-40B4-BE49-F238E27FC236}">
                <a16:creationId xmlns:a16="http://schemas.microsoft.com/office/drawing/2014/main" id="{BFF0B467-C347-4A74-AE0D-5C6D13CB8A99}"/>
              </a:ext>
            </a:extLst>
          </p:cNvPr>
          <p:cNvSpPr txBox="1"/>
          <p:nvPr userDrawn="1"/>
        </p:nvSpPr>
        <p:spPr>
          <a:xfrm>
            <a:off x="9444317" y="6532336"/>
            <a:ext cx="2626249" cy="246221"/>
          </a:xfrm>
          <a:prstGeom prst="rect">
            <a:avLst/>
          </a:prstGeom>
          <a:noFill/>
        </p:spPr>
        <p:txBody>
          <a:bodyPr wrap="square" rtlCol="0"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A0B0BA-937A-4940-8AA3-D9B58A371C57}" type="slidenum">
              <a:rPr lang="en-US" sz="1000" smtClean="0">
                <a:solidFill>
                  <a:srgbClr val="898989"/>
                </a:solidFill>
                <a:latin typeface="Poppins Light" panose="00000400000000000000" pitchFamily="50" charset="0"/>
                <a:cs typeface="Poppins Light" panose="00000400000000000000" pitchFamily="50" charset="0"/>
              </a:rPr>
              <a:pPr marL="0" marR="0" lvl="0" indent="0" algn="r" defTabSz="914400" rtl="0" eaLnBrk="1" fontAlgn="auto" latinLnBrk="0" hangingPunct="1">
                <a:lnSpc>
                  <a:spcPct val="100000"/>
                </a:lnSpc>
                <a:spcBef>
                  <a:spcPts val="0"/>
                </a:spcBef>
                <a:spcAft>
                  <a:spcPts val="0"/>
                </a:spcAft>
                <a:buClrTx/>
                <a:buSzTx/>
                <a:buFontTx/>
                <a:buNone/>
                <a:tabLst/>
                <a:defRPr/>
              </a:pPr>
              <a:t>‹#›</a:t>
            </a:fld>
            <a:r>
              <a:rPr lang="en-US" sz="1000" dirty="0">
                <a:latin typeface="Poppins Light" panose="00000400000000000000" pitchFamily="50" charset="0"/>
                <a:cs typeface="Poppins Light" panose="00000400000000000000" pitchFamily="50" charset="0"/>
              </a:rPr>
              <a:t>  </a:t>
            </a:r>
            <a:endParaRPr lang="en-US" sz="1000" dirty="0">
              <a:solidFill>
                <a:srgbClr val="898989"/>
              </a:solidFill>
              <a:latin typeface="Poppins Light" panose="00000400000000000000" pitchFamily="50" charset="0"/>
              <a:cs typeface="Poppins Light" panose="00000400000000000000" pitchFamily="50" charset="0"/>
            </a:endParaRPr>
          </a:p>
        </p:txBody>
      </p:sp>
      <p:grpSp>
        <p:nvGrpSpPr>
          <p:cNvPr id="15" name="Group 14">
            <a:extLst>
              <a:ext uri="{FF2B5EF4-FFF2-40B4-BE49-F238E27FC236}">
                <a16:creationId xmlns:a16="http://schemas.microsoft.com/office/drawing/2014/main" id="{EF72574A-4213-410D-B2B0-1BDBED93D1D7}"/>
              </a:ext>
            </a:extLst>
          </p:cNvPr>
          <p:cNvGrpSpPr/>
          <p:nvPr userDrawn="1"/>
        </p:nvGrpSpPr>
        <p:grpSpPr>
          <a:xfrm>
            <a:off x="10406719" y="0"/>
            <a:ext cx="1796222" cy="824581"/>
            <a:chOff x="10406719" y="0"/>
            <a:chExt cx="1796222" cy="824581"/>
          </a:xfrm>
        </p:grpSpPr>
        <p:grpSp>
          <p:nvGrpSpPr>
            <p:cNvPr id="16" name="Group 15">
              <a:extLst>
                <a:ext uri="{FF2B5EF4-FFF2-40B4-BE49-F238E27FC236}">
                  <a16:creationId xmlns:a16="http://schemas.microsoft.com/office/drawing/2014/main" id="{A40561CE-C8F6-4FBE-B231-C40D4C29C599}"/>
                </a:ext>
              </a:extLst>
            </p:cNvPr>
            <p:cNvGrpSpPr/>
            <p:nvPr userDrawn="1"/>
          </p:nvGrpSpPr>
          <p:grpSpPr>
            <a:xfrm rot="10800000">
              <a:off x="10406719" y="0"/>
              <a:ext cx="1796222" cy="824581"/>
              <a:chOff x="-13391" y="360094"/>
              <a:chExt cx="879040" cy="544076"/>
            </a:xfrm>
          </p:grpSpPr>
          <p:sp>
            <p:nvSpPr>
              <p:cNvPr id="18" name="Forma libre: forma 10">
                <a:extLst>
                  <a:ext uri="{FF2B5EF4-FFF2-40B4-BE49-F238E27FC236}">
                    <a16:creationId xmlns:a16="http://schemas.microsoft.com/office/drawing/2014/main" id="{D5269922-A489-4C4C-A95E-44D6ED478B30}"/>
                  </a:ext>
                </a:extLst>
              </p:cNvPr>
              <p:cNvSpPr/>
              <p:nvPr/>
            </p:nvSpPr>
            <p:spPr>
              <a:xfrm>
                <a:off x="297749" y="360096"/>
                <a:ext cx="567900" cy="544074"/>
              </a:xfrm>
              <a:custGeom>
                <a:avLst/>
                <a:gdLst>
                  <a:gd name="connsiteX0" fmla="*/ 0 w 6285343"/>
                  <a:gd name="connsiteY0" fmla="*/ 0 h 5733236"/>
                  <a:gd name="connsiteX1" fmla="*/ 4717058 w 6285343"/>
                  <a:gd name="connsiteY1" fmla="*/ 0 h 5733236"/>
                  <a:gd name="connsiteX2" fmla="*/ 6285343 w 6285343"/>
                  <a:gd name="connsiteY2" fmla="*/ 5733236 h 5733236"/>
                  <a:gd name="connsiteX3" fmla="*/ 0 w 6285343"/>
                  <a:gd name="connsiteY3" fmla="*/ 5733236 h 5733236"/>
                </a:gdLst>
                <a:ahLst/>
                <a:cxnLst>
                  <a:cxn ang="0">
                    <a:pos x="connsiteX0" y="connsiteY0"/>
                  </a:cxn>
                  <a:cxn ang="0">
                    <a:pos x="connsiteX1" y="connsiteY1"/>
                  </a:cxn>
                  <a:cxn ang="0">
                    <a:pos x="connsiteX2" y="connsiteY2"/>
                  </a:cxn>
                  <a:cxn ang="0">
                    <a:pos x="connsiteX3" y="connsiteY3"/>
                  </a:cxn>
                </a:cxnLst>
                <a:rect l="l" t="t" r="r" b="b"/>
                <a:pathLst>
                  <a:path w="6285343" h="5733236">
                    <a:moveTo>
                      <a:pt x="0" y="0"/>
                    </a:moveTo>
                    <a:lnTo>
                      <a:pt x="4717058" y="0"/>
                    </a:lnTo>
                    <a:lnTo>
                      <a:pt x="6285343" y="5733236"/>
                    </a:lnTo>
                    <a:lnTo>
                      <a:pt x="0" y="5733236"/>
                    </a:lnTo>
                    <a:close/>
                  </a:path>
                </a:pathLst>
              </a:custGeom>
              <a:solidFill>
                <a:srgbClr val="FACF0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s-AR" dirty="0">
                  <a:latin typeface="Poppins Light" panose="00000400000000000000" pitchFamily="50" charset="0"/>
                  <a:cs typeface="Poppins Light" panose="00000400000000000000" pitchFamily="50" charset="0"/>
                </a:endParaRPr>
              </a:p>
            </p:txBody>
          </p:sp>
          <p:sp>
            <p:nvSpPr>
              <p:cNvPr id="19" name="Rectangle 18">
                <a:extLst>
                  <a:ext uri="{FF2B5EF4-FFF2-40B4-BE49-F238E27FC236}">
                    <a16:creationId xmlns:a16="http://schemas.microsoft.com/office/drawing/2014/main" id="{32B9114F-0AC2-4010-9140-5DC81303B382}"/>
                  </a:ext>
                </a:extLst>
              </p:cNvPr>
              <p:cNvSpPr/>
              <p:nvPr/>
            </p:nvSpPr>
            <p:spPr>
              <a:xfrm flipH="1" flipV="1">
                <a:off x="-13391" y="360094"/>
                <a:ext cx="496240" cy="544074"/>
              </a:xfrm>
              <a:prstGeom prst="rect">
                <a:avLst/>
              </a:prstGeom>
              <a:solidFill>
                <a:srgbClr val="FAC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latin typeface="Poppins Light" panose="00000400000000000000" pitchFamily="50" charset="0"/>
                  <a:cs typeface="Poppins Light" panose="00000400000000000000" pitchFamily="50" charset="0"/>
                </a:endParaRPr>
              </a:p>
            </p:txBody>
          </p:sp>
        </p:grpSp>
        <p:pic>
          <p:nvPicPr>
            <p:cNvPr id="17" name="Picture 16">
              <a:extLst>
                <a:ext uri="{FF2B5EF4-FFF2-40B4-BE49-F238E27FC236}">
                  <a16:creationId xmlns:a16="http://schemas.microsoft.com/office/drawing/2014/main" id="{6C2CAA5F-BE40-44A7-B196-9AABC92B836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01890" y="125679"/>
              <a:ext cx="1160439" cy="573222"/>
            </a:xfrm>
            <a:prstGeom prst="rect">
              <a:avLst/>
            </a:prstGeom>
          </p:spPr>
        </p:pic>
      </p:grpSp>
    </p:spTree>
    <p:extLst>
      <p:ext uri="{BB962C8B-B14F-4D97-AF65-F5344CB8AC3E}">
        <p14:creationId xmlns:p14="http://schemas.microsoft.com/office/powerpoint/2010/main" val="2322081098"/>
      </p:ext>
    </p:extLst>
  </p:cSld>
  <p:clrMap bg1="lt1" tx1="dk1" bg2="lt2" tx2="dk2" accent1="accent1" accent2="accent2" accent3="accent3" accent4="accent4" accent5="accent5" accent6="accent6" hlink="hlink" folHlink="folHlink"/>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44" name="Group 43"/>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fontAlgn="base">
              <a:spcBef>
                <a:spcPct val="0"/>
              </a:spcBef>
              <a:spcAft>
                <a:spcPct val="0"/>
              </a:spcAft>
              <a:defRPr/>
            </a:pPr>
            <a:fld id="{F20F031E-F462-4203-AFBB-402704779895}" type="datetimeFigureOut">
              <a:rPr lang="en-US" smtClean="0">
                <a:solidFill>
                  <a:srgbClr val="04617B">
                    <a:shade val="90000"/>
                  </a:srgbClr>
                </a:solidFill>
              </a:rPr>
              <a:pPr fontAlgn="base">
                <a:spcBef>
                  <a:spcPct val="0"/>
                </a:spcBef>
                <a:spcAft>
                  <a:spcPct val="0"/>
                </a:spcAft>
                <a:defRPr/>
              </a:pPr>
              <a:t>10/13/2020</a:t>
            </a:fld>
            <a:endParaRPr lang="en-US">
              <a:solidFill>
                <a:srgbClr val="04617B">
                  <a:shade val="90000"/>
                </a:srgbClr>
              </a:solidFill>
            </a:endParaRPr>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fontAlgn="base">
              <a:spcBef>
                <a:spcPct val="0"/>
              </a:spcBef>
              <a:spcAft>
                <a:spcPct val="0"/>
              </a:spcAft>
              <a:defRPr/>
            </a:pPr>
            <a:endParaRPr lang="en-US">
              <a:solidFill>
                <a:srgbClr val="04617B">
                  <a:shade val="90000"/>
                </a:srgbClr>
              </a:solidFill>
            </a:endParaRPr>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pPr fontAlgn="base">
              <a:spcBef>
                <a:spcPct val="0"/>
              </a:spcBef>
              <a:spcAft>
                <a:spcPct val="0"/>
              </a:spcAft>
            </a:pPr>
            <a:fld id="{E7796B22-4748-4B51-AE5A-40BDC23A40C1}" type="slidenum">
              <a:rPr lang="en-US" smtClean="0">
                <a:latin typeface="Arial" panose="020B0604020202020204" pitchFamily="34" charset="0"/>
                <a:cs typeface="Arial" panose="020B0604020202020204" pitchFamily="34" charset="0"/>
              </a:rPr>
              <a:pPr fontAlgn="base">
                <a:spcBef>
                  <a:spcPct val="0"/>
                </a:spcBef>
                <a:spcAft>
                  <a:spcPct val="0"/>
                </a:spcAft>
              </a:pPr>
              <a:t>‹#›</a:t>
            </a:fld>
            <a:endParaRPr 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04548764"/>
      </p:ext>
    </p:extLst>
  </p:cSld>
  <p:clrMap bg1="lt1" tx1="dk1" bg2="lt2" tx2="dk2" accent1="accent1" accent2="accent2" accent3="accent3" accent4="accent4" accent5="accent5" accent6="accent6" hlink="hlink" folHlink="folHlink"/>
  <p:sldLayoutIdLst>
    <p:sldLayoutId id="2147483799" r:id="rId1"/>
    <p:sldLayoutId id="2147483800" r:id="rId2"/>
    <p:sldLayoutId id="2147483801" r:id="rId3"/>
    <p:sldLayoutId id="2147483802" r:id="rId4"/>
    <p:sldLayoutId id="2147483803" r:id="rId5"/>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1"/>
            <a:ext cx="5497435" cy="1600201"/>
          </a:xfrm>
          <a:prstGeom prst="rect">
            <a:avLst/>
          </a:prstGeom>
          <a:solidFill>
            <a:schemeClr val="accent1"/>
          </a:solidFill>
        </p:spPr>
        <p:txBody>
          <a:bodyPr vert="horz" lIns="91440" tIns="45720" rIns="91440" bIns="45720" rtlCol="0" anchor="ctr">
            <a:noAutofit/>
          </a:bodyPr>
          <a:lstStyle/>
          <a:p>
            <a:r>
              <a:rPr lang="en-US"/>
              <a:t>Click to edit Master </a:t>
            </a:r>
            <a:br>
              <a:rPr lang="en-US"/>
            </a:br>
            <a:r>
              <a:rPr lang="en-US"/>
              <a:t>title style</a:t>
            </a:r>
          </a:p>
        </p:txBody>
      </p:sp>
      <p:sp>
        <p:nvSpPr>
          <p:cNvPr id="3" name="Text Placeholder 2"/>
          <p:cNvSpPr>
            <a:spLocks noGrp="1"/>
          </p:cNvSpPr>
          <p:nvPr>
            <p:ph type="body" idx="1"/>
          </p:nvPr>
        </p:nvSpPr>
        <p:spPr>
          <a:xfrm>
            <a:off x="609600" y="1773689"/>
            <a:ext cx="10972800" cy="4352475"/>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040273350"/>
      </p:ext>
    </p:extLst>
  </p:cSld>
  <p:clrMap bg1="lt1" tx1="dk1" bg2="lt2" tx2="dk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Lst>
  <p:hf hdr="0" ftr="0" dt="0"/>
  <p:txStyles>
    <p:titleStyle>
      <a:lvl1pPr marL="0" algn="ctr" defTabSz="609585" rtl="0" eaLnBrk="1" latinLnBrk="0" hangingPunct="1">
        <a:lnSpc>
          <a:spcPts val="3733"/>
        </a:lnSpc>
        <a:spcBef>
          <a:spcPct val="0"/>
        </a:spcBef>
        <a:buNone/>
        <a:defRPr sz="4000" kern="1200" spc="0">
          <a:solidFill>
            <a:schemeClr val="bg1"/>
          </a:solidFill>
          <a:latin typeface="+mj-lt"/>
          <a:ea typeface="+mj-ea"/>
          <a:cs typeface="+mj-cs"/>
        </a:defRPr>
      </a:lvl1pPr>
    </p:titleStyle>
    <p:bodyStyle>
      <a:lvl1pPr marL="457189" indent="-457189" algn="l" defTabSz="609585" rtl="0" eaLnBrk="1" latinLnBrk="0" hangingPunct="1">
        <a:spcBef>
          <a:spcPct val="20000"/>
        </a:spcBef>
        <a:buFont typeface="Arial"/>
        <a:buChar char="•"/>
        <a:defRPr sz="3200" kern="1200">
          <a:solidFill>
            <a:schemeClr val="tx1"/>
          </a:solidFill>
          <a:latin typeface="+mn-lt"/>
          <a:ea typeface="+mn-ea"/>
          <a:cs typeface="+mn-cs"/>
        </a:defRPr>
      </a:lvl1pPr>
      <a:lvl2pPr marL="990575" indent="-380990" algn="l" defTabSz="609585" rtl="0" eaLnBrk="1" latinLnBrk="0" hangingPunct="1">
        <a:spcBef>
          <a:spcPct val="20000"/>
        </a:spcBef>
        <a:buFont typeface="Arial"/>
        <a:buChar char="–"/>
        <a:defRPr sz="3200" kern="1200">
          <a:solidFill>
            <a:schemeClr val="tx1"/>
          </a:solidFill>
          <a:latin typeface="+mn-lt"/>
          <a:ea typeface="+mn-ea"/>
          <a:cs typeface="+mn-cs"/>
        </a:defRPr>
      </a:lvl2pPr>
      <a:lvl3pPr marL="1523962" indent="-304792" algn="l" defTabSz="609585" rtl="0" eaLnBrk="1" latinLnBrk="0" hangingPunct="1">
        <a:spcBef>
          <a:spcPct val="20000"/>
        </a:spcBef>
        <a:buFont typeface="Arial"/>
        <a:buChar char="•"/>
        <a:defRPr sz="2933" kern="1200">
          <a:solidFill>
            <a:schemeClr val="tx1"/>
          </a:solidFill>
          <a:latin typeface="+mn-lt"/>
          <a:ea typeface="+mn-ea"/>
          <a:cs typeface="+mn-cs"/>
        </a:defRPr>
      </a:lvl3pPr>
      <a:lvl4pPr marL="2133547" indent="-304792" algn="l" defTabSz="609585" rtl="0" eaLnBrk="1" latinLnBrk="0" hangingPunct="1">
        <a:spcBef>
          <a:spcPct val="20000"/>
        </a:spcBef>
        <a:buFont typeface="Arial"/>
        <a:buChar char="–"/>
        <a:defRPr sz="2667" kern="1200">
          <a:solidFill>
            <a:schemeClr val="tx1"/>
          </a:solidFill>
          <a:latin typeface="+mn-lt"/>
          <a:ea typeface="+mn-ea"/>
          <a:cs typeface="+mn-cs"/>
        </a:defRPr>
      </a:lvl4pPr>
      <a:lvl5pPr marL="2743131" indent="-304792" algn="l" defTabSz="609585" rtl="0" eaLnBrk="1" latinLnBrk="0" hangingPunct="1">
        <a:spcBef>
          <a:spcPct val="20000"/>
        </a:spcBef>
        <a:buFont typeface="Arial"/>
        <a:buChar char="»"/>
        <a:defRPr sz="2400"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1"/>
            <a:ext cx="5497435" cy="1600201"/>
          </a:xfrm>
          <a:prstGeom prst="rect">
            <a:avLst/>
          </a:prstGeom>
          <a:solidFill>
            <a:schemeClr val="accent1"/>
          </a:solidFill>
        </p:spPr>
        <p:txBody>
          <a:bodyPr vert="horz" lIns="91440" tIns="45720" rIns="91440" bIns="45720" rtlCol="0" anchor="ctr">
            <a:noAutofit/>
          </a:bodyPr>
          <a:lstStyle/>
          <a:p>
            <a:r>
              <a:rPr lang="en-US"/>
              <a:t>Click to edit Master </a:t>
            </a:r>
            <a:br>
              <a:rPr lang="en-US"/>
            </a:br>
            <a:r>
              <a:rPr lang="en-US"/>
              <a:t>title style</a:t>
            </a:r>
          </a:p>
        </p:txBody>
      </p:sp>
      <p:sp>
        <p:nvSpPr>
          <p:cNvPr id="3" name="Text Placeholder 2"/>
          <p:cNvSpPr>
            <a:spLocks noGrp="1"/>
          </p:cNvSpPr>
          <p:nvPr>
            <p:ph type="body" idx="1"/>
          </p:nvPr>
        </p:nvSpPr>
        <p:spPr>
          <a:xfrm>
            <a:off x="609600" y="1773689"/>
            <a:ext cx="10972800" cy="435247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095421054"/>
      </p:ext>
    </p:extLst>
  </p:cSld>
  <p:clrMap bg1="lt1" tx1="dk1" bg2="lt2" tx2="dk2" accent1="accent1" accent2="accent2" accent3="accent3" accent4="accent4" accent5="accent5" accent6="accent6" hlink="hlink" folHlink="folHlink"/>
  <p:sldLayoutIdLst>
    <p:sldLayoutId id="2147483810" r:id="rId1"/>
    <p:sldLayoutId id="2147483811" r:id="rId2"/>
    <p:sldLayoutId id="2147483812" r:id="rId3"/>
    <p:sldLayoutId id="2147483815" r:id="rId4"/>
  </p:sldLayoutIdLst>
  <p:txStyles>
    <p:titleStyle>
      <a:lvl1pPr marL="0" algn="ctr" defTabSz="609585" rtl="0" eaLnBrk="1" latinLnBrk="0" hangingPunct="1">
        <a:lnSpc>
          <a:spcPts val="3733"/>
        </a:lnSpc>
        <a:spcBef>
          <a:spcPct val="0"/>
        </a:spcBef>
        <a:buNone/>
        <a:defRPr sz="4000" kern="1200" spc="0">
          <a:solidFill>
            <a:schemeClr val="bg1"/>
          </a:solidFill>
          <a:latin typeface="+mj-lt"/>
          <a:ea typeface="+mj-ea"/>
          <a:cs typeface="+mj-cs"/>
        </a:defRPr>
      </a:lvl1pPr>
    </p:titleStyle>
    <p:bodyStyle>
      <a:lvl1pPr marL="457189" indent="-457189" algn="l" defTabSz="609585" rtl="0" eaLnBrk="1" latinLnBrk="0" hangingPunct="1">
        <a:spcBef>
          <a:spcPct val="20000"/>
        </a:spcBef>
        <a:buFont typeface="Arial"/>
        <a:buChar char="•"/>
        <a:defRPr sz="3200" kern="1200">
          <a:solidFill>
            <a:schemeClr val="tx1"/>
          </a:solidFill>
          <a:latin typeface="+mn-lt"/>
          <a:ea typeface="+mn-ea"/>
          <a:cs typeface="+mn-cs"/>
        </a:defRPr>
      </a:lvl1pPr>
      <a:lvl2pPr marL="990575" indent="-380990" algn="l" defTabSz="609585" rtl="0" eaLnBrk="1" latinLnBrk="0" hangingPunct="1">
        <a:spcBef>
          <a:spcPct val="20000"/>
        </a:spcBef>
        <a:buFont typeface="Arial"/>
        <a:buChar char="–"/>
        <a:defRPr sz="3200" kern="1200">
          <a:solidFill>
            <a:schemeClr val="tx1"/>
          </a:solidFill>
          <a:latin typeface="+mn-lt"/>
          <a:ea typeface="+mn-ea"/>
          <a:cs typeface="+mn-cs"/>
        </a:defRPr>
      </a:lvl2pPr>
      <a:lvl3pPr marL="1523962" indent="-304792" algn="l" defTabSz="609585" rtl="0" eaLnBrk="1" latinLnBrk="0" hangingPunct="1">
        <a:spcBef>
          <a:spcPct val="20000"/>
        </a:spcBef>
        <a:buFont typeface="Arial"/>
        <a:buChar char="•"/>
        <a:defRPr sz="2933" kern="1200">
          <a:solidFill>
            <a:schemeClr val="tx1"/>
          </a:solidFill>
          <a:latin typeface="+mn-lt"/>
          <a:ea typeface="+mn-ea"/>
          <a:cs typeface="+mn-cs"/>
        </a:defRPr>
      </a:lvl3pPr>
      <a:lvl4pPr marL="2133547" indent="-304792" algn="l" defTabSz="609585" rtl="0" eaLnBrk="1" latinLnBrk="0" hangingPunct="1">
        <a:spcBef>
          <a:spcPct val="20000"/>
        </a:spcBef>
        <a:buFont typeface="Arial"/>
        <a:buChar char="–"/>
        <a:defRPr sz="2667" kern="1200">
          <a:solidFill>
            <a:schemeClr val="tx1"/>
          </a:solidFill>
          <a:latin typeface="+mn-lt"/>
          <a:ea typeface="+mn-ea"/>
          <a:cs typeface="+mn-cs"/>
        </a:defRPr>
      </a:lvl4pPr>
      <a:lvl5pPr marL="2743131" indent="-304792" algn="l" defTabSz="609585" rtl="0" eaLnBrk="1" latinLnBrk="0" hangingPunct="1">
        <a:spcBef>
          <a:spcPct val="20000"/>
        </a:spcBef>
        <a:buFont typeface="Arial"/>
        <a:buChar char="»"/>
        <a:defRPr sz="2400"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56944"/>
            <a:ext cx="10972800" cy="563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09600" y="1371600"/>
            <a:ext cx="10972800" cy="48006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016957602"/>
      </p:ext>
    </p:extLst>
  </p:cSld>
  <p:clrMap bg1="dk1" tx1="lt1" bg2="dk2" tx2="lt2" accent1="accent1" accent2="accent2" accent3="accent3" accent4="accent4" accent5="accent5" accent6="accent6" hlink="hlink" folHlink="folHlink"/>
  <p:sldLayoutIdLst>
    <p:sldLayoutId id="2147483814" r:id="rId1"/>
  </p:sldLayoutIdLst>
  <p:hf hdr="0" ftr="0" dt="0"/>
  <p:txStyles>
    <p:titleStyle>
      <a:lvl1pPr algn="l" defTabSz="914377" rtl="0" eaLnBrk="1" latinLnBrk="0" hangingPunct="1">
        <a:spcBef>
          <a:spcPct val="0"/>
        </a:spcBef>
        <a:buNone/>
        <a:defRPr sz="3000" b="0" kern="1200">
          <a:solidFill>
            <a:schemeClr val="tx1"/>
          </a:solidFill>
          <a:latin typeface="Calibri"/>
          <a:ea typeface="+mj-ea"/>
          <a:cs typeface="Calibri"/>
        </a:defRPr>
      </a:lvl1pPr>
    </p:titleStyle>
    <p:bodyStyle>
      <a:lvl1pPr marL="342891" indent="-342891" algn="l" defTabSz="914377" rtl="0" eaLnBrk="1" latinLnBrk="0" hangingPunct="1">
        <a:spcBef>
          <a:spcPct val="20000"/>
        </a:spcBef>
        <a:buFont typeface="Arial" pitchFamily="34" charset="0"/>
        <a:buChar char="•"/>
        <a:defRPr sz="2800" b="0" kern="1200">
          <a:solidFill>
            <a:schemeClr val="accent6">
              <a:lumMod val="50000"/>
            </a:schemeClr>
          </a:solidFill>
          <a:latin typeface="Calibri"/>
          <a:ea typeface="+mn-ea"/>
          <a:cs typeface="Calibri"/>
        </a:defRPr>
      </a:lvl1pPr>
      <a:lvl2pPr marL="742932" indent="-285744" algn="l" defTabSz="914377" rtl="0" eaLnBrk="1" latinLnBrk="0" hangingPunct="1">
        <a:spcBef>
          <a:spcPct val="20000"/>
        </a:spcBef>
        <a:buFont typeface="Arial" pitchFamily="34" charset="0"/>
        <a:buChar char="–"/>
        <a:defRPr sz="2600" kern="1200">
          <a:solidFill>
            <a:schemeClr val="accent6">
              <a:lumMod val="50000"/>
            </a:schemeClr>
          </a:solidFill>
          <a:latin typeface="Calibri"/>
          <a:ea typeface="+mn-ea"/>
          <a:cs typeface="Calibri"/>
        </a:defRPr>
      </a:lvl2pPr>
      <a:lvl3pPr marL="1142971" indent="-228594" algn="l" defTabSz="914377" rtl="0" eaLnBrk="1" latinLnBrk="0" hangingPunct="1">
        <a:spcBef>
          <a:spcPct val="20000"/>
        </a:spcBef>
        <a:buFont typeface="Arial" pitchFamily="34" charset="0"/>
        <a:buChar char="•"/>
        <a:defRPr sz="2400" kern="1200">
          <a:solidFill>
            <a:schemeClr val="accent6">
              <a:lumMod val="50000"/>
            </a:schemeClr>
          </a:solidFill>
          <a:latin typeface="Calibri"/>
          <a:ea typeface="+mn-ea"/>
          <a:cs typeface="Calibri"/>
        </a:defRPr>
      </a:lvl3pPr>
      <a:lvl4pPr marL="1600160" indent="-228594" algn="l" defTabSz="914377" rtl="0" eaLnBrk="1" latinLnBrk="0" hangingPunct="1">
        <a:spcBef>
          <a:spcPct val="20000"/>
        </a:spcBef>
        <a:buFont typeface="Arial" pitchFamily="34" charset="0"/>
        <a:buChar char="–"/>
        <a:defRPr sz="2000" kern="1200">
          <a:solidFill>
            <a:schemeClr val="accent6">
              <a:lumMod val="50000"/>
            </a:schemeClr>
          </a:solidFill>
          <a:latin typeface="Calibri"/>
          <a:ea typeface="+mn-ea"/>
          <a:cs typeface="Calibri"/>
        </a:defRPr>
      </a:lvl4pPr>
      <a:lvl5pPr marL="2057349" indent="-228594" algn="l" defTabSz="914377" rtl="0" eaLnBrk="1" latinLnBrk="0" hangingPunct="1">
        <a:spcBef>
          <a:spcPct val="20000"/>
        </a:spcBef>
        <a:buFont typeface="Arial" pitchFamily="34" charset="0"/>
        <a:buChar char="»"/>
        <a:defRPr sz="2000" kern="1200">
          <a:solidFill>
            <a:schemeClr val="accent6">
              <a:lumMod val="50000"/>
            </a:schemeClr>
          </a:solidFill>
          <a:latin typeface="Calibri"/>
          <a:ea typeface="+mn-ea"/>
          <a:cs typeface="Calibri"/>
        </a:defRPr>
      </a:lvl5pPr>
      <a:lvl6pPr marL="2514537"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smtClean="0"/>
              <a:t>Click to edit Master title style</a:t>
            </a:r>
            <a:endParaRPr lang="en-IN"/>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C2AE8915-C07D-4C88-B17D-672F25212B97}" type="datetime1">
              <a:rPr lang="en-IN" smtClean="0"/>
              <a:t>13-10-2020</a:t>
            </a:fld>
            <a:endParaRPr lang="en-IN"/>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IN"/>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45EB377F-3D6C-4EE2-8EA7-D1BB748C87A8}" type="slidenum">
              <a:rPr lang="en-IN" smtClean="0"/>
              <a:t>‹#›</a:t>
            </a:fld>
            <a:endParaRPr lang="en-IN"/>
          </a:p>
        </p:txBody>
      </p:sp>
      <p:sp>
        <p:nvSpPr>
          <p:cNvPr id="7" name="Rectangle 6"/>
          <p:cNvSpPr/>
          <p:nvPr userDrawn="1"/>
        </p:nvSpPr>
        <p:spPr>
          <a:xfrm>
            <a:off x="0" y="0"/>
            <a:ext cx="12192000" cy="6858000"/>
          </a:xfrm>
          <a:prstGeom prst="rect">
            <a:avLst/>
          </a:prstGeom>
          <a:no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21920" tIns="60960" rIns="121920" bIns="6096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IN" sz="2400"/>
          </a:p>
        </p:txBody>
      </p:sp>
    </p:spTree>
    <p:extLst>
      <p:ext uri="{BB962C8B-B14F-4D97-AF65-F5344CB8AC3E}">
        <p14:creationId xmlns:p14="http://schemas.microsoft.com/office/powerpoint/2010/main" val="3662650205"/>
      </p:ext>
    </p:extLst>
  </p:cSld>
  <p:clrMap bg1="lt1" tx1="dk1" bg2="lt2" tx2="dk2" accent1="accent1" accent2="accent2" accent3="accent3" accent4="accent4" accent5="accent5" accent6="accent6" hlink="hlink" folHlink="folHlink"/>
  <p:sldLayoutIdLst>
    <p:sldLayoutId id="2147483817" r:id="rId1"/>
    <p:sldLayoutId id="2147483818" r:id="rId2"/>
  </p:sldLayoutIdLst>
  <p:timing>
    <p:tnLst>
      <p:par>
        <p:cTn id="1" dur="indefinite" restart="never" nodeType="tmRoot"/>
      </p:par>
    </p:tnLst>
  </p:timing>
  <p:hf hdr="0" ftr="0" dt="0"/>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DAE3409-A28C-4B1B-BF58-64B6C19C29D0}"/>
              </a:ext>
            </a:extLst>
          </p:cNvPr>
          <p:cNvSpPr/>
          <p:nvPr userDrawn="1"/>
        </p:nvSpPr>
        <p:spPr>
          <a:xfrm>
            <a:off x="-1" y="6472886"/>
            <a:ext cx="12191999" cy="385114"/>
          </a:xfrm>
          <a:prstGeom prst="rect">
            <a:avLst/>
          </a:prstGeom>
          <a:solidFill>
            <a:schemeClr val="bg1">
              <a:lumMod val="8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Poppins Light" panose="00000400000000000000" pitchFamily="50" charset="0"/>
              <a:cs typeface="Poppins Light" panose="00000400000000000000" pitchFamily="50" charset="0"/>
            </a:endParaRPr>
          </a:p>
        </p:txBody>
      </p:sp>
      <p:sp>
        <p:nvSpPr>
          <p:cNvPr id="27" name="Date Placeholder 4">
            <a:extLst>
              <a:ext uri="{FF2B5EF4-FFF2-40B4-BE49-F238E27FC236}">
                <a16:creationId xmlns:a16="http://schemas.microsoft.com/office/drawing/2014/main" id="{55113C87-0D80-4172-8AFD-7457C5F0A9B8}"/>
              </a:ext>
            </a:extLst>
          </p:cNvPr>
          <p:cNvSpPr txBox="1">
            <a:spLocks/>
          </p:cNvSpPr>
          <p:nvPr userDrawn="1"/>
        </p:nvSpPr>
        <p:spPr>
          <a:xfrm>
            <a:off x="838199" y="6501685"/>
            <a:ext cx="2975149" cy="365125"/>
          </a:xfrm>
          <a:prstGeom prst="rect">
            <a:avLst/>
          </a:prstGeom>
        </p:spPr>
        <p:txBody>
          <a:bodyPr anchor="ctr"/>
          <a:lstStyle>
            <a:defPPr>
              <a:defRPr lang="en-US"/>
            </a:defPPr>
            <a:lvl1pPr marL="0" algn="l" defTabSz="914400" rtl="0" eaLnBrk="1" latinLnBrk="0" hangingPunct="1">
              <a:defRPr sz="1000" kern="1200">
                <a:solidFill>
                  <a:srgbClr val="898989"/>
                </a:solidFill>
                <a:latin typeface="Poppins Light" panose="00000400000000000000" pitchFamily="50" charset="0"/>
                <a:ea typeface="+mn-ea"/>
                <a:cs typeface="Poppins Light" panose="00000400000000000000" pitchFamily="50"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September 2020</a:t>
            </a:r>
          </a:p>
        </p:txBody>
      </p:sp>
      <p:sp>
        <p:nvSpPr>
          <p:cNvPr id="9" name="Rectangle 8">
            <a:extLst>
              <a:ext uri="{FF2B5EF4-FFF2-40B4-BE49-F238E27FC236}">
                <a16:creationId xmlns:a16="http://schemas.microsoft.com/office/drawing/2014/main" id="{3F8586E2-21B1-42A9-8D05-F01F391771A3}"/>
              </a:ext>
            </a:extLst>
          </p:cNvPr>
          <p:cNvSpPr/>
          <p:nvPr userDrawn="1"/>
        </p:nvSpPr>
        <p:spPr>
          <a:xfrm>
            <a:off x="11767895" y="6742471"/>
            <a:ext cx="424103" cy="11552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Poppins Light" panose="00000400000000000000" pitchFamily="50" charset="0"/>
              <a:cs typeface="Poppins Light" panose="00000400000000000000" pitchFamily="50" charset="0"/>
            </a:endParaRPr>
          </a:p>
        </p:txBody>
      </p:sp>
      <p:sp>
        <p:nvSpPr>
          <p:cNvPr id="10" name="TextBox 9">
            <a:extLst>
              <a:ext uri="{FF2B5EF4-FFF2-40B4-BE49-F238E27FC236}">
                <a16:creationId xmlns:a16="http://schemas.microsoft.com/office/drawing/2014/main" id="{DA5B9F54-D216-46F0-8320-03FFD5C3E369}"/>
              </a:ext>
            </a:extLst>
          </p:cNvPr>
          <p:cNvSpPr txBox="1"/>
          <p:nvPr userDrawn="1"/>
        </p:nvSpPr>
        <p:spPr>
          <a:xfrm>
            <a:off x="4036219" y="6561136"/>
            <a:ext cx="4114800" cy="246221"/>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000" dirty="0">
                <a:solidFill>
                  <a:srgbClr val="898989"/>
                </a:solidFill>
                <a:latin typeface="Poppins Light" panose="00000400000000000000" pitchFamily="50" charset="0"/>
                <a:cs typeface="Poppins Light" panose="00000400000000000000" pitchFamily="50" charset="0"/>
              </a:rPr>
              <a:t>BrightNight - Confidential</a:t>
            </a:r>
            <a:endParaRPr lang="en-US" sz="1000" dirty="0">
              <a:solidFill>
                <a:srgbClr val="898989"/>
              </a:solidFill>
              <a:latin typeface="Poppins Light" panose="00000400000000000000" pitchFamily="50" charset="0"/>
              <a:cs typeface="Poppins Light" panose="00000400000000000000" pitchFamily="50" charset="0"/>
            </a:endParaRPr>
          </a:p>
        </p:txBody>
      </p:sp>
      <p:sp>
        <p:nvSpPr>
          <p:cNvPr id="11" name="TextBox 10">
            <a:extLst>
              <a:ext uri="{FF2B5EF4-FFF2-40B4-BE49-F238E27FC236}">
                <a16:creationId xmlns:a16="http://schemas.microsoft.com/office/drawing/2014/main" id="{BFF0B467-C347-4A74-AE0D-5C6D13CB8A99}"/>
              </a:ext>
            </a:extLst>
          </p:cNvPr>
          <p:cNvSpPr txBox="1"/>
          <p:nvPr userDrawn="1"/>
        </p:nvSpPr>
        <p:spPr>
          <a:xfrm>
            <a:off x="9444317" y="6532336"/>
            <a:ext cx="2626249" cy="246221"/>
          </a:xfrm>
          <a:prstGeom prst="rect">
            <a:avLst/>
          </a:prstGeom>
          <a:noFill/>
        </p:spPr>
        <p:txBody>
          <a:bodyPr wrap="square" rtlCol="0"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A0B0BA-937A-4940-8AA3-D9B58A371C57}" type="slidenum">
              <a:rPr lang="en-US" sz="1000" smtClean="0">
                <a:solidFill>
                  <a:srgbClr val="898989"/>
                </a:solidFill>
                <a:latin typeface="Poppins Light" panose="00000400000000000000" pitchFamily="50" charset="0"/>
                <a:cs typeface="Poppins Light" panose="00000400000000000000" pitchFamily="50" charset="0"/>
              </a:rPr>
              <a:pPr marL="0" marR="0" lvl="0" indent="0" algn="r" defTabSz="914400" rtl="0" eaLnBrk="1" fontAlgn="auto" latinLnBrk="0" hangingPunct="1">
                <a:lnSpc>
                  <a:spcPct val="100000"/>
                </a:lnSpc>
                <a:spcBef>
                  <a:spcPts val="0"/>
                </a:spcBef>
                <a:spcAft>
                  <a:spcPts val="0"/>
                </a:spcAft>
                <a:buClrTx/>
                <a:buSzTx/>
                <a:buFontTx/>
                <a:buNone/>
                <a:tabLst/>
                <a:defRPr/>
              </a:pPr>
              <a:t>‹#›</a:t>
            </a:fld>
            <a:r>
              <a:rPr lang="en-US" sz="1000" dirty="0">
                <a:latin typeface="Poppins Light" panose="00000400000000000000" pitchFamily="50" charset="0"/>
                <a:cs typeface="Poppins Light" panose="00000400000000000000" pitchFamily="50" charset="0"/>
              </a:rPr>
              <a:t>  </a:t>
            </a:r>
            <a:endParaRPr lang="en-US" sz="1000" dirty="0">
              <a:solidFill>
                <a:srgbClr val="898989"/>
              </a:solidFill>
              <a:latin typeface="Poppins Light" panose="00000400000000000000" pitchFamily="50" charset="0"/>
              <a:cs typeface="Poppins Light" panose="00000400000000000000" pitchFamily="50" charset="0"/>
            </a:endParaRPr>
          </a:p>
        </p:txBody>
      </p:sp>
      <p:grpSp>
        <p:nvGrpSpPr>
          <p:cNvPr id="15" name="Group 14">
            <a:extLst>
              <a:ext uri="{FF2B5EF4-FFF2-40B4-BE49-F238E27FC236}">
                <a16:creationId xmlns:a16="http://schemas.microsoft.com/office/drawing/2014/main" id="{EF72574A-4213-410D-B2B0-1BDBED93D1D7}"/>
              </a:ext>
            </a:extLst>
          </p:cNvPr>
          <p:cNvGrpSpPr/>
          <p:nvPr userDrawn="1"/>
        </p:nvGrpSpPr>
        <p:grpSpPr>
          <a:xfrm>
            <a:off x="10406719" y="0"/>
            <a:ext cx="1796222" cy="824581"/>
            <a:chOff x="10406719" y="0"/>
            <a:chExt cx="1796222" cy="824581"/>
          </a:xfrm>
        </p:grpSpPr>
        <p:grpSp>
          <p:nvGrpSpPr>
            <p:cNvPr id="16" name="Group 15">
              <a:extLst>
                <a:ext uri="{FF2B5EF4-FFF2-40B4-BE49-F238E27FC236}">
                  <a16:creationId xmlns:a16="http://schemas.microsoft.com/office/drawing/2014/main" id="{A40561CE-C8F6-4FBE-B231-C40D4C29C599}"/>
                </a:ext>
              </a:extLst>
            </p:cNvPr>
            <p:cNvGrpSpPr/>
            <p:nvPr userDrawn="1"/>
          </p:nvGrpSpPr>
          <p:grpSpPr>
            <a:xfrm rot="10800000">
              <a:off x="10406719" y="0"/>
              <a:ext cx="1796222" cy="824581"/>
              <a:chOff x="-13391" y="360094"/>
              <a:chExt cx="879040" cy="544076"/>
            </a:xfrm>
          </p:grpSpPr>
          <p:sp>
            <p:nvSpPr>
              <p:cNvPr id="18" name="Forma libre: forma 10">
                <a:extLst>
                  <a:ext uri="{FF2B5EF4-FFF2-40B4-BE49-F238E27FC236}">
                    <a16:creationId xmlns:a16="http://schemas.microsoft.com/office/drawing/2014/main" id="{D5269922-A489-4C4C-A95E-44D6ED478B30}"/>
                  </a:ext>
                </a:extLst>
              </p:cNvPr>
              <p:cNvSpPr/>
              <p:nvPr/>
            </p:nvSpPr>
            <p:spPr>
              <a:xfrm>
                <a:off x="297749" y="360096"/>
                <a:ext cx="567900" cy="544074"/>
              </a:xfrm>
              <a:custGeom>
                <a:avLst/>
                <a:gdLst>
                  <a:gd name="connsiteX0" fmla="*/ 0 w 6285343"/>
                  <a:gd name="connsiteY0" fmla="*/ 0 h 5733236"/>
                  <a:gd name="connsiteX1" fmla="*/ 4717058 w 6285343"/>
                  <a:gd name="connsiteY1" fmla="*/ 0 h 5733236"/>
                  <a:gd name="connsiteX2" fmla="*/ 6285343 w 6285343"/>
                  <a:gd name="connsiteY2" fmla="*/ 5733236 h 5733236"/>
                  <a:gd name="connsiteX3" fmla="*/ 0 w 6285343"/>
                  <a:gd name="connsiteY3" fmla="*/ 5733236 h 5733236"/>
                </a:gdLst>
                <a:ahLst/>
                <a:cxnLst>
                  <a:cxn ang="0">
                    <a:pos x="connsiteX0" y="connsiteY0"/>
                  </a:cxn>
                  <a:cxn ang="0">
                    <a:pos x="connsiteX1" y="connsiteY1"/>
                  </a:cxn>
                  <a:cxn ang="0">
                    <a:pos x="connsiteX2" y="connsiteY2"/>
                  </a:cxn>
                  <a:cxn ang="0">
                    <a:pos x="connsiteX3" y="connsiteY3"/>
                  </a:cxn>
                </a:cxnLst>
                <a:rect l="l" t="t" r="r" b="b"/>
                <a:pathLst>
                  <a:path w="6285343" h="5733236">
                    <a:moveTo>
                      <a:pt x="0" y="0"/>
                    </a:moveTo>
                    <a:lnTo>
                      <a:pt x="4717058" y="0"/>
                    </a:lnTo>
                    <a:lnTo>
                      <a:pt x="6285343" y="5733236"/>
                    </a:lnTo>
                    <a:lnTo>
                      <a:pt x="0" y="5733236"/>
                    </a:lnTo>
                    <a:close/>
                  </a:path>
                </a:pathLst>
              </a:custGeom>
              <a:solidFill>
                <a:srgbClr val="FACF0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s-AR" dirty="0">
                  <a:latin typeface="Poppins Light" panose="00000400000000000000" pitchFamily="50" charset="0"/>
                  <a:cs typeface="Poppins Light" panose="00000400000000000000" pitchFamily="50" charset="0"/>
                </a:endParaRPr>
              </a:p>
            </p:txBody>
          </p:sp>
          <p:sp>
            <p:nvSpPr>
              <p:cNvPr id="19" name="Rectangle 18">
                <a:extLst>
                  <a:ext uri="{FF2B5EF4-FFF2-40B4-BE49-F238E27FC236}">
                    <a16:creationId xmlns:a16="http://schemas.microsoft.com/office/drawing/2014/main" id="{32B9114F-0AC2-4010-9140-5DC81303B382}"/>
                  </a:ext>
                </a:extLst>
              </p:cNvPr>
              <p:cNvSpPr/>
              <p:nvPr/>
            </p:nvSpPr>
            <p:spPr>
              <a:xfrm flipH="1" flipV="1">
                <a:off x="-13391" y="360094"/>
                <a:ext cx="496240" cy="544074"/>
              </a:xfrm>
              <a:prstGeom prst="rect">
                <a:avLst/>
              </a:prstGeom>
              <a:solidFill>
                <a:srgbClr val="FAC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latin typeface="Poppins Light" panose="00000400000000000000" pitchFamily="50" charset="0"/>
                  <a:cs typeface="Poppins Light" panose="00000400000000000000" pitchFamily="50" charset="0"/>
                </a:endParaRPr>
              </a:p>
            </p:txBody>
          </p:sp>
        </p:grpSp>
        <p:pic>
          <p:nvPicPr>
            <p:cNvPr id="17" name="Picture 16">
              <a:extLst>
                <a:ext uri="{FF2B5EF4-FFF2-40B4-BE49-F238E27FC236}">
                  <a16:creationId xmlns:a16="http://schemas.microsoft.com/office/drawing/2014/main" id="{6C2CAA5F-BE40-44A7-B196-9AABC92B836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01890" y="125679"/>
              <a:ext cx="1160439" cy="573222"/>
            </a:xfrm>
            <a:prstGeom prst="rect">
              <a:avLst/>
            </a:prstGeom>
          </p:spPr>
        </p:pic>
      </p:grpSp>
      <p:sp>
        <p:nvSpPr>
          <p:cNvPr id="2" name="TextBox 1">
            <a:extLst>
              <a:ext uri="{FF2B5EF4-FFF2-40B4-BE49-F238E27FC236}">
                <a16:creationId xmlns:a16="http://schemas.microsoft.com/office/drawing/2014/main" id="{54E70812-5486-409B-AD1D-5B2BD1D1267C}"/>
              </a:ext>
            </a:extLst>
          </p:cNvPr>
          <p:cNvSpPr txBox="1"/>
          <p:nvPr userDrawn="1"/>
        </p:nvSpPr>
        <p:spPr>
          <a:xfrm rot="19379042">
            <a:off x="3082079" y="1675772"/>
            <a:ext cx="6189133" cy="2646878"/>
          </a:xfrm>
          <a:prstGeom prst="rect">
            <a:avLst/>
          </a:prstGeom>
          <a:noFill/>
        </p:spPr>
        <p:txBody>
          <a:bodyPr wrap="square" rtlCol="0">
            <a:spAutoFit/>
          </a:bodyPr>
          <a:lstStyle/>
          <a:p>
            <a:r>
              <a:rPr lang="en-US" sz="16600" cap="all" baseline="0" dirty="0">
                <a:solidFill>
                  <a:schemeClr val="bg1">
                    <a:lumMod val="85000"/>
                  </a:schemeClr>
                </a:solidFill>
              </a:rPr>
              <a:t>Draft</a:t>
            </a:r>
          </a:p>
        </p:txBody>
      </p:sp>
    </p:spTree>
    <p:extLst>
      <p:ext uri="{BB962C8B-B14F-4D97-AF65-F5344CB8AC3E}">
        <p14:creationId xmlns:p14="http://schemas.microsoft.com/office/powerpoint/2010/main" val="749699013"/>
      </p:ext>
    </p:extLst>
  </p:cSld>
  <p:clrMap bg1="lt1" tx1="dk1" bg2="lt2" tx2="dk2" accent1="accent1" accent2="accent2" accent3="accent3" accent4="accent4" accent5="accent5" accent6="accent6" hlink="hlink" folHlink="folHlink"/>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16066" name="Rectangle 2"/>
          <p:cNvSpPr>
            <a:spLocks noChangeArrowheads="1"/>
          </p:cNvSpPr>
          <p:nvPr/>
        </p:nvSpPr>
        <p:spPr bwMode="auto">
          <a:xfrm>
            <a:off x="0" y="6172200"/>
            <a:ext cx="12192000" cy="685800"/>
          </a:xfrm>
          <a:prstGeom prst="rect">
            <a:avLst/>
          </a:prstGeom>
          <a:solidFill>
            <a:srgbClr val="001932">
              <a:alpha val="75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216067" name="Picture 3" descr="CPP"/>
          <p:cNvPicPr>
            <a:picLocks noChangeAspect="1" noChangeArrowheads="1"/>
          </p:cNvPicPr>
          <p:nvPr/>
        </p:nvPicPr>
        <p:blipFill>
          <a:blip r:embed="rId4" cstate="print">
            <a:extLst>
              <a:ext uri="{28A0092B-C50C-407E-A947-70E740481C1C}">
                <a14:useLocalDpi xmlns:a14="http://schemas.microsoft.com/office/drawing/2010/main" val="0"/>
              </a:ext>
            </a:extLst>
          </a:blip>
          <a:srcRect r="36000"/>
          <a:stretch>
            <a:fillRect/>
          </a:stretch>
        </p:blipFill>
        <p:spPr bwMode="auto">
          <a:xfrm>
            <a:off x="203199" y="6324603"/>
            <a:ext cx="677949" cy="392113"/>
          </a:xfrm>
          <a:prstGeom prst="rect">
            <a:avLst/>
          </a:prstGeom>
          <a:noFill/>
          <a:extLst>
            <a:ext uri="{909E8E84-426E-40DD-AFC4-6F175D3DCCD1}">
              <a14:hiddenFill xmlns:a14="http://schemas.microsoft.com/office/drawing/2010/main">
                <a:solidFill>
                  <a:srgbClr val="FFFFFF"/>
                </a:solidFill>
              </a14:hiddenFill>
            </a:ext>
          </a:extLst>
        </p:spPr>
      </p:pic>
      <p:sp>
        <p:nvSpPr>
          <p:cNvPr id="216068" name="Text Box 4"/>
          <p:cNvSpPr txBox="1">
            <a:spLocks noChangeArrowheads="1"/>
          </p:cNvSpPr>
          <p:nvPr/>
        </p:nvSpPr>
        <p:spPr bwMode="auto">
          <a:xfrm>
            <a:off x="4470400" y="6400800"/>
            <a:ext cx="75184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a:r>
              <a:rPr lang="en-US" sz="1600">
                <a:solidFill>
                  <a:schemeClr val="bg1"/>
                </a:solidFill>
                <a:latin typeface="Gill Sans Std Light" pitchFamily="34" charset="0"/>
              </a:rPr>
              <a:t>WIND ENGINEERING AND AIR QUALITY CONSULTANTS</a:t>
            </a:r>
            <a:endParaRPr lang="en-US" sz="1600">
              <a:latin typeface="Gill Sans Std Light" pitchFamily="34" charset="0"/>
            </a:endParaRPr>
          </a:p>
        </p:txBody>
      </p:sp>
      <p:sp>
        <p:nvSpPr>
          <p:cNvPr id="216069" name="Rectangle 5"/>
          <p:cNvSpPr>
            <a:spLocks noGrp="1" noChangeArrowheads="1"/>
          </p:cNvSpPr>
          <p:nvPr>
            <p:ph type="title"/>
          </p:nvPr>
        </p:nvSpPr>
        <p:spPr bwMode="auto">
          <a:xfrm>
            <a:off x="609600" y="685800"/>
            <a:ext cx="10972800" cy="1143000"/>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216070" name="Rectangle 6"/>
          <p:cNvSpPr>
            <a:spLocks noGrp="1" noChangeArrowheads="1"/>
          </p:cNvSpPr>
          <p:nvPr>
            <p:ph type="body" idx="1"/>
          </p:nvPr>
        </p:nvSpPr>
        <p:spPr bwMode="auto">
          <a:xfrm>
            <a:off x="609600" y="1981200"/>
            <a:ext cx="10972800" cy="4038600"/>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51605543"/>
      </p:ext>
    </p:extLst>
  </p:cSld>
  <p:clrMap bg1="lt1" tx1="dk1" bg2="lt2" tx2="dk2" accent1="accent1" accent2="accent2" accent3="accent3" accent4="accent4" accent5="accent5" accent6="accent6" hlink="hlink" folHlink="folHlink"/>
  <p:sldLayoutIdLst>
    <p:sldLayoutId id="2147483820" r:id="rId1"/>
  </p:sldLayoutIdLst>
  <p:transition spd="slow"/>
  <p:txStyles>
    <p:titleStyle>
      <a:lvl1pPr algn="l" rtl="0" eaLnBrk="1" fontAlgn="base" hangingPunct="1">
        <a:spcBef>
          <a:spcPct val="0"/>
        </a:spcBef>
        <a:spcAft>
          <a:spcPct val="0"/>
        </a:spcAft>
        <a:defRPr sz="3400">
          <a:solidFill>
            <a:schemeClr val="bg1"/>
          </a:solidFill>
          <a:latin typeface="+mj-lt"/>
          <a:ea typeface="+mj-ea"/>
          <a:cs typeface="+mj-cs"/>
        </a:defRPr>
      </a:lvl1pPr>
      <a:lvl2pPr algn="l" rtl="0" eaLnBrk="1" fontAlgn="base" hangingPunct="1">
        <a:spcBef>
          <a:spcPct val="0"/>
        </a:spcBef>
        <a:spcAft>
          <a:spcPct val="0"/>
        </a:spcAft>
        <a:defRPr sz="3400">
          <a:solidFill>
            <a:schemeClr val="bg1"/>
          </a:solidFill>
          <a:latin typeface="Arial" charset="0"/>
        </a:defRPr>
      </a:lvl2pPr>
      <a:lvl3pPr algn="l" rtl="0" eaLnBrk="1" fontAlgn="base" hangingPunct="1">
        <a:spcBef>
          <a:spcPct val="0"/>
        </a:spcBef>
        <a:spcAft>
          <a:spcPct val="0"/>
        </a:spcAft>
        <a:defRPr sz="3400">
          <a:solidFill>
            <a:schemeClr val="bg1"/>
          </a:solidFill>
          <a:latin typeface="Arial" charset="0"/>
        </a:defRPr>
      </a:lvl3pPr>
      <a:lvl4pPr algn="l" rtl="0" eaLnBrk="1" fontAlgn="base" hangingPunct="1">
        <a:spcBef>
          <a:spcPct val="0"/>
        </a:spcBef>
        <a:spcAft>
          <a:spcPct val="0"/>
        </a:spcAft>
        <a:defRPr sz="3400">
          <a:solidFill>
            <a:schemeClr val="bg1"/>
          </a:solidFill>
          <a:latin typeface="Arial" charset="0"/>
        </a:defRPr>
      </a:lvl4pPr>
      <a:lvl5pPr algn="l" rtl="0" eaLnBrk="1" fontAlgn="base" hangingPunct="1">
        <a:spcBef>
          <a:spcPct val="0"/>
        </a:spcBef>
        <a:spcAft>
          <a:spcPct val="0"/>
        </a:spcAft>
        <a:defRPr sz="3400">
          <a:solidFill>
            <a:schemeClr val="bg1"/>
          </a:solidFill>
          <a:latin typeface="Arial" charset="0"/>
        </a:defRPr>
      </a:lvl5pPr>
      <a:lvl6pPr marL="457200" algn="l" rtl="0" eaLnBrk="1" fontAlgn="base" hangingPunct="1">
        <a:spcBef>
          <a:spcPct val="0"/>
        </a:spcBef>
        <a:spcAft>
          <a:spcPct val="0"/>
        </a:spcAft>
        <a:defRPr sz="3400">
          <a:solidFill>
            <a:schemeClr val="bg1"/>
          </a:solidFill>
          <a:latin typeface="Arial" charset="0"/>
        </a:defRPr>
      </a:lvl6pPr>
      <a:lvl7pPr marL="914400" algn="l" rtl="0" eaLnBrk="1" fontAlgn="base" hangingPunct="1">
        <a:spcBef>
          <a:spcPct val="0"/>
        </a:spcBef>
        <a:spcAft>
          <a:spcPct val="0"/>
        </a:spcAft>
        <a:defRPr sz="3400">
          <a:solidFill>
            <a:schemeClr val="bg1"/>
          </a:solidFill>
          <a:latin typeface="Arial" charset="0"/>
        </a:defRPr>
      </a:lvl7pPr>
      <a:lvl8pPr marL="1371600" algn="l" rtl="0" eaLnBrk="1" fontAlgn="base" hangingPunct="1">
        <a:spcBef>
          <a:spcPct val="0"/>
        </a:spcBef>
        <a:spcAft>
          <a:spcPct val="0"/>
        </a:spcAft>
        <a:defRPr sz="3400">
          <a:solidFill>
            <a:schemeClr val="bg1"/>
          </a:solidFill>
          <a:latin typeface="Arial" charset="0"/>
        </a:defRPr>
      </a:lvl8pPr>
      <a:lvl9pPr marL="1828800" algn="l" rtl="0" eaLnBrk="1" fontAlgn="base" hangingPunct="1">
        <a:spcBef>
          <a:spcPct val="0"/>
        </a:spcBef>
        <a:spcAft>
          <a:spcPct val="0"/>
        </a:spcAft>
        <a:defRPr sz="3400">
          <a:solidFill>
            <a:schemeClr val="bg1"/>
          </a:solidFill>
          <a:latin typeface="Arial" charset="0"/>
        </a:defRPr>
      </a:lvl9pPr>
    </p:titleStyle>
    <p:bodyStyle>
      <a:lvl1pPr marL="342900" indent="-342900" algn="l" rtl="0" eaLnBrk="1" fontAlgn="base" hangingPunct="1">
        <a:spcBef>
          <a:spcPct val="20000"/>
        </a:spcBef>
        <a:spcAft>
          <a:spcPct val="0"/>
        </a:spcAft>
        <a:buClr>
          <a:schemeClr val="accent1"/>
        </a:buClr>
        <a:buSzPct val="80000"/>
        <a:buChar char="•"/>
        <a:defRPr sz="2800">
          <a:solidFill>
            <a:schemeClr val="bg1"/>
          </a:solidFill>
          <a:latin typeface="+mn-lt"/>
          <a:ea typeface="+mn-ea"/>
          <a:cs typeface="+mn-cs"/>
        </a:defRPr>
      </a:lvl1pPr>
      <a:lvl2pPr marL="742950" indent="-285750" algn="l" rtl="0" eaLnBrk="1" fontAlgn="base" hangingPunct="1">
        <a:spcBef>
          <a:spcPct val="20000"/>
        </a:spcBef>
        <a:spcAft>
          <a:spcPct val="0"/>
        </a:spcAft>
        <a:buClr>
          <a:schemeClr val="accent1"/>
        </a:buClr>
        <a:buSzPct val="80000"/>
        <a:buChar char="•"/>
        <a:defRPr sz="2400">
          <a:solidFill>
            <a:schemeClr val="bg1"/>
          </a:solidFill>
          <a:latin typeface="+mn-lt"/>
        </a:defRPr>
      </a:lvl2pPr>
      <a:lvl3pPr marL="1143000" indent="-228600" algn="l" rtl="0" eaLnBrk="1" fontAlgn="base" hangingPunct="1">
        <a:spcBef>
          <a:spcPct val="20000"/>
        </a:spcBef>
        <a:spcAft>
          <a:spcPct val="0"/>
        </a:spcAft>
        <a:buClr>
          <a:schemeClr val="accent1"/>
        </a:buClr>
        <a:buSzPct val="80000"/>
        <a:buChar char="•"/>
        <a:defRPr sz="2000">
          <a:solidFill>
            <a:schemeClr val="bg1"/>
          </a:solidFill>
          <a:latin typeface="+mn-lt"/>
        </a:defRPr>
      </a:lvl3pPr>
      <a:lvl4pPr marL="1600200" indent="-228600" algn="l" rtl="0" eaLnBrk="1" fontAlgn="base" hangingPunct="1">
        <a:spcBef>
          <a:spcPct val="20000"/>
        </a:spcBef>
        <a:spcAft>
          <a:spcPct val="0"/>
        </a:spcAft>
        <a:buClr>
          <a:schemeClr val="accent1"/>
        </a:buClr>
        <a:buSzPct val="80000"/>
        <a:buChar char="•"/>
        <a:defRPr sz="2000">
          <a:solidFill>
            <a:schemeClr val="bg1"/>
          </a:solidFill>
          <a:latin typeface="+mn-lt"/>
        </a:defRPr>
      </a:lvl4pPr>
      <a:lvl5pPr marL="2057400" indent="-228600" algn="l" rtl="0" eaLnBrk="1" fontAlgn="base" hangingPunct="1">
        <a:spcBef>
          <a:spcPct val="20000"/>
        </a:spcBef>
        <a:spcAft>
          <a:spcPct val="0"/>
        </a:spcAft>
        <a:buClr>
          <a:schemeClr val="accent1"/>
        </a:buClr>
        <a:buSzPct val="80000"/>
        <a:buChar char="•"/>
        <a:defRPr sz="2000">
          <a:solidFill>
            <a:schemeClr val="bg1"/>
          </a:solidFill>
          <a:latin typeface="+mn-lt"/>
        </a:defRPr>
      </a:lvl5pPr>
      <a:lvl6pPr marL="2514600" indent="-228600" algn="l" rtl="0" eaLnBrk="1" fontAlgn="base" hangingPunct="1">
        <a:spcBef>
          <a:spcPct val="20000"/>
        </a:spcBef>
        <a:spcAft>
          <a:spcPct val="0"/>
        </a:spcAft>
        <a:buClr>
          <a:schemeClr val="accent1"/>
        </a:buClr>
        <a:buSzPct val="80000"/>
        <a:buChar char="•"/>
        <a:defRPr sz="2000">
          <a:solidFill>
            <a:schemeClr val="bg1"/>
          </a:solidFill>
          <a:latin typeface="+mn-lt"/>
        </a:defRPr>
      </a:lvl6pPr>
      <a:lvl7pPr marL="2971800" indent="-228600" algn="l" rtl="0" eaLnBrk="1" fontAlgn="base" hangingPunct="1">
        <a:spcBef>
          <a:spcPct val="20000"/>
        </a:spcBef>
        <a:spcAft>
          <a:spcPct val="0"/>
        </a:spcAft>
        <a:buClr>
          <a:schemeClr val="accent1"/>
        </a:buClr>
        <a:buSzPct val="80000"/>
        <a:buChar char="•"/>
        <a:defRPr sz="2000">
          <a:solidFill>
            <a:schemeClr val="bg1"/>
          </a:solidFill>
          <a:latin typeface="+mn-lt"/>
        </a:defRPr>
      </a:lvl7pPr>
      <a:lvl8pPr marL="3429000" indent="-228600" algn="l" rtl="0" eaLnBrk="1" fontAlgn="base" hangingPunct="1">
        <a:spcBef>
          <a:spcPct val="20000"/>
        </a:spcBef>
        <a:spcAft>
          <a:spcPct val="0"/>
        </a:spcAft>
        <a:buClr>
          <a:schemeClr val="accent1"/>
        </a:buClr>
        <a:buSzPct val="80000"/>
        <a:buChar char="•"/>
        <a:defRPr sz="2000">
          <a:solidFill>
            <a:schemeClr val="bg1"/>
          </a:solidFill>
          <a:latin typeface="+mn-lt"/>
        </a:defRPr>
      </a:lvl8pPr>
      <a:lvl9pPr marL="3886200" indent="-228600" algn="l" rtl="0" eaLnBrk="1" fontAlgn="base" hangingPunct="1">
        <a:spcBef>
          <a:spcPct val="20000"/>
        </a:spcBef>
        <a:spcAft>
          <a:spcPct val="0"/>
        </a:spcAft>
        <a:buClr>
          <a:schemeClr val="accent1"/>
        </a:buClr>
        <a:buSzPct val="80000"/>
        <a:buChar char="•"/>
        <a:defRPr sz="20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16066" name="Rectangle 2"/>
          <p:cNvSpPr>
            <a:spLocks noChangeArrowheads="1"/>
          </p:cNvSpPr>
          <p:nvPr/>
        </p:nvSpPr>
        <p:spPr bwMode="auto">
          <a:xfrm>
            <a:off x="0" y="6172200"/>
            <a:ext cx="12192000" cy="685800"/>
          </a:xfrm>
          <a:prstGeom prst="rect">
            <a:avLst/>
          </a:prstGeom>
          <a:solidFill>
            <a:srgbClr val="001932">
              <a:alpha val="75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216067" name="Picture 3" descr="CPP"/>
          <p:cNvPicPr>
            <a:picLocks noChangeAspect="1" noChangeArrowheads="1"/>
          </p:cNvPicPr>
          <p:nvPr/>
        </p:nvPicPr>
        <p:blipFill>
          <a:blip r:embed="rId4" cstate="print">
            <a:extLst>
              <a:ext uri="{28A0092B-C50C-407E-A947-70E740481C1C}">
                <a14:useLocalDpi xmlns:a14="http://schemas.microsoft.com/office/drawing/2010/main" val="0"/>
              </a:ext>
            </a:extLst>
          </a:blip>
          <a:srcRect r="36000"/>
          <a:stretch>
            <a:fillRect/>
          </a:stretch>
        </p:blipFill>
        <p:spPr bwMode="auto">
          <a:xfrm>
            <a:off x="203199" y="6324603"/>
            <a:ext cx="677949" cy="392113"/>
          </a:xfrm>
          <a:prstGeom prst="rect">
            <a:avLst/>
          </a:prstGeom>
          <a:noFill/>
          <a:extLst>
            <a:ext uri="{909E8E84-426E-40DD-AFC4-6F175D3DCCD1}">
              <a14:hiddenFill xmlns:a14="http://schemas.microsoft.com/office/drawing/2010/main">
                <a:solidFill>
                  <a:srgbClr val="FFFFFF"/>
                </a:solidFill>
              </a14:hiddenFill>
            </a:ext>
          </a:extLst>
        </p:spPr>
      </p:pic>
      <p:sp>
        <p:nvSpPr>
          <p:cNvPr id="216068" name="Text Box 4"/>
          <p:cNvSpPr txBox="1">
            <a:spLocks noChangeArrowheads="1"/>
          </p:cNvSpPr>
          <p:nvPr/>
        </p:nvSpPr>
        <p:spPr bwMode="auto">
          <a:xfrm>
            <a:off x="4470400" y="6400800"/>
            <a:ext cx="75184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a:r>
              <a:rPr lang="en-US" sz="1600">
                <a:solidFill>
                  <a:schemeClr val="bg1"/>
                </a:solidFill>
                <a:latin typeface="Gill Sans Std Light" pitchFamily="34" charset="0"/>
              </a:rPr>
              <a:t>WIND ENGINEERING AND AIR QUALITY CONSULTANTS</a:t>
            </a:r>
            <a:endParaRPr lang="en-US" sz="1600">
              <a:latin typeface="Gill Sans Std Light" pitchFamily="34" charset="0"/>
            </a:endParaRPr>
          </a:p>
        </p:txBody>
      </p:sp>
      <p:sp>
        <p:nvSpPr>
          <p:cNvPr id="216069" name="Rectangle 5"/>
          <p:cNvSpPr>
            <a:spLocks noGrp="1" noChangeArrowheads="1"/>
          </p:cNvSpPr>
          <p:nvPr>
            <p:ph type="title"/>
          </p:nvPr>
        </p:nvSpPr>
        <p:spPr bwMode="auto">
          <a:xfrm>
            <a:off x="609600" y="685800"/>
            <a:ext cx="10972800" cy="1143000"/>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216070" name="Rectangle 6"/>
          <p:cNvSpPr>
            <a:spLocks noGrp="1" noChangeArrowheads="1"/>
          </p:cNvSpPr>
          <p:nvPr>
            <p:ph type="body" idx="1"/>
          </p:nvPr>
        </p:nvSpPr>
        <p:spPr bwMode="auto">
          <a:xfrm>
            <a:off x="609600" y="1981200"/>
            <a:ext cx="10972800" cy="4038600"/>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95427192"/>
      </p:ext>
    </p:extLst>
  </p:cSld>
  <p:clrMap bg1="lt1" tx1="dk1" bg2="lt2" tx2="dk2" accent1="accent1" accent2="accent2" accent3="accent3" accent4="accent4" accent5="accent5" accent6="accent6" hlink="hlink" folHlink="folHlink"/>
  <p:sldLayoutIdLst>
    <p:sldLayoutId id="2147483822" r:id="rId1"/>
  </p:sldLayoutIdLst>
  <p:transition spd="slow"/>
  <p:txStyles>
    <p:titleStyle>
      <a:lvl1pPr algn="l" rtl="0" eaLnBrk="1" fontAlgn="base" hangingPunct="1">
        <a:spcBef>
          <a:spcPct val="0"/>
        </a:spcBef>
        <a:spcAft>
          <a:spcPct val="0"/>
        </a:spcAft>
        <a:defRPr sz="3400">
          <a:solidFill>
            <a:schemeClr val="bg1"/>
          </a:solidFill>
          <a:latin typeface="+mj-lt"/>
          <a:ea typeface="+mj-ea"/>
          <a:cs typeface="+mj-cs"/>
        </a:defRPr>
      </a:lvl1pPr>
      <a:lvl2pPr algn="l" rtl="0" eaLnBrk="1" fontAlgn="base" hangingPunct="1">
        <a:spcBef>
          <a:spcPct val="0"/>
        </a:spcBef>
        <a:spcAft>
          <a:spcPct val="0"/>
        </a:spcAft>
        <a:defRPr sz="3400">
          <a:solidFill>
            <a:schemeClr val="bg1"/>
          </a:solidFill>
          <a:latin typeface="Arial" charset="0"/>
        </a:defRPr>
      </a:lvl2pPr>
      <a:lvl3pPr algn="l" rtl="0" eaLnBrk="1" fontAlgn="base" hangingPunct="1">
        <a:spcBef>
          <a:spcPct val="0"/>
        </a:spcBef>
        <a:spcAft>
          <a:spcPct val="0"/>
        </a:spcAft>
        <a:defRPr sz="3400">
          <a:solidFill>
            <a:schemeClr val="bg1"/>
          </a:solidFill>
          <a:latin typeface="Arial" charset="0"/>
        </a:defRPr>
      </a:lvl3pPr>
      <a:lvl4pPr algn="l" rtl="0" eaLnBrk="1" fontAlgn="base" hangingPunct="1">
        <a:spcBef>
          <a:spcPct val="0"/>
        </a:spcBef>
        <a:spcAft>
          <a:spcPct val="0"/>
        </a:spcAft>
        <a:defRPr sz="3400">
          <a:solidFill>
            <a:schemeClr val="bg1"/>
          </a:solidFill>
          <a:latin typeface="Arial" charset="0"/>
        </a:defRPr>
      </a:lvl4pPr>
      <a:lvl5pPr algn="l" rtl="0" eaLnBrk="1" fontAlgn="base" hangingPunct="1">
        <a:spcBef>
          <a:spcPct val="0"/>
        </a:spcBef>
        <a:spcAft>
          <a:spcPct val="0"/>
        </a:spcAft>
        <a:defRPr sz="3400">
          <a:solidFill>
            <a:schemeClr val="bg1"/>
          </a:solidFill>
          <a:latin typeface="Arial" charset="0"/>
        </a:defRPr>
      </a:lvl5pPr>
      <a:lvl6pPr marL="457200" algn="l" rtl="0" eaLnBrk="1" fontAlgn="base" hangingPunct="1">
        <a:spcBef>
          <a:spcPct val="0"/>
        </a:spcBef>
        <a:spcAft>
          <a:spcPct val="0"/>
        </a:spcAft>
        <a:defRPr sz="3400">
          <a:solidFill>
            <a:schemeClr val="bg1"/>
          </a:solidFill>
          <a:latin typeface="Arial" charset="0"/>
        </a:defRPr>
      </a:lvl6pPr>
      <a:lvl7pPr marL="914400" algn="l" rtl="0" eaLnBrk="1" fontAlgn="base" hangingPunct="1">
        <a:spcBef>
          <a:spcPct val="0"/>
        </a:spcBef>
        <a:spcAft>
          <a:spcPct val="0"/>
        </a:spcAft>
        <a:defRPr sz="3400">
          <a:solidFill>
            <a:schemeClr val="bg1"/>
          </a:solidFill>
          <a:latin typeface="Arial" charset="0"/>
        </a:defRPr>
      </a:lvl7pPr>
      <a:lvl8pPr marL="1371600" algn="l" rtl="0" eaLnBrk="1" fontAlgn="base" hangingPunct="1">
        <a:spcBef>
          <a:spcPct val="0"/>
        </a:spcBef>
        <a:spcAft>
          <a:spcPct val="0"/>
        </a:spcAft>
        <a:defRPr sz="3400">
          <a:solidFill>
            <a:schemeClr val="bg1"/>
          </a:solidFill>
          <a:latin typeface="Arial" charset="0"/>
        </a:defRPr>
      </a:lvl8pPr>
      <a:lvl9pPr marL="1828800" algn="l" rtl="0" eaLnBrk="1" fontAlgn="base" hangingPunct="1">
        <a:spcBef>
          <a:spcPct val="0"/>
        </a:spcBef>
        <a:spcAft>
          <a:spcPct val="0"/>
        </a:spcAft>
        <a:defRPr sz="3400">
          <a:solidFill>
            <a:schemeClr val="bg1"/>
          </a:solidFill>
          <a:latin typeface="Arial" charset="0"/>
        </a:defRPr>
      </a:lvl9pPr>
    </p:titleStyle>
    <p:bodyStyle>
      <a:lvl1pPr marL="342900" indent="-342900" algn="l" rtl="0" eaLnBrk="1" fontAlgn="base" hangingPunct="1">
        <a:spcBef>
          <a:spcPct val="20000"/>
        </a:spcBef>
        <a:spcAft>
          <a:spcPct val="0"/>
        </a:spcAft>
        <a:buClr>
          <a:schemeClr val="accent1"/>
        </a:buClr>
        <a:buSzPct val="80000"/>
        <a:buChar char="•"/>
        <a:defRPr sz="2800">
          <a:solidFill>
            <a:schemeClr val="bg1"/>
          </a:solidFill>
          <a:latin typeface="+mn-lt"/>
          <a:ea typeface="+mn-ea"/>
          <a:cs typeface="+mn-cs"/>
        </a:defRPr>
      </a:lvl1pPr>
      <a:lvl2pPr marL="742950" indent="-285750" algn="l" rtl="0" eaLnBrk="1" fontAlgn="base" hangingPunct="1">
        <a:spcBef>
          <a:spcPct val="20000"/>
        </a:spcBef>
        <a:spcAft>
          <a:spcPct val="0"/>
        </a:spcAft>
        <a:buClr>
          <a:schemeClr val="accent1"/>
        </a:buClr>
        <a:buSzPct val="80000"/>
        <a:buChar char="•"/>
        <a:defRPr sz="2400">
          <a:solidFill>
            <a:schemeClr val="bg1"/>
          </a:solidFill>
          <a:latin typeface="+mn-lt"/>
        </a:defRPr>
      </a:lvl2pPr>
      <a:lvl3pPr marL="1143000" indent="-228600" algn="l" rtl="0" eaLnBrk="1" fontAlgn="base" hangingPunct="1">
        <a:spcBef>
          <a:spcPct val="20000"/>
        </a:spcBef>
        <a:spcAft>
          <a:spcPct val="0"/>
        </a:spcAft>
        <a:buClr>
          <a:schemeClr val="accent1"/>
        </a:buClr>
        <a:buSzPct val="80000"/>
        <a:buChar char="•"/>
        <a:defRPr sz="2000">
          <a:solidFill>
            <a:schemeClr val="bg1"/>
          </a:solidFill>
          <a:latin typeface="+mn-lt"/>
        </a:defRPr>
      </a:lvl3pPr>
      <a:lvl4pPr marL="1600200" indent="-228600" algn="l" rtl="0" eaLnBrk="1" fontAlgn="base" hangingPunct="1">
        <a:spcBef>
          <a:spcPct val="20000"/>
        </a:spcBef>
        <a:spcAft>
          <a:spcPct val="0"/>
        </a:spcAft>
        <a:buClr>
          <a:schemeClr val="accent1"/>
        </a:buClr>
        <a:buSzPct val="80000"/>
        <a:buChar char="•"/>
        <a:defRPr sz="2000">
          <a:solidFill>
            <a:schemeClr val="bg1"/>
          </a:solidFill>
          <a:latin typeface="+mn-lt"/>
        </a:defRPr>
      </a:lvl4pPr>
      <a:lvl5pPr marL="2057400" indent="-228600" algn="l" rtl="0" eaLnBrk="1" fontAlgn="base" hangingPunct="1">
        <a:spcBef>
          <a:spcPct val="20000"/>
        </a:spcBef>
        <a:spcAft>
          <a:spcPct val="0"/>
        </a:spcAft>
        <a:buClr>
          <a:schemeClr val="accent1"/>
        </a:buClr>
        <a:buSzPct val="80000"/>
        <a:buChar char="•"/>
        <a:defRPr sz="2000">
          <a:solidFill>
            <a:schemeClr val="bg1"/>
          </a:solidFill>
          <a:latin typeface="+mn-lt"/>
        </a:defRPr>
      </a:lvl5pPr>
      <a:lvl6pPr marL="2514600" indent="-228600" algn="l" rtl="0" eaLnBrk="1" fontAlgn="base" hangingPunct="1">
        <a:spcBef>
          <a:spcPct val="20000"/>
        </a:spcBef>
        <a:spcAft>
          <a:spcPct val="0"/>
        </a:spcAft>
        <a:buClr>
          <a:schemeClr val="accent1"/>
        </a:buClr>
        <a:buSzPct val="80000"/>
        <a:buChar char="•"/>
        <a:defRPr sz="2000">
          <a:solidFill>
            <a:schemeClr val="bg1"/>
          </a:solidFill>
          <a:latin typeface="+mn-lt"/>
        </a:defRPr>
      </a:lvl6pPr>
      <a:lvl7pPr marL="2971800" indent="-228600" algn="l" rtl="0" eaLnBrk="1" fontAlgn="base" hangingPunct="1">
        <a:spcBef>
          <a:spcPct val="20000"/>
        </a:spcBef>
        <a:spcAft>
          <a:spcPct val="0"/>
        </a:spcAft>
        <a:buClr>
          <a:schemeClr val="accent1"/>
        </a:buClr>
        <a:buSzPct val="80000"/>
        <a:buChar char="•"/>
        <a:defRPr sz="2000">
          <a:solidFill>
            <a:schemeClr val="bg1"/>
          </a:solidFill>
          <a:latin typeface="+mn-lt"/>
        </a:defRPr>
      </a:lvl7pPr>
      <a:lvl8pPr marL="3429000" indent="-228600" algn="l" rtl="0" eaLnBrk="1" fontAlgn="base" hangingPunct="1">
        <a:spcBef>
          <a:spcPct val="20000"/>
        </a:spcBef>
        <a:spcAft>
          <a:spcPct val="0"/>
        </a:spcAft>
        <a:buClr>
          <a:schemeClr val="accent1"/>
        </a:buClr>
        <a:buSzPct val="80000"/>
        <a:buChar char="•"/>
        <a:defRPr sz="2000">
          <a:solidFill>
            <a:schemeClr val="bg1"/>
          </a:solidFill>
          <a:latin typeface="+mn-lt"/>
        </a:defRPr>
      </a:lvl8pPr>
      <a:lvl9pPr marL="3886200" indent="-228600" algn="l" rtl="0" eaLnBrk="1" fontAlgn="base" hangingPunct="1">
        <a:spcBef>
          <a:spcPct val="20000"/>
        </a:spcBef>
        <a:spcAft>
          <a:spcPct val="0"/>
        </a:spcAft>
        <a:buClr>
          <a:schemeClr val="accent1"/>
        </a:buClr>
        <a:buSzPct val="80000"/>
        <a:buChar char="•"/>
        <a:defRPr sz="20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16066" name="Rectangle 2"/>
          <p:cNvSpPr>
            <a:spLocks noChangeArrowheads="1"/>
          </p:cNvSpPr>
          <p:nvPr/>
        </p:nvSpPr>
        <p:spPr bwMode="auto">
          <a:xfrm>
            <a:off x="0" y="6172200"/>
            <a:ext cx="12192000" cy="685800"/>
          </a:xfrm>
          <a:prstGeom prst="rect">
            <a:avLst/>
          </a:prstGeom>
          <a:solidFill>
            <a:srgbClr val="001932">
              <a:alpha val="75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216067" name="Picture 3" descr="CPP"/>
          <p:cNvPicPr>
            <a:picLocks noChangeAspect="1" noChangeArrowheads="1"/>
          </p:cNvPicPr>
          <p:nvPr/>
        </p:nvPicPr>
        <p:blipFill>
          <a:blip r:embed="rId4" cstate="print">
            <a:extLst>
              <a:ext uri="{28A0092B-C50C-407E-A947-70E740481C1C}">
                <a14:useLocalDpi xmlns:a14="http://schemas.microsoft.com/office/drawing/2010/main" val="0"/>
              </a:ext>
            </a:extLst>
          </a:blip>
          <a:srcRect r="36000"/>
          <a:stretch>
            <a:fillRect/>
          </a:stretch>
        </p:blipFill>
        <p:spPr bwMode="auto">
          <a:xfrm>
            <a:off x="203199" y="6324603"/>
            <a:ext cx="677949" cy="392113"/>
          </a:xfrm>
          <a:prstGeom prst="rect">
            <a:avLst/>
          </a:prstGeom>
          <a:noFill/>
          <a:extLst>
            <a:ext uri="{909E8E84-426E-40DD-AFC4-6F175D3DCCD1}">
              <a14:hiddenFill xmlns:a14="http://schemas.microsoft.com/office/drawing/2010/main">
                <a:solidFill>
                  <a:srgbClr val="FFFFFF"/>
                </a:solidFill>
              </a14:hiddenFill>
            </a:ext>
          </a:extLst>
        </p:spPr>
      </p:pic>
      <p:sp>
        <p:nvSpPr>
          <p:cNvPr id="216068" name="Text Box 4"/>
          <p:cNvSpPr txBox="1">
            <a:spLocks noChangeArrowheads="1"/>
          </p:cNvSpPr>
          <p:nvPr/>
        </p:nvSpPr>
        <p:spPr bwMode="auto">
          <a:xfrm>
            <a:off x="4470400" y="6400800"/>
            <a:ext cx="75184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a:r>
              <a:rPr lang="en-US" sz="1600">
                <a:solidFill>
                  <a:schemeClr val="bg1"/>
                </a:solidFill>
                <a:latin typeface="Gill Sans Std Light" pitchFamily="34" charset="0"/>
              </a:rPr>
              <a:t>WIND ENGINEERING AND AIR QUALITY CONSULTANTS</a:t>
            </a:r>
            <a:endParaRPr lang="en-US" sz="1600">
              <a:latin typeface="Gill Sans Std Light" pitchFamily="34" charset="0"/>
            </a:endParaRPr>
          </a:p>
        </p:txBody>
      </p:sp>
      <p:sp>
        <p:nvSpPr>
          <p:cNvPr id="216069" name="Rectangle 5"/>
          <p:cNvSpPr>
            <a:spLocks noGrp="1" noChangeArrowheads="1"/>
          </p:cNvSpPr>
          <p:nvPr>
            <p:ph type="title"/>
          </p:nvPr>
        </p:nvSpPr>
        <p:spPr bwMode="auto">
          <a:xfrm>
            <a:off x="609600" y="685800"/>
            <a:ext cx="10972800" cy="1143000"/>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216070" name="Rectangle 6"/>
          <p:cNvSpPr>
            <a:spLocks noGrp="1" noChangeArrowheads="1"/>
          </p:cNvSpPr>
          <p:nvPr>
            <p:ph type="body" idx="1"/>
          </p:nvPr>
        </p:nvSpPr>
        <p:spPr bwMode="auto">
          <a:xfrm>
            <a:off x="609600" y="1981200"/>
            <a:ext cx="10972800" cy="4038600"/>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7096077"/>
      </p:ext>
    </p:extLst>
  </p:cSld>
  <p:clrMap bg1="lt1" tx1="dk1" bg2="lt2" tx2="dk2" accent1="accent1" accent2="accent2" accent3="accent3" accent4="accent4" accent5="accent5" accent6="accent6" hlink="hlink" folHlink="folHlink"/>
  <p:sldLayoutIdLst>
    <p:sldLayoutId id="2147483824" r:id="rId1"/>
  </p:sldLayoutIdLst>
  <p:transition spd="slow"/>
  <p:txStyles>
    <p:titleStyle>
      <a:lvl1pPr algn="l" rtl="0" eaLnBrk="1" fontAlgn="base" hangingPunct="1">
        <a:spcBef>
          <a:spcPct val="0"/>
        </a:spcBef>
        <a:spcAft>
          <a:spcPct val="0"/>
        </a:spcAft>
        <a:defRPr sz="3400">
          <a:solidFill>
            <a:schemeClr val="bg1"/>
          </a:solidFill>
          <a:latin typeface="+mj-lt"/>
          <a:ea typeface="+mj-ea"/>
          <a:cs typeface="+mj-cs"/>
        </a:defRPr>
      </a:lvl1pPr>
      <a:lvl2pPr algn="l" rtl="0" eaLnBrk="1" fontAlgn="base" hangingPunct="1">
        <a:spcBef>
          <a:spcPct val="0"/>
        </a:spcBef>
        <a:spcAft>
          <a:spcPct val="0"/>
        </a:spcAft>
        <a:defRPr sz="3400">
          <a:solidFill>
            <a:schemeClr val="bg1"/>
          </a:solidFill>
          <a:latin typeface="Arial" charset="0"/>
        </a:defRPr>
      </a:lvl2pPr>
      <a:lvl3pPr algn="l" rtl="0" eaLnBrk="1" fontAlgn="base" hangingPunct="1">
        <a:spcBef>
          <a:spcPct val="0"/>
        </a:spcBef>
        <a:spcAft>
          <a:spcPct val="0"/>
        </a:spcAft>
        <a:defRPr sz="3400">
          <a:solidFill>
            <a:schemeClr val="bg1"/>
          </a:solidFill>
          <a:latin typeface="Arial" charset="0"/>
        </a:defRPr>
      </a:lvl3pPr>
      <a:lvl4pPr algn="l" rtl="0" eaLnBrk="1" fontAlgn="base" hangingPunct="1">
        <a:spcBef>
          <a:spcPct val="0"/>
        </a:spcBef>
        <a:spcAft>
          <a:spcPct val="0"/>
        </a:spcAft>
        <a:defRPr sz="3400">
          <a:solidFill>
            <a:schemeClr val="bg1"/>
          </a:solidFill>
          <a:latin typeface="Arial" charset="0"/>
        </a:defRPr>
      </a:lvl4pPr>
      <a:lvl5pPr algn="l" rtl="0" eaLnBrk="1" fontAlgn="base" hangingPunct="1">
        <a:spcBef>
          <a:spcPct val="0"/>
        </a:spcBef>
        <a:spcAft>
          <a:spcPct val="0"/>
        </a:spcAft>
        <a:defRPr sz="3400">
          <a:solidFill>
            <a:schemeClr val="bg1"/>
          </a:solidFill>
          <a:latin typeface="Arial" charset="0"/>
        </a:defRPr>
      </a:lvl5pPr>
      <a:lvl6pPr marL="457200" algn="l" rtl="0" eaLnBrk="1" fontAlgn="base" hangingPunct="1">
        <a:spcBef>
          <a:spcPct val="0"/>
        </a:spcBef>
        <a:spcAft>
          <a:spcPct val="0"/>
        </a:spcAft>
        <a:defRPr sz="3400">
          <a:solidFill>
            <a:schemeClr val="bg1"/>
          </a:solidFill>
          <a:latin typeface="Arial" charset="0"/>
        </a:defRPr>
      </a:lvl6pPr>
      <a:lvl7pPr marL="914400" algn="l" rtl="0" eaLnBrk="1" fontAlgn="base" hangingPunct="1">
        <a:spcBef>
          <a:spcPct val="0"/>
        </a:spcBef>
        <a:spcAft>
          <a:spcPct val="0"/>
        </a:spcAft>
        <a:defRPr sz="3400">
          <a:solidFill>
            <a:schemeClr val="bg1"/>
          </a:solidFill>
          <a:latin typeface="Arial" charset="0"/>
        </a:defRPr>
      </a:lvl7pPr>
      <a:lvl8pPr marL="1371600" algn="l" rtl="0" eaLnBrk="1" fontAlgn="base" hangingPunct="1">
        <a:spcBef>
          <a:spcPct val="0"/>
        </a:spcBef>
        <a:spcAft>
          <a:spcPct val="0"/>
        </a:spcAft>
        <a:defRPr sz="3400">
          <a:solidFill>
            <a:schemeClr val="bg1"/>
          </a:solidFill>
          <a:latin typeface="Arial" charset="0"/>
        </a:defRPr>
      </a:lvl8pPr>
      <a:lvl9pPr marL="1828800" algn="l" rtl="0" eaLnBrk="1" fontAlgn="base" hangingPunct="1">
        <a:spcBef>
          <a:spcPct val="0"/>
        </a:spcBef>
        <a:spcAft>
          <a:spcPct val="0"/>
        </a:spcAft>
        <a:defRPr sz="3400">
          <a:solidFill>
            <a:schemeClr val="bg1"/>
          </a:solidFill>
          <a:latin typeface="Arial" charset="0"/>
        </a:defRPr>
      </a:lvl9pPr>
    </p:titleStyle>
    <p:bodyStyle>
      <a:lvl1pPr marL="342900" indent="-342900" algn="l" rtl="0" eaLnBrk="1" fontAlgn="base" hangingPunct="1">
        <a:spcBef>
          <a:spcPct val="20000"/>
        </a:spcBef>
        <a:spcAft>
          <a:spcPct val="0"/>
        </a:spcAft>
        <a:buClr>
          <a:schemeClr val="accent1"/>
        </a:buClr>
        <a:buSzPct val="80000"/>
        <a:buChar char="•"/>
        <a:defRPr sz="2800">
          <a:solidFill>
            <a:schemeClr val="bg1"/>
          </a:solidFill>
          <a:latin typeface="+mn-lt"/>
          <a:ea typeface="+mn-ea"/>
          <a:cs typeface="+mn-cs"/>
        </a:defRPr>
      </a:lvl1pPr>
      <a:lvl2pPr marL="742950" indent="-285750" algn="l" rtl="0" eaLnBrk="1" fontAlgn="base" hangingPunct="1">
        <a:spcBef>
          <a:spcPct val="20000"/>
        </a:spcBef>
        <a:spcAft>
          <a:spcPct val="0"/>
        </a:spcAft>
        <a:buClr>
          <a:schemeClr val="accent1"/>
        </a:buClr>
        <a:buSzPct val="80000"/>
        <a:buChar char="•"/>
        <a:defRPr sz="2400">
          <a:solidFill>
            <a:schemeClr val="bg1"/>
          </a:solidFill>
          <a:latin typeface="+mn-lt"/>
        </a:defRPr>
      </a:lvl2pPr>
      <a:lvl3pPr marL="1143000" indent="-228600" algn="l" rtl="0" eaLnBrk="1" fontAlgn="base" hangingPunct="1">
        <a:spcBef>
          <a:spcPct val="20000"/>
        </a:spcBef>
        <a:spcAft>
          <a:spcPct val="0"/>
        </a:spcAft>
        <a:buClr>
          <a:schemeClr val="accent1"/>
        </a:buClr>
        <a:buSzPct val="80000"/>
        <a:buChar char="•"/>
        <a:defRPr sz="2000">
          <a:solidFill>
            <a:schemeClr val="bg1"/>
          </a:solidFill>
          <a:latin typeface="+mn-lt"/>
        </a:defRPr>
      </a:lvl3pPr>
      <a:lvl4pPr marL="1600200" indent="-228600" algn="l" rtl="0" eaLnBrk="1" fontAlgn="base" hangingPunct="1">
        <a:spcBef>
          <a:spcPct val="20000"/>
        </a:spcBef>
        <a:spcAft>
          <a:spcPct val="0"/>
        </a:spcAft>
        <a:buClr>
          <a:schemeClr val="accent1"/>
        </a:buClr>
        <a:buSzPct val="80000"/>
        <a:buChar char="•"/>
        <a:defRPr sz="2000">
          <a:solidFill>
            <a:schemeClr val="bg1"/>
          </a:solidFill>
          <a:latin typeface="+mn-lt"/>
        </a:defRPr>
      </a:lvl4pPr>
      <a:lvl5pPr marL="2057400" indent="-228600" algn="l" rtl="0" eaLnBrk="1" fontAlgn="base" hangingPunct="1">
        <a:spcBef>
          <a:spcPct val="20000"/>
        </a:spcBef>
        <a:spcAft>
          <a:spcPct val="0"/>
        </a:spcAft>
        <a:buClr>
          <a:schemeClr val="accent1"/>
        </a:buClr>
        <a:buSzPct val="80000"/>
        <a:buChar char="•"/>
        <a:defRPr sz="2000">
          <a:solidFill>
            <a:schemeClr val="bg1"/>
          </a:solidFill>
          <a:latin typeface="+mn-lt"/>
        </a:defRPr>
      </a:lvl5pPr>
      <a:lvl6pPr marL="2514600" indent="-228600" algn="l" rtl="0" eaLnBrk="1" fontAlgn="base" hangingPunct="1">
        <a:spcBef>
          <a:spcPct val="20000"/>
        </a:spcBef>
        <a:spcAft>
          <a:spcPct val="0"/>
        </a:spcAft>
        <a:buClr>
          <a:schemeClr val="accent1"/>
        </a:buClr>
        <a:buSzPct val="80000"/>
        <a:buChar char="•"/>
        <a:defRPr sz="2000">
          <a:solidFill>
            <a:schemeClr val="bg1"/>
          </a:solidFill>
          <a:latin typeface="+mn-lt"/>
        </a:defRPr>
      </a:lvl6pPr>
      <a:lvl7pPr marL="2971800" indent="-228600" algn="l" rtl="0" eaLnBrk="1" fontAlgn="base" hangingPunct="1">
        <a:spcBef>
          <a:spcPct val="20000"/>
        </a:spcBef>
        <a:spcAft>
          <a:spcPct val="0"/>
        </a:spcAft>
        <a:buClr>
          <a:schemeClr val="accent1"/>
        </a:buClr>
        <a:buSzPct val="80000"/>
        <a:buChar char="•"/>
        <a:defRPr sz="2000">
          <a:solidFill>
            <a:schemeClr val="bg1"/>
          </a:solidFill>
          <a:latin typeface="+mn-lt"/>
        </a:defRPr>
      </a:lvl7pPr>
      <a:lvl8pPr marL="3429000" indent="-228600" algn="l" rtl="0" eaLnBrk="1" fontAlgn="base" hangingPunct="1">
        <a:spcBef>
          <a:spcPct val="20000"/>
        </a:spcBef>
        <a:spcAft>
          <a:spcPct val="0"/>
        </a:spcAft>
        <a:buClr>
          <a:schemeClr val="accent1"/>
        </a:buClr>
        <a:buSzPct val="80000"/>
        <a:buChar char="•"/>
        <a:defRPr sz="2000">
          <a:solidFill>
            <a:schemeClr val="bg1"/>
          </a:solidFill>
          <a:latin typeface="+mn-lt"/>
        </a:defRPr>
      </a:lvl8pPr>
      <a:lvl9pPr marL="3886200" indent="-228600" algn="l" rtl="0" eaLnBrk="1" fontAlgn="base" hangingPunct="1">
        <a:spcBef>
          <a:spcPct val="20000"/>
        </a:spcBef>
        <a:spcAft>
          <a:spcPct val="0"/>
        </a:spcAft>
        <a:buClr>
          <a:schemeClr val="accent1"/>
        </a:buClr>
        <a:buSzPct val="80000"/>
        <a:buChar char="•"/>
        <a:defRPr sz="20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16066" name="Rectangle 2"/>
          <p:cNvSpPr>
            <a:spLocks noChangeArrowheads="1"/>
          </p:cNvSpPr>
          <p:nvPr/>
        </p:nvSpPr>
        <p:spPr bwMode="auto">
          <a:xfrm>
            <a:off x="0" y="6172200"/>
            <a:ext cx="12192000" cy="685800"/>
          </a:xfrm>
          <a:prstGeom prst="rect">
            <a:avLst/>
          </a:prstGeom>
          <a:solidFill>
            <a:srgbClr val="001932">
              <a:alpha val="75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216067" name="Picture 3" descr="CPP"/>
          <p:cNvPicPr>
            <a:picLocks noChangeAspect="1" noChangeArrowheads="1"/>
          </p:cNvPicPr>
          <p:nvPr/>
        </p:nvPicPr>
        <p:blipFill>
          <a:blip r:embed="rId4" cstate="print">
            <a:extLst>
              <a:ext uri="{28A0092B-C50C-407E-A947-70E740481C1C}">
                <a14:useLocalDpi xmlns:a14="http://schemas.microsoft.com/office/drawing/2010/main" val="0"/>
              </a:ext>
            </a:extLst>
          </a:blip>
          <a:srcRect r="36000"/>
          <a:stretch>
            <a:fillRect/>
          </a:stretch>
        </p:blipFill>
        <p:spPr bwMode="auto">
          <a:xfrm>
            <a:off x="203199" y="6324603"/>
            <a:ext cx="677949" cy="392113"/>
          </a:xfrm>
          <a:prstGeom prst="rect">
            <a:avLst/>
          </a:prstGeom>
          <a:noFill/>
          <a:extLst>
            <a:ext uri="{909E8E84-426E-40DD-AFC4-6F175D3DCCD1}">
              <a14:hiddenFill xmlns:a14="http://schemas.microsoft.com/office/drawing/2010/main">
                <a:solidFill>
                  <a:srgbClr val="FFFFFF"/>
                </a:solidFill>
              </a14:hiddenFill>
            </a:ext>
          </a:extLst>
        </p:spPr>
      </p:pic>
      <p:sp>
        <p:nvSpPr>
          <p:cNvPr id="216068" name="Text Box 4"/>
          <p:cNvSpPr txBox="1">
            <a:spLocks noChangeArrowheads="1"/>
          </p:cNvSpPr>
          <p:nvPr/>
        </p:nvSpPr>
        <p:spPr bwMode="auto">
          <a:xfrm>
            <a:off x="4470400" y="6400800"/>
            <a:ext cx="75184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a:r>
              <a:rPr lang="en-US" sz="1600">
                <a:solidFill>
                  <a:schemeClr val="bg1"/>
                </a:solidFill>
                <a:latin typeface="Gill Sans Std Light" pitchFamily="34" charset="0"/>
              </a:rPr>
              <a:t>WIND ENGINEERING AND AIR QUALITY CONSULTANTS</a:t>
            </a:r>
            <a:endParaRPr lang="en-US" sz="1600">
              <a:latin typeface="Gill Sans Std Light" pitchFamily="34" charset="0"/>
            </a:endParaRPr>
          </a:p>
        </p:txBody>
      </p:sp>
      <p:sp>
        <p:nvSpPr>
          <p:cNvPr id="216069" name="Rectangle 5"/>
          <p:cNvSpPr>
            <a:spLocks noGrp="1" noChangeArrowheads="1"/>
          </p:cNvSpPr>
          <p:nvPr>
            <p:ph type="title"/>
          </p:nvPr>
        </p:nvSpPr>
        <p:spPr bwMode="auto">
          <a:xfrm>
            <a:off x="609600" y="685800"/>
            <a:ext cx="10972800" cy="1143000"/>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216070" name="Rectangle 6"/>
          <p:cNvSpPr>
            <a:spLocks noGrp="1" noChangeArrowheads="1"/>
          </p:cNvSpPr>
          <p:nvPr>
            <p:ph type="body" idx="1"/>
          </p:nvPr>
        </p:nvSpPr>
        <p:spPr bwMode="auto">
          <a:xfrm>
            <a:off x="609600" y="1981200"/>
            <a:ext cx="10972800" cy="4038600"/>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50071005"/>
      </p:ext>
    </p:extLst>
  </p:cSld>
  <p:clrMap bg1="lt1" tx1="dk1" bg2="lt2" tx2="dk2" accent1="accent1" accent2="accent2" accent3="accent3" accent4="accent4" accent5="accent5" accent6="accent6" hlink="hlink" folHlink="folHlink"/>
  <p:sldLayoutIdLst>
    <p:sldLayoutId id="2147483826" r:id="rId1"/>
  </p:sldLayoutIdLst>
  <p:transition spd="slow"/>
  <p:txStyles>
    <p:titleStyle>
      <a:lvl1pPr algn="l" rtl="0" eaLnBrk="1" fontAlgn="base" hangingPunct="1">
        <a:spcBef>
          <a:spcPct val="0"/>
        </a:spcBef>
        <a:spcAft>
          <a:spcPct val="0"/>
        </a:spcAft>
        <a:defRPr sz="3400">
          <a:solidFill>
            <a:schemeClr val="bg1"/>
          </a:solidFill>
          <a:latin typeface="+mj-lt"/>
          <a:ea typeface="+mj-ea"/>
          <a:cs typeface="+mj-cs"/>
        </a:defRPr>
      </a:lvl1pPr>
      <a:lvl2pPr algn="l" rtl="0" eaLnBrk="1" fontAlgn="base" hangingPunct="1">
        <a:spcBef>
          <a:spcPct val="0"/>
        </a:spcBef>
        <a:spcAft>
          <a:spcPct val="0"/>
        </a:spcAft>
        <a:defRPr sz="3400">
          <a:solidFill>
            <a:schemeClr val="bg1"/>
          </a:solidFill>
          <a:latin typeface="Arial" charset="0"/>
        </a:defRPr>
      </a:lvl2pPr>
      <a:lvl3pPr algn="l" rtl="0" eaLnBrk="1" fontAlgn="base" hangingPunct="1">
        <a:spcBef>
          <a:spcPct val="0"/>
        </a:spcBef>
        <a:spcAft>
          <a:spcPct val="0"/>
        </a:spcAft>
        <a:defRPr sz="3400">
          <a:solidFill>
            <a:schemeClr val="bg1"/>
          </a:solidFill>
          <a:latin typeface="Arial" charset="0"/>
        </a:defRPr>
      </a:lvl3pPr>
      <a:lvl4pPr algn="l" rtl="0" eaLnBrk="1" fontAlgn="base" hangingPunct="1">
        <a:spcBef>
          <a:spcPct val="0"/>
        </a:spcBef>
        <a:spcAft>
          <a:spcPct val="0"/>
        </a:spcAft>
        <a:defRPr sz="3400">
          <a:solidFill>
            <a:schemeClr val="bg1"/>
          </a:solidFill>
          <a:latin typeface="Arial" charset="0"/>
        </a:defRPr>
      </a:lvl4pPr>
      <a:lvl5pPr algn="l" rtl="0" eaLnBrk="1" fontAlgn="base" hangingPunct="1">
        <a:spcBef>
          <a:spcPct val="0"/>
        </a:spcBef>
        <a:spcAft>
          <a:spcPct val="0"/>
        </a:spcAft>
        <a:defRPr sz="3400">
          <a:solidFill>
            <a:schemeClr val="bg1"/>
          </a:solidFill>
          <a:latin typeface="Arial" charset="0"/>
        </a:defRPr>
      </a:lvl5pPr>
      <a:lvl6pPr marL="457200" algn="l" rtl="0" eaLnBrk="1" fontAlgn="base" hangingPunct="1">
        <a:spcBef>
          <a:spcPct val="0"/>
        </a:spcBef>
        <a:spcAft>
          <a:spcPct val="0"/>
        </a:spcAft>
        <a:defRPr sz="3400">
          <a:solidFill>
            <a:schemeClr val="bg1"/>
          </a:solidFill>
          <a:latin typeface="Arial" charset="0"/>
        </a:defRPr>
      </a:lvl6pPr>
      <a:lvl7pPr marL="914400" algn="l" rtl="0" eaLnBrk="1" fontAlgn="base" hangingPunct="1">
        <a:spcBef>
          <a:spcPct val="0"/>
        </a:spcBef>
        <a:spcAft>
          <a:spcPct val="0"/>
        </a:spcAft>
        <a:defRPr sz="3400">
          <a:solidFill>
            <a:schemeClr val="bg1"/>
          </a:solidFill>
          <a:latin typeface="Arial" charset="0"/>
        </a:defRPr>
      </a:lvl7pPr>
      <a:lvl8pPr marL="1371600" algn="l" rtl="0" eaLnBrk="1" fontAlgn="base" hangingPunct="1">
        <a:spcBef>
          <a:spcPct val="0"/>
        </a:spcBef>
        <a:spcAft>
          <a:spcPct val="0"/>
        </a:spcAft>
        <a:defRPr sz="3400">
          <a:solidFill>
            <a:schemeClr val="bg1"/>
          </a:solidFill>
          <a:latin typeface="Arial" charset="0"/>
        </a:defRPr>
      </a:lvl8pPr>
      <a:lvl9pPr marL="1828800" algn="l" rtl="0" eaLnBrk="1" fontAlgn="base" hangingPunct="1">
        <a:spcBef>
          <a:spcPct val="0"/>
        </a:spcBef>
        <a:spcAft>
          <a:spcPct val="0"/>
        </a:spcAft>
        <a:defRPr sz="3400">
          <a:solidFill>
            <a:schemeClr val="bg1"/>
          </a:solidFill>
          <a:latin typeface="Arial" charset="0"/>
        </a:defRPr>
      </a:lvl9pPr>
    </p:titleStyle>
    <p:bodyStyle>
      <a:lvl1pPr marL="342900" indent="-342900" algn="l" rtl="0" eaLnBrk="1" fontAlgn="base" hangingPunct="1">
        <a:spcBef>
          <a:spcPct val="20000"/>
        </a:spcBef>
        <a:spcAft>
          <a:spcPct val="0"/>
        </a:spcAft>
        <a:buClr>
          <a:schemeClr val="accent1"/>
        </a:buClr>
        <a:buSzPct val="80000"/>
        <a:buChar char="•"/>
        <a:defRPr sz="2800">
          <a:solidFill>
            <a:schemeClr val="bg1"/>
          </a:solidFill>
          <a:latin typeface="+mn-lt"/>
          <a:ea typeface="+mn-ea"/>
          <a:cs typeface="+mn-cs"/>
        </a:defRPr>
      </a:lvl1pPr>
      <a:lvl2pPr marL="742950" indent="-285750" algn="l" rtl="0" eaLnBrk="1" fontAlgn="base" hangingPunct="1">
        <a:spcBef>
          <a:spcPct val="20000"/>
        </a:spcBef>
        <a:spcAft>
          <a:spcPct val="0"/>
        </a:spcAft>
        <a:buClr>
          <a:schemeClr val="accent1"/>
        </a:buClr>
        <a:buSzPct val="80000"/>
        <a:buChar char="•"/>
        <a:defRPr sz="2400">
          <a:solidFill>
            <a:schemeClr val="bg1"/>
          </a:solidFill>
          <a:latin typeface="+mn-lt"/>
        </a:defRPr>
      </a:lvl2pPr>
      <a:lvl3pPr marL="1143000" indent="-228600" algn="l" rtl="0" eaLnBrk="1" fontAlgn="base" hangingPunct="1">
        <a:spcBef>
          <a:spcPct val="20000"/>
        </a:spcBef>
        <a:spcAft>
          <a:spcPct val="0"/>
        </a:spcAft>
        <a:buClr>
          <a:schemeClr val="accent1"/>
        </a:buClr>
        <a:buSzPct val="80000"/>
        <a:buChar char="•"/>
        <a:defRPr sz="2000">
          <a:solidFill>
            <a:schemeClr val="bg1"/>
          </a:solidFill>
          <a:latin typeface="+mn-lt"/>
        </a:defRPr>
      </a:lvl3pPr>
      <a:lvl4pPr marL="1600200" indent="-228600" algn="l" rtl="0" eaLnBrk="1" fontAlgn="base" hangingPunct="1">
        <a:spcBef>
          <a:spcPct val="20000"/>
        </a:spcBef>
        <a:spcAft>
          <a:spcPct val="0"/>
        </a:spcAft>
        <a:buClr>
          <a:schemeClr val="accent1"/>
        </a:buClr>
        <a:buSzPct val="80000"/>
        <a:buChar char="•"/>
        <a:defRPr sz="2000">
          <a:solidFill>
            <a:schemeClr val="bg1"/>
          </a:solidFill>
          <a:latin typeface="+mn-lt"/>
        </a:defRPr>
      </a:lvl4pPr>
      <a:lvl5pPr marL="2057400" indent="-228600" algn="l" rtl="0" eaLnBrk="1" fontAlgn="base" hangingPunct="1">
        <a:spcBef>
          <a:spcPct val="20000"/>
        </a:spcBef>
        <a:spcAft>
          <a:spcPct val="0"/>
        </a:spcAft>
        <a:buClr>
          <a:schemeClr val="accent1"/>
        </a:buClr>
        <a:buSzPct val="80000"/>
        <a:buChar char="•"/>
        <a:defRPr sz="2000">
          <a:solidFill>
            <a:schemeClr val="bg1"/>
          </a:solidFill>
          <a:latin typeface="+mn-lt"/>
        </a:defRPr>
      </a:lvl5pPr>
      <a:lvl6pPr marL="2514600" indent="-228600" algn="l" rtl="0" eaLnBrk="1" fontAlgn="base" hangingPunct="1">
        <a:spcBef>
          <a:spcPct val="20000"/>
        </a:spcBef>
        <a:spcAft>
          <a:spcPct val="0"/>
        </a:spcAft>
        <a:buClr>
          <a:schemeClr val="accent1"/>
        </a:buClr>
        <a:buSzPct val="80000"/>
        <a:buChar char="•"/>
        <a:defRPr sz="2000">
          <a:solidFill>
            <a:schemeClr val="bg1"/>
          </a:solidFill>
          <a:latin typeface="+mn-lt"/>
        </a:defRPr>
      </a:lvl6pPr>
      <a:lvl7pPr marL="2971800" indent="-228600" algn="l" rtl="0" eaLnBrk="1" fontAlgn="base" hangingPunct="1">
        <a:spcBef>
          <a:spcPct val="20000"/>
        </a:spcBef>
        <a:spcAft>
          <a:spcPct val="0"/>
        </a:spcAft>
        <a:buClr>
          <a:schemeClr val="accent1"/>
        </a:buClr>
        <a:buSzPct val="80000"/>
        <a:buChar char="•"/>
        <a:defRPr sz="2000">
          <a:solidFill>
            <a:schemeClr val="bg1"/>
          </a:solidFill>
          <a:latin typeface="+mn-lt"/>
        </a:defRPr>
      </a:lvl7pPr>
      <a:lvl8pPr marL="3429000" indent="-228600" algn="l" rtl="0" eaLnBrk="1" fontAlgn="base" hangingPunct="1">
        <a:spcBef>
          <a:spcPct val="20000"/>
        </a:spcBef>
        <a:spcAft>
          <a:spcPct val="0"/>
        </a:spcAft>
        <a:buClr>
          <a:schemeClr val="accent1"/>
        </a:buClr>
        <a:buSzPct val="80000"/>
        <a:buChar char="•"/>
        <a:defRPr sz="2000">
          <a:solidFill>
            <a:schemeClr val="bg1"/>
          </a:solidFill>
          <a:latin typeface="+mn-lt"/>
        </a:defRPr>
      </a:lvl8pPr>
      <a:lvl9pPr marL="3886200" indent="-228600" algn="l" rtl="0" eaLnBrk="1" fontAlgn="base" hangingPunct="1">
        <a:spcBef>
          <a:spcPct val="20000"/>
        </a:spcBef>
        <a:spcAft>
          <a:spcPct val="0"/>
        </a:spcAft>
        <a:buClr>
          <a:schemeClr val="accent1"/>
        </a:buClr>
        <a:buSzPct val="80000"/>
        <a:buChar char="•"/>
        <a:defRPr sz="20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16066" name="Rectangle 2"/>
          <p:cNvSpPr>
            <a:spLocks noChangeArrowheads="1"/>
          </p:cNvSpPr>
          <p:nvPr/>
        </p:nvSpPr>
        <p:spPr bwMode="auto">
          <a:xfrm>
            <a:off x="0" y="6172200"/>
            <a:ext cx="12192000" cy="685800"/>
          </a:xfrm>
          <a:prstGeom prst="rect">
            <a:avLst/>
          </a:prstGeom>
          <a:solidFill>
            <a:srgbClr val="001932">
              <a:alpha val="75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216067" name="Picture 3" descr="CPP"/>
          <p:cNvPicPr>
            <a:picLocks noChangeAspect="1" noChangeArrowheads="1"/>
          </p:cNvPicPr>
          <p:nvPr/>
        </p:nvPicPr>
        <p:blipFill>
          <a:blip r:embed="rId4" cstate="print">
            <a:extLst>
              <a:ext uri="{28A0092B-C50C-407E-A947-70E740481C1C}">
                <a14:useLocalDpi xmlns:a14="http://schemas.microsoft.com/office/drawing/2010/main" val="0"/>
              </a:ext>
            </a:extLst>
          </a:blip>
          <a:srcRect r="36000"/>
          <a:stretch>
            <a:fillRect/>
          </a:stretch>
        </p:blipFill>
        <p:spPr bwMode="auto">
          <a:xfrm>
            <a:off x="203199" y="6324603"/>
            <a:ext cx="677949" cy="392113"/>
          </a:xfrm>
          <a:prstGeom prst="rect">
            <a:avLst/>
          </a:prstGeom>
          <a:noFill/>
          <a:extLst>
            <a:ext uri="{909E8E84-426E-40DD-AFC4-6F175D3DCCD1}">
              <a14:hiddenFill xmlns:a14="http://schemas.microsoft.com/office/drawing/2010/main">
                <a:solidFill>
                  <a:srgbClr val="FFFFFF"/>
                </a:solidFill>
              </a14:hiddenFill>
            </a:ext>
          </a:extLst>
        </p:spPr>
      </p:pic>
      <p:sp>
        <p:nvSpPr>
          <p:cNvPr id="216068" name="Text Box 4"/>
          <p:cNvSpPr txBox="1">
            <a:spLocks noChangeArrowheads="1"/>
          </p:cNvSpPr>
          <p:nvPr/>
        </p:nvSpPr>
        <p:spPr bwMode="auto">
          <a:xfrm>
            <a:off x="4470400" y="6400800"/>
            <a:ext cx="75184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a:r>
              <a:rPr lang="en-US" sz="1600">
                <a:solidFill>
                  <a:schemeClr val="bg1"/>
                </a:solidFill>
                <a:latin typeface="Gill Sans Std Light" pitchFamily="34" charset="0"/>
              </a:rPr>
              <a:t>WIND ENGINEERING AND AIR QUALITY CONSULTANTS</a:t>
            </a:r>
            <a:endParaRPr lang="en-US" sz="1600">
              <a:latin typeface="Gill Sans Std Light" pitchFamily="34" charset="0"/>
            </a:endParaRPr>
          </a:p>
        </p:txBody>
      </p:sp>
      <p:sp>
        <p:nvSpPr>
          <p:cNvPr id="216069" name="Rectangle 5"/>
          <p:cNvSpPr>
            <a:spLocks noGrp="1" noChangeArrowheads="1"/>
          </p:cNvSpPr>
          <p:nvPr>
            <p:ph type="title"/>
          </p:nvPr>
        </p:nvSpPr>
        <p:spPr bwMode="auto">
          <a:xfrm>
            <a:off x="609600" y="685800"/>
            <a:ext cx="10972800" cy="1143000"/>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216070" name="Rectangle 6"/>
          <p:cNvSpPr>
            <a:spLocks noGrp="1" noChangeArrowheads="1"/>
          </p:cNvSpPr>
          <p:nvPr>
            <p:ph type="body" idx="1"/>
          </p:nvPr>
        </p:nvSpPr>
        <p:spPr bwMode="auto">
          <a:xfrm>
            <a:off x="609600" y="1981200"/>
            <a:ext cx="10972800" cy="4038600"/>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51075017"/>
      </p:ext>
    </p:extLst>
  </p:cSld>
  <p:clrMap bg1="lt1" tx1="dk1" bg2="lt2" tx2="dk2" accent1="accent1" accent2="accent2" accent3="accent3" accent4="accent4" accent5="accent5" accent6="accent6" hlink="hlink" folHlink="folHlink"/>
  <p:sldLayoutIdLst>
    <p:sldLayoutId id="2147483828" r:id="rId1"/>
  </p:sldLayoutIdLst>
  <p:transition spd="slow"/>
  <p:txStyles>
    <p:titleStyle>
      <a:lvl1pPr algn="l" rtl="0" eaLnBrk="1" fontAlgn="base" hangingPunct="1">
        <a:spcBef>
          <a:spcPct val="0"/>
        </a:spcBef>
        <a:spcAft>
          <a:spcPct val="0"/>
        </a:spcAft>
        <a:defRPr sz="3400">
          <a:solidFill>
            <a:schemeClr val="bg1"/>
          </a:solidFill>
          <a:latin typeface="+mj-lt"/>
          <a:ea typeface="+mj-ea"/>
          <a:cs typeface="+mj-cs"/>
        </a:defRPr>
      </a:lvl1pPr>
      <a:lvl2pPr algn="l" rtl="0" eaLnBrk="1" fontAlgn="base" hangingPunct="1">
        <a:spcBef>
          <a:spcPct val="0"/>
        </a:spcBef>
        <a:spcAft>
          <a:spcPct val="0"/>
        </a:spcAft>
        <a:defRPr sz="3400">
          <a:solidFill>
            <a:schemeClr val="bg1"/>
          </a:solidFill>
          <a:latin typeface="Arial" charset="0"/>
        </a:defRPr>
      </a:lvl2pPr>
      <a:lvl3pPr algn="l" rtl="0" eaLnBrk="1" fontAlgn="base" hangingPunct="1">
        <a:spcBef>
          <a:spcPct val="0"/>
        </a:spcBef>
        <a:spcAft>
          <a:spcPct val="0"/>
        </a:spcAft>
        <a:defRPr sz="3400">
          <a:solidFill>
            <a:schemeClr val="bg1"/>
          </a:solidFill>
          <a:latin typeface="Arial" charset="0"/>
        </a:defRPr>
      </a:lvl3pPr>
      <a:lvl4pPr algn="l" rtl="0" eaLnBrk="1" fontAlgn="base" hangingPunct="1">
        <a:spcBef>
          <a:spcPct val="0"/>
        </a:spcBef>
        <a:spcAft>
          <a:spcPct val="0"/>
        </a:spcAft>
        <a:defRPr sz="3400">
          <a:solidFill>
            <a:schemeClr val="bg1"/>
          </a:solidFill>
          <a:latin typeface="Arial" charset="0"/>
        </a:defRPr>
      </a:lvl4pPr>
      <a:lvl5pPr algn="l" rtl="0" eaLnBrk="1" fontAlgn="base" hangingPunct="1">
        <a:spcBef>
          <a:spcPct val="0"/>
        </a:spcBef>
        <a:spcAft>
          <a:spcPct val="0"/>
        </a:spcAft>
        <a:defRPr sz="3400">
          <a:solidFill>
            <a:schemeClr val="bg1"/>
          </a:solidFill>
          <a:latin typeface="Arial" charset="0"/>
        </a:defRPr>
      </a:lvl5pPr>
      <a:lvl6pPr marL="457200" algn="l" rtl="0" eaLnBrk="1" fontAlgn="base" hangingPunct="1">
        <a:spcBef>
          <a:spcPct val="0"/>
        </a:spcBef>
        <a:spcAft>
          <a:spcPct val="0"/>
        </a:spcAft>
        <a:defRPr sz="3400">
          <a:solidFill>
            <a:schemeClr val="bg1"/>
          </a:solidFill>
          <a:latin typeface="Arial" charset="0"/>
        </a:defRPr>
      </a:lvl6pPr>
      <a:lvl7pPr marL="914400" algn="l" rtl="0" eaLnBrk="1" fontAlgn="base" hangingPunct="1">
        <a:spcBef>
          <a:spcPct val="0"/>
        </a:spcBef>
        <a:spcAft>
          <a:spcPct val="0"/>
        </a:spcAft>
        <a:defRPr sz="3400">
          <a:solidFill>
            <a:schemeClr val="bg1"/>
          </a:solidFill>
          <a:latin typeface="Arial" charset="0"/>
        </a:defRPr>
      </a:lvl7pPr>
      <a:lvl8pPr marL="1371600" algn="l" rtl="0" eaLnBrk="1" fontAlgn="base" hangingPunct="1">
        <a:spcBef>
          <a:spcPct val="0"/>
        </a:spcBef>
        <a:spcAft>
          <a:spcPct val="0"/>
        </a:spcAft>
        <a:defRPr sz="3400">
          <a:solidFill>
            <a:schemeClr val="bg1"/>
          </a:solidFill>
          <a:latin typeface="Arial" charset="0"/>
        </a:defRPr>
      </a:lvl8pPr>
      <a:lvl9pPr marL="1828800" algn="l" rtl="0" eaLnBrk="1" fontAlgn="base" hangingPunct="1">
        <a:spcBef>
          <a:spcPct val="0"/>
        </a:spcBef>
        <a:spcAft>
          <a:spcPct val="0"/>
        </a:spcAft>
        <a:defRPr sz="3400">
          <a:solidFill>
            <a:schemeClr val="bg1"/>
          </a:solidFill>
          <a:latin typeface="Arial" charset="0"/>
        </a:defRPr>
      </a:lvl9pPr>
    </p:titleStyle>
    <p:bodyStyle>
      <a:lvl1pPr marL="342900" indent="-342900" algn="l" rtl="0" eaLnBrk="1" fontAlgn="base" hangingPunct="1">
        <a:spcBef>
          <a:spcPct val="20000"/>
        </a:spcBef>
        <a:spcAft>
          <a:spcPct val="0"/>
        </a:spcAft>
        <a:buClr>
          <a:schemeClr val="accent1"/>
        </a:buClr>
        <a:buSzPct val="80000"/>
        <a:buChar char="•"/>
        <a:defRPr sz="2800">
          <a:solidFill>
            <a:schemeClr val="bg1"/>
          </a:solidFill>
          <a:latin typeface="+mn-lt"/>
          <a:ea typeface="+mn-ea"/>
          <a:cs typeface="+mn-cs"/>
        </a:defRPr>
      </a:lvl1pPr>
      <a:lvl2pPr marL="742950" indent="-285750" algn="l" rtl="0" eaLnBrk="1" fontAlgn="base" hangingPunct="1">
        <a:spcBef>
          <a:spcPct val="20000"/>
        </a:spcBef>
        <a:spcAft>
          <a:spcPct val="0"/>
        </a:spcAft>
        <a:buClr>
          <a:schemeClr val="accent1"/>
        </a:buClr>
        <a:buSzPct val="80000"/>
        <a:buChar char="•"/>
        <a:defRPr sz="2400">
          <a:solidFill>
            <a:schemeClr val="bg1"/>
          </a:solidFill>
          <a:latin typeface="+mn-lt"/>
        </a:defRPr>
      </a:lvl2pPr>
      <a:lvl3pPr marL="1143000" indent="-228600" algn="l" rtl="0" eaLnBrk="1" fontAlgn="base" hangingPunct="1">
        <a:spcBef>
          <a:spcPct val="20000"/>
        </a:spcBef>
        <a:spcAft>
          <a:spcPct val="0"/>
        </a:spcAft>
        <a:buClr>
          <a:schemeClr val="accent1"/>
        </a:buClr>
        <a:buSzPct val="80000"/>
        <a:buChar char="•"/>
        <a:defRPr sz="2000">
          <a:solidFill>
            <a:schemeClr val="bg1"/>
          </a:solidFill>
          <a:latin typeface="+mn-lt"/>
        </a:defRPr>
      </a:lvl3pPr>
      <a:lvl4pPr marL="1600200" indent="-228600" algn="l" rtl="0" eaLnBrk="1" fontAlgn="base" hangingPunct="1">
        <a:spcBef>
          <a:spcPct val="20000"/>
        </a:spcBef>
        <a:spcAft>
          <a:spcPct val="0"/>
        </a:spcAft>
        <a:buClr>
          <a:schemeClr val="accent1"/>
        </a:buClr>
        <a:buSzPct val="80000"/>
        <a:buChar char="•"/>
        <a:defRPr sz="2000">
          <a:solidFill>
            <a:schemeClr val="bg1"/>
          </a:solidFill>
          <a:latin typeface="+mn-lt"/>
        </a:defRPr>
      </a:lvl4pPr>
      <a:lvl5pPr marL="2057400" indent="-228600" algn="l" rtl="0" eaLnBrk="1" fontAlgn="base" hangingPunct="1">
        <a:spcBef>
          <a:spcPct val="20000"/>
        </a:spcBef>
        <a:spcAft>
          <a:spcPct val="0"/>
        </a:spcAft>
        <a:buClr>
          <a:schemeClr val="accent1"/>
        </a:buClr>
        <a:buSzPct val="80000"/>
        <a:buChar char="•"/>
        <a:defRPr sz="2000">
          <a:solidFill>
            <a:schemeClr val="bg1"/>
          </a:solidFill>
          <a:latin typeface="+mn-lt"/>
        </a:defRPr>
      </a:lvl5pPr>
      <a:lvl6pPr marL="2514600" indent="-228600" algn="l" rtl="0" eaLnBrk="1" fontAlgn="base" hangingPunct="1">
        <a:spcBef>
          <a:spcPct val="20000"/>
        </a:spcBef>
        <a:spcAft>
          <a:spcPct val="0"/>
        </a:spcAft>
        <a:buClr>
          <a:schemeClr val="accent1"/>
        </a:buClr>
        <a:buSzPct val="80000"/>
        <a:buChar char="•"/>
        <a:defRPr sz="2000">
          <a:solidFill>
            <a:schemeClr val="bg1"/>
          </a:solidFill>
          <a:latin typeface="+mn-lt"/>
        </a:defRPr>
      </a:lvl6pPr>
      <a:lvl7pPr marL="2971800" indent="-228600" algn="l" rtl="0" eaLnBrk="1" fontAlgn="base" hangingPunct="1">
        <a:spcBef>
          <a:spcPct val="20000"/>
        </a:spcBef>
        <a:spcAft>
          <a:spcPct val="0"/>
        </a:spcAft>
        <a:buClr>
          <a:schemeClr val="accent1"/>
        </a:buClr>
        <a:buSzPct val="80000"/>
        <a:buChar char="•"/>
        <a:defRPr sz="2000">
          <a:solidFill>
            <a:schemeClr val="bg1"/>
          </a:solidFill>
          <a:latin typeface="+mn-lt"/>
        </a:defRPr>
      </a:lvl7pPr>
      <a:lvl8pPr marL="3429000" indent="-228600" algn="l" rtl="0" eaLnBrk="1" fontAlgn="base" hangingPunct="1">
        <a:spcBef>
          <a:spcPct val="20000"/>
        </a:spcBef>
        <a:spcAft>
          <a:spcPct val="0"/>
        </a:spcAft>
        <a:buClr>
          <a:schemeClr val="accent1"/>
        </a:buClr>
        <a:buSzPct val="80000"/>
        <a:buChar char="•"/>
        <a:defRPr sz="2000">
          <a:solidFill>
            <a:schemeClr val="bg1"/>
          </a:solidFill>
          <a:latin typeface="+mn-lt"/>
        </a:defRPr>
      </a:lvl8pPr>
      <a:lvl9pPr marL="3886200" indent="-228600" algn="l" rtl="0" eaLnBrk="1" fontAlgn="base" hangingPunct="1">
        <a:spcBef>
          <a:spcPct val="20000"/>
        </a:spcBef>
        <a:spcAft>
          <a:spcPct val="0"/>
        </a:spcAft>
        <a:buClr>
          <a:schemeClr val="accent1"/>
        </a:buClr>
        <a:buSzPct val="80000"/>
        <a:buChar char="•"/>
        <a:defRPr sz="20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16066" name="Rectangle 2"/>
          <p:cNvSpPr>
            <a:spLocks noChangeArrowheads="1"/>
          </p:cNvSpPr>
          <p:nvPr/>
        </p:nvSpPr>
        <p:spPr bwMode="auto">
          <a:xfrm>
            <a:off x="0" y="6172200"/>
            <a:ext cx="12192000" cy="685800"/>
          </a:xfrm>
          <a:prstGeom prst="rect">
            <a:avLst/>
          </a:prstGeom>
          <a:solidFill>
            <a:srgbClr val="001932">
              <a:alpha val="75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216067" name="Picture 3" descr="CPP"/>
          <p:cNvPicPr>
            <a:picLocks noChangeAspect="1" noChangeArrowheads="1"/>
          </p:cNvPicPr>
          <p:nvPr/>
        </p:nvPicPr>
        <p:blipFill>
          <a:blip r:embed="rId4" cstate="print">
            <a:extLst>
              <a:ext uri="{28A0092B-C50C-407E-A947-70E740481C1C}">
                <a14:useLocalDpi xmlns:a14="http://schemas.microsoft.com/office/drawing/2010/main" val="0"/>
              </a:ext>
            </a:extLst>
          </a:blip>
          <a:srcRect r="36000"/>
          <a:stretch>
            <a:fillRect/>
          </a:stretch>
        </p:blipFill>
        <p:spPr bwMode="auto">
          <a:xfrm>
            <a:off x="203199" y="6324603"/>
            <a:ext cx="677949" cy="392113"/>
          </a:xfrm>
          <a:prstGeom prst="rect">
            <a:avLst/>
          </a:prstGeom>
          <a:noFill/>
          <a:extLst>
            <a:ext uri="{909E8E84-426E-40DD-AFC4-6F175D3DCCD1}">
              <a14:hiddenFill xmlns:a14="http://schemas.microsoft.com/office/drawing/2010/main">
                <a:solidFill>
                  <a:srgbClr val="FFFFFF"/>
                </a:solidFill>
              </a14:hiddenFill>
            </a:ext>
          </a:extLst>
        </p:spPr>
      </p:pic>
      <p:sp>
        <p:nvSpPr>
          <p:cNvPr id="216068" name="Text Box 4"/>
          <p:cNvSpPr txBox="1">
            <a:spLocks noChangeArrowheads="1"/>
          </p:cNvSpPr>
          <p:nvPr/>
        </p:nvSpPr>
        <p:spPr bwMode="auto">
          <a:xfrm>
            <a:off x="4470400" y="6400800"/>
            <a:ext cx="75184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a:r>
              <a:rPr lang="en-US" sz="1600">
                <a:solidFill>
                  <a:schemeClr val="bg1"/>
                </a:solidFill>
                <a:latin typeface="Gill Sans Std Light" pitchFamily="34" charset="0"/>
              </a:rPr>
              <a:t>WIND ENGINEERING AND AIR QUALITY CONSULTANTS</a:t>
            </a:r>
            <a:endParaRPr lang="en-US" sz="1600">
              <a:latin typeface="Gill Sans Std Light" pitchFamily="34" charset="0"/>
            </a:endParaRPr>
          </a:p>
        </p:txBody>
      </p:sp>
      <p:sp>
        <p:nvSpPr>
          <p:cNvPr id="216069" name="Rectangle 5"/>
          <p:cNvSpPr>
            <a:spLocks noGrp="1" noChangeArrowheads="1"/>
          </p:cNvSpPr>
          <p:nvPr>
            <p:ph type="title"/>
          </p:nvPr>
        </p:nvSpPr>
        <p:spPr bwMode="auto">
          <a:xfrm>
            <a:off x="609600" y="685800"/>
            <a:ext cx="10972800" cy="1143000"/>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216070" name="Rectangle 6"/>
          <p:cNvSpPr>
            <a:spLocks noGrp="1" noChangeArrowheads="1"/>
          </p:cNvSpPr>
          <p:nvPr>
            <p:ph type="body" idx="1"/>
          </p:nvPr>
        </p:nvSpPr>
        <p:spPr bwMode="auto">
          <a:xfrm>
            <a:off x="609600" y="1981200"/>
            <a:ext cx="10972800" cy="4038600"/>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27472809"/>
      </p:ext>
    </p:extLst>
  </p:cSld>
  <p:clrMap bg1="lt1" tx1="dk1" bg2="lt2" tx2="dk2" accent1="accent1" accent2="accent2" accent3="accent3" accent4="accent4" accent5="accent5" accent6="accent6" hlink="hlink" folHlink="folHlink"/>
  <p:sldLayoutIdLst>
    <p:sldLayoutId id="2147483830" r:id="rId1"/>
  </p:sldLayoutIdLst>
  <p:transition spd="slow"/>
  <p:txStyles>
    <p:titleStyle>
      <a:lvl1pPr algn="l" rtl="0" eaLnBrk="1" fontAlgn="base" hangingPunct="1">
        <a:spcBef>
          <a:spcPct val="0"/>
        </a:spcBef>
        <a:spcAft>
          <a:spcPct val="0"/>
        </a:spcAft>
        <a:defRPr sz="3400">
          <a:solidFill>
            <a:schemeClr val="bg1"/>
          </a:solidFill>
          <a:latin typeface="+mj-lt"/>
          <a:ea typeface="+mj-ea"/>
          <a:cs typeface="+mj-cs"/>
        </a:defRPr>
      </a:lvl1pPr>
      <a:lvl2pPr algn="l" rtl="0" eaLnBrk="1" fontAlgn="base" hangingPunct="1">
        <a:spcBef>
          <a:spcPct val="0"/>
        </a:spcBef>
        <a:spcAft>
          <a:spcPct val="0"/>
        </a:spcAft>
        <a:defRPr sz="3400">
          <a:solidFill>
            <a:schemeClr val="bg1"/>
          </a:solidFill>
          <a:latin typeface="Arial" charset="0"/>
        </a:defRPr>
      </a:lvl2pPr>
      <a:lvl3pPr algn="l" rtl="0" eaLnBrk="1" fontAlgn="base" hangingPunct="1">
        <a:spcBef>
          <a:spcPct val="0"/>
        </a:spcBef>
        <a:spcAft>
          <a:spcPct val="0"/>
        </a:spcAft>
        <a:defRPr sz="3400">
          <a:solidFill>
            <a:schemeClr val="bg1"/>
          </a:solidFill>
          <a:latin typeface="Arial" charset="0"/>
        </a:defRPr>
      </a:lvl3pPr>
      <a:lvl4pPr algn="l" rtl="0" eaLnBrk="1" fontAlgn="base" hangingPunct="1">
        <a:spcBef>
          <a:spcPct val="0"/>
        </a:spcBef>
        <a:spcAft>
          <a:spcPct val="0"/>
        </a:spcAft>
        <a:defRPr sz="3400">
          <a:solidFill>
            <a:schemeClr val="bg1"/>
          </a:solidFill>
          <a:latin typeface="Arial" charset="0"/>
        </a:defRPr>
      </a:lvl4pPr>
      <a:lvl5pPr algn="l" rtl="0" eaLnBrk="1" fontAlgn="base" hangingPunct="1">
        <a:spcBef>
          <a:spcPct val="0"/>
        </a:spcBef>
        <a:spcAft>
          <a:spcPct val="0"/>
        </a:spcAft>
        <a:defRPr sz="3400">
          <a:solidFill>
            <a:schemeClr val="bg1"/>
          </a:solidFill>
          <a:latin typeface="Arial" charset="0"/>
        </a:defRPr>
      </a:lvl5pPr>
      <a:lvl6pPr marL="457200" algn="l" rtl="0" eaLnBrk="1" fontAlgn="base" hangingPunct="1">
        <a:spcBef>
          <a:spcPct val="0"/>
        </a:spcBef>
        <a:spcAft>
          <a:spcPct val="0"/>
        </a:spcAft>
        <a:defRPr sz="3400">
          <a:solidFill>
            <a:schemeClr val="bg1"/>
          </a:solidFill>
          <a:latin typeface="Arial" charset="0"/>
        </a:defRPr>
      </a:lvl6pPr>
      <a:lvl7pPr marL="914400" algn="l" rtl="0" eaLnBrk="1" fontAlgn="base" hangingPunct="1">
        <a:spcBef>
          <a:spcPct val="0"/>
        </a:spcBef>
        <a:spcAft>
          <a:spcPct val="0"/>
        </a:spcAft>
        <a:defRPr sz="3400">
          <a:solidFill>
            <a:schemeClr val="bg1"/>
          </a:solidFill>
          <a:latin typeface="Arial" charset="0"/>
        </a:defRPr>
      </a:lvl7pPr>
      <a:lvl8pPr marL="1371600" algn="l" rtl="0" eaLnBrk="1" fontAlgn="base" hangingPunct="1">
        <a:spcBef>
          <a:spcPct val="0"/>
        </a:spcBef>
        <a:spcAft>
          <a:spcPct val="0"/>
        </a:spcAft>
        <a:defRPr sz="3400">
          <a:solidFill>
            <a:schemeClr val="bg1"/>
          </a:solidFill>
          <a:latin typeface="Arial" charset="0"/>
        </a:defRPr>
      </a:lvl8pPr>
      <a:lvl9pPr marL="1828800" algn="l" rtl="0" eaLnBrk="1" fontAlgn="base" hangingPunct="1">
        <a:spcBef>
          <a:spcPct val="0"/>
        </a:spcBef>
        <a:spcAft>
          <a:spcPct val="0"/>
        </a:spcAft>
        <a:defRPr sz="3400">
          <a:solidFill>
            <a:schemeClr val="bg1"/>
          </a:solidFill>
          <a:latin typeface="Arial" charset="0"/>
        </a:defRPr>
      </a:lvl9pPr>
    </p:titleStyle>
    <p:bodyStyle>
      <a:lvl1pPr marL="342900" indent="-342900" algn="l" rtl="0" eaLnBrk="1" fontAlgn="base" hangingPunct="1">
        <a:spcBef>
          <a:spcPct val="20000"/>
        </a:spcBef>
        <a:spcAft>
          <a:spcPct val="0"/>
        </a:spcAft>
        <a:buClr>
          <a:schemeClr val="accent1"/>
        </a:buClr>
        <a:buSzPct val="80000"/>
        <a:buChar char="•"/>
        <a:defRPr sz="2800">
          <a:solidFill>
            <a:schemeClr val="bg1"/>
          </a:solidFill>
          <a:latin typeface="+mn-lt"/>
          <a:ea typeface="+mn-ea"/>
          <a:cs typeface="+mn-cs"/>
        </a:defRPr>
      </a:lvl1pPr>
      <a:lvl2pPr marL="742950" indent="-285750" algn="l" rtl="0" eaLnBrk="1" fontAlgn="base" hangingPunct="1">
        <a:spcBef>
          <a:spcPct val="20000"/>
        </a:spcBef>
        <a:spcAft>
          <a:spcPct val="0"/>
        </a:spcAft>
        <a:buClr>
          <a:schemeClr val="accent1"/>
        </a:buClr>
        <a:buSzPct val="80000"/>
        <a:buChar char="•"/>
        <a:defRPr sz="2400">
          <a:solidFill>
            <a:schemeClr val="bg1"/>
          </a:solidFill>
          <a:latin typeface="+mn-lt"/>
        </a:defRPr>
      </a:lvl2pPr>
      <a:lvl3pPr marL="1143000" indent="-228600" algn="l" rtl="0" eaLnBrk="1" fontAlgn="base" hangingPunct="1">
        <a:spcBef>
          <a:spcPct val="20000"/>
        </a:spcBef>
        <a:spcAft>
          <a:spcPct val="0"/>
        </a:spcAft>
        <a:buClr>
          <a:schemeClr val="accent1"/>
        </a:buClr>
        <a:buSzPct val="80000"/>
        <a:buChar char="•"/>
        <a:defRPr sz="2000">
          <a:solidFill>
            <a:schemeClr val="bg1"/>
          </a:solidFill>
          <a:latin typeface="+mn-lt"/>
        </a:defRPr>
      </a:lvl3pPr>
      <a:lvl4pPr marL="1600200" indent="-228600" algn="l" rtl="0" eaLnBrk="1" fontAlgn="base" hangingPunct="1">
        <a:spcBef>
          <a:spcPct val="20000"/>
        </a:spcBef>
        <a:spcAft>
          <a:spcPct val="0"/>
        </a:spcAft>
        <a:buClr>
          <a:schemeClr val="accent1"/>
        </a:buClr>
        <a:buSzPct val="80000"/>
        <a:buChar char="•"/>
        <a:defRPr sz="2000">
          <a:solidFill>
            <a:schemeClr val="bg1"/>
          </a:solidFill>
          <a:latin typeface="+mn-lt"/>
        </a:defRPr>
      </a:lvl4pPr>
      <a:lvl5pPr marL="2057400" indent="-228600" algn="l" rtl="0" eaLnBrk="1" fontAlgn="base" hangingPunct="1">
        <a:spcBef>
          <a:spcPct val="20000"/>
        </a:spcBef>
        <a:spcAft>
          <a:spcPct val="0"/>
        </a:spcAft>
        <a:buClr>
          <a:schemeClr val="accent1"/>
        </a:buClr>
        <a:buSzPct val="80000"/>
        <a:buChar char="•"/>
        <a:defRPr sz="2000">
          <a:solidFill>
            <a:schemeClr val="bg1"/>
          </a:solidFill>
          <a:latin typeface="+mn-lt"/>
        </a:defRPr>
      </a:lvl5pPr>
      <a:lvl6pPr marL="2514600" indent="-228600" algn="l" rtl="0" eaLnBrk="1" fontAlgn="base" hangingPunct="1">
        <a:spcBef>
          <a:spcPct val="20000"/>
        </a:spcBef>
        <a:spcAft>
          <a:spcPct val="0"/>
        </a:spcAft>
        <a:buClr>
          <a:schemeClr val="accent1"/>
        </a:buClr>
        <a:buSzPct val="80000"/>
        <a:buChar char="•"/>
        <a:defRPr sz="2000">
          <a:solidFill>
            <a:schemeClr val="bg1"/>
          </a:solidFill>
          <a:latin typeface="+mn-lt"/>
        </a:defRPr>
      </a:lvl6pPr>
      <a:lvl7pPr marL="2971800" indent="-228600" algn="l" rtl="0" eaLnBrk="1" fontAlgn="base" hangingPunct="1">
        <a:spcBef>
          <a:spcPct val="20000"/>
        </a:spcBef>
        <a:spcAft>
          <a:spcPct val="0"/>
        </a:spcAft>
        <a:buClr>
          <a:schemeClr val="accent1"/>
        </a:buClr>
        <a:buSzPct val="80000"/>
        <a:buChar char="•"/>
        <a:defRPr sz="2000">
          <a:solidFill>
            <a:schemeClr val="bg1"/>
          </a:solidFill>
          <a:latin typeface="+mn-lt"/>
        </a:defRPr>
      </a:lvl7pPr>
      <a:lvl8pPr marL="3429000" indent="-228600" algn="l" rtl="0" eaLnBrk="1" fontAlgn="base" hangingPunct="1">
        <a:spcBef>
          <a:spcPct val="20000"/>
        </a:spcBef>
        <a:spcAft>
          <a:spcPct val="0"/>
        </a:spcAft>
        <a:buClr>
          <a:schemeClr val="accent1"/>
        </a:buClr>
        <a:buSzPct val="80000"/>
        <a:buChar char="•"/>
        <a:defRPr sz="2000">
          <a:solidFill>
            <a:schemeClr val="bg1"/>
          </a:solidFill>
          <a:latin typeface="+mn-lt"/>
        </a:defRPr>
      </a:lvl8pPr>
      <a:lvl9pPr marL="3886200" indent="-228600" algn="l" rtl="0" eaLnBrk="1" fontAlgn="base" hangingPunct="1">
        <a:spcBef>
          <a:spcPct val="20000"/>
        </a:spcBef>
        <a:spcAft>
          <a:spcPct val="0"/>
        </a:spcAft>
        <a:buClr>
          <a:schemeClr val="accent1"/>
        </a:buClr>
        <a:buSzPct val="80000"/>
        <a:buChar char="•"/>
        <a:defRPr sz="20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16066" name="Rectangle 2"/>
          <p:cNvSpPr>
            <a:spLocks noChangeArrowheads="1"/>
          </p:cNvSpPr>
          <p:nvPr/>
        </p:nvSpPr>
        <p:spPr bwMode="auto">
          <a:xfrm>
            <a:off x="0" y="6172200"/>
            <a:ext cx="12192000" cy="685800"/>
          </a:xfrm>
          <a:prstGeom prst="rect">
            <a:avLst/>
          </a:prstGeom>
          <a:solidFill>
            <a:srgbClr val="001932">
              <a:alpha val="75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216067" name="Picture 3" descr="CPP"/>
          <p:cNvPicPr>
            <a:picLocks noChangeAspect="1" noChangeArrowheads="1"/>
          </p:cNvPicPr>
          <p:nvPr/>
        </p:nvPicPr>
        <p:blipFill>
          <a:blip r:embed="rId4" cstate="print">
            <a:extLst>
              <a:ext uri="{28A0092B-C50C-407E-A947-70E740481C1C}">
                <a14:useLocalDpi xmlns:a14="http://schemas.microsoft.com/office/drawing/2010/main" val="0"/>
              </a:ext>
            </a:extLst>
          </a:blip>
          <a:srcRect r="36000"/>
          <a:stretch>
            <a:fillRect/>
          </a:stretch>
        </p:blipFill>
        <p:spPr bwMode="auto">
          <a:xfrm>
            <a:off x="203199" y="6324603"/>
            <a:ext cx="677949" cy="392113"/>
          </a:xfrm>
          <a:prstGeom prst="rect">
            <a:avLst/>
          </a:prstGeom>
          <a:noFill/>
          <a:extLst>
            <a:ext uri="{909E8E84-426E-40DD-AFC4-6F175D3DCCD1}">
              <a14:hiddenFill xmlns:a14="http://schemas.microsoft.com/office/drawing/2010/main">
                <a:solidFill>
                  <a:srgbClr val="FFFFFF"/>
                </a:solidFill>
              </a14:hiddenFill>
            </a:ext>
          </a:extLst>
        </p:spPr>
      </p:pic>
      <p:sp>
        <p:nvSpPr>
          <p:cNvPr id="216068" name="Text Box 4"/>
          <p:cNvSpPr txBox="1">
            <a:spLocks noChangeArrowheads="1"/>
          </p:cNvSpPr>
          <p:nvPr/>
        </p:nvSpPr>
        <p:spPr bwMode="auto">
          <a:xfrm>
            <a:off x="4470400" y="6400800"/>
            <a:ext cx="75184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a:r>
              <a:rPr lang="en-US" sz="1600">
                <a:solidFill>
                  <a:schemeClr val="bg1"/>
                </a:solidFill>
                <a:latin typeface="Gill Sans Std Light" pitchFamily="34" charset="0"/>
              </a:rPr>
              <a:t>WIND ENGINEERING AND AIR QUALITY CONSULTANTS</a:t>
            </a:r>
            <a:endParaRPr lang="en-US" sz="1600">
              <a:latin typeface="Gill Sans Std Light" pitchFamily="34" charset="0"/>
            </a:endParaRPr>
          </a:p>
        </p:txBody>
      </p:sp>
      <p:sp>
        <p:nvSpPr>
          <p:cNvPr id="216069" name="Rectangle 5"/>
          <p:cNvSpPr>
            <a:spLocks noGrp="1" noChangeArrowheads="1"/>
          </p:cNvSpPr>
          <p:nvPr>
            <p:ph type="title"/>
          </p:nvPr>
        </p:nvSpPr>
        <p:spPr bwMode="auto">
          <a:xfrm>
            <a:off x="609600" y="685800"/>
            <a:ext cx="10972800" cy="1143000"/>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216070" name="Rectangle 6"/>
          <p:cNvSpPr>
            <a:spLocks noGrp="1" noChangeArrowheads="1"/>
          </p:cNvSpPr>
          <p:nvPr>
            <p:ph type="body" idx="1"/>
          </p:nvPr>
        </p:nvSpPr>
        <p:spPr bwMode="auto">
          <a:xfrm>
            <a:off x="609600" y="1981200"/>
            <a:ext cx="10972800" cy="4038600"/>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85198776"/>
      </p:ext>
    </p:extLst>
  </p:cSld>
  <p:clrMap bg1="lt1" tx1="dk1" bg2="lt2" tx2="dk2" accent1="accent1" accent2="accent2" accent3="accent3" accent4="accent4" accent5="accent5" accent6="accent6" hlink="hlink" folHlink="folHlink"/>
  <p:sldLayoutIdLst>
    <p:sldLayoutId id="2147483832" r:id="rId1"/>
  </p:sldLayoutIdLst>
  <p:transition spd="slow"/>
  <p:txStyles>
    <p:titleStyle>
      <a:lvl1pPr algn="l" rtl="0" eaLnBrk="1" fontAlgn="base" hangingPunct="1">
        <a:spcBef>
          <a:spcPct val="0"/>
        </a:spcBef>
        <a:spcAft>
          <a:spcPct val="0"/>
        </a:spcAft>
        <a:defRPr sz="3400">
          <a:solidFill>
            <a:schemeClr val="bg1"/>
          </a:solidFill>
          <a:latin typeface="+mj-lt"/>
          <a:ea typeface="+mj-ea"/>
          <a:cs typeface="+mj-cs"/>
        </a:defRPr>
      </a:lvl1pPr>
      <a:lvl2pPr algn="l" rtl="0" eaLnBrk="1" fontAlgn="base" hangingPunct="1">
        <a:spcBef>
          <a:spcPct val="0"/>
        </a:spcBef>
        <a:spcAft>
          <a:spcPct val="0"/>
        </a:spcAft>
        <a:defRPr sz="3400">
          <a:solidFill>
            <a:schemeClr val="bg1"/>
          </a:solidFill>
          <a:latin typeface="Arial" charset="0"/>
        </a:defRPr>
      </a:lvl2pPr>
      <a:lvl3pPr algn="l" rtl="0" eaLnBrk="1" fontAlgn="base" hangingPunct="1">
        <a:spcBef>
          <a:spcPct val="0"/>
        </a:spcBef>
        <a:spcAft>
          <a:spcPct val="0"/>
        </a:spcAft>
        <a:defRPr sz="3400">
          <a:solidFill>
            <a:schemeClr val="bg1"/>
          </a:solidFill>
          <a:latin typeface="Arial" charset="0"/>
        </a:defRPr>
      </a:lvl3pPr>
      <a:lvl4pPr algn="l" rtl="0" eaLnBrk="1" fontAlgn="base" hangingPunct="1">
        <a:spcBef>
          <a:spcPct val="0"/>
        </a:spcBef>
        <a:spcAft>
          <a:spcPct val="0"/>
        </a:spcAft>
        <a:defRPr sz="3400">
          <a:solidFill>
            <a:schemeClr val="bg1"/>
          </a:solidFill>
          <a:latin typeface="Arial" charset="0"/>
        </a:defRPr>
      </a:lvl4pPr>
      <a:lvl5pPr algn="l" rtl="0" eaLnBrk="1" fontAlgn="base" hangingPunct="1">
        <a:spcBef>
          <a:spcPct val="0"/>
        </a:spcBef>
        <a:spcAft>
          <a:spcPct val="0"/>
        </a:spcAft>
        <a:defRPr sz="3400">
          <a:solidFill>
            <a:schemeClr val="bg1"/>
          </a:solidFill>
          <a:latin typeface="Arial" charset="0"/>
        </a:defRPr>
      </a:lvl5pPr>
      <a:lvl6pPr marL="457200" algn="l" rtl="0" eaLnBrk="1" fontAlgn="base" hangingPunct="1">
        <a:spcBef>
          <a:spcPct val="0"/>
        </a:spcBef>
        <a:spcAft>
          <a:spcPct val="0"/>
        </a:spcAft>
        <a:defRPr sz="3400">
          <a:solidFill>
            <a:schemeClr val="bg1"/>
          </a:solidFill>
          <a:latin typeface="Arial" charset="0"/>
        </a:defRPr>
      </a:lvl6pPr>
      <a:lvl7pPr marL="914400" algn="l" rtl="0" eaLnBrk="1" fontAlgn="base" hangingPunct="1">
        <a:spcBef>
          <a:spcPct val="0"/>
        </a:spcBef>
        <a:spcAft>
          <a:spcPct val="0"/>
        </a:spcAft>
        <a:defRPr sz="3400">
          <a:solidFill>
            <a:schemeClr val="bg1"/>
          </a:solidFill>
          <a:latin typeface="Arial" charset="0"/>
        </a:defRPr>
      </a:lvl7pPr>
      <a:lvl8pPr marL="1371600" algn="l" rtl="0" eaLnBrk="1" fontAlgn="base" hangingPunct="1">
        <a:spcBef>
          <a:spcPct val="0"/>
        </a:spcBef>
        <a:spcAft>
          <a:spcPct val="0"/>
        </a:spcAft>
        <a:defRPr sz="3400">
          <a:solidFill>
            <a:schemeClr val="bg1"/>
          </a:solidFill>
          <a:latin typeface="Arial" charset="0"/>
        </a:defRPr>
      </a:lvl8pPr>
      <a:lvl9pPr marL="1828800" algn="l" rtl="0" eaLnBrk="1" fontAlgn="base" hangingPunct="1">
        <a:spcBef>
          <a:spcPct val="0"/>
        </a:spcBef>
        <a:spcAft>
          <a:spcPct val="0"/>
        </a:spcAft>
        <a:defRPr sz="3400">
          <a:solidFill>
            <a:schemeClr val="bg1"/>
          </a:solidFill>
          <a:latin typeface="Arial" charset="0"/>
        </a:defRPr>
      </a:lvl9pPr>
    </p:titleStyle>
    <p:bodyStyle>
      <a:lvl1pPr marL="342900" indent="-342900" algn="l" rtl="0" eaLnBrk="1" fontAlgn="base" hangingPunct="1">
        <a:spcBef>
          <a:spcPct val="20000"/>
        </a:spcBef>
        <a:spcAft>
          <a:spcPct val="0"/>
        </a:spcAft>
        <a:buClr>
          <a:schemeClr val="accent1"/>
        </a:buClr>
        <a:buSzPct val="80000"/>
        <a:buChar char="•"/>
        <a:defRPr sz="2800">
          <a:solidFill>
            <a:schemeClr val="bg1"/>
          </a:solidFill>
          <a:latin typeface="+mn-lt"/>
          <a:ea typeface="+mn-ea"/>
          <a:cs typeface="+mn-cs"/>
        </a:defRPr>
      </a:lvl1pPr>
      <a:lvl2pPr marL="742950" indent="-285750" algn="l" rtl="0" eaLnBrk="1" fontAlgn="base" hangingPunct="1">
        <a:spcBef>
          <a:spcPct val="20000"/>
        </a:spcBef>
        <a:spcAft>
          <a:spcPct val="0"/>
        </a:spcAft>
        <a:buClr>
          <a:schemeClr val="accent1"/>
        </a:buClr>
        <a:buSzPct val="80000"/>
        <a:buChar char="•"/>
        <a:defRPr sz="2400">
          <a:solidFill>
            <a:schemeClr val="bg1"/>
          </a:solidFill>
          <a:latin typeface="+mn-lt"/>
        </a:defRPr>
      </a:lvl2pPr>
      <a:lvl3pPr marL="1143000" indent="-228600" algn="l" rtl="0" eaLnBrk="1" fontAlgn="base" hangingPunct="1">
        <a:spcBef>
          <a:spcPct val="20000"/>
        </a:spcBef>
        <a:spcAft>
          <a:spcPct val="0"/>
        </a:spcAft>
        <a:buClr>
          <a:schemeClr val="accent1"/>
        </a:buClr>
        <a:buSzPct val="80000"/>
        <a:buChar char="•"/>
        <a:defRPr sz="2000">
          <a:solidFill>
            <a:schemeClr val="bg1"/>
          </a:solidFill>
          <a:latin typeface="+mn-lt"/>
        </a:defRPr>
      </a:lvl3pPr>
      <a:lvl4pPr marL="1600200" indent="-228600" algn="l" rtl="0" eaLnBrk="1" fontAlgn="base" hangingPunct="1">
        <a:spcBef>
          <a:spcPct val="20000"/>
        </a:spcBef>
        <a:spcAft>
          <a:spcPct val="0"/>
        </a:spcAft>
        <a:buClr>
          <a:schemeClr val="accent1"/>
        </a:buClr>
        <a:buSzPct val="80000"/>
        <a:buChar char="•"/>
        <a:defRPr sz="2000">
          <a:solidFill>
            <a:schemeClr val="bg1"/>
          </a:solidFill>
          <a:latin typeface="+mn-lt"/>
        </a:defRPr>
      </a:lvl4pPr>
      <a:lvl5pPr marL="2057400" indent="-228600" algn="l" rtl="0" eaLnBrk="1" fontAlgn="base" hangingPunct="1">
        <a:spcBef>
          <a:spcPct val="20000"/>
        </a:spcBef>
        <a:spcAft>
          <a:spcPct val="0"/>
        </a:spcAft>
        <a:buClr>
          <a:schemeClr val="accent1"/>
        </a:buClr>
        <a:buSzPct val="80000"/>
        <a:buChar char="•"/>
        <a:defRPr sz="2000">
          <a:solidFill>
            <a:schemeClr val="bg1"/>
          </a:solidFill>
          <a:latin typeface="+mn-lt"/>
        </a:defRPr>
      </a:lvl5pPr>
      <a:lvl6pPr marL="2514600" indent="-228600" algn="l" rtl="0" eaLnBrk="1" fontAlgn="base" hangingPunct="1">
        <a:spcBef>
          <a:spcPct val="20000"/>
        </a:spcBef>
        <a:spcAft>
          <a:spcPct val="0"/>
        </a:spcAft>
        <a:buClr>
          <a:schemeClr val="accent1"/>
        </a:buClr>
        <a:buSzPct val="80000"/>
        <a:buChar char="•"/>
        <a:defRPr sz="2000">
          <a:solidFill>
            <a:schemeClr val="bg1"/>
          </a:solidFill>
          <a:latin typeface="+mn-lt"/>
        </a:defRPr>
      </a:lvl6pPr>
      <a:lvl7pPr marL="2971800" indent="-228600" algn="l" rtl="0" eaLnBrk="1" fontAlgn="base" hangingPunct="1">
        <a:spcBef>
          <a:spcPct val="20000"/>
        </a:spcBef>
        <a:spcAft>
          <a:spcPct val="0"/>
        </a:spcAft>
        <a:buClr>
          <a:schemeClr val="accent1"/>
        </a:buClr>
        <a:buSzPct val="80000"/>
        <a:buChar char="•"/>
        <a:defRPr sz="2000">
          <a:solidFill>
            <a:schemeClr val="bg1"/>
          </a:solidFill>
          <a:latin typeface="+mn-lt"/>
        </a:defRPr>
      </a:lvl7pPr>
      <a:lvl8pPr marL="3429000" indent="-228600" algn="l" rtl="0" eaLnBrk="1" fontAlgn="base" hangingPunct="1">
        <a:spcBef>
          <a:spcPct val="20000"/>
        </a:spcBef>
        <a:spcAft>
          <a:spcPct val="0"/>
        </a:spcAft>
        <a:buClr>
          <a:schemeClr val="accent1"/>
        </a:buClr>
        <a:buSzPct val="80000"/>
        <a:buChar char="•"/>
        <a:defRPr sz="2000">
          <a:solidFill>
            <a:schemeClr val="bg1"/>
          </a:solidFill>
          <a:latin typeface="+mn-lt"/>
        </a:defRPr>
      </a:lvl8pPr>
      <a:lvl9pPr marL="3886200" indent="-228600" algn="l" rtl="0" eaLnBrk="1" fontAlgn="base" hangingPunct="1">
        <a:spcBef>
          <a:spcPct val="20000"/>
        </a:spcBef>
        <a:spcAft>
          <a:spcPct val="0"/>
        </a:spcAft>
        <a:buClr>
          <a:schemeClr val="accent1"/>
        </a:buClr>
        <a:buSzPct val="80000"/>
        <a:buChar char="•"/>
        <a:defRPr sz="20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16066" name="Rectangle 2"/>
          <p:cNvSpPr>
            <a:spLocks noChangeArrowheads="1"/>
          </p:cNvSpPr>
          <p:nvPr/>
        </p:nvSpPr>
        <p:spPr bwMode="auto">
          <a:xfrm>
            <a:off x="0" y="6172200"/>
            <a:ext cx="12192000" cy="685800"/>
          </a:xfrm>
          <a:prstGeom prst="rect">
            <a:avLst/>
          </a:prstGeom>
          <a:solidFill>
            <a:srgbClr val="001932">
              <a:alpha val="75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216067" name="Picture 3" descr="CPP"/>
          <p:cNvPicPr>
            <a:picLocks noChangeAspect="1" noChangeArrowheads="1"/>
          </p:cNvPicPr>
          <p:nvPr/>
        </p:nvPicPr>
        <p:blipFill>
          <a:blip r:embed="rId4" cstate="print">
            <a:extLst>
              <a:ext uri="{28A0092B-C50C-407E-A947-70E740481C1C}">
                <a14:useLocalDpi xmlns:a14="http://schemas.microsoft.com/office/drawing/2010/main" val="0"/>
              </a:ext>
            </a:extLst>
          </a:blip>
          <a:srcRect r="36000"/>
          <a:stretch>
            <a:fillRect/>
          </a:stretch>
        </p:blipFill>
        <p:spPr bwMode="auto">
          <a:xfrm>
            <a:off x="203199" y="6324603"/>
            <a:ext cx="677949" cy="392113"/>
          </a:xfrm>
          <a:prstGeom prst="rect">
            <a:avLst/>
          </a:prstGeom>
          <a:noFill/>
          <a:extLst>
            <a:ext uri="{909E8E84-426E-40DD-AFC4-6F175D3DCCD1}">
              <a14:hiddenFill xmlns:a14="http://schemas.microsoft.com/office/drawing/2010/main">
                <a:solidFill>
                  <a:srgbClr val="FFFFFF"/>
                </a:solidFill>
              </a14:hiddenFill>
            </a:ext>
          </a:extLst>
        </p:spPr>
      </p:pic>
      <p:sp>
        <p:nvSpPr>
          <p:cNvPr id="216068" name="Text Box 4"/>
          <p:cNvSpPr txBox="1">
            <a:spLocks noChangeArrowheads="1"/>
          </p:cNvSpPr>
          <p:nvPr/>
        </p:nvSpPr>
        <p:spPr bwMode="auto">
          <a:xfrm>
            <a:off x="4470400" y="6400800"/>
            <a:ext cx="75184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a:r>
              <a:rPr lang="en-US" sz="1600">
                <a:solidFill>
                  <a:schemeClr val="bg1"/>
                </a:solidFill>
                <a:latin typeface="Gill Sans Std Light" pitchFamily="34" charset="0"/>
              </a:rPr>
              <a:t>WIND ENGINEERING AND AIR QUALITY CONSULTANTS</a:t>
            </a:r>
            <a:endParaRPr lang="en-US" sz="1600">
              <a:latin typeface="Gill Sans Std Light" pitchFamily="34" charset="0"/>
            </a:endParaRPr>
          </a:p>
        </p:txBody>
      </p:sp>
      <p:sp>
        <p:nvSpPr>
          <p:cNvPr id="216069" name="Rectangle 5"/>
          <p:cNvSpPr>
            <a:spLocks noGrp="1" noChangeArrowheads="1"/>
          </p:cNvSpPr>
          <p:nvPr>
            <p:ph type="title"/>
          </p:nvPr>
        </p:nvSpPr>
        <p:spPr bwMode="auto">
          <a:xfrm>
            <a:off x="609600" y="685800"/>
            <a:ext cx="10972800" cy="1143000"/>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216070" name="Rectangle 6"/>
          <p:cNvSpPr>
            <a:spLocks noGrp="1" noChangeArrowheads="1"/>
          </p:cNvSpPr>
          <p:nvPr>
            <p:ph type="body" idx="1"/>
          </p:nvPr>
        </p:nvSpPr>
        <p:spPr bwMode="auto">
          <a:xfrm>
            <a:off x="609600" y="1981200"/>
            <a:ext cx="10972800" cy="4038600"/>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2744556"/>
      </p:ext>
    </p:extLst>
  </p:cSld>
  <p:clrMap bg1="lt1" tx1="dk1" bg2="lt2" tx2="dk2" accent1="accent1" accent2="accent2" accent3="accent3" accent4="accent4" accent5="accent5" accent6="accent6" hlink="hlink" folHlink="folHlink"/>
  <p:sldLayoutIdLst>
    <p:sldLayoutId id="2147483834" r:id="rId1"/>
  </p:sldLayoutIdLst>
  <p:transition spd="slow"/>
  <p:txStyles>
    <p:titleStyle>
      <a:lvl1pPr algn="l" rtl="0" eaLnBrk="1" fontAlgn="base" hangingPunct="1">
        <a:spcBef>
          <a:spcPct val="0"/>
        </a:spcBef>
        <a:spcAft>
          <a:spcPct val="0"/>
        </a:spcAft>
        <a:defRPr sz="3400">
          <a:solidFill>
            <a:schemeClr val="bg1"/>
          </a:solidFill>
          <a:latin typeface="+mj-lt"/>
          <a:ea typeface="+mj-ea"/>
          <a:cs typeface="+mj-cs"/>
        </a:defRPr>
      </a:lvl1pPr>
      <a:lvl2pPr algn="l" rtl="0" eaLnBrk="1" fontAlgn="base" hangingPunct="1">
        <a:spcBef>
          <a:spcPct val="0"/>
        </a:spcBef>
        <a:spcAft>
          <a:spcPct val="0"/>
        </a:spcAft>
        <a:defRPr sz="3400">
          <a:solidFill>
            <a:schemeClr val="bg1"/>
          </a:solidFill>
          <a:latin typeface="Arial" charset="0"/>
        </a:defRPr>
      </a:lvl2pPr>
      <a:lvl3pPr algn="l" rtl="0" eaLnBrk="1" fontAlgn="base" hangingPunct="1">
        <a:spcBef>
          <a:spcPct val="0"/>
        </a:spcBef>
        <a:spcAft>
          <a:spcPct val="0"/>
        </a:spcAft>
        <a:defRPr sz="3400">
          <a:solidFill>
            <a:schemeClr val="bg1"/>
          </a:solidFill>
          <a:latin typeface="Arial" charset="0"/>
        </a:defRPr>
      </a:lvl3pPr>
      <a:lvl4pPr algn="l" rtl="0" eaLnBrk="1" fontAlgn="base" hangingPunct="1">
        <a:spcBef>
          <a:spcPct val="0"/>
        </a:spcBef>
        <a:spcAft>
          <a:spcPct val="0"/>
        </a:spcAft>
        <a:defRPr sz="3400">
          <a:solidFill>
            <a:schemeClr val="bg1"/>
          </a:solidFill>
          <a:latin typeface="Arial" charset="0"/>
        </a:defRPr>
      </a:lvl4pPr>
      <a:lvl5pPr algn="l" rtl="0" eaLnBrk="1" fontAlgn="base" hangingPunct="1">
        <a:spcBef>
          <a:spcPct val="0"/>
        </a:spcBef>
        <a:spcAft>
          <a:spcPct val="0"/>
        </a:spcAft>
        <a:defRPr sz="3400">
          <a:solidFill>
            <a:schemeClr val="bg1"/>
          </a:solidFill>
          <a:latin typeface="Arial" charset="0"/>
        </a:defRPr>
      </a:lvl5pPr>
      <a:lvl6pPr marL="457200" algn="l" rtl="0" eaLnBrk="1" fontAlgn="base" hangingPunct="1">
        <a:spcBef>
          <a:spcPct val="0"/>
        </a:spcBef>
        <a:spcAft>
          <a:spcPct val="0"/>
        </a:spcAft>
        <a:defRPr sz="3400">
          <a:solidFill>
            <a:schemeClr val="bg1"/>
          </a:solidFill>
          <a:latin typeface="Arial" charset="0"/>
        </a:defRPr>
      </a:lvl6pPr>
      <a:lvl7pPr marL="914400" algn="l" rtl="0" eaLnBrk="1" fontAlgn="base" hangingPunct="1">
        <a:spcBef>
          <a:spcPct val="0"/>
        </a:spcBef>
        <a:spcAft>
          <a:spcPct val="0"/>
        </a:spcAft>
        <a:defRPr sz="3400">
          <a:solidFill>
            <a:schemeClr val="bg1"/>
          </a:solidFill>
          <a:latin typeface="Arial" charset="0"/>
        </a:defRPr>
      </a:lvl7pPr>
      <a:lvl8pPr marL="1371600" algn="l" rtl="0" eaLnBrk="1" fontAlgn="base" hangingPunct="1">
        <a:spcBef>
          <a:spcPct val="0"/>
        </a:spcBef>
        <a:spcAft>
          <a:spcPct val="0"/>
        </a:spcAft>
        <a:defRPr sz="3400">
          <a:solidFill>
            <a:schemeClr val="bg1"/>
          </a:solidFill>
          <a:latin typeface="Arial" charset="0"/>
        </a:defRPr>
      </a:lvl8pPr>
      <a:lvl9pPr marL="1828800" algn="l" rtl="0" eaLnBrk="1" fontAlgn="base" hangingPunct="1">
        <a:spcBef>
          <a:spcPct val="0"/>
        </a:spcBef>
        <a:spcAft>
          <a:spcPct val="0"/>
        </a:spcAft>
        <a:defRPr sz="3400">
          <a:solidFill>
            <a:schemeClr val="bg1"/>
          </a:solidFill>
          <a:latin typeface="Arial" charset="0"/>
        </a:defRPr>
      </a:lvl9pPr>
    </p:titleStyle>
    <p:bodyStyle>
      <a:lvl1pPr marL="342900" indent="-342900" algn="l" rtl="0" eaLnBrk="1" fontAlgn="base" hangingPunct="1">
        <a:spcBef>
          <a:spcPct val="20000"/>
        </a:spcBef>
        <a:spcAft>
          <a:spcPct val="0"/>
        </a:spcAft>
        <a:buClr>
          <a:schemeClr val="accent1"/>
        </a:buClr>
        <a:buSzPct val="80000"/>
        <a:buChar char="•"/>
        <a:defRPr sz="2800">
          <a:solidFill>
            <a:schemeClr val="bg1"/>
          </a:solidFill>
          <a:latin typeface="+mn-lt"/>
          <a:ea typeface="+mn-ea"/>
          <a:cs typeface="+mn-cs"/>
        </a:defRPr>
      </a:lvl1pPr>
      <a:lvl2pPr marL="742950" indent="-285750" algn="l" rtl="0" eaLnBrk="1" fontAlgn="base" hangingPunct="1">
        <a:spcBef>
          <a:spcPct val="20000"/>
        </a:spcBef>
        <a:spcAft>
          <a:spcPct val="0"/>
        </a:spcAft>
        <a:buClr>
          <a:schemeClr val="accent1"/>
        </a:buClr>
        <a:buSzPct val="80000"/>
        <a:buChar char="•"/>
        <a:defRPr sz="2400">
          <a:solidFill>
            <a:schemeClr val="bg1"/>
          </a:solidFill>
          <a:latin typeface="+mn-lt"/>
        </a:defRPr>
      </a:lvl2pPr>
      <a:lvl3pPr marL="1143000" indent="-228600" algn="l" rtl="0" eaLnBrk="1" fontAlgn="base" hangingPunct="1">
        <a:spcBef>
          <a:spcPct val="20000"/>
        </a:spcBef>
        <a:spcAft>
          <a:spcPct val="0"/>
        </a:spcAft>
        <a:buClr>
          <a:schemeClr val="accent1"/>
        </a:buClr>
        <a:buSzPct val="80000"/>
        <a:buChar char="•"/>
        <a:defRPr sz="2000">
          <a:solidFill>
            <a:schemeClr val="bg1"/>
          </a:solidFill>
          <a:latin typeface="+mn-lt"/>
        </a:defRPr>
      </a:lvl3pPr>
      <a:lvl4pPr marL="1600200" indent="-228600" algn="l" rtl="0" eaLnBrk="1" fontAlgn="base" hangingPunct="1">
        <a:spcBef>
          <a:spcPct val="20000"/>
        </a:spcBef>
        <a:spcAft>
          <a:spcPct val="0"/>
        </a:spcAft>
        <a:buClr>
          <a:schemeClr val="accent1"/>
        </a:buClr>
        <a:buSzPct val="80000"/>
        <a:buChar char="•"/>
        <a:defRPr sz="2000">
          <a:solidFill>
            <a:schemeClr val="bg1"/>
          </a:solidFill>
          <a:latin typeface="+mn-lt"/>
        </a:defRPr>
      </a:lvl4pPr>
      <a:lvl5pPr marL="2057400" indent="-228600" algn="l" rtl="0" eaLnBrk="1" fontAlgn="base" hangingPunct="1">
        <a:spcBef>
          <a:spcPct val="20000"/>
        </a:spcBef>
        <a:spcAft>
          <a:spcPct val="0"/>
        </a:spcAft>
        <a:buClr>
          <a:schemeClr val="accent1"/>
        </a:buClr>
        <a:buSzPct val="80000"/>
        <a:buChar char="•"/>
        <a:defRPr sz="2000">
          <a:solidFill>
            <a:schemeClr val="bg1"/>
          </a:solidFill>
          <a:latin typeface="+mn-lt"/>
        </a:defRPr>
      </a:lvl5pPr>
      <a:lvl6pPr marL="2514600" indent="-228600" algn="l" rtl="0" eaLnBrk="1" fontAlgn="base" hangingPunct="1">
        <a:spcBef>
          <a:spcPct val="20000"/>
        </a:spcBef>
        <a:spcAft>
          <a:spcPct val="0"/>
        </a:spcAft>
        <a:buClr>
          <a:schemeClr val="accent1"/>
        </a:buClr>
        <a:buSzPct val="80000"/>
        <a:buChar char="•"/>
        <a:defRPr sz="2000">
          <a:solidFill>
            <a:schemeClr val="bg1"/>
          </a:solidFill>
          <a:latin typeface="+mn-lt"/>
        </a:defRPr>
      </a:lvl6pPr>
      <a:lvl7pPr marL="2971800" indent="-228600" algn="l" rtl="0" eaLnBrk="1" fontAlgn="base" hangingPunct="1">
        <a:spcBef>
          <a:spcPct val="20000"/>
        </a:spcBef>
        <a:spcAft>
          <a:spcPct val="0"/>
        </a:spcAft>
        <a:buClr>
          <a:schemeClr val="accent1"/>
        </a:buClr>
        <a:buSzPct val="80000"/>
        <a:buChar char="•"/>
        <a:defRPr sz="2000">
          <a:solidFill>
            <a:schemeClr val="bg1"/>
          </a:solidFill>
          <a:latin typeface="+mn-lt"/>
        </a:defRPr>
      </a:lvl7pPr>
      <a:lvl8pPr marL="3429000" indent="-228600" algn="l" rtl="0" eaLnBrk="1" fontAlgn="base" hangingPunct="1">
        <a:spcBef>
          <a:spcPct val="20000"/>
        </a:spcBef>
        <a:spcAft>
          <a:spcPct val="0"/>
        </a:spcAft>
        <a:buClr>
          <a:schemeClr val="accent1"/>
        </a:buClr>
        <a:buSzPct val="80000"/>
        <a:buChar char="•"/>
        <a:defRPr sz="2000">
          <a:solidFill>
            <a:schemeClr val="bg1"/>
          </a:solidFill>
          <a:latin typeface="+mn-lt"/>
        </a:defRPr>
      </a:lvl8pPr>
      <a:lvl9pPr marL="3886200" indent="-228600" algn="l" rtl="0" eaLnBrk="1" fontAlgn="base" hangingPunct="1">
        <a:spcBef>
          <a:spcPct val="20000"/>
        </a:spcBef>
        <a:spcAft>
          <a:spcPct val="0"/>
        </a:spcAft>
        <a:buClr>
          <a:schemeClr val="accent1"/>
        </a:buClr>
        <a:buSzPct val="80000"/>
        <a:buChar char="•"/>
        <a:defRPr sz="20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16066" name="Rectangle 2"/>
          <p:cNvSpPr>
            <a:spLocks noChangeArrowheads="1"/>
          </p:cNvSpPr>
          <p:nvPr/>
        </p:nvSpPr>
        <p:spPr bwMode="auto">
          <a:xfrm>
            <a:off x="0" y="6172200"/>
            <a:ext cx="12192000" cy="685800"/>
          </a:xfrm>
          <a:prstGeom prst="rect">
            <a:avLst/>
          </a:prstGeom>
          <a:solidFill>
            <a:srgbClr val="001932">
              <a:alpha val="75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216067" name="Picture 3" descr="CPP"/>
          <p:cNvPicPr>
            <a:picLocks noChangeAspect="1" noChangeArrowheads="1"/>
          </p:cNvPicPr>
          <p:nvPr/>
        </p:nvPicPr>
        <p:blipFill>
          <a:blip r:embed="rId4" cstate="print">
            <a:extLst>
              <a:ext uri="{28A0092B-C50C-407E-A947-70E740481C1C}">
                <a14:useLocalDpi xmlns:a14="http://schemas.microsoft.com/office/drawing/2010/main" val="0"/>
              </a:ext>
            </a:extLst>
          </a:blip>
          <a:srcRect r="36000"/>
          <a:stretch>
            <a:fillRect/>
          </a:stretch>
        </p:blipFill>
        <p:spPr bwMode="auto">
          <a:xfrm>
            <a:off x="203199" y="6324603"/>
            <a:ext cx="677949" cy="392113"/>
          </a:xfrm>
          <a:prstGeom prst="rect">
            <a:avLst/>
          </a:prstGeom>
          <a:noFill/>
          <a:extLst>
            <a:ext uri="{909E8E84-426E-40DD-AFC4-6F175D3DCCD1}">
              <a14:hiddenFill xmlns:a14="http://schemas.microsoft.com/office/drawing/2010/main">
                <a:solidFill>
                  <a:srgbClr val="FFFFFF"/>
                </a:solidFill>
              </a14:hiddenFill>
            </a:ext>
          </a:extLst>
        </p:spPr>
      </p:pic>
      <p:sp>
        <p:nvSpPr>
          <p:cNvPr id="216068" name="Text Box 4"/>
          <p:cNvSpPr txBox="1">
            <a:spLocks noChangeArrowheads="1"/>
          </p:cNvSpPr>
          <p:nvPr/>
        </p:nvSpPr>
        <p:spPr bwMode="auto">
          <a:xfrm>
            <a:off x="4470400" y="6400800"/>
            <a:ext cx="75184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a:r>
              <a:rPr lang="en-US" sz="1600">
                <a:solidFill>
                  <a:schemeClr val="bg1"/>
                </a:solidFill>
                <a:latin typeface="Gill Sans Std Light" pitchFamily="34" charset="0"/>
              </a:rPr>
              <a:t>WIND ENGINEERING AND AIR QUALITY CONSULTANTS</a:t>
            </a:r>
            <a:endParaRPr lang="en-US" sz="1600">
              <a:latin typeface="Gill Sans Std Light" pitchFamily="34" charset="0"/>
            </a:endParaRPr>
          </a:p>
        </p:txBody>
      </p:sp>
      <p:sp>
        <p:nvSpPr>
          <p:cNvPr id="216069" name="Rectangle 5"/>
          <p:cNvSpPr>
            <a:spLocks noGrp="1" noChangeArrowheads="1"/>
          </p:cNvSpPr>
          <p:nvPr>
            <p:ph type="title"/>
          </p:nvPr>
        </p:nvSpPr>
        <p:spPr bwMode="auto">
          <a:xfrm>
            <a:off x="609600" y="685800"/>
            <a:ext cx="10972800" cy="1143000"/>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216070" name="Rectangle 6"/>
          <p:cNvSpPr>
            <a:spLocks noGrp="1" noChangeArrowheads="1"/>
          </p:cNvSpPr>
          <p:nvPr>
            <p:ph type="body" idx="1"/>
          </p:nvPr>
        </p:nvSpPr>
        <p:spPr bwMode="auto">
          <a:xfrm>
            <a:off x="609600" y="1981200"/>
            <a:ext cx="10972800" cy="4038600"/>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33740726"/>
      </p:ext>
    </p:extLst>
  </p:cSld>
  <p:clrMap bg1="lt1" tx1="dk1" bg2="lt2" tx2="dk2" accent1="accent1" accent2="accent2" accent3="accent3" accent4="accent4" accent5="accent5" accent6="accent6" hlink="hlink" folHlink="folHlink"/>
  <p:sldLayoutIdLst>
    <p:sldLayoutId id="2147483836" r:id="rId1"/>
  </p:sldLayoutIdLst>
  <p:transition spd="slow"/>
  <p:txStyles>
    <p:titleStyle>
      <a:lvl1pPr algn="l" rtl="0" eaLnBrk="1" fontAlgn="base" hangingPunct="1">
        <a:spcBef>
          <a:spcPct val="0"/>
        </a:spcBef>
        <a:spcAft>
          <a:spcPct val="0"/>
        </a:spcAft>
        <a:defRPr sz="3400">
          <a:solidFill>
            <a:schemeClr val="bg1"/>
          </a:solidFill>
          <a:latin typeface="+mj-lt"/>
          <a:ea typeface="+mj-ea"/>
          <a:cs typeface="+mj-cs"/>
        </a:defRPr>
      </a:lvl1pPr>
      <a:lvl2pPr algn="l" rtl="0" eaLnBrk="1" fontAlgn="base" hangingPunct="1">
        <a:spcBef>
          <a:spcPct val="0"/>
        </a:spcBef>
        <a:spcAft>
          <a:spcPct val="0"/>
        </a:spcAft>
        <a:defRPr sz="3400">
          <a:solidFill>
            <a:schemeClr val="bg1"/>
          </a:solidFill>
          <a:latin typeface="Arial" charset="0"/>
        </a:defRPr>
      </a:lvl2pPr>
      <a:lvl3pPr algn="l" rtl="0" eaLnBrk="1" fontAlgn="base" hangingPunct="1">
        <a:spcBef>
          <a:spcPct val="0"/>
        </a:spcBef>
        <a:spcAft>
          <a:spcPct val="0"/>
        </a:spcAft>
        <a:defRPr sz="3400">
          <a:solidFill>
            <a:schemeClr val="bg1"/>
          </a:solidFill>
          <a:latin typeface="Arial" charset="0"/>
        </a:defRPr>
      </a:lvl3pPr>
      <a:lvl4pPr algn="l" rtl="0" eaLnBrk="1" fontAlgn="base" hangingPunct="1">
        <a:spcBef>
          <a:spcPct val="0"/>
        </a:spcBef>
        <a:spcAft>
          <a:spcPct val="0"/>
        </a:spcAft>
        <a:defRPr sz="3400">
          <a:solidFill>
            <a:schemeClr val="bg1"/>
          </a:solidFill>
          <a:latin typeface="Arial" charset="0"/>
        </a:defRPr>
      </a:lvl4pPr>
      <a:lvl5pPr algn="l" rtl="0" eaLnBrk="1" fontAlgn="base" hangingPunct="1">
        <a:spcBef>
          <a:spcPct val="0"/>
        </a:spcBef>
        <a:spcAft>
          <a:spcPct val="0"/>
        </a:spcAft>
        <a:defRPr sz="3400">
          <a:solidFill>
            <a:schemeClr val="bg1"/>
          </a:solidFill>
          <a:latin typeface="Arial" charset="0"/>
        </a:defRPr>
      </a:lvl5pPr>
      <a:lvl6pPr marL="457200" algn="l" rtl="0" eaLnBrk="1" fontAlgn="base" hangingPunct="1">
        <a:spcBef>
          <a:spcPct val="0"/>
        </a:spcBef>
        <a:spcAft>
          <a:spcPct val="0"/>
        </a:spcAft>
        <a:defRPr sz="3400">
          <a:solidFill>
            <a:schemeClr val="bg1"/>
          </a:solidFill>
          <a:latin typeface="Arial" charset="0"/>
        </a:defRPr>
      </a:lvl6pPr>
      <a:lvl7pPr marL="914400" algn="l" rtl="0" eaLnBrk="1" fontAlgn="base" hangingPunct="1">
        <a:spcBef>
          <a:spcPct val="0"/>
        </a:spcBef>
        <a:spcAft>
          <a:spcPct val="0"/>
        </a:spcAft>
        <a:defRPr sz="3400">
          <a:solidFill>
            <a:schemeClr val="bg1"/>
          </a:solidFill>
          <a:latin typeface="Arial" charset="0"/>
        </a:defRPr>
      </a:lvl7pPr>
      <a:lvl8pPr marL="1371600" algn="l" rtl="0" eaLnBrk="1" fontAlgn="base" hangingPunct="1">
        <a:spcBef>
          <a:spcPct val="0"/>
        </a:spcBef>
        <a:spcAft>
          <a:spcPct val="0"/>
        </a:spcAft>
        <a:defRPr sz="3400">
          <a:solidFill>
            <a:schemeClr val="bg1"/>
          </a:solidFill>
          <a:latin typeface="Arial" charset="0"/>
        </a:defRPr>
      </a:lvl8pPr>
      <a:lvl9pPr marL="1828800" algn="l" rtl="0" eaLnBrk="1" fontAlgn="base" hangingPunct="1">
        <a:spcBef>
          <a:spcPct val="0"/>
        </a:spcBef>
        <a:spcAft>
          <a:spcPct val="0"/>
        </a:spcAft>
        <a:defRPr sz="3400">
          <a:solidFill>
            <a:schemeClr val="bg1"/>
          </a:solidFill>
          <a:latin typeface="Arial" charset="0"/>
        </a:defRPr>
      </a:lvl9pPr>
    </p:titleStyle>
    <p:bodyStyle>
      <a:lvl1pPr marL="342900" indent="-342900" algn="l" rtl="0" eaLnBrk="1" fontAlgn="base" hangingPunct="1">
        <a:spcBef>
          <a:spcPct val="20000"/>
        </a:spcBef>
        <a:spcAft>
          <a:spcPct val="0"/>
        </a:spcAft>
        <a:buClr>
          <a:schemeClr val="accent1"/>
        </a:buClr>
        <a:buSzPct val="80000"/>
        <a:buChar char="•"/>
        <a:defRPr sz="2800">
          <a:solidFill>
            <a:schemeClr val="bg1"/>
          </a:solidFill>
          <a:latin typeface="+mn-lt"/>
          <a:ea typeface="+mn-ea"/>
          <a:cs typeface="+mn-cs"/>
        </a:defRPr>
      </a:lvl1pPr>
      <a:lvl2pPr marL="742950" indent="-285750" algn="l" rtl="0" eaLnBrk="1" fontAlgn="base" hangingPunct="1">
        <a:spcBef>
          <a:spcPct val="20000"/>
        </a:spcBef>
        <a:spcAft>
          <a:spcPct val="0"/>
        </a:spcAft>
        <a:buClr>
          <a:schemeClr val="accent1"/>
        </a:buClr>
        <a:buSzPct val="80000"/>
        <a:buChar char="•"/>
        <a:defRPr sz="2400">
          <a:solidFill>
            <a:schemeClr val="bg1"/>
          </a:solidFill>
          <a:latin typeface="+mn-lt"/>
        </a:defRPr>
      </a:lvl2pPr>
      <a:lvl3pPr marL="1143000" indent="-228600" algn="l" rtl="0" eaLnBrk="1" fontAlgn="base" hangingPunct="1">
        <a:spcBef>
          <a:spcPct val="20000"/>
        </a:spcBef>
        <a:spcAft>
          <a:spcPct val="0"/>
        </a:spcAft>
        <a:buClr>
          <a:schemeClr val="accent1"/>
        </a:buClr>
        <a:buSzPct val="80000"/>
        <a:buChar char="•"/>
        <a:defRPr sz="2000">
          <a:solidFill>
            <a:schemeClr val="bg1"/>
          </a:solidFill>
          <a:latin typeface="+mn-lt"/>
        </a:defRPr>
      </a:lvl3pPr>
      <a:lvl4pPr marL="1600200" indent="-228600" algn="l" rtl="0" eaLnBrk="1" fontAlgn="base" hangingPunct="1">
        <a:spcBef>
          <a:spcPct val="20000"/>
        </a:spcBef>
        <a:spcAft>
          <a:spcPct val="0"/>
        </a:spcAft>
        <a:buClr>
          <a:schemeClr val="accent1"/>
        </a:buClr>
        <a:buSzPct val="80000"/>
        <a:buChar char="•"/>
        <a:defRPr sz="2000">
          <a:solidFill>
            <a:schemeClr val="bg1"/>
          </a:solidFill>
          <a:latin typeface="+mn-lt"/>
        </a:defRPr>
      </a:lvl4pPr>
      <a:lvl5pPr marL="2057400" indent="-228600" algn="l" rtl="0" eaLnBrk="1" fontAlgn="base" hangingPunct="1">
        <a:spcBef>
          <a:spcPct val="20000"/>
        </a:spcBef>
        <a:spcAft>
          <a:spcPct val="0"/>
        </a:spcAft>
        <a:buClr>
          <a:schemeClr val="accent1"/>
        </a:buClr>
        <a:buSzPct val="80000"/>
        <a:buChar char="•"/>
        <a:defRPr sz="2000">
          <a:solidFill>
            <a:schemeClr val="bg1"/>
          </a:solidFill>
          <a:latin typeface="+mn-lt"/>
        </a:defRPr>
      </a:lvl5pPr>
      <a:lvl6pPr marL="2514600" indent="-228600" algn="l" rtl="0" eaLnBrk="1" fontAlgn="base" hangingPunct="1">
        <a:spcBef>
          <a:spcPct val="20000"/>
        </a:spcBef>
        <a:spcAft>
          <a:spcPct val="0"/>
        </a:spcAft>
        <a:buClr>
          <a:schemeClr val="accent1"/>
        </a:buClr>
        <a:buSzPct val="80000"/>
        <a:buChar char="•"/>
        <a:defRPr sz="2000">
          <a:solidFill>
            <a:schemeClr val="bg1"/>
          </a:solidFill>
          <a:latin typeface="+mn-lt"/>
        </a:defRPr>
      </a:lvl6pPr>
      <a:lvl7pPr marL="2971800" indent="-228600" algn="l" rtl="0" eaLnBrk="1" fontAlgn="base" hangingPunct="1">
        <a:spcBef>
          <a:spcPct val="20000"/>
        </a:spcBef>
        <a:spcAft>
          <a:spcPct val="0"/>
        </a:spcAft>
        <a:buClr>
          <a:schemeClr val="accent1"/>
        </a:buClr>
        <a:buSzPct val="80000"/>
        <a:buChar char="•"/>
        <a:defRPr sz="2000">
          <a:solidFill>
            <a:schemeClr val="bg1"/>
          </a:solidFill>
          <a:latin typeface="+mn-lt"/>
        </a:defRPr>
      </a:lvl7pPr>
      <a:lvl8pPr marL="3429000" indent="-228600" algn="l" rtl="0" eaLnBrk="1" fontAlgn="base" hangingPunct="1">
        <a:spcBef>
          <a:spcPct val="20000"/>
        </a:spcBef>
        <a:spcAft>
          <a:spcPct val="0"/>
        </a:spcAft>
        <a:buClr>
          <a:schemeClr val="accent1"/>
        </a:buClr>
        <a:buSzPct val="80000"/>
        <a:buChar char="•"/>
        <a:defRPr sz="2000">
          <a:solidFill>
            <a:schemeClr val="bg1"/>
          </a:solidFill>
          <a:latin typeface="+mn-lt"/>
        </a:defRPr>
      </a:lvl8pPr>
      <a:lvl9pPr marL="3886200" indent="-228600" algn="l" rtl="0" eaLnBrk="1" fontAlgn="base" hangingPunct="1">
        <a:spcBef>
          <a:spcPct val="20000"/>
        </a:spcBef>
        <a:spcAft>
          <a:spcPct val="0"/>
        </a:spcAft>
        <a:buClr>
          <a:schemeClr val="accent1"/>
        </a:buClr>
        <a:buSzPct val="80000"/>
        <a:buChar char="•"/>
        <a:defRPr sz="20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16066" name="Rectangle 2"/>
          <p:cNvSpPr>
            <a:spLocks noChangeArrowheads="1"/>
          </p:cNvSpPr>
          <p:nvPr/>
        </p:nvSpPr>
        <p:spPr bwMode="auto">
          <a:xfrm>
            <a:off x="0" y="6172200"/>
            <a:ext cx="12192000" cy="685800"/>
          </a:xfrm>
          <a:prstGeom prst="rect">
            <a:avLst/>
          </a:prstGeom>
          <a:solidFill>
            <a:srgbClr val="001932">
              <a:alpha val="75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216067" name="Picture 3" descr="CPP"/>
          <p:cNvPicPr>
            <a:picLocks noChangeAspect="1" noChangeArrowheads="1"/>
          </p:cNvPicPr>
          <p:nvPr/>
        </p:nvPicPr>
        <p:blipFill>
          <a:blip r:embed="rId4" cstate="print">
            <a:extLst>
              <a:ext uri="{28A0092B-C50C-407E-A947-70E740481C1C}">
                <a14:useLocalDpi xmlns:a14="http://schemas.microsoft.com/office/drawing/2010/main" val="0"/>
              </a:ext>
            </a:extLst>
          </a:blip>
          <a:srcRect r="36000"/>
          <a:stretch>
            <a:fillRect/>
          </a:stretch>
        </p:blipFill>
        <p:spPr bwMode="auto">
          <a:xfrm>
            <a:off x="203199" y="6324603"/>
            <a:ext cx="677949" cy="392113"/>
          </a:xfrm>
          <a:prstGeom prst="rect">
            <a:avLst/>
          </a:prstGeom>
          <a:noFill/>
          <a:extLst>
            <a:ext uri="{909E8E84-426E-40DD-AFC4-6F175D3DCCD1}">
              <a14:hiddenFill xmlns:a14="http://schemas.microsoft.com/office/drawing/2010/main">
                <a:solidFill>
                  <a:srgbClr val="FFFFFF"/>
                </a:solidFill>
              </a14:hiddenFill>
            </a:ext>
          </a:extLst>
        </p:spPr>
      </p:pic>
      <p:sp>
        <p:nvSpPr>
          <p:cNvPr id="216068" name="Text Box 4"/>
          <p:cNvSpPr txBox="1">
            <a:spLocks noChangeArrowheads="1"/>
          </p:cNvSpPr>
          <p:nvPr/>
        </p:nvSpPr>
        <p:spPr bwMode="auto">
          <a:xfrm>
            <a:off x="4470400" y="6400800"/>
            <a:ext cx="75184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a:r>
              <a:rPr lang="en-US" sz="1600">
                <a:solidFill>
                  <a:schemeClr val="bg1"/>
                </a:solidFill>
                <a:latin typeface="Gill Sans Std Light" pitchFamily="34" charset="0"/>
              </a:rPr>
              <a:t>WIND ENGINEERING AND AIR QUALITY CONSULTANTS</a:t>
            </a:r>
            <a:endParaRPr lang="en-US" sz="1600">
              <a:latin typeface="Gill Sans Std Light" pitchFamily="34" charset="0"/>
            </a:endParaRPr>
          </a:p>
        </p:txBody>
      </p:sp>
      <p:sp>
        <p:nvSpPr>
          <p:cNvPr id="216069" name="Rectangle 5"/>
          <p:cNvSpPr>
            <a:spLocks noGrp="1" noChangeArrowheads="1"/>
          </p:cNvSpPr>
          <p:nvPr>
            <p:ph type="title"/>
          </p:nvPr>
        </p:nvSpPr>
        <p:spPr bwMode="auto">
          <a:xfrm>
            <a:off x="609600" y="685800"/>
            <a:ext cx="10972800" cy="1143000"/>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216070" name="Rectangle 6"/>
          <p:cNvSpPr>
            <a:spLocks noGrp="1" noChangeArrowheads="1"/>
          </p:cNvSpPr>
          <p:nvPr>
            <p:ph type="body" idx="1"/>
          </p:nvPr>
        </p:nvSpPr>
        <p:spPr bwMode="auto">
          <a:xfrm>
            <a:off x="609600" y="1981200"/>
            <a:ext cx="10972800" cy="4038600"/>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61430853"/>
      </p:ext>
    </p:extLst>
  </p:cSld>
  <p:clrMap bg1="lt1" tx1="dk1" bg2="lt2" tx2="dk2" accent1="accent1" accent2="accent2" accent3="accent3" accent4="accent4" accent5="accent5" accent6="accent6" hlink="hlink" folHlink="folHlink"/>
  <p:sldLayoutIdLst>
    <p:sldLayoutId id="2147483838" r:id="rId1"/>
  </p:sldLayoutIdLst>
  <p:transition spd="slow"/>
  <p:txStyles>
    <p:titleStyle>
      <a:lvl1pPr algn="l" rtl="0" eaLnBrk="1" fontAlgn="base" hangingPunct="1">
        <a:spcBef>
          <a:spcPct val="0"/>
        </a:spcBef>
        <a:spcAft>
          <a:spcPct val="0"/>
        </a:spcAft>
        <a:defRPr sz="3400">
          <a:solidFill>
            <a:schemeClr val="bg1"/>
          </a:solidFill>
          <a:latin typeface="+mj-lt"/>
          <a:ea typeface="+mj-ea"/>
          <a:cs typeface="+mj-cs"/>
        </a:defRPr>
      </a:lvl1pPr>
      <a:lvl2pPr algn="l" rtl="0" eaLnBrk="1" fontAlgn="base" hangingPunct="1">
        <a:spcBef>
          <a:spcPct val="0"/>
        </a:spcBef>
        <a:spcAft>
          <a:spcPct val="0"/>
        </a:spcAft>
        <a:defRPr sz="3400">
          <a:solidFill>
            <a:schemeClr val="bg1"/>
          </a:solidFill>
          <a:latin typeface="Arial" charset="0"/>
        </a:defRPr>
      </a:lvl2pPr>
      <a:lvl3pPr algn="l" rtl="0" eaLnBrk="1" fontAlgn="base" hangingPunct="1">
        <a:spcBef>
          <a:spcPct val="0"/>
        </a:spcBef>
        <a:spcAft>
          <a:spcPct val="0"/>
        </a:spcAft>
        <a:defRPr sz="3400">
          <a:solidFill>
            <a:schemeClr val="bg1"/>
          </a:solidFill>
          <a:latin typeface="Arial" charset="0"/>
        </a:defRPr>
      </a:lvl3pPr>
      <a:lvl4pPr algn="l" rtl="0" eaLnBrk="1" fontAlgn="base" hangingPunct="1">
        <a:spcBef>
          <a:spcPct val="0"/>
        </a:spcBef>
        <a:spcAft>
          <a:spcPct val="0"/>
        </a:spcAft>
        <a:defRPr sz="3400">
          <a:solidFill>
            <a:schemeClr val="bg1"/>
          </a:solidFill>
          <a:latin typeface="Arial" charset="0"/>
        </a:defRPr>
      </a:lvl4pPr>
      <a:lvl5pPr algn="l" rtl="0" eaLnBrk="1" fontAlgn="base" hangingPunct="1">
        <a:spcBef>
          <a:spcPct val="0"/>
        </a:spcBef>
        <a:spcAft>
          <a:spcPct val="0"/>
        </a:spcAft>
        <a:defRPr sz="3400">
          <a:solidFill>
            <a:schemeClr val="bg1"/>
          </a:solidFill>
          <a:latin typeface="Arial" charset="0"/>
        </a:defRPr>
      </a:lvl5pPr>
      <a:lvl6pPr marL="457200" algn="l" rtl="0" eaLnBrk="1" fontAlgn="base" hangingPunct="1">
        <a:spcBef>
          <a:spcPct val="0"/>
        </a:spcBef>
        <a:spcAft>
          <a:spcPct val="0"/>
        </a:spcAft>
        <a:defRPr sz="3400">
          <a:solidFill>
            <a:schemeClr val="bg1"/>
          </a:solidFill>
          <a:latin typeface="Arial" charset="0"/>
        </a:defRPr>
      </a:lvl6pPr>
      <a:lvl7pPr marL="914400" algn="l" rtl="0" eaLnBrk="1" fontAlgn="base" hangingPunct="1">
        <a:spcBef>
          <a:spcPct val="0"/>
        </a:spcBef>
        <a:spcAft>
          <a:spcPct val="0"/>
        </a:spcAft>
        <a:defRPr sz="3400">
          <a:solidFill>
            <a:schemeClr val="bg1"/>
          </a:solidFill>
          <a:latin typeface="Arial" charset="0"/>
        </a:defRPr>
      </a:lvl7pPr>
      <a:lvl8pPr marL="1371600" algn="l" rtl="0" eaLnBrk="1" fontAlgn="base" hangingPunct="1">
        <a:spcBef>
          <a:spcPct val="0"/>
        </a:spcBef>
        <a:spcAft>
          <a:spcPct val="0"/>
        </a:spcAft>
        <a:defRPr sz="3400">
          <a:solidFill>
            <a:schemeClr val="bg1"/>
          </a:solidFill>
          <a:latin typeface="Arial" charset="0"/>
        </a:defRPr>
      </a:lvl8pPr>
      <a:lvl9pPr marL="1828800" algn="l" rtl="0" eaLnBrk="1" fontAlgn="base" hangingPunct="1">
        <a:spcBef>
          <a:spcPct val="0"/>
        </a:spcBef>
        <a:spcAft>
          <a:spcPct val="0"/>
        </a:spcAft>
        <a:defRPr sz="3400">
          <a:solidFill>
            <a:schemeClr val="bg1"/>
          </a:solidFill>
          <a:latin typeface="Arial" charset="0"/>
        </a:defRPr>
      </a:lvl9pPr>
    </p:titleStyle>
    <p:bodyStyle>
      <a:lvl1pPr marL="342900" indent="-342900" algn="l" rtl="0" eaLnBrk="1" fontAlgn="base" hangingPunct="1">
        <a:spcBef>
          <a:spcPct val="20000"/>
        </a:spcBef>
        <a:spcAft>
          <a:spcPct val="0"/>
        </a:spcAft>
        <a:buClr>
          <a:schemeClr val="accent1"/>
        </a:buClr>
        <a:buSzPct val="80000"/>
        <a:buChar char="•"/>
        <a:defRPr sz="2800">
          <a:solidFill>
            <a:schemeClr val="bg1"/>
          </a:solidFill>
          <a:latin typeface="+mn-lt"/>
          <a:ea typeface="+mn-ea"/>
          <a:cs typeface="+mn-cs"/>
        </a:defRPr>
      </a:lvl1pPr>
      <a:lvl2pPr marL="742950" indent="-285750" algn="l" rtl="0" eaLnBrk="1" fontAlgn="base" hangingPunct="1">
        <a:spcBef>
          <a:spcPct val="20000"/>
        </a:spcBef>
        <a:spcAft>
          <a:spcPct val="0"/>
        </a:spcAft>
        <a:buClr>
          <a:schemeClr val="accent1"/>
        </a:buClr>
        <a:buSzPct val="80000"/>
        <a:buChar char="•"/>
        <a:defRPr sz="2400">
          <a:solidFill>
            <a:schemeClr val="bg1"/>
          </a:solidFill>
          <a:latin typeface="+mn-lt"/>
        </a:defRPr>
      </a:lvl2pPr>
      <a:lvl3pPr marL="1143000" indent="-228600" algn="l" rtl="0" eaLnBrk="1" fontAlgn="base" hangingPunct="1">
        <a:spcBef>
          <a:spcPct val="20000"/>
        </a:spcBef>
        <a:spcAft>
          <a:spcPct val="0"/>
        </a:spcAft>
        <a:buClr>
          <a:schemeClr val="accent1"/>
        </a:buClr>
        <a:buSzPct val="80000"/>
        <a:buChar char="•"/>
        <a:defRPr sz="2000">
          <a:solidFill>
            <a:schemeClr val="bg1"/>
          </a:solidFill>
          <a:latin typeface="+mn-lt"/>
        </a:defRPr>
      </a:lvl3pPr>
      <a:lvl4pPr marL="1600200" indent="-228600" algn="l" rtl="0" eaLnBrk="1" fontAlgn="base" hangingPunct="1">
        <a:spcBef>
          <a:spcPct val="20000"/>
        </a:spcBef>
        <a:spcAft>
          <a:spcPct val="0"/>
        </a:spcAft>
        <a:buClr>
          <a:schemeClr val="accent1"/>
        </a:buClr>
        <a:buSzPct val="80000"/>
        <a:buChar char="•"/>
        <a:defRPr sz="2000">
          <a:solidFill>
            <a:schemeClr val="bg1"/>
          </a:solidFill>
          <a:latin typeface="+mn-lt"/>
        </a:defRPr>
      </a:lvl4pPr>
      <a:lvl5pPr marL="2057400" indent="-228600" algn="l" rtl="0" eaLnBrk="1" fontAlgn="base" hangingPunct="1">
        <a:spcBef>
          <a:spcPct val="20000"/>
        </a:spcBef>
        <a:spcAft>
          <a:spcPct val="0"/>
        </a:spcAft>
        <a:buClr>
          <a:schemeClr val="accent1"/>
        </a:buClr>
        <a:buSzPct val="80000"/>
        <a:buChar char="•"/>
        <a:defRPr sz="2000">
          <a:solidFill>
            <a:schemeClr val="bg1"/>
          </a:solidFill>
          <a:latin typeface="+mn-lt"/>
        </a:defRPr>
      </a:lvl5pPr>
      <a:lvl6pPr marL="2514600" indent="-228600" algn="l" rtl="0" eaLnBrk="1" fontAlgn="base" hangingPunct="1">
        <a:spcBef>
          <a:spcPct val="20000"/>
        </a:spcBef>
        <a:spcAft>
          <a:spcPct val="0"/>
        </a:spcAft>
        <a:buClr>
          <a:schemeClr val="accent1"/>
        </a:buClr>
        <a:buSzPct val="80000"/>
        <a:buChar char="•"/>
        <a:defRPr sz="2000">
          <a:solidFill>
            <a:schemeClr val="bg1"/>
          </a:solidFill>
          <a:latin typeface="+mn-lt"/>
        </a:defRPr>
      </a:lvl6pPr>
      <a:lvl7pPr marL="2971800" indent="-228600" algn="l" rtl="0" eaLnBrk="1" fontAlgn="base" hangingPunct="1">
        <a:spcBef>
          <a:spcPct val="20000"/>
        </a:spcBef>
        <a:spcAft>
          <a:spcPct val="0"/>
        </a:spcAft>
        <a:buClr>
          <a:schemeClr val="accent1"/>
        </a:buClr>
        <a:buSzPct val="80000"/>
        <a:buChar char="•"/>
        <a:defRPr sz="2000">
          <a:solidFill>
            <a:schemeClr val="bg1"/>
          </a:solidFill>
          <a:latin typeface="+mn-lt"/>
        </a:defRPr>
      </a:lvl7pPr>
      <a:lvl8pPr marL="3429000" indent="-228600" algn="l" rtl="0" eaLnBrk="1" fontAlgn="base" hangingPunct="1">
        <a:spcBef>
          <a:spcPct val="20000"/>
        </a:spcBef>
        <a:spcAft>
          <a:spcPct val="0"/>
        </a:spcAft>
        <a:buClr>
          <a:schemeClr val="accent1"/>
        </a:buClr>
        <a:buSzPct val="80000"/>
        <a:buChar char="•"/>
        <a:defRPr sz="2000">
          <a:solidFill>
            <a:schemeClr val="bg1"/>
          </a:solidFill>
          <a:latin typeface="+mn-lt"/>
        </a:defRPr>
      </a:lvl8pPr>
      <a:lvl9pPr marL="3886200" indent="-228600" algn="l" rtl="0" eaLnBrk="1" fontAlgn="base" hangingPunct="1">
        <a:spcBef>
          <a:spcPct val="20000"/>
        </a:spcBef>
        <a:spcAft>
          <a:spcPct val="0"/>
        </a:spcAft>
        <a:buClr>
          <a:schemeClr val="accent1"/>
        </a:buClr>
        <a:buSzPct val="80000"/>
        <a:buChar char="•"/>
        <a:defRPr sz="20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DAE3409-A28C-4B1B-BF58-64B6C19C29D0}"/>
              </a:ext>
            </a:extLst>
          </p:cNvPr>
          <p:cNvSpPr/>
          <p:nvPr userDrawn="1"/>
        </p:nvSpPr>
        <p:spPr>
          <a:xfrm>
            <a:off x="-1" y="6472886"/>
            <a:ext cx="12191999" cy="385114"/>
          </a:xfrm>
          <a:prstGeom prst="rect">
            <a:avLst/>
          </a:prstGeom>
          <a:solidFill>
            <a:schemeClr val="bg1">
              <a:lumMod val="8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Poppins Light" panose="00000400000000000000" pitchFamily="50" charset="0"/>
              <a:cs typeface="Poppins Light" panose="00000400000000000000" pitchFamily="50" charset="0"/>
            </a:endParaRPr>
          </a:p>
        </p:txBody>
      </p:sp>
      <p:sp>
        <p:nvSpPr>
          <p:cNvPr id="27" name="Date Placeholder 4">
            <a:extLst>
              <a:ext uri="{FF2B5EF4-FFF2-40B4-BE49-F238E27FC236}">
                <a16:creationId xmlns:a16="http://schemas.microsoft.com/office/drawing/2014/main" id="{55113C87-0D80-4172-8AFD-7457C5F0A9B8}"/>
              </a:ext>
            </a:extLst>
          </p:cNvPr>
          <p:cNvSpPr txBox="1">
            <a:spLocks/>
          </p:cNvSpPr>
          <p:nvPr userDrawn="1"/>
        </p:nvSpPr>
        <p:spPr>
          <a:xfrm>
            <a:off x="838199" y="6501685"/>
            <a:ext cx="2975149" cy="365125"/>
          </a:xfrm>
          <a:prstGeom prst="rect">
            <a:avLst/>
          </a:prstGeom>
        </p:spPr>
        <p:txBody>
          <a:bodyPr anchor="ctr"/>
          <a:lstStyle>
            <a:defPPr>
              <a:defRPr lang="en-US"/>
            </a:defPPr>
            <a:lvl1pPr marL="0" algn="l" defTabSz="914400" rtl="0" eaLnBrk="1" latinLnBrk="0" hangingPunct="1">
              <a:defRPr sz="1000" kern="1200">
                <a:solidFill>
                  <a:srgbClr val="898989"/>
                </a:solidFill>
                <a:latin typeface="Poppins Light" panose="00000400000000000000" pitchFamily="50" charset="0"/>
                <a:ea typeface="+mn-ea"/>
                <a:cs typeface="Poppins Light" panose="00000400000000000000" pitchFamily="50"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September 2020</a:t>
            </a:r>
          </a:p>
        </p:txBody>
      </p:sp>
      <p:sp>
        <p:nvSpPr>
          <p:cNvPr id="9" name="Rectangle 8">
            <a:extLst>
              <a:ext uri="{FF2B5EF4-FFF2-40B4-BE49-F238E27FC236}">
                <a16:creationId xmlns:a16="http://schemas.microsoft.com/office/drawing/2014/main" id="{3F8586E2-21B1-42A9-8D05-F01F391771A3}"/>
              </a:ext>
            </a:extLst>
          </p:cNvPr>
          <p:cNvSpPr/>
          <p:nvPr userDrawn="1"/>
        </p:nvSpPr>
        <p:spPr>
          <a:xfrm>
            <a:off x="11767895" y="6742471"/>
            <a:ext cx="424103" cy="11552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Poppins Light" panose="00000400000000000000" pitchFamily="50" charset="0"/>
              <a:cs typeface="Poppins Light" panose="00000400000000000000" pitchFamily="50" charset="0"/>
            </a:endParaRPr>
          </a:p>
        </p:txBody>
      </p:sp>
      <p:sp>
        <p:nvSpPr>
          <p:cNvPr id="10" name="TextBox 9">
            <a:extLst>
              <a:ext uri="{FF2B5EF4-FFF2-40B4-BE49-F238E27FC236}">
                <a16:creationId xmlns:a16="http://schemas.microsoft.com/office/drawing/2014/main" id="{DA5B9F54-D216-46F0-8320-03FFD5C3E369}"/>
              </a:ext>
            </a:extLst>
          </p:cNvPr>
          <p:cNvSpPr txBox="1"/>
          <p:nvPr userDrawn="1"/>
        </p:nvSpPr>
        <p:spPr>
          <a:xfrm>
            <a:off x="4036219" y="6561136"/>
            <a:ext cx="4114800" cy="246221"/>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000" dirty="0">
                <a:solidFill>
                  <a:srgbClr val="898989"/>
                </a:solidFill>
                <a:latin typeface="Poppins Light" panose="00000400000000000000" pitchFamily="50" charset="0"/>
                <a:cs typeface="Poppins Light" panose="00000400000000000000" pitchFamily="50" charset="0"/>
              </a:rPr>
              <a:t>BrightNight - Confidential</a:t>
            </a:r>
            <a:endParaRPr lang="en-US" sz="1000" dirty="0">
              <a:solidFill>
                <a:srgbClr val="898989"/>
              </a:solidFill>
              <a:latin typeface="Poppins Light" panose="00000400000000000000" pitchFamily="50" charset="0"/>
              <a:cs typeface="Poppins Light" panose="00000400000000000000" pitchFamily="50" charset="0"/>
            </a:endParaRPr>
          </a:p>
        </p:txBody>
      </p:sp>
      <p:sp>
        <p:nvSpPr>
          <p:cNvPr id="11" name="TextBox 10">
            <a:extLst>
              <a:ext uri="{FF2B5EF4-FFF2-40B4-BE49-F238E27FC236}">
                <a16:creationId xmlns:a16="http://schemas.microsoft.com/office/drawing/2014/main" id="{BFF0B467-C347-4A74-AE0D-5C6D13CB8A99}"/>
              </a:ext>
            </a:extLst>
          </p:cNvPr>
          <p:cNvSpPr txBox="1"/>
          <p:nvPr userDrawn="1"/>
        </p:nvSpPr>
        <p:spPr>
          <a:xfrm>
            <a:off x="9444317" y="6532336"/>
            <a:ext cx="2626249" cy="246221"/>
          </a:xfrm>
          <a:prstGeom prst="rect">
            <a:avLst/>
          </a:prstGeom>
          <a:noFill/>
        </p:spPr>
        <p:txBody>
          <a:bodyPr wrap="square" rtlCol="0"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A0B0BA-937A-4940-8AA3-D9B58A371C57}" type="slidenum">
              <a:rPr lang="en-US" sz="1000" smtClean="0">
                <a:solidFill>
                  <a:srgbClr val="898989"/>
                </a:solidFill>
                <a:latin typeface="Poppins Light" panose="00000400000000000000" pitchFamily="50" charset="0"/>
                <a:cs typeface="Poppins Light" panose="00000400000000000000" pitchFamily="50" charset="0"/>
              </a:rPr>
              <a:pPr marL="0" marR="0" lvl="0" indent="0" algn="r" defTabSz="914400" rtl="0" eaLnBrk="1" fontAlgn="auto" latinLnBrk="0" hangingPunct="1">
                <a:lnSpc>
                  <a:spcPct val="100000"/>
                </a:lnSpc>
                <a:spcBef>
                  <a:spcPts val="0"/>
                </a:spcBef>
                <a:spcAft>
                  <a:spcPts val="0"/>
                </a:spcAft>
                <a:buClrTx/>
                <a:buSzTx/>
                <a:buFontTx/>
                <a:buNone/>
                <a:tabLst/>
                <a:defRPr/>
              </a:pPr>
              <a:t>‹#›</a:t>
            </a:fld>
            <a:r>
              <a:rPr lang="en-US" sz="1000" dirty="0">
                <a:latin typeface="Poppins Light" panose="00000400000000000000" pitchFamily="50" charset="0"/>
                <a:cs typeface="Poppins Light" panose="00000400000000000000" pitchFamily="50" charset="0"/>
              </a:rPr>
              <a:t>  </a:t>
            </a:r>
            <a:endParaRPr lang="en-US" sz="1000" dirty="0">
              <a:solidFill>
                <a:srgbClr val="898989"/>
              </a:solidFill>
              <a:latin typeface="Poppins Light" panose="00000400000000000000" pitchFamily="50" charset="0"/>
              <a:cs typeface="Poppins Light" panose="00000400000000000000" pitchFamily="50" charset="0"/>
            </a:endParaRPr>
          </a:p>
        </p:txBody>
      </p:sp>
      <p:grpSp>
        <p:nvGrpSpPr>
          <p:cNvPr id="15" name="Group 14">
            <a:extLst>
              <a:ext uri="{FF2B5EF4-FFF2-40B4-BE49-F238E27FC236}">
                <a16:creationId xmlns:a16="http://schemas.microsoft.com/office/drawing/2014/main" id="{EF72574A-4213-410D-B2B0-1BDBED93D1D7}"/>
              </a:ext>
            </a:extLst>
          </p:cNvPr>
          <p:cNvGrpSpPr/>
          <p:nvPr userDrawn="1"/>
        </p:nvGrpSpPr>
        <p:grpSpPr>
          <a:xfrm>
            <a:off x="10406719" y="0"/>
            <a:ext cx="1796222" cy="824581"/>
            <a:chOff x="10406719" y="0"/>
            <a:chExt cx="1796222" cy="824581"/>
          </a:xfrm>
        </p:grpSpPr>
        <p:grpSp>
          <p:nvGrpSpPr>
            <p:cNvPr id="16" name="Group 15">
              <a:extLst>
                <a:ext uri="{FF2B5EF4-FFF2-40B4-BE49-F238E27FC236}">
                  <a16:creationId xmlns:a16="http://schemas.microsoft.com/office/drawing/2014/main" id="{A40561CE-C8F6-4FBE-B231-C40D4C29C599}"/>
                </a:ext>
              </a:extLst>
            </p:cNvPr>
            <p:cNvGrpSpPr/>
            <p:nvPr userDrawn="1"/>
          </p:nvGrpSpPr>
          <p:grpSpPr>
            <a:xfrm rot="10800000">
              <a:off x="10406719" y="0"/>
              <a:ext cx="1796222" cy="824581"/>
              <a:chOff x="-13391" y="360094"/>
              <a:chExt cx="879040" cy="544076"/>
            </a:xfrm>
          </p:grpSpPr>
          <p:sp>
            <p:nvSpPr>
              <p:cNvPr id="18" name="Forma libre: forma 10">
                <a:extLst>
                  <a:ext uri="{FF2B5EF4-FFF2-40B4-BE49-F238E27FC236}">
                    <a16:creationId xmlns:a16="http://schemas.microsoft.com/office/drawing/2014/main" id="{D5269922-A489-4C4C-A95E-44D6ED478B30}"/>
                  </a:ext>
                </a:extLst>
              </p:cNvPr>
              <p:cNvSpPr/>
              <p:nvPr/>
            </p:nvSpPr>
            <p:spPr>
              <a:xfrm>
                <a:off x="297749" y="360096"/>
                <a:ext cx="567900" cy="544074"/>
              </a:xfrm>
              <a:custGeom>
                <a:avLst/>
                <a:gdLst>
                  <a:gd name="connsiteX0" fmla="*/ 0 w 6285343"/>
                  <a:gd name="connsiteY0" fmla="*/ 0 h 5733236"/>
                  <a:gd name="connsiteX1" fmla="*/ 4717058 w 6285343"/>
                  <a:gd name="connsiteY1" fmla="*/ 0 h 5733236"/>
                  <a:gd name="connsiteX2" fmla="*/ 6285343 w 6285343"/>
                  <a:gd name="connsiteY2" fmla="*/ 5733236 h 5733236"/>
                  <a:gd name="connsiteX3" fmla="*/ 0 w 6285343"/>
                  <a:gd name="connsiteY3" fmla="*/ 5733236 h 5733236"/>
                </a:gdLst>
                <a:ahLst/>
                <a:cxnLst>
                  <a:cxn ang="0">
                    <a:pos x="connsiteX0" y="connsiteY0"/>
                  </a:cxn>
                  <a:cxn ang="0">
                    <a:pos x="connsiteX1" y="connsiteY1"/>
                  </a:cxn>
                  <a:cxn ang="0">
                    <a:pos x="connsiteX2" y="connsiteY2"/>
                  </a:cxn>
                  <a:cxn ang="0">
                    <a:pos x="connsiteX3" y="connsiteY3"/>
                  </a:cxn>
                </a:cxnLst>
                <a:rect l="l" t="t" r="r" b="b"/>
                <a:pathLst>
                  <a:path w="6285343" h="5733236">
                    <a:moveTo>
                      <a:pt x="0" y="0"/>
                    </a:moveTo>
                    <a:lnTo>
                      <a:pt x="4717058" y="0"/>
                    </a:lnTo>
                    <a:lnTo>
                      <a:pt x="6285343" y="5733236"/>
                    </a:lnTo>
                    <a:lnTo>
                      <a:pt x="0" y="5733236"/>
                    </a:lnTo>
                    <a:close/>
                  </a:path>
                </a:pathLst>
              </a:custGeom>
              <a:solidFill>
                <a:srgbClr val="FACF0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s-AR" dirty="0">
                  <a:latin typeface="Poppins Light" panose="00000400000000000000" pitchFamily="50" charset="0"/>
                  <a:cs typeface="Poppins Light" panose="00000400000000000000" pitchFamily="50" charset="0"/>
                </a:endParaRPr>
              </a:p>
            </p:txBody>
          </p:sp>
          <p:sp>
            <p:nvSpPr>
              <p:cNvPr id="19" name="Rectangle 18">
                <a:extLst>
                  <a:ext uri="{FF2B5EF4-FFF2-40B4-BE49-F238E27FC236}">
                    <a16:creationId xmlns:a16="http://schemas.microsoft.com/office/drawing/2014/main" id="{32B9114F-0AC2-4010-9140-5DC81303B382}"/>
                  </a:ext>
                </a:extLst>
              </p:cNvPr>
              <p:cNvSpPr/>
              <p:nvPr/>
            </p:nvSpPr>
            <p:spPr>
              <a:xfrm flipH="1" flipV="1">
                <a:off x="-13391" y="360094"/>
                <a:ext cx="496240" cy="544074"/>
              </a:xfrm>
              <a:prstGeom prst="rect">
                <a:avLst/>
              </a:prstGeom>
              <a:solidFill>
                <a:srgbClr val="FAC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latin typeface="Poppins Light" panose="00000400000000000000" pitchFamily="50" charset="0"/>
                  <a:cs typeface="Poppins Light" panose="00000400000000000000" pitchFamily="50" charset="0"/>
                </a:endParaRPr>
              </a:p>
            </p:txBody>
          </p:sp>
        </p:grpSp>
        <p:pic>
          <p:nvPicPr>
            <p:cNvPr id="17" name="Picture 16">
              <a:extLst>
                <a:ext uri="{FF2B5EF4-FFF2-40B4-BE49-F238E27FC236}">
                  <a16:creationId xmlns:a16="http://schemas.microsoft.com/office/drawing/2014/main" id="{6C2CAA5F-BE40-44A7-B196-9AABC92B836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01890" y="125679"/>
              <a:ext cx="1160439" cy="573222"/>
            </a:xfrm>
            <a:prstGeom prst="rect">
              <a:avLst/>
            </a:prstGeom>
          </p:spPr>
        </p:pic>
      </p:grpSp>
      <p:sp>
        <p:nvSpPr>
          <p:cNvPr id="2" name="TextBox 1">
            <a:extLst>
              <a:ext uri="{FF2B5EF4-FFF2-40B4-BE49-F238E27FC236}">
                <a16:creationId xmlns:a16="http://schemas.microsoft.com/office/drawing/2014/main" id="{54E70812-5486-409B-AD1D-5B2BD1D1267C}"/>
              </a:ext>
            </a:extLst>
          </p:cNvPr>
          <p:cNvSpPr txBox="1"/>
          <p:nvPr userDrawn="1"/>
        </p:nvSpPr>
        <p:spPr>
          <a:xfrm rot="19379042">
            <a:off x="3082079" y="1675772"/>
            <a:ext cx="6189133" cy="2646878"/>
          </a:xfrm>
          <a:prstGeom prst="rect">
            <a:avLst/>
          </a:prstGeom>
          <a:noFill/>
        </p:spPr>
        <p:txBody>
          <a:bodyPr wrap="square" rtlCol="0">
            <a:spAutoFit/>
          </a:bodyPr>
          <a:lstStyle/>
          <a:p>
            <a:r>
              <a:rPr lang="en-US" sz="16600" cap="all" baseline="0" dirty="0">
                <a:solidFill>
                  <a:schemeClr val="bg1">
                    <a:lumMod val="85000"/>
                  </a:schemeClr>
                </a:solidFill>
              </a:rPr>
              <a:t>Draft</a:t>
            </a:r>
          </a:p>
        </p:txBody>
      </p:sp>
    </p:spTree>
    <p:extLst>
      <p:ext uri="{BB962C8B-B14F-4D97-AF65-F5344CB8AC3E}">
        <p14:creationId xmlns:p14="http://schemas.microsoft.com/office/powerpoint/2010/main" val="1689685199"/>
      </p:ext>
    </p:extLst>
  </p:cSld>
  <p:clrMap bg1="lt1" tx1="dk1" bg2="lt2" tx2="dk2" accent1="accent1" accent2="accent2" accent3="accent3" accent4="accent4" accent5="accent5" accent6="accent6" hlink="hlink" folHlink="folHlink"/>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16066" name="Rectangle 2"/>
          <p:cNvSpPr>
            <a:spLocks noChangeArrowheads="1"/>
          </p:cNvSpPr>
          <p:nvPr/>
        </p:nvSpPr>
        <p:spPr bwMode="auto">
          <a:xfrm>
            <a:off x="0" y="6172200"/>
            <a:ext cx="12192000" cy="685800"/>
          </a:xfrm>
          <a:prstGeom prst="rect">
            <a:avLst/>
          </a:prstGeom>
          <a:solidFill>
            <a:srgbClr val="001932">
              <a:alpha val="75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216067" name="Picture 3" descr="CPP"/>
          <p:cNvPicPr>
            <a:picLocks noChangeAspect="1" noChangeArrowheads="1"/>
          </p:cNvPicPr>
          <p:nvPr/>
        </p:nvPicPr>
        <p:blipFill>
          <a:blip r:embed="rId4" cstate="print">
            <a:extLst>
              <a:ext uri="{28A0092B-C50C-407E-A947-70E740481C1C}">
                <a14:useLocalDpi xmlns:a14="http://schemas.microsoft.com/office/drawing/2010/main" val="0"/>
              </a:ext>
            </a:extLst>
          </a:blip>
          <a:srcRect r="36000"/>
          <a:stretch>
            <a:fillRect/>
          </a:stretch>
        </p:blipFill>
        <p:spPr bwMode="auto">
          <a:xfrm>
            <a:off x="203199" y="6324603"/>
            <a:ext cx="677949" cy="392113"/>
          </a:xfrm>
          <a:prstGeom prst="rect">
            <a:avLst/>
          </a:prstGeom>
          <a:noFill/>
          <a:extLst>
            <a:ext uri="{909E8E84-426E-40DD-AFC4-6F175D3DCCD1}">
              <a14:hiddenFill xmlns:a14="http://schemas.microsoft.com/office/drawing/2010/main">
                <a:solidFill>
                  <a:srgbClr val="FFFFFF"/>
                </a:solidFill>
              </a14:hiddenFill>
            </a:ext>
          </a:extLst>
        </p:spPr>
      </p:pic>
      <p:sp>
        <p:nvSpPr>
          <p:cNvPr id="216068" name="Text Box 4"/>
          <p:cNvSpPr txBox="1">
            <a:spLocks noChangeArrowheads="1"/>
          </p:cNvSpPr>
          <p:nvPr/>
        </p:nvSpPr>
        <p:spPr bwMode="auto">
          <a:xfrm>
            <a:off x="4470400" y="6400800"/>
            <a:ext cx="75184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a:r>
              <a:rPr lang="en-US" sz="1600">
                <a:solidFill>
                  <a:schemeClr val="bg1"/>
                </a:solidFill>
                <a:latin typeface="Gill Sans Std Light" pitchFamily="34" charset="0"/>
              </a:rPr>
              <a:t>WIND ENGINEERING AND AIR QUALITY CONSULTANTS</a:t>
            </a:r>
            <a:endParaRPr lang="en-US" sz="1600">
              <a:latin typeface="Gill Sans Std Light" pitchFamily="34" charset="0"/>
            </a:endParaRPr>
          </a:p>
        </p:txBody>
      </p:sp>
      <p:sp>
        <p:nvSpPr>
          <p:cNvPr id="216069" name="Rectangle 5"/>
          <p:cNvSpPr>
            <a:spLocks noGrp="1" noChangeArrowheads="1"/>
          </p:cNvSpPr>
          <p:nvPr>
            <p:ph type="title"/>
          </p:nvPr>
        </p:nvSpPr>
        <p:spPr bwMode="auto">
          <a:xfrm>
            <a:off x="609600" y="685800"/>
            <a:ext cx="10972800" cy="1143000"/>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216070" name="Rectangle 6"/>
          <p:cNvSpPr>
            <a:spLocks noGrp="1" noChangeArrowheads="1"/>
          </p:cNvSpPr>
          <p:nvPr>
            <p:ph type="body" idx="1"/>
          </p:nvPr>
        </p:nvSpPr>
        <p:spPr bwMode="auto">
          <a:xfrm>
            <a:off x="609600" y="1981200"/>
            <a:ext cx="10972800" cy="4038600"/>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71357266"/>
      </p:ext>
    </p:extLst>
  </p:cSld>
  <p:clrMap bg1="lt1" tx1="dk1" bg2="lt2" tx2="dk2" accent1="accent1" accent2="accent2" accent3="accent3" accent4="accent4" accent5="accent5" accent6="accent6" hlink="hlink" folHlink="folHlink"/>
  <p:sldLayoutIdLst>
    <p:sldLayoutId id="2147483840" r:id="rId1"/>
  </p:sldLayoutIdLst>
  <p:transition spd="slow"/>
  <p:txStyles>
    <p:titleStyle>
      <a:lvl1pPr algn="l" rtl="0" eaLnBrk="1" fontAlgn="base" hangingPunct="1">
        <a:spcBef>
          <a:spcPct val="0"/>
        </a:spcBef>
        <a:spcAft>
          <a:spcPct val="0"/>
        </a:spcAft>
        <a:defRPr sz="3400">
          <a:solidFill>
            <a:schemeClr val="bg1"/>
          </a:solidFill>
          <a:latin typeface="+mj-lt"/>
          <a:ea typeface="+mj-ea"/>
          <a:cs typeface="+mj-cs"/>
        </a:defRPr>
      </a:lvl1pPr>
      <a:lvl2pPr algn="l" rtl="0" eaLnBrk="1" fontAlgn="base" hangingPunct="1">
        <a:spcBef>
          <a:spcPct val="0"/>
        </a:spcBef>
        <a:spcAft>
          <a:spcPct val="0"/>
        </a:spcAft>
        <a:defRPr sz="3400">
          <a:solidFill>
            <a:schemeClr val="bg1"/>
          </a:solidFill>
          <a:latin typeface="Arial" charset="0"/>
        </a:defRPr>
      </a:lvl2pPr>
      <a:lvl3pPr algn="l" rtl="0" eaLnBrk="1" fontAlgn="base" hangingPunct="1">
        <a:spcBef>
          <a:spcPct val="0"/>
        </a:spcBef>
        <a:spcAft>
          <a:spcPct val="0"/>
        </a:spcAft>
        <a:defRPr sz="3400">
          <a:solidFill>
            <a:schemeClr val="bg1"/>
          </a:solidFill>
          <a:latin typeface="Arial" charset="0"/>
        </a:defRPr>
      </a:lvl3pPr>
      <a:lvl4pPr algn="l" rtl="0" eaLnBrk="1" fontAlgn="base" hangingPunct="1">
        <a:spcBef>
          <a:spcPct val="0"/>
        </a:spcBef>
        <a:spcAft>
          <a:spcPct val="0"/>
        </a:spcAft>
        <a:defRPr sz="3400">
          <a:solidFill>
            <a:schemeClr val="bg1"/>
          </a:solidFill>
          <a:latin typeface="Arial" charset="0"/>
        </a:defRPr>
      </a:lvl4pPr>
      <a:lvl5pPr algn="l" rtl="0" eaLnBrk="1" fontAlgn="base" hangingPunct="1">
        <a:spcBef>
          <a:spcPct val="0"/>
        </a:spcBef>
        <a:spcAft>
          <a:spcPct val="0"/>
        </a:spcAft>
        <a:defRPr sz="3400">
          <a:solidFill>
            <a:schemeClr val="bg1"/>
          </a:solidFill>
          <a:latin typeface="Arial" charset="0"/>
        </a:defRPr>
      </a:lvl5pPr>
      <a:lvl6pPr marL="457200" algn="l" rtl="0" eaLnBrk="1" fontAlgn="base" hangingPunct="1">
        <a:spcBef>
          <a:spcPct val="0"/>
        </a:spcBef>
        <a:spcAft>
          <a:spcPct val="0"/>
        </a:spcAft>
        <a:defRPr sz="3400">
          <a:solidFill>
            <a:schemeClr val="bg1"/>
          </a:solidFill>
          <a:latin typeface="Arial" charset="0"/>
        </a:defRPr>
      </a:lvl6pPr>
      <a:lvl7pPr marL="914400" algn="l" rtl="0" eaLnBrk="1" fontAlgn="base" hangingPunct="1">
        <a:spcBef>
          <a:spcPct val="0"/>
        </a:spcBef>
        <a:spcAft>
          <a:spcPct val="0"/>
        </a:spcAft>
        <a:defRPr sz="3400">
          <a:solidFill>
            <a:schemeClr val="bg1"/>
          </a:solidFill>
          <a:latin typeface="Arial" charset="0"/>
        </a:defRPr>
      </a:lvl7pPr>
      <a:lvl8pPr marL="1371600" algn="l" rtl="0" eaLnBrk="1" fontAlgn="base" hangingPunct="1">
        <a:spcBef>
          <a:spcPct val="0"/>
        </a:spcBef>
        <a:spcAft>
          <a:spcPct val="0"/>
        </a:spcAft>
        <a:defRPr sz="3400">
          <a:solidFill>
            <a:schemeClr val="bg1"/>
          </a:solidFill>
          <a:latin typeface="Arial" charset="0"/>
        </a:defRPr>
      </a:lvl8pPr>
      <a:lvl9pPr marL="1828800" algn="l" rtl="0" eaLnBrk="1" fontAlgn="base" hangingPunct="1">
        <a:spcBef>
          <a:spcPct val="0"/>
        </a:spcBef>
        <a:spcAft>
          <a:spcPct val="0"/>
        </a:spcAft>
        <a:defRPr sz="3400">
          <a:solidFill>
            <a:schemeClr val="bg1"/>
          </a:solidFill>
          <a:latin typeface="Arial" charset="0"/>
        </a:defRPr>
      </a:lvl9pPr>
    </p:titleStyle>
    <p:bodyStyle>
      <a:lvl1pPr marL="342900" indent="-342900" algn="l" rtl="0" eaLnBrk="1" fontAlgn="base" hangingPunct="1">
        <a:spcBef>
          <a:spcPct val="20000"/>
        </a:spcBef>
        <a:spcAft>
          <a:spcPct val="0"/>
        </a:spcAft>
        <a:buClr>
          <a:schemeClr val="accent1"/>
        </a:buClr>
        <a:buSzPct val="80000"/>
        <a:buChar char="•"/>
        <a:defRPr sz="2800">
          <a:solidFill>
            <a:schemeClr val="bg1"/>
          </a:solidFill>
          <a:latin typeface="+mn-lt"/>
          <a:ea typeface="+mn-ea"/>
          <a:cs typeface="+mn-cs"/>
        </a:defRPr>
      </a:lvl1pPr>
      <a:lvl2pPr marL="742950" indent="-285750" algn="l" rtl="0" eaLnBrk="1" fontAlgn="base" hangingPunct="1">
        <a:spcBef>
          <a:spcPct val="20000"/>
        </a:spcBef>
        <a:spcAft>
          <a:spcPct val="0"/>
        </a:spcAft>
        <a:buClr>
          <a:schemeClr val="accent1"/>
        </a:buClr>
        <a:buSzPct val="80000"/>
        <a:buChar char="•"/>
        <a:defRPr sz="2400">
          <a:solidFill>
            <a:schemeClr val="bg1"/>
          </a:solidFill>
          <a:latin typeface="+mn-lt"/>
        </a:defRPr>
      </a:lvl2pPr>
      <a:lvl3pPr marL="1143000" indent="-228600" algn="l" rtl="0" eaLnBrk="1" fontAlgn="base" hangingPunct="1">
        <a:spcBef>
          <a:spcPct val="20000"/>
        </a:spcBef>
        <a:spcAft>
          <a:spcPct val="0"/>
        </a:spcAft>
        <a:buClr>
          <a:schemeClr val="accent1"/>
        </a:buClr>
        <a:buSzPct val="80000"/>
        <a:buChar char="•"/>
        <a:defRPr sz="2000">
          <a:solidFill>
            <a:schemeClr val="bg1"/>
          </a:solidFill>
          <a:latin typeface="+mn-lt"/>
        </a:defRPr>
      </a:lvl3pPr>
      <a:lvl4pPr marL="1600200" indent="-228600" algn="l" rtl="0" eaLnBrk="1" fontAlgn="base" hangingPunct="1">
        <a:spcBef>
          <a:spcPct val="20000"/>
        </a:spcBef>
        <a:spcAft>
          <a:spcPct val="0"/>
        </a:spcAft>
        <a:buClr>
          <a:schemeClr val="accent1"/>
        </a:buClr>
        <a:buSzPct val="80000"/>
        <a:buChar char="•"/>
        <a:defRPr sz="2000">
          <a:solidFill>
            <a:schemeClr val="bg1"/>
          </a:solidFill>
          <a:latin typeface="+mn-lt"/>
        </a:defRPr>
      </a:lvl4pPr>
      <a:lvl5pPr marL="2057400" indent="-228600" algn="l" rtl="0" eaLnBrk="1" fontAlgn="base" hangingPunct="1">
        <a:spcBef>
          <a:spcPct val="20000"/>
        </a:spcBef>
        <a:spcAft>
          <a:spcPct val="0"/>
        </a:spcAft>
        <a:buClr>
          <a:schemeClr val="accent1"/>
        </a:buClr>
        <a:buSzPct val="80000"/>
        <a:buChar char="•"/>
        <a:defRPr sz="2000">
          <a:solidFill>
            <a:schemeClr val="bg1"/>
          </a:solidFill>
          <a:latin typeface="+mn-lt"/>
        </a:defRPr>
      </a:lvl5pPr>
      <a:lvl6pPr marL="2514600" indent="-228600" algn="l" rtl="0" eaLnBrk="1" fontAlgn="base" hangingPunct="1">
        <a:spcBef>
          <a:spcPct val="20000"/>
        </a:spcBef>
        <a:spcAft>
          <a:spcPct val="0"/>
        </a:spcAft>
        <a:buClr>
          <a:schemeClr val="accent1"/>
        </a:buClr>
        <a:buSzPct val="80000"/>
        <a:buChar char="•"/>
        <a:defRPr sz="2000">
          <a:solidFill>
            <a:schemeClr val="bg1"/>
          </a:solidFill>
          <a:latin typeface="+mn-lt"/>
        </a:defRPr>
      </a:lvl6pPr>
      <a:lvl7pPr marL="2971800" indent="-228600" algn="l" rtl="0" eaLnBrk="1" fontAlgn="base" hangingPunct="1">
        <a:spcBef>
          <a:spcPct val="20000"/>
        </a:spcBef>
        <a:spcAft>
          <a:spcPct val="0"/>
        </a:spcAft>
        <a:buClr>
          <a:schemeClr val="accent1"/>
        </a:buClr>
        <a:buSzPct val="80000"/>
        <a:buChar char="•"/>
        <a:defRPr sz="2000">
          <a:solidFill>
            <a:schemeClr val="bg1"/>
          </a:solidFill>
          <a:latin typeface="+mn-lt"/>
        </a:defRPr>
      </a:lvl7pPr>
      <a:lvl8pPr marL="3429000" indent="-228600" algn="l" rtl="0" eaLnBrk="1" fontAlgn="base" hangingPunct="1">
        <a:spcBef>
          <a:spcPct val="20000"/>
        </a:spcBef>
        <a:spcAft>
          <a:spcPct val="0"/>
        </a:spcAft>
        <a:buClr>
          <a:schemeClr val="accent1"/>
        </a:buClr>
        <a:buSzPct val="80000"/>
        <a:buChar char="•"/>
        <a:defRPr sz="2000">
          <a:solidFill>
            <a:schemeClr val="bg1"/>
          </a:solidFill>
          <a:latin typeface="+mn-lt"/>
        </a:defRPr>
      </a:lvl8pPr>
      <a:lvl9pPr marL="3886200" indent="-228600" algn="l" rtl="0" eaLnBrk="1" fontAlgn="base" hangingPunct="1">
        <a:spcBef>
          <a:spcPct val="20000"/>
        </a:spcBef>
        <a:spcAft>
          <a:spcPct val="0"/>
        </a:spcAft>
        <a:buClr>
          <a:schemeClr val="accent1"/>
        </a:buClr>
        <a:buSzPct val="80000"/>
        <a:buChar char="•"/>
        <a:defRPr sz="20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16066" name="Rectangle 2"/>
          <p:cNvSpPr>
            <a:spLocks noChangeArrowheads="1"/>
          </p:cNvSpPr>
          <p:nvPr/>
        </p:nvSpPr>
        <p:spPr bwMode="auto">
          <a:xfrm>
            <a:off x="0" y="6172200"/>
            <a:ext cx="12192000" cy="685800"/>
          </a:xfrm>
          <a:prstGeom prst="rect">
            <a:avLst/>
          </a:prstGeom>
          <a:solidFill>
            <a:srgbClr val="001932">
              <a:alpha val="75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216067" name="Picture 3" descr="CPP"/>
          <p:cNvPicPr>
            <a:picLocks noChangeAspect="1" noChangeArrowheads="1"/>
          </p:cNvPicPr>
          <p:nvPr/>
        </p:nvPicPr>
        <p:blipFill>
          <a:blip r:embed="rId4" cstate="print">
            <a:extLst>
              <a:ext uri="{28A0092B-C50C-407E-A947-70E740481C1C}">
                <a14:useLocalDpi xmlns:a14="http://schemas.microsoft.com/office/drawing/2010/main" val="0"/>
              </a:ext>
            </a:extLst>
          </a:blip>
          <a:srcRect r="36000"/>
          <a:stretch>
            <a:fillRect/>
          </a:stretch>
        </p:blipFill>
        <p:spPr bwMode="auto">
          <a:xfrm>
            <a:off x="203199" y="6324603"/>
            <a:ext cx="677949" cy="392113"/>
          </a:xfrm>
          <a:prstGeom prst="rect">
            <a:avLst/>
          </a:prstGeom>
          <a:noFill/>
          <a:extLst>
            <a:ext uri="{909E8E84-426E-40DD-AFC4-6F175D3DCCD1}">
              <a14:hiddenFill xmlns:a14="http://schemas.microsoft.com/office/drawing/2010/main">
                <a:solidFill>
                  <a:srgbClr val="FFFFFF"/>
                </a:solidFill>
              </a14:hiddenFill>
            </a:ext>
          </a:extLst>
        </p:spPr>
      </p:pic>
      <p:sp>
        <p:nvSpPr>
          <p:cNvPr id="216068" name="Text Box 4"/>
          <p:cNvSpPr txBox="1">
            <a:spLocks noChangeArrowheads="1"/>
          </p:cNvSpPr>
          <p:nvPr/>
        </p:nvSpPr>
        <p:spPr bwMode="auto">
          <a:xfrm>
            <a:off x="4470400" y="6400800"/>
            <a:ext cx="75184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a:r>
              <a:rPr lang="en-US" sz="1600">
                <a:solidFill>
                  <a:schemeClr val="bg1"/>
                </a:solidFill>
                <a:latin typeface="Gill Sans Std Light" pitchFamily="34" charset="0"/>
              </a:rPr>
              <a:t>WIND ENGINEERING AND AIR QUALITY CONSULTANTS</a:t>
            </a:r>
            <a:endParaRPr lang="en-US" sz="1600">
              <a:latin typeface="Gill Sans Std Light" pitchFamily="34" charset="0"/>
            </a:endParaRPr>
          </a:p>
        </p:txBody>
      </p:sp>
      <p:sp>
        <p:nvSpPr>
          <p:cNvPr id="216069" name="Rectangle 5"/>
          <p:cNvSpPr>
            <a:spLocks noGrp="1" noChangeArrowheads="1"/>
          </p:cNvSpPr>
          <p:nvPr>
            <p:ph type="title"/>
          </p:nvPr>
        </p:nvSpPr>
        <p:spPr bwMode="auto">
          <a:xfrm>
            <a:off x="609600" y="685800"/>
            <a:ext cx="10972800" cy="1143000"/>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216070" name="Rectangle 6"/>
          <p:cNvSpPr>
            <a:spLocks noGrp="1" noChangeArrowheads="1"/>
          </p:cNvSpPr>
          <p:nvPr>
            <p:ph type="body" idx="1"/>
          </p:nvPr>
        </p:nvSpPr>
        <p:spPr bwMode="auto">
          <a:xfrm>
            <a:off x="609600" y="1981200"/>
            <a:ext cx="10972800" cy="4038600"/>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27772223"/>
      </p:ext>
    </p:extLst>
  </p:cSld>
  <p:clrMap bg1="lt1" tx1="dk1" bg2="lt2" tx2="dk2" accent1="accent1" accent2="accent2" accent3="accent3" accent4="accent4" accent5="accent5" accent6="accent6" hlink="hlink" folHlink="folHlink"/>
  <p:sldLayoutIdLst>
    <p:sldLayoutId id="2147483842" r:id="rId1"/>
  </p:sldLayoutIdLst>
  <p:transition spd="slow"/>
  <p:txStyles>
    <p:titleStyle>
      <a:lvl1pPr algn="l" rtl="0" eaLnBrk="1" fontAlgn="base" hangingPunct="1">
        <a:spcBef>
          <a:spcPct val="0"/>
        </a:spcBef>
        <a:spcAft>
          <a:spcPct val="0"/>
        </a:spcAft>
        <a:defRPr sz="3400">
          <a:solidFill>
            <a:schemeClr val="bg1"/>
          </a:solidFill>
          <a:latin typeface="+mj-lt"/>
          <a:ea typeface="+mj-ea"/>
          <a:cs typeface="+mj-cs"/>
        </a:defRPr>
      </a:lvl1pPr>
      <a:lvl2pPr algn="l" rtl="0" eaLnBrk="1" fontAlgn="base" hangingPunct="1">
        <a:spcBef>
          <a:spcPct val="0"/>
        </a:spcBef>
        <a:spcAft>
          <a:spcPct val="0"/>
        </a:spcAft>
        <a:defRPr sz="3400">
          <a:solidFill>
            <a:schemeClr val="bg1"/>
          </a:solidFill>
          <a:latin typeface="Arial" charset="0"/>
        </a:defRPr>
      </a:lvl2pPr>
      <a:lvl3pPr algn="l" rtl="0" eaLnBrk="1" fontAlgn="base" hangingPunct="1">
        <a:spcBef>
          <a:spcPct val="0"/>
        </a:spcBef>
        <a:spcAft>
          <a:spcPct val="0"/>
        </a:spcAft>
        <a:defRPr sz="3400">
          <a:solidFill>
            <a:schemeClr val="bg1"/>
          </a:solidFill>
          <a:latin typeface="Arial" charset="0"/>
        </a:defRPr>
      </a:lvl3pPr>
      <a:lvl4pPr algn="l" rtl="0" eaLnBrk="1" fontAlgn="base" hangingPunct="1">
        <a:spcBef>
          <a:spcPct val="0"/>
        </a:spcBef>
        <a:spcAft>
          <a:spcPct val="0"/>
        </a:spcAft>
        <a:defRPr sz="3400">
          <a:solidFill>
            <a:schemeClr val="bg1"/>
          </a:solidFill>
          <a:latin typeface="Arial" charset="0"/>
        </a:defRPr>
      </a:lvl4pPr>
      <a:lvl5pPr algn="l" rtl="0" eaLnBrk="1" fontAlgn="base" hangingPunct="1">
        <a:spcBef>
          <a:spcPct val="0"/>
        </a:spcBef>
        <a:spcAft>
          <a:spcPct val="0"/>
        </a:spcAft>
        <a:defRPr sz="3400">
          <a:solidFill>
            <a:schemeClr val="bg1"/>
          </a:solidFill>
          <a:latin typeface="Arial" charset="0"/>
        </a:defRPr>
      </a:lvl5pPr>
      <a:lvl6pPr marL="457200" algn="l" rtl="0" eaLnBrk="1" fontAlgn="base" hangingPunct="1">
        <a:spcBef>
          <a:spcPct val="0"/>
        </a:spcBef>
        <a:spcAft>
          <a:spcPct val="0"/>
        </a:spcAft>
        <a:defRPr sz="3400">
          <a:solidFill>
            <a:schemeClr val="bg1"/>
          </a:solidFill>
          <a:latin typeface="Arial" charset="0"/>
        </a:defRPr>
      </a:lvl6pPr>
      <a:lvl7pPr marL="914400" algn="l" rtl="0" eaLnBrk="1" fontAlgn="base" hangingPunct="1">
        <a:spcBef>
          <a:spcPct val="0"/>
        </a:spcBef>
        <a:spcAft>
          <a:spcPct val="0"/>
        </a:spcAft>
        <a:defRPr sz="3400">
          <a:solidFill>
            <a:schemeClr val="bg1"/>
          </a:solidFill>
          <a:latin typeface="Arial" charset="0"/>
        </a:defRPr>
      </a:lvl7pPr>
      <a:lvl8pPr marL="1371600" algn="l" rtl="0" eaLnBrk="1" fontAlgn="base" hangingPunct="1">
        <a:spcBef>
          <a:spcPct val="0"/>
        </a:spcBef>
        <a:spcAft>
          <a:spcPct val="0"/>
        </a:spcAft>
        <a:defRPr sz="3400">
          <a:solidFill>
            <a:schemeClr val="bg1"/>
          </a:solidFill>
          <a:latin typeface="Arial" charset="0"/>
        </a:defRPr>
      </a:lvl8pPr>
      <a:lvl9pPr marL="1828800" algn="l" rtl="0" eaLnBrk="1" fontAlgn="base" hangingPunct="1">
        <a:spcBef>
          <a:spcPct val="0"/>
        </a:spcBef>
        <a:spcAft>
          <a:spcPct val="0"/>
        </a:spcAft>
        <a:defRPr sz="3400">
          <a:solidFill>
            <a:schemeClr val="bg1"/>
          </a:solidFill>
          <a:latin typeface="Arial" charset="0"/>
        </a:defRPr>
      </a:lvl9pPr>
    </p:titleStyle>
    <p:bodyStyle>
      <a:lvl1pPr marL="342900" indent="-342900" algn="l" rtl="0" eaLnBrk="1" fontAlgn="base" hangingPunct="1">
        <a:spcBef>
          <a:spcPct val="20000"/>
        </a:spcBef>
        <a:spcAft>
          <a:spcPct val="0"/>
        </a:spcAft>
        <a:buClr>
          <a:schemeClr val="accent1"/>
        </a:buClr>
        <a:buSzPct val="80000"/>
        <a:buChar char="•"/>
        <a:defRPr sz="2800">
          <a:solidFill>
            <a:schemeClr val="bg1"/>
          </a:solidFill>
          <a:latin typeface="+mn-lt"/>
          <a:ea typeface="+mn-ea"/>
          <a:cs typeface="+mn-cs"/>
        </a:defRPr>
      </a:lvl1pPr>
      <a:lvl2pPr marL="742950" indent="-285750" algn="l" rtl="0" eaLnBrk="1" fontAlgn="base" hangingPunct="1">
        <a:spcBef>
          <a:spcPct val="20000"/>
        </a:spcBef>
        <a:spcAft>
          <a:spcPct val="0"/>
        </a:spcAft>
        <a:buClr>
          <a:schemeClr val="accent1"/>
        </a:buClr>
        <a:buSzPct val="80000"/>
        <a:buChar char="•"/>
        <a:defRPr sz="2400">
          <a:solidFill>
            <a:schemeClr val="bg1"/>
          </a:solidFill>
          <a:latin typeface="+mn-lt"/>
        </a:defRPr>
      </a:lvl2pPr>
      <a:lvl3pPr marL="1143000" indent="-228600" algn="l" rtl="0" eaLnBrk="1" fontAlgn="base" hangingPunct="1">
        <a:spcBef>
          <a:spcPct val="20000"/>
        </a:spcBef>
        <a:spcAft>
          <a:spcPct val="0"/>
        </a:spcAft>
        <a:buClr>
          <a:schemeClr val="accent1"/>
        </a:buClr>
        <a:buSzPct val="80000"/>
        <a:buChar char="•"/>
        <a:defRPr sz="2000">
          <a:solidFill>
            <a:schemeClr val="bg1"/>
          </a:solidFill>
          <a:latin typeface="+mn-lt"/>
        </a:defRPr>
      </a:lvl3pPr>
      <a:lvl4pPr marL="1600200" indent="-228600" algn="l" rtl="0" eaLnBrk="1" fontAlgn="base" hangingPunct="1">
        <a:spcBef>
          <a:spcPct val="20000"/>
        </a:spcBef>
        <a:spcAft>
          <a:spcPct val="0"/>
        </a:spcAft>
        <a:buClr>
          <a:schemeClr val="accent1"/>
        </a:buClr>
        <a:buSzPct val="80000"/>
        <a:buChar char="•"/>
        <a:defRPr sz="2000">
          <a:solidFill>
            <a:schemeClr val="bg1"/>
          </a:solidFill>
          <a:latin typeface="+mn-lt"/>
        </a:defRPr>
      </a:lvl4pPr>
      <a:lvl5pPr marL="2057400" indent="-228600" algn="l" rtl="0" eaLnBrk="1" fontAlgn="base" hangingPunct="1">
        <a:spcBef>
          <a:spcPct val="20000"/>
        </a:spcBef>
        <a:spcAft>
          <a:spcPct val="0"/>
        </a:spcAft>
        <a:buClr>
          <a:schemeClr val="accent1"/>
        </a:buClr>
        <a:buSzPct val="80000"/>
        <a:buChar char="•"/>
        <a:defRPr sz="2000">
          <a:solidFill>
            <a:schemeClr val="bg1"/>
          </a:solidFill>
          <a:latin typeface="+mn-lt"/>
        </a:defRPr>
      </a:lvl5pPr>
      <a:lvl6pPr marL="2514600" indent="-228600" algn="l" rtl="0" eaLnBrk="1" fontAlgn="base" hangingPunct="1">
        <a:spcBef>
          <a:spcPct val="20000"/>
        </a:spcBef>
        <a:spcAft>
          <a:spcPct val="0"/>
        </a:spcAft>
        <a:buClr>
          <a:schemeClr val="accent1"/>
        </a:buClr>
        <a:buSzPct val="80000"/>
        <a:buChar char="•"/>
        <a:defRPr sz="2000">
          <a:solidFill>
            <a:schemeClr val="bg1"/>
          </a:solidFill>
          <a:latin typeface="+mn-lt"/>
        </a:defRPr>
      </a:lvl6pPr>
      <a:lvl7pPr marL="2971800" indent="-228600" algn="l" rtl="0" eaLnBrk="1" fontAlgn="base" hangingPunct="1">
        <a:spcBef>
          <a:spcPct val="20000"/>
        </a:spcBef>
        <a:spcAft>
          <a:spcPct val="0"/>
        </a:spcAft>
        <a:buClr>
          <a:schemeClr val="accent1"/>
        </a:buClr>
        <a:buSzPct val="80000"/>
        <a:buChar char="•"/>
        <a:defRPr sz="2000">
          <a:solidFill>
            <a:schemeClr val="bg1"/>
          </a:solidFill>
          <a:latin typeface="+mn-lt"/>
        </a:defRPr>
      </a:lvl7pPr>
      <a:lvl8pPr marL="3429000" indent="-228600" algn="l" rtl="0" eaLnBrk="1" fontAlgn="base" hangingPunct="1">
        <a:spcBef>
          <a:spcPct val="20000"/>
        </a:spcBef>
        <a:spcAft>
          <a:spcPct val="0"/>
        </a:spcAft>
        <a:buClr>
          <a:schemeClr val="accent1"/>
        </a:buClr>
        <a:buSzPct val="80000"/>
        <a:buChar char="•"/>
        <a:defRPr sz="2000">
          <a:solidFill>
            <a:schemeClr val="bg1"/>
          </a:solidFill>
          <a:latin typeface="+mn-lt"/>
        </a:defRPr>
      </a:lvl8pPr>
      <a:lvl9pPr marL="3886200" indent="-228600" algn="l" rtl="0" eaLnBrk="1" fontAlgn="base" hangingPunct="1">
        <a:spcBef>
          <a:spcPct val="20000"/>
        </a:spcBef>
        <a:spcAft>
          <a:spcPct val="0"/>
        </a:spcAft>
        <a:buClr>
          <a:schemeClr val="accent1"/>
        </a:buClr>
        <a:buSzPct val="80000"/>
        <a:buChar char="•"/>
        <a:defRPr sz="20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16066" name="Rectangle 2"/>
          <p:cNvSpPr>
            <a:spLocks noChangeArrowheads="1"/>
          </p:cNvSpPr>
          <p:nvPr/>
        </p:nvSpPr>
        <p:spPr bwMode="auto">
          <a:xfrm>
            <a:off x="0" y="6172200"/>
            <a:ext cx="12192000" cy="685800"/>
          </a:xfrm>
          <a:prstGeom prst="rect">
            <a:avLst/>
          </a:prstGeom>
          <a:solidFill>
            <a:srgbClr val="001932">
              <a:alpha val="75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216067" name="Picture 3" descr="CPP"/>
          <p:cNvPicPr>
            <a:picLocks noChangeAspect="1" noChangeArrowheads="1"/>
          </p:cNvPicPr>
          <p:nvPr/>
        </p:nvPicPr>
        <p:blipFill>
          <a:blip r:embed="rId4" cstate="print">
            <a:extLst>
              <a:ext uri="{28A0092B-C50C-407E-A947-70E740481C1C}">
                <a14:useLocalDpi xmlns:a14="http://schemas.microsoft.com/office/drawing/2010/main" val="0"/>
              </a:ext>
            </a:extLst>
          </a:blip>
          <a:srcRect r="36000"/>
          <a:stretch>
            <a:fillRect/>
          </a:stretch>
        </p:blipFill>
        <p:spPr bwMode="auto">
          <a:xfrm>
            <a:off x="203199" y="6324603"/>
            <a:ext cx="677949" cy="392113"/>
          </a:xfrm>
          <a:prstGeom prst="rect">
            <a:avLst/>
          </a:prstGeom>
          <a:noFill/>
          <a:extLst>
            <a:ext uri="{909E8E84-426E-40DD-AFC4-6F175D3DCCD1}">
              <a14:hiddenFill xmlns:a14="http://schemas.microsoft.com/office/drawing/2010/main">
                <a:solidFill>
                  <a:srgbClr val="FFFFFF"/>
                </a:solidFill>
              </a14:hiddenFill>
            </a:ext>
          </a:extLst>
        </p:spPr>
      </p:pic>
      <p:sp>
        <p:nvSpPr>
          <p:cNvPr id="216068" name="Text Box 4"/>
          <p:cNvSpPr txBox="1">
            <a:spLocks noChangeArrowheads="1"/>
          </p:cNvSpPr>
          <p:nvPr/>
        </p:nvSpPr>
        <p:spPr bwMode="auto">
          <a:xfrm>
            <a:off x="4470400" y="6400800"/>
            <a:ext cx="75184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a:r>
              <a:rPr lang="en-US" sz="1600">
                <a:solidFill>
                  <a:schemeClr val="bg1"/>
                </a:solidFill>
                <a:latin typeface="Gill Sans Std Light" pitchFamily="34" charset="0"/>
              </a:rPr>
              <a:t>WIND ENGINEERING AND AIR QUALITY CONSULTANTS</a:t>
            </a:r>
            <a:endParaRPr lang="en-US" sz="1600">
              <a:latin typeface="Gill Sans Std Light" pitchFamily="34" charset="0"/>
            </a:endParaRPr>
          </a:p>
        </p:txBody>
      </p:sp>
      <p:sp>
        <p:nvSpPr>
          <p:cNvPr id="216069" name="Rectangle 5"/>
          <p:cNvSpPr>
            <a:spLocks noGrp="1" noChangeArrowheads="1"/>
          </p:cNvSpPr>
          <p:nvPr>
            <p:ph type="title"/>
          </p:nvPr>
        </p:nvSpPr>
        <p:spPr bwMode="auto">
          <a:xfrm>
            <a:off x="609600" y="685800"/>
            <a:ext cx="10972800" cy="1143000"/>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216070" name="Rectangle 6"/>
          <p:cNvSpPr>
            <a:spLocks noGrp="1" noChangeArrowheads="1"/>
          </p:cNvSpPr>
          <p:nvPr>
            <p:ph type="body" idx="1"/>
          </p:nvPr>
        </p:nvSpPr>
        <p:spPr bwMode="auto">
          <a:xfrm>
            <a:off x="609600" y="1981200"/>
            <a:ext cx="10972800" cy="4038600"/>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55132129"/>
      </p:ext>
    </p:extLst>
  </p:cSld>
  <p:clrMap bg1="lt1" tx1="dk1" bg2="lt2" tx2="dk2" accent1="accent1" accent2="accent2" accent3="accent3" accent4="accent4" accent5="accent5" accent6="accent6" hlink="hlink" folHlink="folHlink"/>
  <p:sldLayoutIdLst>
    <p:sldLayoutId id="2147483844" r:id="rId1"/>
  </p:sldLayoutIdLst>
  <p:transition spd="slow"/>
  <p:txStyles>
    <p:titleStyle>
      <a:lvl1pPr algn="l" rtl="0" eaLnBrk="1" fontAlgn="base" hangingPunct="1">
        <a:spcBef>
          <a:spcPct val="0"/>
        </a:spcBef>
        <a:spcAft>
          <a:spcPct val="0"/>
        </a:spcAft>
        <a:defRPr sz="3400">
          <a:solidFill>
            <a:schemeClr val="bg1"/>
          </a:solidFill>
          <a:latin typeface="+mj-lt"/>
          <a:ea typeface="+mj-ea"/>
          <a:cs typeface="+mj-cs"/>
        </a:defRPr>
      </a:lvl1pPr>
      <a:lvl2pPr algn="l" rtl="0" eaLnBrk="1" fontAlgn="base" hangingPunct="1">
        <a:spcBef>
          <a:spcPct val="0"/>
        </a:spcBef>
        <a:spcAft>
          <a:spcPct val="0"/>
        </a:spcAft>
        <a:defRPr sz="3400">
          <a:solidFill>
            <a:schemeClr val="bg1"/>
          </a:solidFill>
          <a:latin typeface="Arial" charset="0"/>
        </a:defRPr>
      </a:lvl2pPr>
      <a:lvl3pPr algn="l" rtl="0" eaLnBrk="1" fontAlgn="base" hangingPunct="1">
        <a:spcBef>
          <a:spcPct val="0"/>
        </a:spcBef>
        <a:spcAft>
          <a:spcPct val="0"/>
        </a:spcAft>
        <a:defRPr sz="3400">
          <a:solidFill>
            <a:schemeClr val="bg1"/>
          </a:solidFill>
          <a:latin typeface="Arial" charset="0"/>
        </a:defRPr>
      </a:lvl3pPr>
      <a:lvl4pPr algn="l" rtl="0" eaLnBrk="1" fontAlgn="base" hangingPunct="1">
        <a:spcBef>
          <a:spcPct val="0"/>
        </a:spcBef>
        <a:spcAft>
          <a:spcPct val="0"/>
        </a:spcAft>
        <a:defRPr sz="3400">
          <a:solidFill>
            <a:schemeClr val="bg1"/>
          </a:solidFill>
          <a:latin typeface="Arial" charset="0"/>
        </a:defRPr>
      </a:lvl4pPr>
      <a:lvl5pPr algn="l" rtl="0" eaLnBrk="1" fontAlgn="base" hangingPunct="1">
        <a:spcBef>
          <a:spcPct val="0"/>
        </a:spcBef>
        <a:spcAft>
          <a:spcPct val="0"/>
        </a:spcAft>
        <a:defRPr sz="3400">
          <a:solidFill>
            <a:schemeClr val="bg1"/>
          </a:solidFill>
          <a:latin typeface="Arial" charset="0"/>
        </a:defRPr>
      </a:lvl5pPr>
      <a:lvl6pPr marL="457200" algn="l" rtl="0" eaLnBrk="1" fontAlgn="base" hangingPunct="1">
        <a:spcBef>
          <a:spcPct val="0"/>
        </a:spcBef>
        <a:spcAft>
          <a:spcPct val="0"/>
        </a:spcAft>
        <a:defRPr sz="3400">
          <a:solidFill>
            <a:schemeClr val="bg1"/>
          </a:solidFill>
          <a:latin typeface="Arial" charset="0"/>
        </a:defRPr>
      </a:lvl6pPr>
      <a:lvl7pPr marL="914400" algn="l" rtl="0" eaLnBrk="1" fontAlgn="base" hangingPunct="1">
        <a:spcBef>
          <a:spcPct val="0"/>
        </a:spcBef>
        <a:spcAft>
          <a:spcPct val="0"/>
        </a:spcAft>
        <a:defRPr sz="3400">
          <a:solidFill>
            <a:schemeClr val="bg1"/>
          </a:solidFill>
          <a:latin typeface="Arial" charset="0"/>
        </a:defRPr>
      </a:lvl7pPr>
      <a:lvl8pPr marL="1371600" algn="l" rtl="0" eaLnBrk="1" fontAlgn="base" hangingPunct="1">
        <a:spcBef>
          <a:spcPct val="0"/>
        </a:spcBef>
        <a:spcAft>
          <a:spcPct val="0"/>
        </a:spcAft>
        <a:defRPr sz="3400">
          <a:solidFill>
            <a:schemeClr val="bg1"/>
          </a:solidFill>
          <a:latin typeface="Arial" charset="0"/>
        </a:defRPr>
      </a:lvl8pPr>
      <a:lvl9pPr marL="1828800" algn="l" rtl="0" eaLnBrk="1" fontAlgn="base" hangingPunct="1">
        <a:spcBef>
          <a:spcPct val="0"/>
        </a:spcBef>
        <a:spcAft>
          <a:spcPct val="0"/>
        </a:spcAft>
        <a:defRPr sz="3400">
          <a:solidFill>
            <a:schemeClr val="bg1"/>
          </a:solidFill>
          <a:latin typeface="Arial" charset="0"/>
        </a:defRPr>
      </a:lvl9pPr>
    </p:titleStyle>
    <p:bodyStyle>
      <a:lvl1pPr marL="342900" indent="-342900" algn="l" rtl="0" eaLnBrk="1" fontAlgn="base" hangingPunct="1">
        <a:spcBef>
          <a:spcPct val="20000"/>
        </a:spcBef>
        <a:spcAft>
          <a:spcPct val="0"/>
        </a:spcAft>
        <a:buClr>
          <a:schemeClr val="accent1"/>
        </a:buClr>
        <a:buSzPct val="80000"/>
        <a:buChar char="•"/>
        <a:defRPr sz="2800">
          <a:solidFill>
            <a:schemeClr val="bg1"/>
          </a:solidFill>
          <a:latin typeface="+mn-lt"/>
          <a:ea typeface="+mn-ea"/>
          <a:cs typeface="+mn-cs"/>
        </a:defRPr>
      </a:lvl1pPr>
      <a:lvl2pPr marL="742950" indent="-285750" algn="l" rtl="0" eaLnBrk="1" fontAlgn="base" hangingPunct="1">
        <a:spcBef>
          <a:spcPct val="20000"/>
        </a:spcBef>
        <a:spcAft>
          <a:spcPct val="0"/>
        </a:spcAft>
        <a:buClr>
          <a:schemeClr val="accent1"/>
        </a:buClr>
        <a:buSzPct val="80000"/>
        <a:buChar char="•"/>
        <a:defRPr sz="2400">
          <a:solidFill>
            <a:schemeClr val="bg1"/>
          </a:solidFill>
          <a:latin typeface="+mn-lt"/>
        </a:defRPr>
      </a:lvl2pPr>
      <a:lvl3pPr marL="1143000" indent="-228600" algn="l" rtl="0" eaLnBrk="1" fontAlgn="base" hangingPunct="1">
        <a:spcBef>
          <a:spcPct val="20000"/>
        </a:spcBef>
        <a:spcAft>
          <a:spcPct val="0"/>
        </a:spcAft>
        <a:buClr>
          <a:schemeClr val="accent1"/>
        </a:buClr>
        <a:buSzPct val="80000"/>
        <a:buChar char="•"/>
        <a:defRPr sz="2000">
          <a:solidFill>
            <a:schemeClr val="bg1"/>
          </a:solidFill>
          <a:latin typeface="+mn-lt"/>
        </a:defRPr>
      </a:lvl3pPr>
      <a:lvl4pPr marL="1600200" indent="-228600" algn="l" rtl="0" eaLnBrk="1" fontAlgn="base" hangingPunct="1">
        <a:spcBef>
          <a:spcPct val="20000"/>
        </a:spcBef>
        <a:spcAft>
          <a:spcPct val="0"/>
        </a:spcAft>
        <a:buClr>
          <a:schemeClr val="accent1"/>
        </a:buClr>
        <a:buSzPct val="80000"/>
        <a:buChar char="•"/>
        <a:defRPr sz="2000">
          <a:solidFill>
            <a:schemeClr val="bg1"/>
          </a:solidFill>
          <a:latin typeface="+mn-lt"/>
        </a:defRPr>
      </a:lvl4pPr>
      <a:lvl5pPr marL="2057400" indent="-228600" algn="l" rtl="0" eaLnBrk="1" fontAlgn="base" hangingPunct="1">
        <a:spcBef>
          <a:spcPct val="20000"/>
        </a:spcBef>
        <a:spcAft>
          <a:spcPct val="0"/>
        </a:spcAft>
        <a:buClr>
          <a:schemeClr val="accent1"/>
        </a:buClr>
        <a:buSzPct val="80000"/>
        <a:buChar char="•"/>
        <a:defRPr sz="2000">
          <a:solidFill>
            <a:schemeClr val="bg1"/>
          </a:solidFill>
          <a:latin typeface="+mn-lt"/>
        </a:defRPr>
      </a:lvl5pPr>
      <a:lvl6pPr marL="2514600" indent="-228600" algn="l" rtl="0" eaLnBrk="1" fontAlgn="base" hangingPunct="1">
        <a:spcBef>
          <a:spcPct val="20000"/>
        </a:spcBef>
        <a:spcAft>
          <a:spcPct val="0"/>
        </a:spcAft>
        <a:buClr>
          <a:schemeClr val="accent1"/>
        </a:buClr>
        <a:buSzPct val="80000"/>
        <a:buChar char="•"/>
        <a:defRPr sz="2000">
          <a:solidFill>
            <a:schemeClr val="bg1"/>
          </a:solidFill>
          <a:latin typeface="+mn-lt"/>
        </a:defRPr>
      </a:lvl6pPr>
      <a:lvl7pPr marL="2971800" indent="-228600" algn="l" rtl="0" eaLnBrk="1" fontAlgn="base" hangingPunct="1">
        <a:spcBef>
          <a:spcPct val="20000"/>
        </a:spcBef>
        <a:spcAft>
          <a:spcPct val="0"/>
        </a:spcAft>
        <a:buClr>
          <a:schemeClr val="accent1"/>
        </a:buClr>
        <a:buSzPct val="80000"/>
        <a:buChar char="•"/>
        <a:defRPr sz="2000">
          <a:solidFill>
            <a:schemeClr val="bg1"/>
          </a:solidFill>
          <a:latin typeface="+mn-lt"/>
        </a:defRPr>
      </a:lvl7pPr>
      <a:lvl8pPr marL="3429000" indent="-228600" algn="l" rtl="0" eaLnBrk="1" fontAlgn="base" hangingPunct="1">
        <a:spcBef>
          <a:spcPct val="20000"/>
        </a:spcBef>
        <a:spcAft>
          <a:spcPct val="0"/>
        </a:spcAft>
        <a:buClr>
          <a:schemeClr val="accent1"/>
        </a:buClr>
        <a:buSzPct val="80000"/>
        <a:buChar char="•"/>
        <a:defRPr sz="2000">
          <a:solidFill>
            <a:schemeClr val="bg1"/>
          </a:solidFill>
          <a:latin typeface="+mn-lt"/>
        </a:defRPr>
      </a:lvl8pPr>
      <a:lvl9pPr marL="3886200" indent="-228600" algn="l" rtl="0" eaLnBrk="1" fontAlgn="base" hangingPunct="1">
        <a:spcBef>
          <a:spcPct val="20000"/>
        </a:spcBef>
        <a:spcAft>
          <a:spcPct val="0"/>
        </a:spcAft>
        <a:buClr>
          <a:schemeClr val="accent1"/>
        </a:buClr>
        <a:buSzPct val="80000"/>
        <a:buChar char="•"/>
        <a:defRPr sz="20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16066" name="Rectangle 2"/>
          <p:cNvSpPr>
            <a:spLocks noChangeArrowheads="1"/>
          </p:cNvSpPr>
          <p:nvPr/>
        </p:nvSpPr>
        <p:spPr bwMode="auto">
          <a:xfrm>
            <a:off x="0" y="6172200"/>
            <a:ext cx="12192000" cy="685800"/>
          </a:xfrm>
          <a:prstGeom prst="rect">
            <a:avLst/>
          </a:prstGeom>
          <a:solidFill>
            <a:srgbClr val="001932">
              <a:alpha val="75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216067" name="Picture 3" descr="CPP"/>
          <p:cNvPicPr>
            <a:picLocks noChangeAspect="1" noChangeArrowheads="1"/>
          </p:cNvPicPr>
          <p:nvPr/>
        </p:nvPicPr>
        <p:blipFill>
          <a:blip r:embed="rId4" cstate="print">
            <a:extLst>
              <a:ext uri="{28A0092B-C50C-407E-A947-70E740481C1C}">
                <a14:useLocalDpi xmlns:a14="http://schemas.microsoft.com/office/drawing/2010/main" val="0"/>
              </a:ext>
            </a:extLst>
          </a:blip>
          <a:srcRect r="36000"/>
          <a:stretch>
            <a:fillRect/>
          </a:stretch>
        </p:blipFill>
        <p:spPr bwMode="auto">
          <a:xfrm>
            <a:off x="203199" y="6324603"/>
            <a:ext cx="677949" cy="392113"/>
          </a:xfrm>
          <a:prstGeom prst="rect">
            <a:avLst/>
          </a:prstGeom>
          <a:noFill/>
          <a:extLst>
            <a:ext uri="{909E8E84-426E-40DD-AFC4-6F175D3DCCD1}">
              <a14:hiddenFill xmlns:a14="http://schemas.microsoft.com/office/drawing/2010/main">
                <a:solidFill>
                  <a:srgbClr val="FFFFFF"/>
                </a:solidFill>
              </a14:hiddenFill>
            </a:ext>
          </a:extLst>
        </p:spPr>
      </p:pic>
      <p:sp>
        <p:nvSpPr>
          <p:cNvPr id="216068" name="Text Box 4"/>
          <p:cNvSpPr txBox="1">
            <a:spLocks noChangeArrowheads="1"/>
          </p:cNvSpPr>
          <p:nvPr/>
        </p:nvSpPr>
        <p:spPr bwMode="auto">
          <a:xfrm>
            <a:off x="4470400" y="6400800"/>
            <a:ext cx="75184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a:r>
              <a:rPr lang="en-US" sz="1600">
                <a:solidFill>
                  <a:schemeClr val="bg1"/>
                </a:solidFill>
                <a:latin typeface="Gill Sans Std Light" pitchFamily="34" charset="0"/>
              </a:rPr>
              <a:t>WIND ENGINEERING AND AIR QUALITY CONSULTANTS</a:t>
            </a:r>
            <a:endParaRPr lang="en-US" sz="1600">
              <a:latin typeface="Gill Sans Std Light" pitchFamily="34" charset="0"/>
            </a:endParaRPr>
          </a:p>
        </p:txBody>
      </p:sp>
      <p:sp>
        <p:nvSpPr>
          <p:cNvPr id="216069" name="Rectangle 5"/>
          <p:cNvSpPr>
            <a:spLocks noGrp="1" noChangeArrowheads="1"/>
          </p:cNvSpPr>
          <p:nvPr>
            <p:ph type="title"/>
          </p:nvPr>
        </p:nvSpPr>
        <p:spPr bwMode="auto">
          <a:xfrm>
            <a:off x="609600" y="685800"/>
            <a:ext cx="10972800" cy="1143000"/>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216070" name="Rectangle 6"/>
          <p:cNvSpPr>
            <a:spLocks noGrp="1" noChangeArrowheads="1"/>
          </p:cNvSpPr>
          <p:nvPr>
            <p:ph type="body" idx="1"/>
          </p:nvPr>
        </p:nvSpPr>
        <p:spPr bwMode="auto">
          <a:xfrm>
            <a:off x="609600" y="1981200"/>
            <a:ext cx="10972800" cy="4038600"/>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33313248"/>
      </p:ext>
    </p:extLst>
  </p:cSld>
  <p:clrMap bg1="lt1" tx1="dk1" bg2="lt2" tx2="dk2" accent1="accent1" accent2="accent2" accent3="accent3" accent4="accent4" accent5="accent5" accent6="accent6" hlink="hlink" folHlink="folHlink"/>
  <p:sldLayoutIdLst>
    <p:sldLayoutId id="2147483846" r:id="rId1"/>
  </p:sldLayoutIdLst>
  <p:transition spd="slow"/>
  <p:txStyles>
    <p:titleStyle>
      <a:lvl1pPr algn="l" rtl="0" eaLnBrk="1" fontAlgn="base" hangingPunct="1">
        <a:spcBef>
          <a:spcPct val="0"/>
        </a:spcBef>
        <a:spcAft>
          <a:spcPct val="0"/>
        </a:spcAft>
        <a:defRPr sz="3400">
          <a:solidFill>
            <a:schemeClr val="bg1"/>
          </a:solidFill>
          <a:latin typeface="+mj-lt"/>
          <a:ea typeface="+mj-ea"/>
          <a:cs typeface="+mj-cs"/>
        </a:defRPr>
      </a:lvl1pPr>
      <a:lvl2pPr algn="l" rtl="0" eaLnBrk="1" fontAlgn="base" hangingPunct="1">
        <a:spcBef>
          <a:spcPct val="0"/>
        </a:spcBef>
        <a:spcAft>
          <a:spcPct val="0"/>
        </a:spcAft>
        <a:defRPr sz="3400">
          <a:solidFill>
            <a:schemeClr val="bg1"/>
          </a:solidFill>
          <a:latin typeface="Arial" charset="0"/>
        </a:defRPr>
      </a:lvl2pPr>
      <a:lvl3pPr algn="l" rtl="0" eaLnBrk="1" fontAlgn="base" hangingPunct="1">
        <a:spcBef>
          <a:spcPct val="0"/>
        </a:spcBef>
        <a:spcAft>
          <a:spcPct val="0"/>
        </a:spcAft>
        <a:defRPr sz="3400">
          <a:solidFill>
            <a:schemeClr val="bg1"/>
          </a:solidFill>
          <a:latin typeface="Arial" charset="0"/>
        </a:defRPr>
      </a:lvl3pPr>
      <a:lvl4pPr algn="l" rtl="0" eaLnBrk="1" fontAlgn="base" hangingPunct="1">
        <a:spcBef>
          <a:spcPct val="0"/>
        </a:spcBef>
        <a:spcAft>
          <a:spcPct val="0"/>
        </a:spcAft>
        <a:defRPr sz="3400">
          <a:solidFill>
            <a:schemeClr val="bg1"/>
          </a:solidFill>
          <a:latin typeface="Arial" charset="0"/>
        </a:defRPr>
      </a:lvl4pPr>
      <a:lvl5pPr algn="l" rtl="0" eaLnBrk="1" fontAlgn="base" hangingPunct="1">
        <a:spcBef>
          <a:spcPct val="0"/>
        </a:spcBef>
        <a:spcAft>
          <a:spcPct val="0"/>
        </a:spcAft>
        <a:defRPr sz="3400">
          <a:solidFill>
            <a:schemeClr val="bg1"/>
          </a:solidFill>
          <a:latin typeface="Arial" charset="0"/>
        </a:defRPr>
      </a:lvl5pPr>
      <a:lvl6pPr marL="457200" algn="l" rtl="0" eaLnBrk="1" fontAlgn="base" hangingPunct="1">
        <a:spcBef>
          <a:spcPct val="0"/>
        </a:spcBef>
        <a:spcAft>
          <a:spcPct val="0"/>
        </a:spcAft>
        <a:defRPr sz="3400">
          <a:solidFill>
            <a:schemeClr val="bg1"/>
          </a:solidFill>
          <a:latin typeface="Arial" charset="0"/>
        </a:defRPr>
      </a:lvl6pPr>
      <a:lvl7pPr marL="914400" algn="l" rtl="0" eaLnBrk="1" fontAlgn="base" hangingPunct="1">
        <a:spcBef>
          <a:spcPct val="0"/>
        </a:spcBef>
        <a:spcAft>
          <a:spcPct val="0"/>
        </a:spcAft>
        <a:defRPr sz="3400">
          <a:solidFill>
            <a:schemeClr val="bg1"/>
          </a:solidFill>
          <a:latin typeface="Arial" charset="0"/>
        </a:defRPr>
      </a:lvl7pPr>
      <a:lvl8pPr marL="1371600" algn="l" rtl="0" eaLnBrk="1" fontAlgn="base" hangingPunct="1">
        <a:spcBef>
          <a:spcPct val="0"/>
        </a:spcBef>
        <a:spcAft>
          <a:spcPct val="0"/>
        </a:spcAft>
        <a:defRPr sz="3400">
          <a:solidFill>
            <a:schemeClr val="bg1"/>
          </a:solidFill>
          <a:latin typeface="Arial" charset="0"/>
        </a:defRPr>
      </a:lvl8pPr>
      <a:lvl9pPr marL="1828800" algn="l" rtl="0" eaLnBrk="1" fontAlgn="base" hangingPunct="1">
        <a:spcBef>
          <a:spcPct val="0"/>
        </a:spcBef>
        <a:spcAft>
          <a:spcPct val="0"/>
        </a:spcAft>
        <a:defRPr sz="3400">
          <a:solidFill>
            <a:schemeClr val="bg1"/>
          </a:solidFill>
          <a:latin typeface="Arial" charset="0"/>
        </a:defRPr>
      </a:lvl9pPr>
    </p:titleStyle>
    <p:bodyStyle>
      <a:lvl1pPr marL="342900" indent="-342900" algn="l" rtl="0" eaLnBrk="1" fontAlgn="base" hangingPunct="1">
        <a:spcBef>
          <a:spcPct val="20000"/>
        </a:spcBef>
        <a:spcAft>
          <a:spcPct val="0"/>
        </a:spcAft>
        <a:buClr>
          <a:schemeClr val="accent1"/>
        </a:buClr>
        <a:buSzPct val="80000"/>
        <a:buChar char="•"/>
        <a:defRPr sz="2800">
          <a:solidFill>
            <a:schemeClr val="bg1"/>
          </a:solidFill>
          <a:latin typeface="+mn-lt"/>
          <a:ea typeface="+mn-ea"/>
          <a:cs typeface="+mn-cs"/>
        </a:defRPr>
      </a:lvl1pPr>
      <a:lvl2pPr marL="742950" indent="-285750" algn="l" rtl="0" eaLnBrk="1" fontAlgn="base" hangingPunct="1">
        <a:spcBef>
          <a:spcPct val="20000"/>
        </a:spcBef>
        <a:spcAft>
          <a:spcPct val="0"/>
        </a:spcAft>
        <a:buClr>
          <a:schemeClr val="accent1"/>
        </a:buClr>
        <a:buSzPct val="80000"/>
        <a:buChar char="•"/>
        <a:defRPr sz="2400">
          <a:solidFill>
            <a:schemeClr val="bg1"/>
          </a:solidFill>
          <a:latin typeface="+mn-lt"/>
        </a:defRPr>
      </a:lvl2pPr>
      <a:lvl3pPr marL="1143000" indent="-228600" algn="l" rtl="0" eaLnBrk="1" fontAlgn="base" hangingPunct="1">
        <a:spcBef>
          <a:spcPct val="20000"/>
        </a:spcBef>
        <a:spcAft>
          <a:spcPct val="0"/>
        </a:spcAft>
        <a:buClr>
          <a:schemeClr val="accent1"/>
        </a:buClr>
        <a:buSzPct val="80000"/>
        <a:buChar char="•"/>
        <a:defRPr sz="2000">
          <a:solidFill>
            <a:schemeClr val="bg1"/>
          </a:solidFill>
          <a:latin typeface="+mn-lt"/>
        </a:defRPr>
      </a:lvl3pPr>
      <a:lvl4pPr marL="1600200" indent="-228600" algn="l" rtl="0" eaLnBrk="1" fontAlgn="base" hangingPunct="1">
        <a:spcBef>
          <a:spcPct val="20000"/>
        </a:spcBef>
        <a:spcAft>
          <a:spcPct val="0"/>
        </a:spcAft>
        <a:buClr>
          <a:schemeClr val="accent1"/>
        </a:buClr>
        <a:buSzPct val="80000"/>
        <a:buChar char="•"/>
        <a:defRPr sz="2000">
          <a:solidFill>
            <a:schemeClr val="bg1"/>
          </a:solidFill>
          <a:latin typeface="+mn-lt"/>
        </a:defRPr>
      </a:lvl4pPr>
      <a:lvl5pPr marL="2057400" indent="-228600" algn="l" rtl="0" eaLnBrk="1" fontAlgn="base" hangingPunct="1">
        <a:spcBef>
          <a:spcPct val="20000"/>
        </a:spcBef>
        <a:spcAft>
          <a:spcPct val="0"/>
        </a:spcAft>
        <a:buClr>
          <a:schemeClr val="accent1"/>
        </a:buClr>
        <a:buSzPct val="80000"/>
        <a:buChar char="•"/>
        <a:defRPr sz="2000">
          <a:solidFill>
            <a:schemeClr val="bg1"/>
          </a:solidFill>
          <a:latin typeface="+mn-lt"/>
        </a:defRPr>
      </a:lvl5pPr>
      <a:lvl6pPr marL="2514600" indent="-228600" algn="l" rtl="0" eaLnBrk="1" fontAlgn="base" hangingPunct="1">
        <a:spcBef>
          <a:spcPct val="20000"/>
        </a:spcBef>
        <a:spcAft>
          <a:spcPct val="0"/>
        </a:spcAft>
        <a:buClr>
          <a:schemeClr val="accent1"/>
        </a:buClr>
        <a:buSzPct val="80000"/>
        <a:buChar char="•"/>
        <a:defRPr sz="2000">
          <a:solidFill>
            <a:schemeClr val="bg1"/>
          </a:solidFill>
          <a:latin typeface="+mn-lt"/>
        </a:defRPr>
      </a:lvl6pPr>
      <a:lvl7pPr marL="2971800" indent="-228600" algn="l" rtl="0" eaLnBrk="1" fontAlgn="base" hangingPunct="1">
        <a:spcBef>
          <a:spcPct val="20000"/>
        </a:spcBef>
        <a:spcAft>
          <a:spcPct val="0"/>
        </a:spcAft>
        <a:buClr>
          <a:schemeClr val="accent1"/>
        </a:buClr>
        <a:buSzPct val="80000"/>
        <a:buChar char="•"/>
        <a:defRPr sz="2000">
          <a:solidFill>
            <a:schemeClr val="bg1"/>
          </a:solidFill>
          <a:latin typeface="+mn-lt"/>
        </a:defRPr>
      </a:lvl7pPr>
      <a:lvl8pPr marL="3429000" indent="-228600" algn="l" rtl="0" eaLnBrk="1" fontAlgn="base" hangingPunct="1">
        <a:spcBef>
          <a:spcPct val="20000"/>
        </a:spcBef>
        <a:spcAft>
          <a:spcPct val="0"/>
        </a:spcAft>
        <a:buClr>
          <a:schemeClr val="accent1"/>
        </a:buClr>
        <a:buSzPct val="80000"/>
        <a:buChar char="•"/>
        <a:defRPr sz="2000">
          <a:solidFill>
            <a:schemeClr val="bg1"/>
          </a:solidFill>
          <a:latin typeface="+mn-lt"/>
        </a:defRPr>
      </a:lvl8pPr>
      <a:lvl9pPr marL="3886200" indent="-228600" algn="l" rtl="0" eaLnBrk="1" fontAlgn="base" hangingPunct="1">
        <a:spcBef>
          <a:spcPct val="20000"/>
        </a:spcBef>
        <a:spcAft>
          <a:spcPct val="0"/>
        </a:spcAft>
        <a:buClr>
          <a:schemeClr val="accent1"/>
        </a:buClr>
        <a:buSzPct val="80000"/>
        <a:buChar char="•"/>
        <a:defRPr sz="20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4.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16066" name="Rectangle 2"/>
          <p:cNvSpPr>
            <a:spLocks noChangeArrowheads="1"/>
          </p:cNvSpPr>
          <p:nvPr/>
        </p:nvSpPr>
        <p:spPr bwMode="auto">
          <a:xfrm>
            <a:off x="0" y="6172200"/>
            <a:ext cx="12192000" cy="685800"/>
          </a:xfrm>
          <a:prstGeom prst="rect">
            <a:avLst/>
          </a:prstGeom>
          <a:solidFill>
            <a:srgbClr val="001932">
              <a:alpha val="75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216067" name="Picture 3" descr="CPP"/>
          <p:cNvPicPr>
            <a:picLocks noChangeAspect="1" noChangeArrowheads="1"/>
          </p:cNvPicPr>
          <p:nvPr/>
        </p:nvPicPr>
        <p:blipFill>
          <a:blip r:embed="rId4" cstate="print">
            <a:extLst>
              <a:ext uri="{28A0092B-C50C-407E-A947-70E740481C1C}">
                <a14:useLocalDpi xmlns:a14="http://schemas.microsoft.com/office/drawing/2010/main" val="0"/>
              </a:ext>
            </a:extLst>
          </a:blip>
          <a:srcRect r="36000"/>
          <a:stretch>
            <a:fillRect/>
          </a:stretch>
        </p:blipFill>
        <p:spPr bwMode="auto">
          <a:xfrm>
            <a:off x="203199" y="6324603"/>
            <a:ext cx="677949" cy="392113"/>
          </a:xfrm>
          <a:prstGeom prst="rect">
            <a:avLst/>
          </a:prstGeom>
          <a:noFill/>
          <a:extLst>
            <a:ext uri="{909E8E84-426E-40DD-AFC4-6F175D3DCCD1}">
              <a14:hiddenFill xmlns:a14="http://schemas.microsoft.com/office/drawing/2010/main">
                <a:solidFill>
                  <a:srgbClr val="FFFFFF"/>
                </a:solidFill>
              </a14:hiddenFill>
            </a:ext>
          </a:extLst>
        </p:spPr>
      </p:pic>
      <p:sp>
        <p:nvSpPr>
          <p:cNvPr id="216068" name="Text Box 4"/>
          <p:cNvSpPr txBox="1">
            <a:spLocks noChangeArrowheads="1"/>
          </p:cNvSpPr>
          <p:nvPr/>
        </p:nvSpPr>
        <p:spPr bwMode="auto">
          <a:xfrm>
            <a:off x="4470400" y="6400800"/>
            <a:ext cx="75184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a:r>
              <a:rPr lang="en-US" sz="1600">
                <a:solidFill>
                  <a:schemeClr val="bg1"/>
                </a:solidFill>
                <a:latin typeface="Gill Sans Std Light" pitchFamily="34" charset="0"/>
              </a:rPr>
              <a:t>WIND ENGINEERING AND AIR QUALITY CONSULTANTS</a:t>
            </a:r>
            <a:endParaRPr lang="en-US" sz="1600">
              <a:latin typeface="Gill Sans Std Light" pitchFamily="34" charset="0"/>
            </a:endParaRPr>
          </a:p>
        </p:txBody>
      </p:sp>
      <p:sp>
        <p:nvSpPr>
          <p:cNvPr id="216069" name="Rectangle 5"/>
          <p:cNvSpPr>
            <a:spLocks noGrp="1" noChangeArrowheads="1"/>
          </p:cNvSpPr>
          <p:nvPr>
            <p:ph type="title"/>
          </p:nvPr>
        </p:nvSpPr>
        <p:spPr bwMode="auto">
          <a:xfrm>
            <a:off x="609600" y="685800"/>
            <a:ext cx="10972800" cy="1143000"/>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216070" name="Rectangle 6"/>
          <p:cNvSpPr>
            <a:spLocks noGrp="1" noChangeArrowheads="1"/>
          </p:cNvSpPr>
          <p:nvPr>
            <p:ph type="body" idx="1"/>
          </p:nvPr>
        </p:nvSpPr>
        <p:spPr bwMode="auto">
          <a:xfrm>
            <a:off x="609600" y="1981200"/>
            <a:ext cx="10972800" cy="4038600"/>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86672609"/>
      </p:ext>
    </p:extLst>
  </p:cSld>
  <p:clrMap bg1="lt1" tx1="dk1" bg2="lt2" tx2="dk2" accent1="accent1" accent2="accent2" accent3="accent3" accent4="accent4" accent5="accent5" accent6="accent6" hlink="hlink" folHlink="folHlink"/>
  <p:sldLayoutIdLst>
    <p:sldLayoutId id="2147483848" r:id="rId1"/>
  </p:sldLayoutIdLst>
  <p:transition spd="slow"/>
  <p:txStyles>
    <p:titleStyle>
      <a:lvl1pPr algn="l" rtl="0" eaLnBrk="1" fontAlgn="base" hangingPunct="1">
        <a:spcBef>
          <a:spcPct val="0"/>
        </a:spcBef>
        <a:spcAft>
          <a:spcPct val="0"/>
        </a:spcAft>
        <a:defRPr sz="3400">
          <a:solidFill>
            <a:schemeClr val="bg1"/>
          </a:solidFill>
          <a:latin typeface="+mj-lt"/>
          <a:ea typeface="+mj-ea"/>
          <a:cs typeface="+mj-cs"/>
        </a:defRPr>
      </a:lvl1pPr>
      <a:lvl2pPr algn="l" rtl="0" eaLnBrk="1" fontAlgn="base" hangingPunct="1">
        <a:spcBef>
          <a:spcPct val="0"/>
        </a:spcBef>
        <a:spcAft>
          <a:spcPct val="0"/>
        </a:spcAft>
        <a:defRPr sz="3400">
          <a:solidFill>
            <a:schemeClr val="bg1"/>
          </a:solidFill>
          <a:latin typeface="Arial" charset="0"/>
        </a:defRPr>
      </a:lvl2pPr>
      <a:lvl3pPr algn="l" rtl="0" eaLnBrk="1" fontAlgn="base" hangingPunct="1">
        <a:spcBef>
          <a:spcPct val="0"/>
        </a:spcBef>
        <a:spcAft>
          <a:spcPct val="0"/>
        </a:spcAft>
        <a:defRPr sz="3400">
          <a:solidFill>
            <a:schemeClr val="bg1"/>
          </a:solidFill>
          <a:latin typeface="Arial" charset="0"/>
        </a:defRPr>
      </a:lvl3pPr>
      <a:lvl4pPr algn="l" rtl="0" eaLnBrk="1" fontAlgn="base" hangingPunct="1">
        <a:spcBef>
          <a:spcPct val="0"/>
        </a:spcBef>
        <a:spcAft>
          <a:spcPct val="0"/>
        </a:spcAft>
        <a:defRPr sz="3400">
          <a:solidFill>
            <a:schemeClr val="bg1"/>
          </a:solidFill>
          <a:latin typeface="Arial" charset="0"/>
        </a:defRPr>
      </a:lvl4pPr>
      <a:lvl5pPr algn="l" rtl="0" eaLnBrk="1" fontAlgn="base" hangingPunct="1">
        <a:spcBef>
          <a:spcPct val="0"/>
        </a:spcBef>
        <a:spcAft>
          <a:spcPct val="0"/>
        </a:spcAft>
        <a:defRPr sz="3400">
          <a:solidFill>
            <a:schemeClr val="bg1"/>
          </a:solidFill>
          <a:latin typeface="Arial" charset="0"/>
        </a:defRPr>
      </a:lvl5pPr>
      <a:lvl6pPr marL="457200" algn="l" rtl="0" eaLnBrk="1" fontAlgn="base" hangingPunct="1">
        <a:spcBef>
          <a:spcPct val="0"/>
        </a:spcBef>
        <a:spcAft>
          <a:spcPct val="0"/>
        </a:spcAft>
        <a:defRPr sz="3400">
          <a:solidFill>
            <a:schemeClr val="bg1"/>
          </a:solidFill>
          <a:latin typeface="Arial" charset="0"/>
        </a:defRPr>
      </a:lvl6pPr>
      <a:lvl7pPr marL="914400" algn="l" rtl="0" eaLnBrk="1" fontAlgn="base" hangingPunct="1">
        <a:spcBef>
          <a:spcPct val="0"/>
        </a:spcBef>
        <a:spcAft>
          <a:spcPct val="0"/>
        </a:spcAft>
        <a:defRPr sz="3400">
          <a:solidFill>
            <a:schemeClr val="bg1"/>
          </a:solidFill>
          <a:latin typeface="Arial" charset="0"/>
        </a:defRPr>
      </a:lvl7pPr>
      <a:lvl8pPr marL="1371600" algn="l" rtl="0" eaLnBrk="1" fontAlgn="base" hangingPunct="1">
        <a:spcBef>
          <a:spcPct val="0"/>
        </a:spcBef>
        <a:spcAft>
          <a:spcPct val="0"/>
        </a:spcAft>
        <a:defRPr sz="3400">
          <a:solidFill>
            <a:schemeClr val="bg1"/>
          </a:solidFill>
          <a:latin typeface="Arial" charset="0"/>
        </a:defRPr>
      </a:lvl8pPr>
      <a:lvl9pPr marL="1828800" algn="l" rtl="0" eaLnBrk="1" fontAlgn="base" hangingPunct="1">
        <a:spcBef>
          <a:spcPct val="0"/>
        </a:spcBef>
        <a:spcAft>
          <a:spcPct val="0"/>
        </a:spcAft>
        <a:defRPr sz="3400">
          <a:solidFill>
            <a:schemeClr val="bg1"/>
          </a:solidFill>
          <a:latin typeface="Arial" charset="0"/>
        </a:defRPr>
      </a:lvl9pPr>
    </p:titleStyle>
    <p:bodyStyle>
      <a:lvl1pPr marL="342900" indent="-342900" algn="l" rtl="0" eaLnBrk="1" fontAlgn="base" hangingPunct="1">
        <a:spcBef>
          <a:spcPct val="20000"/>
        </a:spcBef>
        <a:spcAft>
          <a:spcPct val="0"/>
        </a:spcAft>
        <a:buClr>
          <a:schemeClr val="accent1"/>
        </a:buClr>
        <a:buSzPct val="80000"/>
        <a:buChar char="•"/>
        <a:defRPr sz="2800">
          <a:solidFill>
            <a:schemeClr val="bg1"/>
          </a:solidFill>
          <a:latin typeface="+mn-lt"/>
          <a:ea typeface="+mn-ea"/>
          <a:cs typeface="+mn-cs"/>
        </a:defRPr>
      </a:lvl1pPr>
      <a:lvl2pPr marL="742950" indent="-285750" algn="l" rtl="0" eaLnBrk="1" fontAlgn="base" hangingPunct="1">
        <a:spcBef>
          <a:spcPct val="20000"/>
        </a:spcBef>
        <a:spcAft>
          <a:spcPct val="0"/>
        </a:spcAft>
        <a:buClr>
          <a:schemeClr val="accent1"/>
        </a:buClr>
        <a:buSzPct val="80000"/>
        <a:buChar char="•"/>
        <a:defRPr sz="2400">
          <a:solidFill>
            <a:schemeClr val="bg1"/>
          </a:solidFill>
          <a:latin typeface="+mn-lt"/>
        </a:defRPr>
      </a:lvl2pPr>
      <a:lvl3pPr marL="1143000" indent="-228600" algn="l" rtl="0" eaLnBrk="1" fontAlgn="base" hangingPunct="1">
        <a:spcBef>
          <a:spcPct val="20000"/>
        </a:spcBef>
        <a:spcAft>
          <a:spcPct val="0"/>
        </a:spcAft>
        <a:buClr>
          <a:schemeClr val="accent1"/>
        </a:buClr>
        <a:buSzPct val="80000"/>
        <a:buChar char="•"/>
        <a:defRPr sz="2000">
          <a:solidFill>
            <a:schemeClr val="bg1"/>
          </a:solidFill>
          <a:latin typeface="+mn-lt"/>
        </a:defRPr>
      </a:lvl3pPr>
      <a:lvl4pPr marL="1600200" indent="-228600" algn="l" rtl="0" eaLnBrk="1" fontAlgn="base" hangingPunct="1">
        <a:spcBef>
          <a:spcPct val="20000"/>
        </a:spcBef>
        <a:spcAft>
          <a:spcPct val="0"/>
        </a:spcAft>
        <a:buClr>
          <a:schemeClr val="accent1"/>
        </a:buClr>
        <a:buSzPct val="80000"/>
        <a:buChar char="•"/>
        <a:defRPr sz="2000">
          <a:solidFill>
            <a:schemeClr val="bg1"/>
          </a:solidFill>
          <a:latin typeface="+mn-lt"/>
        </a:defRPr>
      </a:lvl4pPr>
      <a:lvl5pPr marL="2057400" indent="-228600" algn="l" rtl="0" eaLnBrk="1" fontAlgn="base" hangingPunct="1">
        <a:spcBef>
          <a:spcPct val="20000"/>
        </a:spcBef>
        <a:spcAft>
          <a:spcPct val="0"/>
        </a:spcAft>
        <a:buClr>
          <a:schemeClr val="accent1"/>
        </a:buClr>
        <a:buSzPct val="80000"/>
        <a:buChar char="•"/>
        <a:defRPr sz="2000">
          <a:solidFill>
            <a:schemeClr val="bg1"/>
          </a:solidFill>
          <a:latin typeface="+mn-lt"/>
        </a:defRPr>
      </a:lvl5pPr>
      <a:lvl6pPr marL="2514600" indent="-228600" algn="l" rtl="0" eaLnBrk="1" fontAlgn="base" hangingPunct="1">
        <a:spcBef>
          <a:spcPct val="20000"/>
        </a:spcBef>
        <a:spcAft>
          <a:spcPct val="0"/>
        </a:spcAft>
        <a:buClr>
          <a:schemeClr val="accent1"/>
        </a:buClr>
        <a:buSzPct val="80000"/>
        <a:buChar char="•"/>
        <a:defRPr sz="2000">
          <a:solidFill>
            <a:schemeClr val="bg1"/>
          </a:solidFill>
          <a:latin typeface="+mn-lt"/>
        </a:defRPr>
      </a:lvl6pPr>
      <a:lvl7pPr marL="2971800" indent="-228600" algn="l" rtl="0" eaLnBrk="1" fontAlgn="base" hangingPunct="1">
        <a:spcBef>
          <a:spcPct val="20000"/>
        </a:spcBef>
        <a:spcAft>
          <a:spcPct val="0"/>
        </a:spcAft>
        <a:buClr>
          <a:schemeClr val="accent1"/>
        </a:buClr>
        <a:buSzPct val="80000"/>
        <a:buChar char="•"/>
        <a:defRPr sz="2000">
          <a:solidFill>
            <a:schemeClr val="bg1"/>
          </a:solidFill>
          <a:latin typeface="+mn-lt"/>
        </a:defRPr>
      </a:lvl7pPr>
      <a:lvl8pPr marL="3429000" indent="-228600" algn="l" rtl="0" eaLnBrk="1" fontAlgn="base" hangingPunct="1">
        <a:spcBef>
          <a:spcPct val="20000"/>
        </a:spcBef>
        <a:spcAft>
          <a:spcPct val="0"/>
        </a:spcAft>
        <a:buClr>
          <a:schemeClr val="accent1"/>
        </a:buClr>
        <a:buSzPct val="80000"/>
        <a:buChar char="•"/>
        <a:defRPr sz="2000">
          <a:solidFill>
            <a:schemeClr val="bg1"/>
          </a:solidFill>
          <a:latin typeface="+mn-lt"/>
        </a:defRPr>
      </a:lvl8pPr>
      <a:lvl9pPr marL="3886200" indent="-228600" algn="l" rtl="0" eaLnBrk="1" fontAlgn="base" hangingPunct="1">
        <a:spcBef>
          <a:spcPct val="20000"/>
        </a:spcBef>
        <a:spcAft>
          <a:spcPct val="0"/>
        </a:spcAft>
        <a:buClr>
          <a:schemeClr val="accent1"/>
        </a:buClr>
        <a:buSzPct val="80000"/>
        <a:buChar char="•"/>
        <a:defRPr sz="20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5.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16066" name="Rectangle 2"/>
          <p:cNvSpPr>
            <a:spLocks noChangeArrowheads="1"/>
          </p:cNvSpPr>
          <p:nvPr/>
        </p:nvSpPr>
        <p:spPr bwMode="auto">
          <a:xfrm>
            <a:off x="0" y="6172200"/>
            <a:ext cx="12192000" cy="685800"/>
          </a:xfrm>
          <a:prstGeom prst="rect">
            <a:avLst/>
          </a:prstGeom>
          <a:solidFill>
            <a:srgbClr val="001932">
              <a:alpha val="75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216067" name="Picture 3" descr="CPP"/>
          <p:cNvPicPr>
            <a:picLocks noChangeAspect="1" noChangeArrowheads="1"/>
          </p:cNvPicPr>
          <p:nvPr/>
        </p:nvPicPr>
        <p:blipFill>
          <a:blip r:embed="rId4" cstate="print">
            <a:extLst>
              <a:ext uri="{28A0092B-C50C-407E-A947-70E740481C1C}">
                <a14:useLocalDpi xmlns:a14="http://schemas.microsoft.com/office/drawing/2010/main" val="0"/>
              </a:ext>
            </a:extLst>
          </a:blip>
          <a:srcRect r="36000"/>
          <a:stretch>
            <a:fillRect/>
          </a:stretch>
        </p:blipFill>
        <p:spPr bwMode="auto">
          <a:xfrm>
            <a:off x="203199" y="6324603"/>
            <a:ext cx="677949" cy="392113"/>
          </a:xfrm>
          <a:prstGeom prst="rect">
            <a:avLst/>
          </a:prstGeom>
          <a:noFill/>
          <a:extLst>
            <a:ext uri="{909E8E84-426E-40DD-AFC4-6F175D3DCCD1}">
              <a14:hiddenFill xmlns:a14="http://schemas.microsoft.com/office/drawing/2010/main">
                <a:solidFill>
                  <a:srgbClr val="FFFFFF"/>
                </a:solidFill>
              </a14:hiddenFill>
            </a:ext>
          </a:extLst>
        </p:spPr>
      </p:pic>
      <p:sp>
        <p:nvSpPr>
          <p:cNvPr id="216068" name="Text Box 4"/>
          <p:cNvSpPr txBox="1">
            <a:spLocks noChangeArrowheads="1"/>
          </p:cNvSpPr>
          <p:nvPr/>
        </p:nvSpPr>
        <p:spPr bwMode="auto">
          <a:xfrm>
            <a:off x="4470400" y="6400800"/>
            <a:ext cx="75184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a:r>
              <a:rPr lang="en-US" sz="1600">
                <a:solidFill>
                  <a:schemeClr val="bg1"/>
                </a:solidFill>
                <a:latin typeface="Gill Sans Std Light" pitchFamily="34" charset="0"/>
              </a:rPr>
              <a:t>WIND ENGINEERING AND AIR QUALITY CONSULTANTS</a:t>
            </a:r>
            <a:endParaRPr lang="en-US" sz="1600">
              <a:latin typeface="Gill Sans Std Light" pitchFamily="34" charset="0"/>
            </a:endParaRPr>
          </a:p>
        </p:txBody>
      </p:sp>
      <p:sp>
        <p:nvSpPr>
          <p:cNvPr id="216069" name="Rectangle 5"/>
          <p:cNvSpPr>
            <a:spLocks noGrp="1" noChangeArrowheads="1"/>
          </p:cNvSpPr>
          <p:nvPr>
            <p:ph type="title"/>
          </p:nvPr>
        </p:nvSpPr>
        <p:spPr bwMode="auto">
          <a:xfrm>
            <a:off x="609600" y="685800"/>
            <a:ext cx="10972800" cy="1143000"/>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216070" name="Rectangle 6"/>
          <p:cNvSpPr>
            <a:spLocks noGrp="1" noChangeArrowheads="1"/>
          </p:cNvSpPr>
          <p:nvPr>
            <p:ph type="body" idx="1"/>
          </p:nvPr>
        </p:nvSpPr>
        <p:spPr bwMode="auto">
          <a:xfrm>
            <a:off x="609600" y="1981200"/>
            <a:ext cx="10972800" cy="4038600"/>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8324060"/>
      </p:ext>
    </p:extLst>
  </p:cSld>
  <p:clrMap bg1="lt1" tx1="dk1" bg2="lt2" tx2="dk2" accent1="accent1" accent2="accent2" accent3="accent3" accent4="accent4" accent5="accent5" accent6="accent6" hlink="hlink" folHlink="folHlink"/>
  <p:sldLayoutIdLst>
    <p:sldLayoutId id="2147483850" r:id="rId1"/>
  </p:sldLayoutIdLst>
  <p:transition spd="slow"/>
  <p:txStyles>
    <p:titleStyle>
      <a:lvl1pPr algn="l" rtl="0" eaLnBrk="1" fontAlgn="base" hangingPunct="1">
        <a:spcBef>
          <a:spcPct val="0"/>
        </a:spcBef>
        <a:spcAft>
          <a:spcPct val="0"/>
        </a:spcAft>
        <a:defRPr sz="3400">
          <a:solidFill>
            <a:schemeClr val="bg1"/>
          </a:solidFill>
          <a:latin typeface="+mj-lt"/>
          <a:ea typeface="+mj-ea"/>
          <a:cs typeface="+mj-cs"/>
        </a:defRPr>
      </a:lvl1pPr>
      <a:lvl2pPr algn="l" rtl="0" eaLnBrk="1" fontAlgn="base" hangingPunct="1">
        <a:spcBef>
          <a:spcPct val="0"/>
        </a:spcBef>
        <a:spcAft>
          <a:spcPct val="0"/>
        </a:spcAft>
        <a:defRPr sz="3400">
          <a:solidFill>
            <a:schemeClr val="bg1"/>
          </a:solidFill>
          <a:latin typeface="Arial" charset="0"/>
        </a:defRPr>
      </a:lvl2pPr>
      <a:lvl3pPr algn="l" rtl="0" eaLnBrk="1" fontAlgn="base" hangingPunct="1">
        <a:spcBef>
          <a:spcPct val="0"/>
        </a:spcBef>
        <a:spcAft>
          <a:spcPct val="0"/>
        </a:spcAft>
        <a:defRPr sz="3400">
          <a:solidFill>
            <a:schemeClr val="bg1"/>
          </a:solidFill>
          <a:latin typeface="Arial" charset="0"/>
        </a:defRPr>
      </a:lvl3pPr>
      <a:lvl4pPr algn="l" rtl="0" eaLnBrk="1" fontAlgn="base" hangingPunct="1">
        <a:spcBef>
          <a:spcPct val="0"/>
        </a:spcBef>
        <a:spcAft>
          <a:spcPct val="0"/>
        </a:spcAft>
        <a:defRPr sz="3400">
          <a:solidFill>
            <a:schemeClr val="bg1"/>
          </a:solidFill>
          <a:latin typeface="Arial" charset="0"/>
        </a:defRPr>
      </a:lvl4pPr>
      <a:lvl5pPr algn="l" rtl="0" eaLnBrk="1" fontAlgn="base" hangingPunct="1">
        <a:spcBef>
          <a:spcPct val="0"/>
        </a:spcBef>
        <a:spcAft>
          <a:spcPct val="0"/>
        </a:spcAft>
        <a:defRPr sz="3400">
          <a:solidFill>
            <a:schemeClr val="bg1"/>
          </a:solidFill>
          <a:latin typeface="Arial" charset="0"/>
        </a:defRPr>
      </a:lvl5pPr>
      <a:lvl6pPr marL="457200" algn="l" rtl="0" eaLnBrk="1" fontAlgn="base" hangingPunct="1">
        <a:spcBef>
          <a:spcPct val="0"/>
        </a:spcBef>
        <a:spcAft>
          <a:spcPct val="0"/>
        </a:spcAft>
        <a:defRPr sz="3400">
          <a:solidFill>
            <a:schemeClr val="bg1"/>
          </a:solidFill>
          <a:latin typeface="Arial" charset="0"/>
        </a:defRPr>
      </a:lvl6pPr>
      <a:lvl7pPr marL="914400" algn="l" rtl="0" eaLnBrk="1" fontAlgn="base" hangingPunct="1">
        <a:spcBef>
          <a:spcPct val="0"/>
        </a:spcBef>
        <a:spcAft>
          <a:spcPct val="0"/>
        </a:spcAft>
        <a:defRPr sz="3400">
          <a:solidFill>
            <a:schemeClr val="bg1"/>
          </a:solidFill>
          <a:latin typeface="Arial" charset="0"/>
        </a:defRPr>
      </a:lvl7pPr>
      <a:lvl8pPr marL="1371600" algn="l" rtl="0" eaLnBrk="1" fontAlgn="base" hangingPunct="1">
        <a:spcBef>
          <a:spcPct val="0"/>
        </a:spcBef>
        <a:spcAft>
          <a:spcPct val="0"/>
        </a:spcAft>
        <a:defRPr sz="3400">
          <a:solidFill>
            <a:schemeClr val="bg1"/>
          </a:solidFill>
          <a:latin typeface="Arial" charset="0"/>
        </a:defRPr>
      </a:lvl8pPr>
      <a:lvl9pPr marL="1828800" algn="l" rtl="0" eaLnBrk="1" fontAlgn="base" hangingPunct="1">
        <a:spcBef>
          <a:spcPct val="0"/>
        </a:spcBef>
        <a:spcAft>
          <a:spcPct val="0"/>
        </a:spcAft>
        <a:defRPr sz="3400">
          <a:solidFill>
            <a:schemeClr val="bg1"/>
          </a:solidFill>
          <a:latin typeface="Arial" charset="0"/>
        </a:defRPr>
      </a:lvl9pPr>
    </p:titleStyle>
    <p:bodyStyle>
      <a:lvl1pPr marL="342900" indent="-342900" algn="l" rtl="0" eaLnBrk="1" fontAlgn="base" hangingPunct="1">
        <a:spcBef>
          <a:spcPct val="20000"/>
        </a:spcBef>
        <a:spcAft>
          <a:spcPct val="0"/>
        </a:spcAft>
        <a:buClr>
          <a:schemeClr val="accent1"/>
        </a:buClr>
        <a:buSzPct val="80000"/>
        <a:buChar char="•"/>
        <a:defRPr sz="2800">
          <a:solidFill>
            <a:schemeClr val="bg1"/>
          </a:solidFill>
          <a:latin typeface="+mn-lt"/>
          <a:ea typeface="+mn-ea"/>
          <a:cs typeface="+mn-cs"/>
        </a:defRPr>
      </a:lvl1pPr>
      <a:lvl2pPr marL="742950" indent="-285750" algn="l" rtl="0" eaLnBrk="1" fontAlgn="base" hangingPunct="1">
        <a:spcBef>
          <a:spcPct val="20000"/>
        </a:spcBef>
        <a:spcAft>
          <a:spcPct val="0"/>
        </a:spcAft>
        <a:buClr>
          <a:schemeClr val="accent1"/>
        </a:buClr>
        <a:buSzPct val="80000"/>
        <a:buChar char="•"/>
        <a:defRPr sz="2400">
          <a:solidFill>
            <a:schemeClr val="bg1"/>
          </a:solidFill>
          <a:latin typeface="+mn-lt"/>
        </a:defRPr>
      </a:lvl2pPr>
      <a:lvl3pPr marL="1143000" indent="-228600" algn="l" rtl="0" eaLnBrk="1" fontAlgn="base" hangingPunct="1">
        <a:spcBef>
          <a:spcPct val="20000"/>
        </a:spcBef>
        <a:spcAft>
          <a:spcPct val="0"/>
        </a:spcAft>
        <a:buClr>
          <a:schemeClr val="accent1"/>
        </a:buClr>
        <a:buSzPct val="80000"/>
        <a:buChar char="•"/>
        <a:defRPr sz="2000">
          <a:solidFill>
            <a:schemeClr val="bg1"/>
          </a:solidFill>
          <a:latin typeface="+mn-lt"/>
        </a:defRPr>
      </a:lvl3pPr>
      <a:lvl4pPr marL="1600200" indent="-228600" algn="l" rtl="0" eaLnBrk="1" fontAlgn="base" hangingPunct="1">
        <a:spcBef>
          <a:spcPct val="20000"/>
        </a:spcBef>
        <a:spcAft>
          <a:spcPct val="0"/>
        </a:spcAft>
        <a:buClr>
          <a:schemeClr val="accent1"/>
        </a:buClr>
        <a:buSzPct val="80000"/>
        <a:buChar char="•"/>
        <a:defRPr sz="2000">
          <a:solidFill>
            <a:schemeClr val="bg1"/>
          </a:solidFill>
          <a:latin typeface="+mn-lt"/>
        </a:defRPr>
      </a:lvl4pPr>
      <a:lvl5pPr marL="2057400" indent="-228600" algn="l" rtl="0" eaLnBrk="1" fontAlgn="base" hangingPunct="1">
        <a:spcBef>
          <a:spcPct val="20000"/>
        </a:spcBef>
        <a:spcAft>
          <a:spcPct val="0"/>
        </a:spcAft>
        <a:buClr>
          <a:schemeClr val="accent1"/>
        </a:buClr>
        <a:buSzPct val="80000"/>
        <a:buChar char="•"/>
        <a:defRPr sz="2000">
          <a:solidFill>
            <a:schemeClr val="bg1"/>
          </a:solidFill>
          <a:latin typeface="+mn-lt"/>
        </a:defRPr>
      </a:lvl5pPr>
      <a:lvl6pPr marL="2514600" indent="-228600" algn="l" rtl="0" eaLnBrk="1" fontAlgn="base" hangingPunct="1">
        <a:spcBef>
          <a:spcPct val="20000"/>
        </a:spcBef>
        <a:spcAft>
          <a:spcPct val="0"/>
        </a:spcAft>
        <a:buClr>
          <a:schemeClr val="accent1"/>
        </a:buClr>
        <a:buSzPct val="80000"/>
        <a:buChar char="•"/>
        <a:defRPr sz="2000">
          <a:solidFill>
            <a:schemeClr val="bg1"/>
          </a:solidFill>
          <a:latin typeface="+mn-lt"/>
        </a:defRPr>
      </a:lvl6pPr>
      <a:lvl7pPr marL="2971800" indent="-228600" algn="l" rtl="0" eaLnBrk="1" fontAlgn="base" hangingPunct="1">
        <a:spcBef>
          <a:spcPct val="20000"/>
        </a:spcBef>
        <a:spcAft>
          <a:spcPct val="0"/>
        </a:spcAft>
        <a:buClr>
          <a:schemeClr val="accent1"/>
        </a:buClr>
        <a:buSzPct val="80000"/>
        <a:buChar char="•"/>
        <a:defRPr sz="2000">
          <a:solidFill>
            <a:schemeClr val="bg1"/>
          </a:solidFill>
          <a:latin typeface="+mn-lt"/>
        </a:defRPr>
      </a:lvl7pPr>
      <a:lvl8pPr marL="3429000" indent="-228600" algn="l" rtl="0" eaLnBrk="1" fontAlgn="base" hangingPunct="1">
        <a:spcBef>
          <a:spcPct val="20000"/>
        </a:spcBef>
        <a:spcAft>
          <a:spcPct val="0"/>
        </a:spcAft>
        <a:buClr>
          <a:schemeClr val="accent1"/>
        </a:buClr>
        <a:buSzPct val="80000"/>
        <a:buChar char="•"/>
        <a:defRPr sz="2000">
          <a:solidFill>
            <a:schemeClr val="bg1"/>
          </a:solidFill>
          <a:latin typeface="+mn-lt"/>
        </a:defRPr>
      </a:lvl8pPr>
      <a:lvl9pPr marL="3886200" indent="-228600" algn="l" rtl="0" eaLnBrk="1" fontAlgn="base" hangingPunct="1">
        <a:spcBef>
          <a:spcPct val="20000"/>
        </a:spcBef>
        <a:spcAft>
          <a:spcPct val="0"/>
        </a:spcAft>
        <a:buClr>
          <a:schemeClr val="accent1"/>
        </a:buClr>
        <a:buSzPct val="80000"/>
        <a:buChar char="•"/>
        <a:defRPr sz="20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6.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16066" name="Rectangle 2"/>
          <p:cNvSpPr>
            <a:spLocks noChangeArrowheads="1"/>
          </p:cNvSpPr>
          <p:nvPr/>
        </p:nvSpPr>
        <p:spPr bwMode="auto">
          <a:xfrm>
            <a:off x="0" y="6172200"/>
            <a:ext cx="12192000" cy="685800"/>
          </a:xfrm>
          <a:prstGeom prst="rect">
            <a:avLst/>
          </a:prstGeom>
          <a:solidFill>
            <a:srgbClr val="001932">
              <a:alpha val="75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216067" name="Picture 3" descr="CPP"/>
          <p:cNvPicPr>
            <a:picLocks noChangeAspect="1" noChangeArrowheads="1"/>
          </p:cNvPicPr>
          <p:nvPr/>
        </p:nvPicPr>
        <p:blipFill>
          <a:blip r:embed="rId4" cstate="print">
            <a:extLst>
              <a:ext uri="{28A0092B-C50C-407E-A947-70E740481C1C}">
                <a14:useLocalDpi xmlns:a14="http://schemas.microsoft.com/office/drawing/2010/main" val="0"/>
              </a:ext>
            </a:extLst>
          </a:blip>
          <a:srcRect r="36000"/>
          <a:stretch>
            <a:fillRect/>
          </a:stretch>
        </p:blipFill>
        <p:spPr bwMode="auto">
          <a:xfrm>
            <a:off x="203199" y="6324603"/>
            <a:ext cx="677949" cy="392113"/>
          </a:xfrm>
          <a:prstGeom prst="rect">
            <a:avLst/>
          </a:prstGeom>
          <a:noFill/>
          <a:extLst>
            <a:ext uri="{909E8E84-426E-40DD-AFC4-6F175D3DCCD1}">
              <a14:hiddenFill xmlns:a14="http://schemas.microsoft.com/office/drawing/2010/main">
                <a:solidFill>
                  <a:srgbClr val="FFFFFF"/>
                </a:solidFill>
              </a14:hiddenFill>
            </a:ext>
          </a:extLst>
        </p:spPr>
      </p:pic>
      <p:sp>
        <p:nvSpPr>
          <p:cNvPr id="216068" name="Text Box 4"/>
          <p:cNvSpPr txBox="1">
            <a:spLocks noChangeArrowheads="1"/>
          </p:cNvSpPr>
          <p:nvPr/>
        </p:nvSpPr>
        <p:spPr bwMode="auto">
          <a:xfrm>
            <a:off x="4470400" y="6400800"/>
            <a:ext cx="75184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a:r>
              <a:rPr lang="en-US" sz="1600">
                <a:solidFill>
                  <a:schemeClr val="bg1"/>
                </a:solidFill>
                <a:latin typeface="Gill Sans Std Light" pitchFamily="34" charset="0"/>
              </a:rPr>
              <a:t>WIND ENGINEERING AND AIR QUALITY CONSULTANTS</a:t>
            </a:r>
            <a:endParaRPr lang="en-US" sz="1600">
              <a:latin typeface="Gill Sans Std Light" pitchFamily="34" charset="0"/>
            </a:endParaRPr>
          </a:p>
        </p:txBody>
      </p:sp>
      <p:sp>
        <p:nvSpPr>
          <p:cNvPr id="216069" name="Rectangle 5"/>
          <p:cNvSpPr>
            <a:spLocks noGrp="1" noChangeArrowheads="1"/>
          </p:cNvSpPr>
          <p:nvPr>
            <p:ph type="title"/>
          </p:nvPr>
        </p:nvSpPr>
        <p:spPr bwMode="auto">
          <a:xfrm>
            <a:off x="609600" y="685800"/>
            <a:ext cx="10972800" cy="1143000"/>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216070" name="Rectangle 6"/>
          <p:cNvSpPr>
            <a:spLocks noGrp="1" noChangeArrowheads="1"/>
          </p:cNvSpPr>
          <p:nvPr>
            <p:ph type="body" idx="1"/>
          </p:nvPr>
        </p:nvSpPr>
        <p:spPr bwMode="auto">
          <a:xfrm>
            <a:off x="609600" y="1981200"/>
            <a:ext cx="10972800" cy="4038600"/>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13138424"/>
      </p:ext>
    </p:extLst>
  </p:cSld>
  <p:clrMap bg1="lt1" tx1="dk1" bg2="lt2" tx2="dk2" accent1="accent1" accent2="accent2" accent3="accent3" accent4="accent4" accent5="accent5" accent6="accent6" hlink="hlink" folHlink="folHlink"/>
  <p:sldLayoutIdLst>
    <p:sldLayoutId id="2147483852" r:id="rId1"/>
  </p:sldLayoutIdLst>
  <p:transition spd="slow"/>
  <p:txStyles>
    <p:titleStyle>
      <a:lvl1pPr algn="l" rtl="0" eaLnBrk="1" fontAlgn="base" hangingPunct="1">
        <a:spcBef>
          <a:spcPct val="0"/>
        </a:spcBef>
        <a:spcAft>
          <a:spcPct val="0"/>
        </a:spcAft>
        <a:defRPr sz="3400">
          <a:solidFill>
            <a:schemeClr val="bg1"/>
          </a:solidFill>
          <a:latin typeface="+mj-lt"/>
          <a:ea typeface="+mj-ea"/>
          <a:cs typeface="+mj-cs"/>
        </a:defRPr>
      </a:lvl1pPr>
      <a:lvl2pPr algn="l" rtl="0" eaLnBrk="1" fontAlgn="base" hangingPunct="1">
        <a:spcBef>
          <a:spcPct val="0"/>
        </a:spcBef>
        <a:spcAft>
          <a:spcPct val="0"/>
        </a:spcAft>
        <a:defRPr sz="3400">
          <a:solidFill>
            <a:schemeClr val="bg1"/>
          </a:solidFill>
          <a:latin typeface="Arial" charset="0"/>
        </a:defRPr>
      </a:lvl2pPr>
      <a:lvl3pPr algn="l" rtl="0" eaLnBrk="1" fontAlgn="base" hangingPunct="1">
        <a:spcBef>
          <a:spcPct val="0"/>
        </a:spcBef>
        <a:spcAft>
          <a:spcPct val="0"/>
        </a:spcAft>
        <a:defRPr sz="3400">
          <a:solidFill>
            <a:schemeClr val="bg1"/>
          </a:solidFill>
          <a:latin typeface="Arial" charset="0"/>
        </a:defRPr>
      </a:lvl3pPr>
      <a:lvl4pPr algn="l" rtl="0" eaLnBrk="1" fontAlgn="base" hangingPunct="1">
        <a:spcBef>
          <a:spcPct val="0"/>
        </a:spcBef>
        <a:spcAft>
          <a:spcPct val="0"/>
        </a:spcAft>
        <a:defRPr sz="3400">
          <a:solidFill>
            <a:schemeClr val="bg1"/>
          </a:solidFill>
          <a:latin typeface="Arial" charset="0"/>
        </a:defRPr>
      </a:lvl4pPr>
      <a:lvl5pPr algn="l" rtl="0" eaLnBrk="1" fontAlgn="base" hangingPunct="1">
        <a:spcBef>
          <a:spcPct val="0"/>
        </a:spcBef>
        <a:spcAft>
          <a:spcPct val="0"/>
        </a:spcAft>
        <a:defRPr sz="3400">
          <a:solidFill>
            <a:schemeClr val="bg1"/>
          </a:solidFill>
          <a:latin typeface="Arial" charset="0"/>
        </a:defRPr>
      </a:lvl5pPr>
      <a:lvl6pPr marL="457200" algn="l" rtl="0" eaLnBrk="1" fontAlgn="base" hangingPunct="1">
        <a:spcBef>
          <a:spcPct val="0"/>
        </a:spcBef>
        <a:spcAft>
          <a:spcPct val="0"/>
        </a:spcAft>
        <a:defRPr sz="3400">
          <a:solidFill>
            <a:schemeClr val="bg1"/>
          </a:solidFill>
          <a:latin typeface="Arial" charset="0"/>
        </a:defRPr>
      </a:lvl6pPr>
      <a:lvl7pPr marL="914400" algn="l" rtl="0" eaLnBrk="1" fontAlgn="base" hangingPunct="1">
        <a:spcBef>
          <a:spcPct val="0"/>
        </a:spcBef>
        <a:spcAft>
          <a:spcPct val="0"/>
        </a:spcAft>
        <a:defRPr sz="3400">
          <a:solidFill>
            <a:schemeClr val="bg1"/>
          </a:solidFill>
          <a:latin typeface="Arial" charset="0"/>
        </a:defRPr>
      </a:lvl7pPr>
      <a:lvl8pPr marL="1371600" algn="l" rtl="0" eaLnBrk="1" fontAlgn="base" hangingPunct="1">
        <a:spcBef>
          <a:spcPct val="0"/>
        </a:spcBef>
        <a:spcAft>
          <a:spcPct val="0"/>
        </a:spcAft>
        <a:defRPr sz="3400">
          <a:solidFill>
            <a:schemeClr val="bg1"/>
          </a:solidFill>
          <a:latin typeface="Arial" charset="0"/>
        </a:defRPr>
      </a:lvl8pPr>
      <a:lvl9pPr marL="1828800" algn="l" rtl="0" eaLnBrk="1" fontAlgn="base" hangingPunct="1">
        <a:spcBef>
          <a:spcPct val="0"/>
        </a:spcBef>
        <a:spcAft>
          <a:spcPct val="0"/>
        </a:spcAft>
        <a:defRPr sz="3400">
          <a:solidFill>
            <a:schemeClr val="bg1"/>
          </a:solidFill>
          <a:latin typeface="Arial" charset="0"/>
        </a:defRPr>
      </a:lvl9pPr>
    </p:titleStyle>
    <p:bodyStyle>
      <a:lvl1pPr marL="342900" indent="-342900" algn="l" rtl="0" eaLnBrk="1" fontAlgn="base" hangingPunct="1">
        <a:spcBef>
          <a:spcPct val="20000"/>
        </a:spcBef>
        <a:spcAft>
          <a:spcPct val="0"/>
        </a:spcAft>
        <a:buClr>
          <a:schemeClr val="accent1"/>
        </a:buClr>
        <a:buSzPct val="80000"/>
        <a:buChar char="•"/>
        <a:defRPr sz="2800">
          <a:solidFill>
            <a:schemeClr val="bg1"/>
          </a:solidFill>
          <a:latin typeface="+mn-lt"/>
          <a:ea typeface="+mn-ea"/>
          <a:cs typeface="+mn-cs"/>
        </a:defRPr>
      </a:lvl1pPr>
      <a:lvl2pPr marL="742950" indent="-285750" algn="l" rtl="0" eaLnBrk="1" fontAlgn="base" hangingPunct="1">
        <a:spcBef>
          <a:spcPct val="20000"/>
        </a:spcBef>
        <a:spcAft>
          <a:spcPct val="0"/>
        </a:spcAft>
        <a:buClr>
          <a:schemeClr val="accent1"/>
        </a:buClr>
        <a:buSzPct val="80000"/>
        <a:buChar char="•"/>
        <a:defRPr sz="2400">
          <a:solidFill>
            <a:schemeClr val="bg1"/>
          </a:solidFill>
          <a:latin typeface="+mn-lt"/>
        </a:defRPr>
      </a:lvl2pPr>
      <a:lvl3pPr marL="1143000" indent="-228600" algn="l" rtl="0" eaLnBrk="1" fontAlgn="base" hangingPunct="1">
        <a:spcBef>
          <a:spcPct val="20000"/>
        </a:spcBef>
        <a:spcAft>
          <a:spcPct val="0"/>
        </a:spcAft>
        <a:buClr>
          <a:schemeClr val="accent1"/>
        </a:buClr>
        <a:buSzPct val="80000"/>
        <a:buChar char="•"/>
        <a:defRPr sz="2000">
          <a:solidFill>
            <a:schemeClr val="bg1"/>
          </a:solidFill>
          <a:latin typeface="+mn-lt"/>
        </a:defRPr>
      </a:lvl3pPr>
      <a:lvl4pPr marL="1600200" indent="-228600" algn="l" rtl="0" eaLnBrk="1" fontAlgn="base" hangingPunct="1">
        <a:spcBef>
          <a:spcPct val="20000"/>
        </a:spcBef>
        <a:spcAft>
          <a:spcPct val="0"/>
        </a:spcAft>
        <a:buClr>
          <a:schemeClr val="accent1"/>
        </a:buClr>
        <a:buSzPct val="80000"/>
        <a:buChar char="•"/>
        <a:defRPr sz="2000">
          <a:solidFill>
            <a:schemeClr val="bg1"/>
          </a:solidFill>
          <a:latin typeface="+mn-lt"/>
        </a:defRPr>
      </a:lvl4pPr>
      <a:lvl5pPr marL="2057400" indent="-228600" algn="l" rtl="0" eaLnBrk="1" fontAlgn="base" hangingPunct="1">
        <a:spcBef>
          <a:spcPct val="20000"/>
        </a:spcBef>
        <a:spcAft>
          <a:spcPct val="0"/>
        </a:spcAft>
        <a:buClr>
          <a:schemeClr val="accent1"/>
        </a:buClr>
        <a:buSzPct val="80000"/>
        <a:buChar char="•"/>
        <a:defRPr sz="2000">
          <a:solidFill>
            <a:schemeClr val="bg1"/>
          </a:solidFill>
          <a:latin typeface="+mn-lt"/>
        </a:defRPr>
      </a:lvl5pPr>
      <a:lvl6pPr marL="2514600" indent="-228600" algn="l" rtl="0" eaLnBrk="1" fontAlgn="base" hangingPunct="1">
        <a:spcBef>
          <a:spcPct val="20000"/>
        </a:spcBef>
        <a:spcAft>
          <a:spcPct val="0"/>
        </a:spcAft>
        <a:buClr>
          <a:schemeClr val="accent1"/>
        </a:buClr>
        <a:buSzPct val="80000"/>
        <a:buChar char="•"/>
        <a:defRPr sz="2000">
          <a:solidFill>
            <a:schemeClr val="bg1"/>
          </a:solidFill>
          <a:latin typeface="+mn-lt"/>
        </a:defRPr>
      </a:lvl6pPr>
      <a:lvl7pPr marL="2971800" indent="-228600" algn="l" rtl="0" eaLnBrk="1" fontAlgn="base" hangingPunct="1">
        <a:spcBef>
          <a:spcPct val="20000"/>
        </a:spcBef>
        <a:spcAft>
          <a:spcPct val="0"/>
        </a:spcAft>
        <a:buClr>
          <a:schemeClr val="accent1"/>
        </a:buClr>
        <a:buSzPct val="80000"/>
        <a:buChar char="•"/>
        <a:defRPr sz="2000">
          <a:solidFill>
            <a:schemeClr val="bg1"/>
          </a:solidFill>
          <a:latin typeface="+mn-lt"/>
        </a:defRPr>
      </a:lvl7pPr>
      <a:lvl8pPr marL="3429000" indent="-228600" algn="l" rtl="0" eaLnBrk="1" fontAlgn="base" hangingPunct="1">
        <a:spcBef>
          <a:spcPct val="20000"/>
        </a:spcBef>
        <a:spcAft>
          <a:spcPct val="0"/>
        </a:spcAft>
        <a:buClr>
          <a:schemeClr val="accent1"/>
        </a:buClr>
        <a:buSzPct val="80000"/>
        <a:buChar char="•"/>
        <a:defRPr sz="2000">
          <a:solidFill>
            <a:schemeClr val="bg1"/>
          </a:solidFill>
          <a:latin typeface="+mn-lt"/>
        </a:defRPr>
      </a:lvl8pPr>
      <a:lvl9pPr marL="3886200" indent="-228600" algn="l" rtl="0" eaLnBrk="1" fontAlgn="base" hangingPunct="1">
        <a:spcBef>
          <a:spcPct val="20000"/>
        </a:spcBef>
        <a:spcAft>
          <a:spcPct val="0"/>
        </a:spcAft>
        <a:buClr>
          <a:schemeClr val="accent1"/>
        </a:buClr>
        <a:buSzPct val="80000"/>
        <a:buChar char="•"/>
        <a:defRPr sz="20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7.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16066" name="Rectangle 2"/>
          <p:cNvSpPr>
            <a:spLocks noChangeArrowheads="1"/>
          </p:cNvSpPr>
          <p:nvPr/>
        </p:nvSpPr>
        <p:spPr bwMode="auto">
          <a:xfrm>
            <a:off x="0" y="6172200"/>
            <a:ext cx="12192000" cy="685800"/>
          </a:xfrm>
          <a:prstGeom prst="rect">
            <a:avLst/>
          </a:prstGeom>
          <a:solidFill>
            <a:srgbClr val="001932">
              <a:alpha val="75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216067" name="Picture 3" descr="CPP"/>
          <p:cNvPicPr>
            <a:picLocks noChangeAspect="1" noChangeArrowheads="1"/>
          </p:cNvPicPr>
          <p:nvPr/>
        </p:nvPicPr>
        <p:blipFill>
          <a:blip r:embed="rId4" cstate="print">
            <a:extLst>
              <a:ext uri="{28A0092B-C50C-407E-A947-70E740481C1C}">
                <a14:useLocalDpi xmlns:a14="http://schemas.microsoft.com/office/drawing/2010/main" val="0"/>
              </a:ext>
            </a:extLst>
          </a:blip>
          <a:srcRect r="36000"/>
          <a:stretch>
            <a:fillRect/>
          </a:stretch>
        </p:blipFill>
        <p:spPr bwMode="auto">
          <a:xfrm>
            <a:off x="203199" y="6324603"/>
            <a:ext cx="677949" cy="392113"/>
          </a:xfrm>
          <a:prstGeom prst="rect">
            <a:avLst/>
          </a:prstGeom>
          <a:noFill/>
          <a:extLst>
            <a:ext uri="{909E8E84-426E-40DD-AFC4-6F175D3DCCD1}">
              <a14:hiddenFill xmlns:a14="http://schemas.microsoft.com/office/drawing/2010/main">
                <a:solidFill>
                  <a:srgbClr val="FFFFFF"/>
                </a:solidFill>
              </a14:hiddenFill>
            </a:ext>
          </a:extLst>
        </p:spPr>
      </p:pic>
      <p:sp>
        <p:nvSpPr>
          <p:cNvPr id="216068" name="Text Box 4"/>
          <p:cNvSpPr txBox="1">
            <a:spLocks noChangeArrowheads="1"/>
          </p:cNvSpPr>
          <p:nvPr/>
        </p:nvSpPr>
        <p:spPr bwMode="auto">
          <a:xfrm>
            <a:off x="4470400" y="6400800"/>
            <a:ext cx="75184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a:r>
              <a:rPr lang="en-US" sz="1600">
                <a:solidFill>
                  <a:schemeClr val="bg1"/>
                </a:solidFill>
                <a:latin typeface="Gill Sans Std Light" pitchFamily="34" charset="0"/>
              </a:rPr>
              <a:t>WIND ENGINEERING AND AIR QUALITY CONSULTANTS</a:t>
            </a:r>
            <a:endParaRPr lang="en-US" sz="1600">
              <a:latin typeface="Gill Sans Std Light" pitchFamily="34" charset="0"/>
            </a:endParaRPr>
          </a:p>
        </p:txBody>
      </p:sp>
      <p:sp>
        <p:nvSpPr>
          <p:cNvPr id="216069" name="Rectangle 5"/>
          <p:cNvSpPr>
            <a:spLocks noGrp="1" noChangeArrowheads="1"/>
          </p:cNvSpPr>
          <p:nvPr>
            <p:ph type="title"/>
          </p:nvPr>
        </p:nvSpPr>
        <p:spPr bwMode="auto">
          <a:xfrm>
            <a:off x="609600" y="685800"/>
            <a:ext cx="10972800" cy="1143000"/>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216070" name="Rectangle 6"/>
          <p:cNvSpPr>
            <a:spLocks noGrp="1" noChangeArrowheads="1"/>
          </p:cNvSpPr>
          <p:nvPr>
            <p:ph type="body" idx="1"/>
          </p:nvPr>
        </p:nvSpPr>
        <p:spPr bwMode="auto">
          <a:xfrm>
            <a:off x="609600" y="1981200"/>
            <a:ext cx="10972800" cy="4038600"/>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98181145"/>
      </p:ext>
    </p:extLst>
  </p:cSld>
  <p:clrMap bg1="lt1" tx1="dk1" bg2="lt2" tx2="dk2" accent1="accent1" accent2="accent2" accent3="accent3" accent4="accent4" accent5="accent5" accent6="accent6" hlink="hlink" folHlink="folHlink"/>
  <p:sldLayoutIdLst>
    <p:sldLayoutId id="2147483854" r:id="rId1"/>
  </p:sldLayoutIdLst>
  <p:transition spd="slow"/>
  <p:txStyles>
    <p:titleStyle>
      <a:lvl1pPr algn="l" rtl="0" eaLnBrk="1" fontAlgn="base" hangingPunct="1">
        <a:spcBef>
          <a:spcPct val="0"/>
        </a:spcBef>
        <a:spcAft>
          <a:spcPct val="0"/>
        </a:spcAft>
        <a:defRPr sz="3400">
          <a:solidFill>
            <a:schemeClr val="bg1"/>
          </a:solidFill>
          <a:latin typeface="+mj-lt"/>
          <a:ea typeface="+mj-ea"/>
          <a:cs typeface="+mj-cs"/>
        </a:defRPr>
      </a:lvl1pPr>
      <a:lvl2pPr algn="l" rtl="0" eaLnBrk="1" fontAlgn="base" hangingPunct="1">
        <a:spcBef>
          <a:spcPct val="0"/>
        </a:spcBef>
        <a:spcAft>
          <a:spcPct val="0"/>
        </a:spcAft>
        <a:defRPr sz="3400">
          <a:solidFill>
            <a:schemeClr val="bg1"/>
          </a:solidFill>
          <a:latin typeface="Arial" charset="0"/>
        </a:defRPr>
      </a:lvl2pPr>
      <a:lvl3pPr algn="l" rtl="0" eaLnBrk="1" fontAlgn="base" hangingPunct="1">
        <a:spcBef>
          <a:spcPct val="0"/>
        </a:spcBef>
        <a:spcAft>
          <a:spcPct val="0"/>
        </a:spcAft>
        <a:defRPr sz="3400">
          <a:solidFill>
            <a:schemeClr val="bg1"/>
          </a:solidFill>
          <a:latin typeface="Arial" charset="0"/>
        </a:defRPr>
      </a:lvl3pPr>
      <a:lvl4pPr algn="l" rtl="0" eaLnBrk="1" fontAlgn="base" hangingPunct="1">
        <a:spcBef>
          <a:spcPct val="0"/>
        </a:spcBef>
        <a:spcAft>
          <a:spcPct val="0"/>
        </a:spcAft>
        <a:defRPr sz="3400">
          <a:solidFill>
            <a:schemeClr val="bg1"/>
          </a:solidFill>
          <a:latin typeface="Arial" charset="0"/>
        </a:defRPr>
      </a:lvl4pPr>
      <a:lvl5pPr algn="l" rtl="0" eaLnBrk="1" fontAlgn="base" hangingPunct="1">
        <a:spcBef>
          <a:spcPct val="0"/>
        </a:spcBef>
        <a:spcAft>
          <a:spcPct val="0"/>
        </a:spcAft>
        <a:defRPr sz="3400">
          <a:solidFill>
            <a:schemeClr val="bg1"/>
          </a:solidFill>
          <a:latin typeface="Arial" charset="0"/>
        </a:defRPr>
      </a:lvl5pPr>
      <a:lvl6pPr marL="457200" algn="l" rtl="0" eaLnBrk="1" fontAlgn="base" hangingPunct="1">
        <a:spcBef>
          <a:spcPct val="0"/>
        </a:spcBef>
        <a:spcAft>
          <a:spcPct val="0"/>
        </a:spcAft>
        <a:defRPr sz="3400">
          <a:solidFill>
            <a:schemeClr val="bg1"/>
          </a:solidFill>
          <a:latin typeface="Arial" charset="0"/>
        </a:defRPr>
      </a:lvl6pPr>
      <a:lvl7pPr marL="914400" algn="l" rtl="0" eaLnBrk="1" fontAlgn="base" hangingPunct="1">
        <a:spcBef>
          <a:spcPct val="0"/>
        </a:spcBef>
        <a:spcAft>
          <a:spcPct val="0"/>
        </a:spcAft>
        <a:defRPr sz="3400">
          <a:solidFill>
            <a:schemeClr val="bg1"/>
          </a:solidFill>
          <a:latin typeface="Arial" charset="0"/>
        </a:defRPr>
      </a:lvl7pPr>
      <a:lvl8pPr marL="1371600" algn="l" rtl="0" eaLnBrk="1" fontAlgn="base" hangingPunct="1">
        <a:spcBef>
          <a:spcPct val="0"/>
        </a:spcBef>
        <a:spcAft>
          <a:spcPct val="0"/>
        </a:spcAft>
        <a:defRPr sz="3400">
          <a:solidFill>
            <a:schemeClr val="bg1"/>
          </a:solidFill>
          <a:latin typeface="Arial" charset="0"/>
        </a:defRPr>
      </a:lvl8pPr>
      <a:lvl9pPr marL="1828800" algn="l" rtl="0" eaLnBrk="1" fontAlgn="base" hangingPunct="1">
        <a:spcBef>
          <a:spcPct val="0"/>
        </a:spcBef>
        <a:spcAft>
          <a:spcPct val="0"/>
        </a:spcAft>
        <a:defRPr sz="3400">
          <a:solidFill>
            <a:schemeClr val="bg1"/>
          </a:solidFill>
          <a:latin typeface="Arial" charset="0"/>
        </a:defRPr>
      </a:lvl9pPr>
    </p:titleStyle>
    <p:bodyStyle>
      <a:lvl1pPr marL="342900" indent="-342900" algn="l" rtl="0" eaLnBrk="1" fontAlgn="base" hangingPunct="1">
        <a:spcBef>
          <a:spcPct val="20000"/>
        </a:spcBef>
        <a:spcAft>
          <a:spcPct val="0"/>
        </a:spcAft>
        <a:buClr>
          <a:schemeClr val="accent1"/>
        </a:buClr>
        <a:buSzPct val="80000"/>
        <a:buChar char="•"/>
        <a:defRPr sz="2800">
          <a:solidFill>
            <a:schemeClr val="bg1"/>
          </a:solidFill>
          <a:latin typeface="+mn-lt"/>
          <a:ea typeface="+mn-ea"/>
          <a:cs typeface="+mn-cs"/>
        </a:defRPr>
      </a:lvl1pPr>
      <a:lvl2pPr marL="742950" indent="-285750" algn="l" rtl="0" eaLnBrk="1" fontAlgn="base" hangingPunct="1">
        <a:spcBef>
          <a:spcPct val="20000"/>
        </a:spcBef>
        <a:spcAft>
          <a:spcPct val="0"/>
        </a:spcAft>
        <a:buClr>
          <a:schemeClr val="accent1"/>
        </a:buClr>
        <a:buSzPct val="80000"/>
        <a:buChar char="•"/>
        <a:defRPr sz="2400">
          <a:solidFill>
            <a:schemeClr val="bg1"/>
          </a:solidFill>
          <a:latin typeface="+mn-lt"/>
        </a:defRPr>
      </a:lvl2pPr>
      <a:lvl3pPr marL="1143000" indent="-228600" algn="l" rtl="0" eaLnBrk="1" fontAlgn="base" hangingPunct="1">
        <a:spcBef>
          <a:spcPct val="20000"/>
        </a:spcBef>
        <a:spcAft>
          <a:spcPct val="0"/>
        </a:spcAft>
        <a:buClr>
          <a:schemeClr val="accent1"/>
        </a:buClr>
        <a:buSzPct val="80000"/>
        <a:buChar char="•"/>
        <a:defRPr sz="2000">
          <a:solidFill>
            <a:schemeClr val="bg1"/>
          </a:solidFill>
          <a:latin typeface="+mn-lt"/>
        </a:defRPr>
      </a:lvl3pPr>
      <a:lvl4pPr marL="1600200" indent="-228600" algn="l" rtl="0" eaLnBrk="1" fontAlgn="base" hangingPunct="1">
        <a:spcBef>
          <a:spcPct val="20000"/>
        </a:spcBef>
        <a:spcAft>
          <a:spcPct val="0"/>
        </a:spcAft>
        <a:buClr>
          <a:schemeClr val="accent1"/>
        </a:buClr>
        <a:buSzPct val="80000"/>
        <a:buChar char="•"/>
        <a:defRPr sz="2000">
          <a:solidFill>
            <a:schemeClr val="bg1"/>
          </a:solidFill>
          <a:latin typeface="+mn-lt"/>
        </a:defRPr>
      </a:lvl4pPr>
      <a:lvl5pPr marL="2057400" indent="-228600" algn="l" rtl="0" eaLnBrk="1" fontAlgn="base" hangingPunct="1">
        <a:spcBef>
          <a:spcPct val="20000"/>
        </a:spcBef>
        <a:spcAft>
          <a:spcPct val="0"/>
        </a:spcAft>
        <a:buClr>
          <a:schemeClr val="accent1"/>
        </a:buClr>
        <a:buSzPct val="80000"/>
        <a:buChar char="•"/>
        <a:defRPr sz="2000">
          <a:solidFill>
            <a:schemeClr val="bg1"/>
          </a:solidFill>
          <a:latin typeface="+mn-lt"/>
        </a:defRPr>
      </a:lvl5pPr>
      <a:lvl6pPr marL="2514600" indent="-228600" algn="l" rtl="0" eaLnBrk="1" fontAlgn="base" hangingPunct="1">
        <a:spcBef>
          <a:spcPct val="20000"/>
        </a:spcBef>
        <a:spcAft>
          <a:spcPct val="0"/>
        </a:spcAft>
        <a:buClr>
          <a:schemeClr val="accent1"/>
        </a:buClr>
        <a:buSzPct val="80000"/>
        <a:buChar char="•"/>
        <a:defRPr sz="2000">
          <a:solidFill>
            <a:schemeClr val="bg1"/>
          </a:solidFill>
          <a:latin typeface="+mn-lt"/>
        </a:defRPr>
      </a:lvl6pPr>
      <a:lvl7pPr marL="2971800" indent="-228600" algn="l" rtl="0" eaLnBrk="1" fontAlgn="base" hangingPunct="1">
        <a:spcBef>
          <a:spcPct val="20000"/>
        </a:spcBef>
        <a:spcAft>
          <a:spcPct val="0"/>
        </a:spcAft>
        <a:buClr>
          <a:schemeClr val="accent1"/>
        </a:buClr>
        <a:buSzPct val="80000"/>
        <a:buChar char="•"/>
        <a:defRPr sz="2000">
          <a:solidFill>
            <a:schemeClr val="bg1"/>
          </a:solidFill>
          <a:latin typeface="+mn-lt"/>
        </a:defRPr>
      </a:lvl7pPr>
      <a:lvl8pPr marL="3429000" indent="-228600" algn="l" rtl="0" eaLnBrk="1" fontAlgn="base" hangingPunct="1">
        <a:spcBef>
          <a:spcPct val="20000"/>
        </a:spcBef>
        <a:spcAft>
          <a:spcPct val="0"/>
        </a:spcAft>
        <a:buClr>
          <a:schemeClr val="accent1"/>
        </a:buClr>
        <a:buSzPct val="80000"/>
        <a:buChar char="•"/>
        <a:defRPr sz="2000">
          <a:solidFill>
            <a:schemeClr val="bg1"/>
          </a:solidFill>
          <a:latin typeface="+mn-lt"/>
        </a:defRPr>
      </a:lvl8pPr>
      <a:lvl9pPr marL="3886200" indent="-228600" algn="l" rtl="0" eaLnBrk="1" fontAlgn="base" hangingPunct="1">
        <a:spcBef>
          <a:spcPct val="20000"/>
        </a:spcBef>
        <a:spcAft>
          <a:spcPct val="0"/>
        </a:spcAft>
        <a:buClr>
          <a:schemeClr val="accent1"/>
        </a:buClr>
        <a:buSzPct val="80000"/>
        <a:buChar char="•"/>
        <a:defRPr sz="20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8.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16066" name="Rectangle 2"/>
          <p:cNvSpPr>
            <a:spLocks noChangeArrowheads="1"/>
          </p:cNvSpPr>
          <p:nvPr/>
        </p:nvSpPr>
        <p:spPr bwMode="auto">
          <a:xfrm>
            <a:off x="0" y="6172200"/>
            <a:ext cx="12192000" cy="685800"/>
          </a:xfrm>
          <a:prstGeom prst="rect">
            <a:avLst/>
          </a:prstGeom>
          <a:solidFill>
            <a:srgbClr val="001932">
              <a:alpha val="75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216067" name="Picture 3" descr="CPP"/>
          <p:cNvPicPr>
            <a:picLocks noChangeAspect="1" noChangeArrowheads="1"/>
          </p:cNvPicPr>
          <p:nvPr/>
        </p:nvPicPr>
        <p:blipFill>
          <a:blip r:embed="rId4" cstate="print">
            <a:extLst>
              <a:ext uri="{28A0092B-C50C-407E-A947-70E740481C1C}">
                <a14:useLocalDpi xmlns:a14="http://schemas.microsoft.com/office/drawing/2010/main" val="0"/>
              </a:ext>
            </a:extLst>
          </a:blip>
          <a:srcRect r="36000"/>
          <a:stretch>
            <a:fillRect/>
          </a:stretch>
        </p:blipFill>
        <p:spPr bwMode="auto">
          <a:xfrm>
            <a:off x="203199" y="6324603"/>
            <a:ext cx="677949" cy="392113"/>
          </a:xfrm>
          <a:prstGeom prst="rect">
            <a:avLst/>
          </a:prstGeom>
          <a:noFill/>
          <a:extLst>
            <a:ext uri="{909E8E84-426E-40DD-AFC4-6F175D3DCCD1}">
              <a14:hiddenFill xmlns:a14="http://schemas.microsoft.com/office/drawing/2010/main">
                <a:solidFill>
                  <a:srgbClr val="FFFFFF"/>
                </a:solidFill>
              </a14:hiddenFill>
            </a:ext>
          </a:extLst>
        </p:spPr>
      </p:pic>
      <p:sp>
        <p:nvSpPr>
          <p:cNvPr id="216068" name="Text Box 4"/>
          <p:cNvSpPr txBox="1">
            <a:spLocks noChangeArrowheads="1"/>
          </p:cNvSpPr>
          <p:nvPr/>
        </p:nvSpPr>
        <p:spPr bwMode="auto">
          <a:xfrm>
            <a:off x="4470400" y="6400800"/>
            <a:ext cx="75184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a:r>
              <a:rPr lang="en-US" sz="1600">
                <a:solidFill>
                  <a:schemeClr val="bg1"/>
                </a:solidFill>
                <a:latin typeface="Gill Sans Std Light" pitchFamily="34" charset="0"/>
              </a:rPr>
              <a:t>WIND ENGINEERING AND AIR QUALITY CONSULTANTS</a:t>
            </a:r>
            <a:endParaRPr lang="en-US" sz="1600">
              <a:latin typeface="Gill Sans Std Light" pitchFamily="34" charset="0"/>
            </a:endParaRPr>
          </a:p>
        </p:txBody>
      </p:sp>
      <p:sp>
        <p:nvSpPr>
          <p:cNvPr id="216069" name="Rectangle 5"/>
          <p:cNvSpPr>
            <a:spLocks noGrp="1" noChangeArrowheads="1"/>
          </p:cNvSpPr>
          <p:nvPr>
            <p:ph type="title"/>
          </p:nvPr>
        </p:nvSpPr>
        <p:spPr bwMode="auto">
          <a:xfrm>
            <a:off x="609600" y="685800"/>
            <a:ext cx="10972800" cy="1143000"/>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216070" name="Rectangle 6"/>
          <p:cNvSpPr>
            <a:spLocks noGrp="1" noChangeArrowheads="1"/>
          </p:cNvSpPr>
          <p:nvPr>
            <p:ph type="body" idx="1"/>
          </p:nvPr>
        </p:nvSpPr>
        <p:spPr bwMode="auto">
          <a:xfrm>
            <a:off x="609600" y="1981200"/>
            <a:ext cx="10972800" cy="4038600"/>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45378562"/>
      </p:ext>
    </p:extLst>
  </p:cSld>
  <p:clrMap bg1="lt1" tx1="dk1" bg2="lt2" tx2="dk2" accent1="accent1" accent2="accent2" accent3="accent3" accent4="accent4" accent5="accent5" accent6="accent6" hlink="hlink" folHlink="folHlink"/>
  <p:sldLayoutIdLst>
    <p:sldLayoutId id="2147483856" r:id="rId1"/>
  </p:sldLayoutIdLst>
  <p:transition spd="slow"/>
  <p:txStyles>
    <p:titleStyle>
      <a:lvl1pPr algn="l" rtl="0" eaLnBrk="1" fontAlgn="base" hangingPunct="1">
        <a:spcBef>
          <a:spcPct val="0"/>
        </a:spcBef>
        <a:spcAft>
          <a:spcPct val="0"/>
        </a:spcAft>
        <a:defRPr sz="3400">
          <a:solidFill>
            <a:schemeClr val="bg1"/>
          </a:solidFill>
          <a:latin typeface="+mj-lt"/>
          <a:ea typeface="+mj-ea"/>
          <a:cs typeface="+mj-cs"/>
        </a:defRPr>
      </a:lvl1pPr>
      <a:lvl2pPr algn="l" rtl="0" eaLnBrk="1" fontAlgn="base" hangingPunct="1">
        <a:spcBef>
          <a:spcPct val="0"/>
        </a:spcBef>
        <a:spcAft>
          <a:spcPct val="0"/>
        </a:spcAft>
        <a:defRPr sz="3400">
          <a:solidFill>
            <a:schemeClr val="bg1"/>
          </a:solidFill>
          <a:latin typeface="Arial" charset="0"/>
        </a:defRPr>
      </a:lvl2pPr>
      <a:lvl3pPr algn="l" rtl="0" eaLnBrk="1" fontAlgn="base" hangingPunct="1">
        <a:spcBef>
          <a:spcPct val="0"/>
        </a:spcBef>
        <a:spcAft>
          <a:spcPct val="0"/>
        </a:spcAft>
        <a:defRPr sz="3400">
          <a:solidFill>
            <a:schemeClr val="bg1"/>
          </a:solidFill>
          <a:latin typeface="Arial" charset="0"/>
        </a:defRPr>
      </a:lvl3pPr>
      <a:lvl4pPr algn="l" rtl="0" eaLnBrk="1" fontAlgn="base" hangingPunct="1">
        <a:spcBef>
          <a:spcPct val="0"/>
        </a:spcBef>
        <a:spcAft>
          <a:spcPct val="0"/>
        </a:spcAft>
        <a:defRPr sz="3400">
          <a:solidFill>
            <a:schemeClr val="bg1"/>
          </a:solidFill>
          <a:latin typeface="Arial" charset="0"/>
        </a:defRPr>
      </a:lvl4pPr>
      <a:lvl5pPr algn="l" rtl="0" eaLnBrk="1" fontAlgn="base" hangingPunct="1">
        <a:spcBef>
          <a:spcPct val="0"/>
        </a:spcBef>
        <a:spcAft>
          <a:spcPct val="0"/>
        </a:spcAft>
        <a:defRPr sz="3400">
          <a:solidFill>
            <a:schemeClr val="bg1"/>
          </a:solidFill>
          <a:latin typeface="Arial" charset="0"/>
        </a:defRPr>
      </a:lvl5pPr>
      <a:lvl6pPr marL="457200" algn="l" rtl="0" eaLnBrk="1" fontAlgn="base" hangingPunct="1">
        <a:spcBef>
          <a:spcPct val="0"/>
        </a:spcBef>
        <a:spcAft>
          <a:spcPct val="0"/>
        </a:spcAft>
        <a:defRPr sz="3400">
          <a:solidFill>
            <a:schemeClr val="bg1"/>
          </a:solidFill>
          <a:latin typeface="Arial" charset="0"/>
        </a:defRPr>
      </a:lvl6pPr>
      <a:lvl7pPr marL="914400" algn="l" rtl="0" eaLnBrk="1" fontAlgn="base" hangingPunct="1">
        <a:spcBef>
          <a:spcPct val="0"/>
        </a:spcBef>
        <a:spcAft>
          <a:spcPct val="0"/>
        </a:spcAft>
        <a:defRPr sz="3400">
          <a:solidFill>
            <a:schemeClr val="bg1"/>
          </a:solidFill>
          <a:latin typeface="Arial" charset="0"/>
        </a:defRPr>
      </a:lvl7pPr>
      <a:lvl8pPr marL="1371600" algn="l" rtl="0" eaLnBrk="1" fontAlgn="base" hangingPunct="1">
        <a:spcBef>
          <a:spcPct val="0"/>
        </a:spcBef>
        <a:spcAft>
          <a:spcPct val="0"/>
        </a:spcAft>
        <a:defRPr sz="3400">
          <a:solidFill>
            <a:schemeClr val="bg1"/>
          </a:solidFill>
          <a:latin typeface="Arial" charset="0"/>
        </a:defRPr>
      </a:lvl8pPr>
      <a:lvl9pPr marL="1828800" algn="l" rtl="0" eaLnBrk="1" fontAlgn="base" hangingPunct="1">
        <a:spcBef>
          <a:spcPct val="0"/>
        </a:spcBef>
        <a:spcAft>
          <a:spcPct val="0"/>
        </a:spcAft>
        <a:defRPr sz="3400">
          <a:solidFill>
            <a:schemeClr val="bg1"/>
          </a:solidFill>
          <a:latin typeface="Arial" charset="0"/>
        </a:defRPr>
      </a:lvl9pPr>
    </p:titleStyle>
    <p:bodyStyle>
      <a:lvl1pPr marL="342900" indent="-342900" algn="l" rtl="0" eaLnBrk="1" fontAlgn="base" hangingPunct="1">
        <a:spcBef>
          <a:spcPct val="20000"/>
        </a:spcBef>
        <a:spcAft>
          <a:spcPct val="0"/>
        </a:spcAft>
        <a:buClr>
          <a:schemeClr val="accent1"/>
        </a:buClr>
        <a:buSzPct val="80000"/>
        <a:buChar char="•"/>
        <a:defRPr sz="2800">
          <a:solidFill>
            <a:schemeClr val="bg1"/>
          </a:solidFill>
          <a:latin typeface="+mn-lt"/>
          <a:ea typeface="+mn-ea"/>
          <a:cs typeface="+mn-cs"/>
        </a:defRPr>
      </a:lvl1pPr>
      <a:lvl2pPr marL="742950" indent="-285750" algn="l" rtl="0" eaLnBrk="1" fontAlgn="base" hangingPunct="1">
        <a:spcBef>
          <a:spcPct val="20000"/>
        </a:spcBef>
        <a:spcAft>
          <a:spcPct val="0"/>
        </a:spcAft>
        <a:buClr>
          <a:schemeClr val="accent1"/>
        </a:buClr>
        <a:buSzPct val="80000"/>
        <a:buChar char="•"/>
        <a:defRPr sz="2400">
          <a:solidFill>
            <a:schemeClr val="bg1"/>
          </a:solidFill>
          <a:latin typeface="+mn-lt"/>
        </a:defRPr>
      </a:lvl2pPr>
      <a:lvl3pPr marL="1143000" indent="-228600" algn="l" rtl="0" eaLnBrk="1" fontAlgn="base" hangingPunct="1">
        <a:spcBef>
          <a:spcPct val="20000"/>
        </a:spcBef>
        <a:spcAft>
          <a:spcPct val="0"/>
        </a:spcAft>
        <a:buClr>
          <a:schemeClr val="accent1"/>
        </a:buClr>
        <a:buSzPct val="80000"/>
        <a:buChar char="•"/>
        <a:defRPr sz="2000">
          <a:solidFill>
            <a:schemeClr val="bg1"/>
          </a:solidFill>
          <a:latin typeface="+mn-lt"/>
        </a:defRPr>
      </a:lvl3pPr>
      <a:lvl4pPr marL="1600200" indent="-228600" algn="l" rtl="0" eaLnBrk="1" fontAlgn="base" hangingPunct="1">
        <a:spcBef>
          <a:spcPct val="20000"/>
        </a:spcBef>
        <a:spcAft>
          <a:spcPct val="0"/>
        </a:spcAft>
        <a:buClr>
          <a:schemeClr val="accent1"/>
        </a:buClr>
        <a:buSzPct val="80000"/>
        <a:buChar char="•"/>
        <a:defRPr sz="2000">
          <a:solidFill>
            <a:schemeClr val="bg1"/>
          </a:solidFill>
          <a:latin typeface="+mn-lt"/>
        </a:defRPr>
      </a:lvl4pPr>
      <a:lvl5pPr marL="2057400" indent="-228600" algn="l" rtl="0" eaLnBrk="1" fontAlgn="base" hangingPunct="1">
        <a:spcBef>
          <a:spcPct val="20000"/>
        </a:spcBef>
        <a:spcAft>
          <a:spcPct val="0"/>
        </a:spcAft>
        <a:buClr>
          <a:schemeClr val="accent1"/>
        </a:buClr>
        <a:buSzPct val="80000"/>
        <a:buChar char="•"/>
        <a:defRPr sz="2000">
          <a:solidFill>
            <a:schemeClr val="bg1"/>
          </a:solidFill>
          <a:latin typeface="+mn-lt"/>
        </a:defRPr>
      </a:lvl5pPr>
      <a:lvl6pPr marL="2514600" indent="-228600" algn="l" rtl="0" eaLnBrk="1" fontAlgn="base" hangingPunct="1">
        <a:spcBef>
          <a:spcPct val="20000"/>
        </a:spcBef>
        <a:spcAft>
          <a:spcPct val="0"/>
        </a:spcAft>
        <a:buClr>
          <a:schemeClr val="accent1"/>
        </a:buClr>
        <a:buSzPct val="80000"/>
        <a:buChar char="•"/>
        <a:defRPr sz="2000">
          <a:solidFill>
            <a:schemeClr val="bg1"/>
          </a:solidFill>
          <a:latin typeface="+mn-lt"/>
        </a:defRPr>
      </a:lvl6pPr>
      <a:lvl7pPr marL="2971800" indent="-228600" algn="l" rtl="0" eaLnBrk="1" fontAlgn="base" hangingPunct="1">
        <a:spcBef>
          <a:spcPct val="20000"/>
        </a:spcBef>
        <a:spcAft>
          <a:spcPct val="0"/>
        </a:spcAft>
        <a:buClr>
          <a:schemeClr val="accent1"/>
        </a:buClr>
        <a:buSzPct val="80000"/>
        <a:buChar char="•"/>
        <a:defRPr sz="2000">
          <a:solidFill>
            <a:schemeClr val="bg1"/>
          </a:solidFill>
          <a:latin typeface="+mn-lt"/>
        </a:defRPr>
      </a:lvl7pPr>
      <a:lvl8pPr marL="3429000" indent="-228600" algn="l" rtl="0" eaLnBrk="1" fontAlgn="base" hangingPunct="1">
        <a:spcBef>
          <a:spcPct val="20000"/>
        </a:spcBef>
        <a:spcAft>
          <a:spcPct val="0"/>
        </a:spcAft>
        <a:buClr>
          <a:schemeClr val="accent1"/>
        </a:buClr>
        <a:buSzPct val="80000"/>
        <a:buChar char="•"/>
        <a:defRPr sz="2000">
          <a:solidFill>
            <a:schemeClr val="bg1"/>
          </a:solidFill>
          <a:latin typeface="+mn-lt"/>
        </a:defRPr>
      </a:lvl8pPr>
      <a:lvl9pPr marL="3886200" indent="-228600" algn="l" rtl="0" eaLnBrk="1" fontAlgn="base" hangingPunct="1">
        <a:spcBef>
          <a:spcPct val="20000"/>
        </a:spcBef>
        <a:spcAft>
          <a:spcPct val="0"/>
        </a:spcAft>
        <a:buClr>
          <a:schemeClr val="accent1"/>
        </a:buClr>
        <a:buSzPct val="80000"/>
        <a:buChar char="•"/>
        <a:defRPr sz="20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9.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16066" name="Rectangle 2"/>
          <p:cNvSpPr>
            <a:spLocks noChangeArrowheads="1"/>
          </p:cNvSpPr>
          <p:nvPr/>
        </p:nvSpPr>
        <p:spPr bwMode="auto">
          <a:xfrm>
            <a:off x="0" y="6172200"/>
            <a:ext cx="12192000" cy="685800"/>
          </a:xfrm>
          <a:prstGeom prst="rect">
            <a:avLst/>
          </a:prstGeom>
          <a:solidFill>
            <a:srgbClr val="001932">
              <a:alpha val="75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216067" name="Picture 3" descr="CPP"/>
          <p:cNvPicPr>
            <a:picLocks noChangeAspect="1" noChangeArrowheads="1"/>
          </p:cNvPicPr>
          <p:nvPr/>
        </p:nvPicPr>
        <p:blipFill>
          <a:blip r:embed="rId4" cstate="print">
            <a:extLst>
              <a:ext uri="{28A0092B-C50C-407E-A947-70E740481C1C}">
                <a14:useLocalDpi xmlns:a14="http://schemas.microsoft.com/office/drawing/2010/main" val="0"/>
              </a:ext>
            </a:extLst>
          </a:blip>
          <a:srcRect r="36000"/>
          <a:stretch>
            <a:fillRect/>
          </a:stretch>
        </p:blipFill>
        <p:spPr bwMode="auto">
          <a:xfrm>
            <a:off x="203199" y="6324603"/>
            <a:ext cx="677949" cy="392113"/>
          </a:xfrm>
          <a:prstGeom prst="rect">
            <a:avLst/>
          </a:prstGeom>
          <a:noFill/>
          <a:extLst>
            <a:ext uri="{909E8E84-426E-40DD-AFC4-6F175D3DCCD1}">
              <a14:hiddenFill xmlns:a14="http://schemas.microsoft.com/office/drawing/2010/main">
                <a:solidFill>
                  <a:srgbClr val="FFFFFF"/>
                </a:solidFill>
              </a14:hiddenFill>
            </a:ext>
          </a:extLst>
        </p:spPr>
      </p:pic>
      <p:sp>
        <p:nvSpPr>
          <p:cNvPr id="216068" name="Text Box 4"/>
          <p:cNvSpPr txBox="1">
            <a:spLocks noChangeArrowheads="1"/>
          </p:cNvSpPr>
          <p:nvPr/>
        </p:nvSpPr>
        <p:spPr bwMode="auto">
          <a:xfrm>
            <a:off x="4470400" y="6400800"/>
            <a:ext cx="75184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a:r>
              <a:rPr lang="en-US" sz="1600">
                <a:solidFill>
                  <a:schemeClr val="bg1"/>
                </a:solidFill>
                <a:latin typeface="Gill Sans Std Light" pitchFamily="34" charset="0"/>
              </a:rPr>
              <a:t>WIND ENGINEERING AND AIR QUALITY CONSULTANTS</a:t>
            </a:r>
            <a:endParaRPr lang="en-US" sz="1600">
              <a:latin typeface="Gill Sans Std Light" pitchFamily="34" charset="0"/>
            </a:endParaRPr>
          </a:p>
        </p:txBody>
      </p:sp>
      <p:sp>
        <p:nvSpPr>
          <p:cNvPr id="216069" name="Rectangle 5"/>
          <p:cNvSpPr>
            <a:spLocks noGrp="1" noChangeArrowheads="1"/>
          </p:cNvSpPr>
          <p:nvPr>
            <p:ph type="title"/>
          </p:nvPr>
        </p:nvSpPr>
        <p:spPr bwMode="auto">
          <a:xfrm>
            <a:off x="609600" y="685800"/>
            <a:ext cx="10972800" cy="1143000"/>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216070" name="Rectangle 6"/>
          <p:cNvSpPr>
            <a:spLocks noGrp="1" noChangeArrowheads="1"/>
          </p:cNvSpPr>
          <p:nvPr>
            <p:ph type="body" idx="1"/>
          </p:nvPr>
        </p:nvSpPr>
        <p:spPr bwMode="auto">
          <a:xfrm>
            <a:off x="609600" y="1981200"/>
            <a:ext cx="10972800" cy="4038600"/>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63733705"/>
      </p:ext>
    </p:extLst>
  </p:cSld>
  <p:clrMap bg1="lt1" tx1="dk1" bg2="lt2" tx2="dk2" accent1="accent1" accent2="accent2" accent3="accent3" accent4="accent4" accent5="accent5" accent6="accent6" hlink="hlink" folHlink="folHlink"/>
  <p:sldLayoutIdLst>
    <p:sldLayoutId id="2147483858" r:id="rId1"/>
  </p:sldLayoutIdLst>
  <p:transition spd="slow"/>
  <p:txStyles>
    <p:titleStyle>
      <a:lvl1pPr algn="l" rtl="0" eaLnBrk="1" fontAlgn="base" hangingPunct="1">
        <a:spcBef>
          <a:spcPct val="0"/>
        </a:spcBef>
        <a:spcAft>
          <a:spcPct val="0"/>
        </a:spcAft>
        <a:defRPr sz="3400">
          <a:solidFill>
            <a:schemeClr val="bg1"/>
          </a:solidFill>
          <a:latin typeface="+mj-lt"/>
          <a:ea typeface="+mj-ea"/>
          <a:cs typeface="+mj-cs"/>
        </a:defRPr>
      </a:lvl1pPr>
      <a:lvl2pPr algn="l" rtl="0" eaLnBrk="1" fontAlgn="base" hangingPunct="1">
        <a:spcBef>
          <a:spcPct val="0"/>
        </a:spcBef>
        <a:spcAft>
          <a:spcPct val="0"/>
        </a:spcAft>
        <a:defRPr sz="3400">
          <a:solidFill>
            <a:schemeClr val="bg1"/>
          </a:solidFill>
          <a:latin typeface="Arial" charset="0"/>
        </a:defRPr>
      </a:lvl2pPr>
      <a:lvl3pPr algn="l" rtl="0" eaLnBrk="1" fontAlgn="base" hangingPunct="1">
        <a:spcBef>
          <a:spcPct val="0"/>
        </a:spcBef>
        <a:spcAft>
          <a:spcPct val="0"/>
        </a:spcAft>
        <a:defRPr sz="3400">
          <a:solidFill>
            <a:schemeClr val="bg1"/>
          </a:solidFill>
          <a:latin typeface="Arial" charset="0"/>
        </a:defRPr>
      </a:lvl3pPr>
      <a:lvl4pPr algn="l" rtl="0" eaLnBrk="1" fontAlgn="base" hangingPunct="1">
        <a:spcBef>
          <a:spcPct val="0"/>
        </a:spcBef>
        <a:spcAft>
          <a:spcPct val="0"/>
        </a:spcAft>
        <a:defRPr sz="3400">
          <a:solidFill>
            <a:schemeClr val="bg1"/>
          </a:solidFill>
          <a:latin typeface="Arial" charset="0"/>
        </a:defRPr>
      </a:lvl4pPr>
      <a:lvl5pPr algn="l" rtl="0" eaLnBrk="1" fontAlgn="base" hangingPunct="1">
        <a:spcBef>
          <a:spcPct val="0"/>
        </a:spcBef>
        <a:spcAft>
          <a:spcPct val="0"/>
        </a:spcAft>
        <a:defRPr sz="3400">
          <a:solidFill>
            <a:schemeClr val="bg1"/>
          </a:solidFill>
          <a:latin typeface="Arial" charset="0"/>
        </a:defRPr>
      </a:lvl5pPr>
      <a:lvl6pPr marL="457200" algn="l" rtl="0" eaLnBrk="1" fontAlgn="base" hangingPunct="1">
        <a:spcBef>
          <a:spcPct val="0"/>
        </a:spcBef>
        <a:spcAft>
          <a:spcPct val="0"/>
        </a:spcAft>
        <a:defRPr sz="3400">
          <a:solidFill>
            <a:schemeClr val="bg1"/>
          </a:solidFill>
          <a:latin typeface="Arial" charset="0"/>
        </a:defRPr>
      </a:lvl6pPr>
      <a:lvl7pPr marL="914400" algn="l" rtl="0" eaLnBrk="1" fontAlgn="base" hangingPunct="1">
        <a:spcBef>
          <a:spcPct val="0"/>
        </a:spcBef>
        <a:spcAft>
          <a:spcPct val="0"/>
        </a:spcAft>
        <a:defRPr sz="3400">
          <a:solidFill>
            <a:schemeClr val="bg1"/>
          </a:solidFill>
          <a:latin typeface="Arial" charset="0"/>
        </a:defRPr>
      </a:lvl7pPr>
      <a:lvl8pPr marL="1371600" algn="l" rtl="0" eaLnBrk="1" fontAlgn="base" hangingPunct="1">
        <a:spcBef>
          <a:spcPct val="0"/>
        </a:spcBef>
        <a:spcAft>
          <a:spcPct val="0"/>
        </a:spcAft>
        <a:defRPr sz="3400">
          <a:solidFill>
            <a:schemeClr val="bg1"/>
          </a:solidFill>
          <a:latin typeface="Arial" charset="0"/>
        </a:defRPr>
      </a:lvl8pPr>
      <a:lvl9pPr marL="1828800" algn="l" rtl="0" eaLnBrk="1" fontAlgn="base" hangingPunct="1">
        <a:spcBef>
          <a:spcPct val="0"/>
        </a:spcBef>
        <a:spcAft>
          <a:spcPct val="0"/>
        </a:spcAft>
        <a:defRPr sz="3400">
          <a:solidFill>
            <a:schemeClr val="bg1"/>
          </a:solidFill>
          <a:latin typeface="Arial" charset="0"/>
        </a:defRPr>
      </a:lvl9pPr>
    </p:titleStyle>
    <p:bodyStyle>
      <a:lvl1pPr marL="342900" indent="-342900" algn="l" rtl="0" eaLnBrk="1" fontAlgn="base" hangingPunct="1">
        <a:spcBef>
          <a:spcPct val="20000"/>
        </a:spcBef>
        <a:spcAft>
          <a:spcPct val="0"/>
        </a:spcAft>
        <a:buClr>
          <a:schemeClr val="accent1"/>
        </a:buClr>
        <a:buSzPct val="80000"/>
        <a:buChar char="•"/>
        <a:defRPr sz="2800">
          <a:solidFill>
            <a:schemeClr val="bg1"/>
          </a:solidFill>
          <a:latin typeface="+mn-lt"/>
          <a:ea typeface="+mn-ea"/>
          <a:cs typeface="+mn-cs"/>
        </a:defRPr>
      </a:lvl1pPr>
      <a:lvl2pPr marL="742950" indent="-285750" algn="l" rtl="0" eaLnBrk="1" fontAlgn="base" hangingPunct="1">
        <a:spcBef>
          <a:spcPct val="20000"/>
        </a:spcBef>
        <a:spcAft>
          <a:spcPct val="0"/>
        </a:spcAft>
        <a:buClr>
          <a:schemeClr val="accent1"/>
        </a:buClr>
        <a:buSzPct val="80000"/>
        <a:buChar char="•"/>
        <a:defRPr sz="2400">
          <a:solidFill>
            <a:schemeClr val="bg1"/>
          </a:solidFill>
          <a:latin typeface="+mn-lt"/>
        </a:defRPr>
      </a:lvl2pPr>
      <a:lvl3pPr marL="1143000" indent="-228600" algn="l" rtl="0" eaLnBrk="1" fontAlgn="base" hangingPunct="1">
        <a:spcBef>
          <a:spcPct val="20000"/>
        </a:spcBef>
        <a:spcAft>
          <a:spcPct val="0"/>
        </a:spcAft>
        <a:buClr>
          <a:schemeClr val="accent1"/>
        </a:buClr>
        <a:buSzPct val="80000"/>
        <a:buChar char="•"/>
        <a:defRPr sz="2000">
          <a:solidFill>
            <a:schemeClr val="bg1"/>
          </a:solidFill>
          <a:latin typeface="+mn-lt"/>
        </a:defRPr>
      </a:lvl3pPr>
      <a:lvl4pPr marL="1600200" indent="-228600" algn="l" rtl="0" eaLnBrk="1" fontAlgn="base" hangingPunct="1">
        <a:spcBef>
          <a:spcPct val="20000"/>
        </a:spcBef>
        <a:spcAft>
          <a:spcPct val="0"/>
        </a:spcAft>
        <a:buClr>
          <a:schemeClr val="accent1"/>
        </a:buClr>
        <a:buSzPct val="80000"/>
        <a:buChar char="•"/>
        <a:defRPr sz="2000">
          <a:solidFill>
            <a:schemeClr val="bg1"/>
          </a:solidFill>
          <a:latin typeface="+mn-lt"/>
        </a:defRPr>
      </a:lvl4pPr>
      <a:lvl5pPr marL="2057400" indent="-228600" algn="l" rtl="0" eaLnBrk="1" fontAlgn="base" hangingPunct="1">
        <a:spcBef>
          <a:spcPct val="20000"/>
        </a:spcBef>
        <a:spcAft>
          <a:spcPct val="0"/>
        </a:spcAft>
        <a:buClr>
          <a:schemeClr val="accent1"/>
        </a:buClr>
        <a:buSzPct val="80000"/>
        <a:buChar char="•"/>
        <a:defRPr sz="2000">
          <a:solidFill>
            <a:schemeClr val="bg1"/>
          </a:solidFill>
          <a:latin typeface="+mn-lt"/>
        </a:defRPr>
      </a:lvl5pPr>
      <a:lvl6pPr marL="2514600" indent="-228600" algn="l" rtl="0" eaLnBrk="1" fontAlgn="base" hangingPunct="1">
        <a:spcBef>
          <a:spcPct val="20000"/>
        </a:spcBef>
        <a:spcAft>
          <a:spcPct val="0"/>
        </a:spcAft>
        <a:buClr>
          <a:schemeClr val="accent1"/>
        </a:buClr>
        <a:buSzPct val="80000"/>
        <a:buChar char="•"/>
        <a:defRPr sz="2000">
          <a:solidFill>
            <a:schemeClr val="bg1"/>
          </a:solidFill>
          <a:latin typeface="+mn-lt"/>
        </a:defRPr>
      </a:lvl6pPr>
      <a:lvl7pPr marL="2971800" indent="-228600" algn="l" rtl="0" eaLnBrk="1" fontAlgn="base" hangingPunct="1">
        <a:spcBef>
          <a:spcPct val="20000"/>
        </a:spcBef>
        <a:spcAft>
          <a:spcPct val="0"/>
        </a:spcAft>
        <a:buClr>
          <a:schemeClr val="accent1"/>
        </a:buClr>
        <a:buSzPct val="80000"/>
        <a:buChar char="•"/>
        <a:defRPr sz="2000">
          <a:solidFill>
            <a:schemeClr val="bg1"/>
          </a:solidFill>
          <a:latin typeface="+mn-lt"/>
        </a:defRPr>
      </a:lvl7pPr>
      <a:lvl8pPr marL="3429000" indent="-228600" algn="l" rtl="0" eaLnBrk="1" fontAlgn="base" hangingPunct="1">
        <a:spcBef>
          <a:spcPct val="20000"/>
        </a:spcBef>
        <a:spcAft>
          <a:spcPct val="0"/>
        </a:spcAft>
        <a:buClr>
          <a:schemeClr val="accent1"/>
        </a:buClr>
        <a:buSzPct val="80000"/>
        <a:buChar char="•"/>
        <a:defRPr sz="2000">
          <a:solidFill>
            <a:schemeClr val="bg1"/>
          </a:solidFill>
          <a:latin typeface="+mn-lt"/>
        </a:defRPr>
      </a:lvl8pPr>
      <a:lvl9pPr marL="3886200" indent="-228600" algn="l" rtl="0" eaLnBrk="1" fontAlgn="base" hangingPunct="1">
        <a:spcBef>
          <a:spcPct val="20000"/>
        </a:spcBef>
        <a:spcAft>
          <a:spcPct val="0"/>
        </a:spcAft>
        <a:buClr>
          <a:schemeClr val="accent1"/>
        </a:buClr>
        <a:buSzPct val="80000"/>
        <a:buChar char="•"/>
        <a:defRPr sz="20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DAE3409-A28C-4B1B-BF58-64B6C19C29D0}"/>
              </a:ext>
            </a:extLst>
          </p:cNvPr>
          <p:cNvSpPr/>
          <p:nvPr userDrawn="1"/>
        </p:nvSpPr>
        <p:spPr>
          <a:xfrm>
            <a:off x="-1" y="6472886"/>
            <a:ext cx="12191999" cy="385114"/>
          </a:xfrm>
          <a:prstGeom prst="rect">
            <a:avLst/>
          </a:prstGeom>
          <a:solidFill>
            <a:schemeClr val="bg1">
              <a:lumMod val="8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Poppins Light" panose="00000400000000000000" pitchFamily="50" charset="0"/>
              <a:cs typeface="Poppins Light" panose="00000400000000000000" pitchFamily="50" charset="0"/>
            </a:endParaRPr>
          </a:p>
        </p:txBody>
      </p:sp>
      <p:sp>
        <p:nvSpPr>
          <p:cNvPr id="27" name="Date Placeholder 4">
            <a:extLst>
              <a:ext uri="{FF2B5EF4-FFF2-40B4-BE49-F238E27FC236}">
                <a16:creationId xmlns:a16="http://schemas.microsoft.com/office/drawing/2014/main" id="{55113C87-0D80-4172-8AFD-7457C5F0A9B8}"/>
              </a:ext>
            </a:extLst>
          </p:cNvPr>
          <p:cNvSpPr txBox="1">
            <a:spLocks/>
          </p:cNvSpPr>
          <p:nvPr userDrawn="1"/>
        </p:nvSpPr>
        <p:spPr>
          <a:xfrm>
            <a:off x="838199" y="6501685"/>
            <a:ext cx="2975149" cy="365125"/>
          </a:xfrm>
          <a:prstGeom prst="rect">
            <a:avLst/>
          </a:prstGeom>
        </p:spPr>
        <p:txBody>
          <a:bodyPr anchor="ctr"/>
          <a:lstStyle>
            <a:defPPr>
              <a:defRPr lang="en-US"/>
            </a:defPPr>
            <a:lvl1pPr marL="0" algn="l" defTabSz="914400" rtl="0" eaLnBrk="1" latinLnBrk="0" hangingPunct="1">
              <a:defRPr sz="1000" kern="1200">
                <a:solidFill>
                  <a:srgbClr val="898989"/>
                </a:solidFill>
                <a:latin typeface="Poppins Light" panose="00000400000000000000" pitchFamily="50" charset="0"/>
                <a:ea typeface="+mn-ea"/>
                <a:cs typeface="Poppins Light" panose="00000400000000000000" pitchFamily="50"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September 2020</a:t>
            </a:r>
          </a:p>
        </p:txBody>
      </p:sp>
      <p:sp>
        <p:nvSpPr>
          <p:cNvPr id="9" name="Rectangle 8">
            <a:extLst>
              <a:ext uri="{FF2B5EF4-FFF2-40B4-BE49-F238E27FC236}">
                <a16:creationId xmlns:a16="http://schemas.microsoft.com/office/drawing/2014/main" id="{3F8586E2-21B1-42A9-8D05-F01F391771A3}"/>
              </a:ext>
            </a:extLst>
          </p:cNvPr>
          <p:cNvSpPr/>
          <p:nvPr userDrawn="1"/>
        </p:nvSpPr>
        <p:spPr>
          <a:xfrm>
            <a:off x="11767895" y="6742471"/>
            <a:ext cx="424103" cy="11552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Poppins Light" panose="00000400000000000000" pitchFamily="50" charset="0"/>
              <a:cs typeface="Poppins Light" panose="00000400000000000000" pitchFamily="50" charset="0"/>
            </a:endParaRPr>
          </a:p>
        </p:txBody>
      </p:sp>
      <p:sp>
        <p:nvSpPr>
          <p:cNvPr id="10" name="TextBox 9">
            <a:extLst>
              <a:ext uri="{FF2B5EF4-FFF2-40B4-BE49-F238E27FC236}">
                <a16:creationId xmlns:a16="http://schemas.microsoft.com/office/drawing/2014/main" id="{DA5B9F54-D216-46F0-8320-03FFD5C3E369}"/>
              </a:ext>
            </a:extLst>
          </p:cNvPr>
          <p:cNvSpPr txBox="1"/>
          <p:nvPr userDrawn="1"/>
        </p:nvSpPr>
        <p:spPr>
          <a:xfrm>
            <a:off x="4036219" y="6561136"/>
            <a:ext cx="4114800" cy="246221"/>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000" dirty="0">
                <a:solidFill>
                  <a:srgbClr val="898989"/>
                </a:solidFill>
                <a:latin typeface="Poppins Light" panose="00000400000000000000" pitchFamily="50" charset="0"/>
                <a:cs typeface="Poppins Light" panose="00000400000000000000" pitchFamily="50" charset="0"/>
              </a:rPr>
              <a:t>BrightNight - Confidential</a:t>
            </a:r>
            <a:endParaRPr lang="en-US" sz="1000" dirty="0">
              <a:solidFill>
                <a:srgbClr val="898989"/>
              </a:solidFill>
              <a:latin typeface="Poppins Light" panose="00000400000000000000" pitchFamily="50" charset="0"/>
              <a:cs typeface="Poppins Light" panose="00000400000000000000" pitchFamily="50" charset="0"/>
            </a:endParaRPr>
          </a:p>
        </p:txBody>
      </p:sp>
      <p:sp>
        <p:nvSpPr>
          <p:cNvPr id="11" name="TextBox 10">
            <a:extLst>
              <a:ext uri="{FF2B5EF4-FFF2-40B4-BE49-F238E27FC236}">
                <a16:creationId xmlns:a16="http://schemas.microsoft.com/office/drawing/2014/main" id="{BFF0B467-C347-4A74-AE0D-5C6D13CB8A99}"/>
              </a:ext>
            </a:extLst>
          </p:cNvPr>
          <p:cNvSpPr txBox="1"/>
          <p:nvPr userDrawn="1"/>
        </p:nvSpPr>
        <p:spPr>
          <a:xfrm>
            <a:off x="9444317" y="6532336"/>
            <a:ext cx="2626249" cy="246221"/>
          </a:xfrm>
          <a:prstGeom prst="rect">
            <a:avLst/>
          </a:prstGeom>
          <a:noFill/>
        </p:spPr>
        <p:txBody>
          <a:bodyPr wrap="square" rtlCol="0"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A0B0BA-937A-4940-8AA3-D9B58A371C57}" type="slidenum">
              <a:rPr lang="en-US" sz="1000" smtClean="0">
                <a:solidFill>
                  <a:srgbClr val="898989"/>
                </a:solidFill>
                <a:latin typeface="Poppins Light" panose="00000400000000000000" pitchFamily="50" charset="0"/>
                <a:cs typeface="Poppins Light" panose="00000400000000000000" pitchFamily="50" charset="0"/>
              </a:rPr>
              <a:pPr marL="0" marR="0" lvl="0" indent="0" algn="r" defTabSz="914400" rtl="0" eaLnBrk="1" fontAlgn="auto" latinLnBrk="0" hangingPunct="1">
                <a:lnSpc>
                  <a:spcPct val="100000"/>
                </a:lnSpc>
                <a:spcBef>
                  <a:spcPts val="0"/>
                </a:spcBef>
                <a:spcAft>
                  <a:spcPts val="0"/>
                </a:spcAft>
                <a:buClrTx/>
                <a:buSzTx/>
                <a:buFontTx/>
                <a:buNone/>
                <a:tabLst/>
                <a:defRPr/>
              </a:pPr>
              <a:t>‹#›</a:t>
            </a:fld>
            <a:r>
              <a:rPr lang="en-US" sz="1000" dirty="0">
                <a:latin typeface="Poppins Light" panose="00000400000000000000" pitchFamily="50" charset="0"/>
                <a:cs typeface="Poppins Light" panose="00000400000000000000" pitchFamily="50" charset="0"/>
              </a:rPr>
              <a:t>  </a:t>
            </a:r>
            <a:endParaRPr lang="en-US" sz="1000" dirty="0">
              <a:solidFill>
                <a:srgbClr val="898989"/>
              </a:solidFill>
              <a:latin typeface="Poppins Light" panose="00000400000000000000" pitchFamily="50" charset="0"/>
              <a:cs typeface="Poppins Light" panose="00000400000000000000" pitchFamily="50" charset="0"/>
            </a:endParaRPr>
          </a:p>
        </p:txBody>
      </p:sp>
      <p:grpSp>
        <p:nvGrpSpPr>
          <p:cNvPr id="15" name="Group 14">
            <a:extLst>
              <a:ext uri="{FF2B5EF4-FFF2-40B4-BE49-F238E27FC236}">
                <a16:creationId xmlns:a16="http://schemas.microsoft.com/office/drawing/2014/main" id="{EF72574A-4213-410D-B2B0-1BDBED93D1D7}"/>
              </a:ext>
            </a:extLst>
          </p:cNvPr>
          <p:cNvGrpSpPr/>
          <p:nvPr userDrawn="1"/>
        </p:nvGrpSpPr>
        <p:grpSpPr>
          <a:xfrm>
            <a:off x="10406719" y="0"/>
            <a:ext cx="1796222" cy="824581"/>
            <a:chOff x="10406719" y="0"/>
            <a:chExt cx="1796222" cy="824581"/>
          </a:xfrm>
        </p:grpSpPr>
        <p:grpSp>
          <p:nvGrpSpPr>
            <p:cNvPr id="16" name="Group 15">
              <a:extLst>
                <a:ext uri="{FF2B5EF4-FFF2-40B4-BE49-F238E27FC236}">
                  <a16:creationId xmlns:a16="http://schemas.microsoft.com/office/drawing/2014/main" id="{A40561CE-C8F6-4FBE-B231-C40D4C29C599}"/>
                </a:ext>
              </a:extLst>
            </p:cNvPr>
            <p:cNvGrpSpPr/>
            <p:nvPr userDrawn="1"/>
          </p:nvGrpSpPr>
          <p:grpSpPr>
            <a:xfrm rot="10800000">
              <a:off x="10406719" y="0"/>
              <a:ext cx="1796222" cy="824581"/>
              <a:chOff x="-13391" y="360094"/>
              <a:chExt cx="879040" cy="544076"/>
            </a:xfrm>
          </p:grpSpPr>
          <p:sp>
            <p:nvSpPr>
              <p:cNvPr id="18" name="Forma libre: forma 10">
                <a:extLst>
                  <a:ext uri="{FF2B5EF4-FFF2-40B4-BE49-F238E27FC236}">
                    <a16:creationId xmlns:a16="http://schemas.microsoft.com/office/drawing/2014/main" id="{D5269922-A489-4C4C-A95E-44D6ED478B30}"/>
                  </a:ext>
                </a:extLst>
              </p:cNvPr>
              <p:cNvSpPr/>
              <p:nvPr/>
            </p:nvSpPr>
            <p:spPr>
              <a:xfrm>
                <a:off x="297749" y="360096"/>
                <a:ext cx="567900" cy="544074"/>
              </a:xfrm>
              <a:custGeom>
                <a:avLst/>
                <a:gdLst>
                  <a:gd name="connsiteX0" fmla="*/ 0 w 6285343"/>
                  <a:gd name="connsiteY0" fmla="*/ 0 h 5733236"/>
                  <a:gd name="connsiteX1" fmla="*/ 4717058 w 6285343"/>
                  <a:gd name="connsiteY1" fmla="*/ 0 h 5733236"/>
                  <a:gd name="connsiteX2" fmla="*/ 6285343 w 6285343"/>
                  <a:gd name="connsiteY2" fmla="*/ 5733236 h 5733236"/>
                  <a:gd name="connsiteX3" fmla="*/ 0 w 6285343"/>
                  <a:gd name="connsiteY3" fmla="*/ 5733236 h 5733236"/>
                </a:gdLst>
                <a:ahLst/>
                <a:cxnLst>
                  <a:cxn ang="0">
                    <a:pos x="connsiteX0" y="connsiteY0"/>
                  </a:cxn>
                  <a:cxn ang="0">
                    <a:pos x="connsiteX1" y="connsiteY1"/>
                  </a:cxn>
                  <a:cxn ang="0">
                    <a:pos x="connsiteX2" y="connsiteY2"/>
                  </a:cxn>
                  <a:cxn ang="0">
                    <a:pos x="connsiteX3" y="connsiteY3"/>
                  </a:cxn>
                </a:cxnLst>
                <a:rect l="l" t="t" r="r" b="b"/>
                <a:pathLst>
                  <a:path w="6285343" h="5733236">
                    <a:moveTo>
                      <a:pt x="0" y="0"/>
                    </a:moveTo>
                    <a:lnTo>
                      <a:pt x="4717058" y="0"/>
                    </a:lnTo>
                    <a:lnTo>
                      <a:pt x="6285343" y="5733236"/>
                    </a:lnTo>
                    <a:lnTo>
                      <a:pt x="0" y="5733236"/>
                    </a:lnTo>
                    <a:close/>
                  </a:path>
                </a:pathLst>
              </a:custGeom>
              <a:solidFill>
                <a:srgbClr val="FACF0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s-AR" dirty="0">
                  <a:latin typeface="Poppins Light" panose="00000400000000000000" pitchFamily="50" charset="0"/>
                  <a:cs typeface="Poppins Light" panose="00000400000000000000" pitchFamily="50" charset="0"/>
                </a:endParaRPr>
              </a:p>
            </p:txBody>
          </p:sp>
          <p:sp>
            <p:nvSpPr>
              <p:cNvPr id="19" name="Rectangle 18">
                <a:extLst>
                  <a:ext uri="{FF2B5EF4-FFF2-40B4-BE49-F238E27FC236}">
                    <a16:creationId xmlns:a16="http://schemas.microsoft.com/office/drawing/2014/main" id="{32B9114F-0AC2-4010-9140-5DC81303B382}"/>
                  </a:ext>
                </a:extLst>
              </p:cNvPr>
              <p:cNvSpPr/>
              <p:nvPr/>
            </p:nvSpPr>
            <p:spPr>
              <a:xfrm flipH="1" flipV="1">
                <a:off x="-13391" y="360094"/>
                <a:ext cx="496240" cy="544074"/>
              </a:xfrm>
              <a:prstGeom prst="rect">
                <a:avLst/>
              </a:prstGeom>
              <a:solidFill>
                <a:srgbClr val="FAC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latin typeface="Poppins Light" panose="00000400000000000000" pitchFamily="50" charset="0"/>
                  <a:cs typeface="Poppins Light" panose="00000400000000000000" pitchFamily="50" charset="0"/>
                </a:endParaRPr>
              </a:p>
            </p:txBody>
          </p:sp>
        </p:grpSp>
        <p:pic>
          <p:nvPicPr>
            <p:cNvPr id="17" name="Picture 16">
              <a:extLst>
                <a:ext uri="{FF2B5EF4-FFF2-40B4-BE49-F238E27FC236}">
                  <a16:creationId xmlns:a16="http://schemas.microsoft.com/office/drawing/2014/main" id="{6C2CAA5F-BE40-44A7-B196-9AABC92B836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01890" y="125679"/>
              <a:ext cx="1160439" cy="573222"/>
            </a:xfrm>
            <a:prstGeom prst="rect">
              <a:avLst/>
            </a:prstGeom>
          </p:spPr>
        </p:pic>
      </p:grpSp>
      <p:sp>
        <p:nvSpPr>
          <p:cNvPr id="2" name="TextBox 1">
            <a:extLst>
              <a:ext uri="{FF2B5EF4-FFF2-40B4-BE49-F238E27FC236}">
                <a16:creationId xmlns:a16="http://schemas.microsoft.com/office/drawing/2014/main" id="{54E70812-5486-409B-AD1D-5B2BD1D1267C}"/>
              </a:ext>
            </a:extLst>
          </p:cNvPr>
          <p:cNvSpPr txBox="1"/>
          <p:nvPr userDrawn="1"/>
        </p:nvSpPr>
        <p:spPr>
          <a:xfrm rot="19379042">
            <a:off x="3082079" y="1675772"/>
            <a:ext cx="6189133" cy="2646878"/>
          </a:xfrm>
          <a:prstGeom prst="rect">
            <a:avLst/>
          </a:prstGeom>
          <a:noFill/>
        </p:spPr>
        <p:txBody>
          <a:bodyPr wrap="square" rtlCol="0">
            <a:spAutoFit/>
          </a:bodyPr>
          <a:lstStyle/>
          <a:p>
            <a:r>
              <a:rPr lang="en-US" sz="16600" cap="all" baseline="0" dirty="0">
                <a:solidFill>
                  <a:schemeClr val="bg1">
                    <a:lumMod val="85000"/>
                  </a:schemeClr>
                </a:solidFill>
              </a:rPr>
              <a:t>Draft</a:t>
            </a:r>
          </a:p>
        </p:txBody>
      </p:sp>
    </p:spTree>
    <p:extLst>
      <p:ext uri="{BB962C8B-B14F-4D97-AF65-F5344CB8AC3E}">
        <p14:creationId xmlns:p14="http://schemas.microsoft.com/office/powerpoint/2010/main" val="1944809631"/>
      </p:ext>
    </p:extLst>
  </p:cSld>
  <p:clrMap bg1="lt1" tx1="dk1" bg2="lt2" tx2="dk2" accent1="accent1" accent2="accent2" accent3="accent3" accent4="accent4" accent5="accent5" accent6="accent6" hlink="hlink" folHlink="folHlink"/>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0.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16066" name="Rectangle 2"/>
          <p:cNvSpPr>
            <a:spLocks noChangeArrowheads="1"/>
          </p:cNvSpPr>
          <p:nvPr/>
        </p:nvSpPr>
        <p:spPr bwMode="auto">
          <a:xfrm>
            <a:off x="0" y="6172200"/>
            <a:ext cx="12192000" cy="685800"/>
          </a:xfrm>
          <a:prstGeom prst="rect">
            <a:avLst/>
          </a:prstGeom>
          <a:solidFill>
            <a:srgbClr val="001932">
              <a:alpha val="75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216067" name="Picture 3" descr="CPP"/>
          <p:cNvPicPr>
            <a:picLocks noChangeAspect="1" noChangeArrowheads="1"/>
          </p:cNvPicPr>
          <p:nvPr/>
        </p:nvPicPr>
        <p:blipFill>
          <a:blip r:embed="rId4" cstate="print">
            <a:extLst>
              <a:ext uri="{28A0092B-C50C-407E-A947-70E740481C1C}">
                <a14:useLocalDpi xmlns:a14="http://schemas.microsoft.com/office/drawing/2010/main" val="0"/>
              </a:ext>
            </a:extLst>
          </a:blip>
          <a:srcRect r="36000"/>
          <a:stretch>
            <a:fillRect/>
          </a:stretch>
        </p:blipFill>
        <p:spPr bwMode="auto">
          <a:xfrm>
            <a:off x="203199" y="6324603"/>
            <a:ext cx="677949" cy="392113"/>
          </a:xfrm>
          <a:prstGeom prst="rect">
            <a:avLst/>
          </a:prstGeom>
          <a:noFill/>
          <a:extLst>
            <a:ext uri="{909E8E84-426E-40DD-AFC4-6F175D3DCCD1}">
              <a14:hiddenFill xmlns:a14="http://schemas.microsoft.com/office/drawing/2010/main">
                <a:solidFill>
                  <a:srgbClr val="FFFFFF"/>
                </a:solidFill>
              </a14:hiddenFill>
            </a:ext>
          </a:extLst>
        </p:spPr>
      </p:pic>
      <p:sp>
        <p:nvSpPr>
          <p:cNvPr id="216068" name="Text Box 4"/>
          <p:cNvSpPr txBox="1">
            <a:spLocks noChangeArrowheads="1"/>
          </p:cNvSpPr>
          <p:nvPr/>
        </p:nvSpPr>
        <p:spPr bwMode="auto">
          <a:xfrm>
            <a:off x="4470400" y="6400800"/>
            <a:ext cx="75184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a:r>
              <a:rPr lang="en-US" sz="1600">
                <a:solidFill>
                  <a:schemeClr val="bg1"/>
                </a:solidFill>
                <a:latin typeface="Gill Sans Std Light" pitchFamily="34" charset="0"/>
              </a:rPr>
              <a:t>WIND ENGINEERING AND AIR QUALITY CONSULTANTS</a:t>
            </a:r>
            <a:endParaRPr lang="en-US" sz="1600">
              <a:latin typeface="Gill Sans Std Light" pitchFamily="34" charset="0"/>
            </a:endParaRPr>
          </a:p>
        </p:txBody>
      </p:sp>
      <p:sp>
        <p:nvSpPr>
          <p:cNvPr id="216069" name="Rectangle 5"/>
          <p:cNvSpPr>
            <a:spLocks noGrp="1" noChangeArrowheads="1"/>
          </p:cNvSpPr>
          <p:nvPr>
            <p:ph type="title"/>
          </p:nvPr>
        </p:nvSpPr>
        <p:spPr bwMode="auto">
          <a:xfrm>
            <a:off x="609600" y="685800"/>
            <a:ext cx="10972800" cy="1143000"/>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216070" name="Rectangle 6"/>
          <p:cNvSpPr>
            <a:spLocks noGrp="1" noChangeArrowheads="1"/>
          </p:cNvSpPr>
          <p:nvPr>
            <p:ph type="body" idx="1"/>
          </p:nvPr>
        </p:nvSpPr>
        <p:spPr bwMode="auto">
          <a:xfrm>
            <a:off x="609600" y="1981200"/>
            <a:ext cx="10972800" cy="4038600"/>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55750876"/>
      </p:ext>
    </p:extLst>
  </p:cSld>
  <p:clrMap bg1="lt1" tx1="dk1" bg2="lt2" tx2="dk2" accent1="accent1" accent2="accent2" accent3="accent3" accent4="accent4" accent5="accent5" accent6="accent6" hlink="hlink" folHlink="folHlink"/>
  <p:sldLayoutIdLst>
    <p:sldLayoutId id="2147483860" r:id="rId1"/>
  </p:sldLayoutIdLst>
  <p:transition spd="slow"/>
  <p:txStyles>
    <p:titleStyle>
      <a:lvl1pPr algn="l" rtl="0" eaLnBrk="1" fontAlgn="base" hangingPunct="1">
        <a:spcBef>
          <a:spcPct val="0"/>
        </a:spcBef>
        <a:spcAft>
          <a:spcPct val="0"/>
        </a:spcAft>
        <a:defRPr sz="3400">
          <a:solidFill>
            <a:schemeClr val="bg1"/>
          </a:solidFill>
          <a:latin typeface="+mj-lt"/>
          <a:ea typeface="+mj-ea"/>
          <a:cs typeface="+mj-cs"/>
        </a:defRPr>
      </a:lvl1pPr>
      <a:lvl2pPr algn="l" rtl="0" eaLnBrk="1" fontAlgn="base" hangingPunct="1">
        <a:spcBef>
          <a:spcPct val="0"/>
        </a:spcBef>
        <a:spcAft>
          <a:spcPct val="0"/>
        </a:spcAft>
        <a:defRPr sz="3400">
          <a:solidFill>
            <a:schemeClr val="bg1"/>
          </a:solidFill>
          <a:latin typeface="Arial" charset="0"/>
        </a:defRPr>
      </a:lvl2pPr>
      <a:lvl3pPr algn="l" rtl="0" eaLnBrk="1" fontAlgn="base" hangingPunct="1">
        <a:spcBef>
          <a:spcPct val="0"/>
        </a:spcBef>
        <a:spcAft>
          <a:spcPct val="0"/>
        </a:spcAft>
        <a:defRPr sz="3400">
          <a:solidFill>
            <a:schemeClr val="bg1"/>
          </a:solidFill>
          <a:latin typeface="Arial" charset="0"/>
        </a:defRPr>
      </a:lvl3pPr>
      <a:lvl4pPr algn="l" rtl="0" eaLnBrk="1" fontAlgn="base" hangingPunct="1">
        <a:spcBef>
          <a:spcPct val="0"/>
        </a:spcBef>
        <a:spcAft>
          <a:spcPct val="0"/>
        </a:spcAft>
        <a:defRPr sz="3400">
          <a:solidFill>
            <a:schemeClr val="bg1"/>
          </a:solidFill>
          <a:latin typeface="Arial" charset="0"/>
        </a:defRPr>
      </a:lvl4pPr>
      <a:lvl5pPr algn="l" rtl="0" eaLnBrk="1" fontAlgn="base" hangingPunct="1">
        <a:spcBef>
          <a:spcPct val="0"/>
        </a:spcBef>
        <a:spcAft>
          <a:spcPct val="0"/>
        </a:spcAft>
        <a:defRPr sz="3400">
          <a:solidFill>
            <a:schemeClr val="bg1"/>
          </a:solidFill>
          <a:latin typeface="Arial" charset="0"/>
        </a:defRPr>
      </a:lvl5pPr>
      <a:lvl6pPr marL="457200" algn="l" rtl="0" eaLnBrk="1" fontAlgn="base" hangingPunct="1">
        <a:spcBef>
          <a:spcPct val="0"/>
        </a:spcBef>
        <a:spcAft>
          <a:spcPct val="0"/>
        </a:spcAft>
        <a:defRPr sz="3400">
          <a:solidFill>
            <a:schemeClr val="bg1"/>
          </a:solidFill>
          <a:latin typeface="Arial" charset="0"/>
        </a:defRPr>
      </a:lvl6pPr>
      <a:lvl7pPr marL="914400" algn="l" rtl="0" eaLnBrk="1" fontAlgn="base" hangingPunct="1">
        <a:spcBef>
          <a:spcPct val="0"/>
        </a:spcBef>
        <a:spcAft>
          <a:spcPct val="0"/>
        </a:spcAft>
        <a:defRPr sz="3400">
          <a:solidFill>
            <a:schemeClr val="bg1"/>
          </a:solidFill>
          <a:latin typeface="Arial" charset="0"/>
        </a:defRPr>
      </a:lvl7pPr>
      <a:lvl8pPr marL="1371600" algn="l" rtl="0" eaLnBrk="1" fontAlgn="base" hangingPunct="1">
        <a:spcBef>
          <a:spcPct val="0"/>
        </a:spcBef>
        <a:spcAft>
          <a:spcPct val="0"/>
        </a:spcAft>
        <a:defRPr sz="3400">
          <a:solidFill>
            <a:schemeClr val="bg1"/>
          </a:solidFill>
          <a:latin typeface="Arial" charset="0"/>
        </a:defRPr>
      </a:lvl8pPr>
      <a:lvl9pPr marL="1828800" algn="l" rtl="0" eaLnBrk="1" fontAlgn="base" hangingPunct="1">
        <a:spcBef>
          <a:spcPct val="0"/>
        </a:spcBef>
        <a:spcAft>
          <a:spcPct val="0"/>
        </a:spcAft>
        <a:defRPr sz="3400">
          <a:solidFill>
            <a:schemeClr val="bg1"/>
          </a:solidFill>
          <a:latin typeface="Arial" charset="0"/>
        </a:defRPr>
      </a:lvl9pPr>
    </p:titleStyle>
    <p:bodyStyle>
      <a:lvl1pPr marL="342900" indent="-342900" algn="l" rtl="0" eaLnBrk="1" fontAlgn="base" hangingPunct="1">
        <a:spcBef>
          <a:spcPct val="20000"/>
        </a:spcBef>
        <a:spcAft>
          <a:spcPct val="0"/>
        </a:spcAft>
        <a:buClr>
          <a:schemeClr val="accent1"/>
        </a:buClr>
        <a:buSzPct val="80000"/>
        <a:buChar char="•"/>
        <a:defRPr sz="2800">
          <a:solidFill>
            <a:schemeClr val="bg1"/>
          </a:solidFill>
          <a:latin typeface="+mn-lt"/>
          <a:ea typeface="+mn-ea"/>
          <a:cs typeface="+mn-cs"/>
        </a:defRPr>
      </a:lvl1pPr>
      <a:lvl2pPr marL="742950" indent="-285750" algn="l" rtl="0" eaLnBrk="1" fontAlgn="base" hangingPunct="1">
        <a:spcBef>
          <a:spcPct val="20000"/>
        </a:spcBef>
        <a:spcAft>
          <a:spcPct val="0"/>
        </a:spcAft>
        <a:buClr>
          <a:schemeClr val="accent1"/>
        </a:buClr>
        <a:buSzPct val="80000"/>
        <a:buChar char="•"/>
        <a:defRPr sz="2400">
          <a:solidFill>
            <a:schemeClr val="bg1"/>
          </a:solidFill>
          <a:latin typeface="+mn-lt"/>
        </a:defRPr>
      </a:lvl2pPr>
      <a:lvl3pPr marL="1143000" indent="-228600" algn="l" rtl="0" eaLnBrk="1" fontAlgn="base" hangingPunct="1">
        <a:spcBef>
          <a:spcPct val="20000"/>
        </a:spcBef>
        <a:spcAft>
          <a:spcPct val="0"/>
        </a:spcAft>
        <a:buClr>
          <a:schemeClr val="accent1"/>
        </a:buClr>
        <a:buSzPct val="80000"/>
        <a:buChar char="•"/>
        <a:defRPr sz="2000">
          <a:solidFill>
            <a:schemeClr val="bg1"/>
          </a:solidFill>
          <a:latin typeface="+mn-lt"/>
        </a:defRPr>
      </a:lvl3pPr>
      <a:lvl4pPr marL="1600200" indent="-228600" algn="l" rtl="0" eaLnBrk="1" fontAlgn="base" hangingPunct="1">
        <a:spcBef>
          <a:spcPct val="20000"/>
        </a:spcBef>
        <a:spcAft>
          <a:spcPct val="0"/>
        </a:spcAft>
        <a:buClr>
          <a:schemeClr val="accent1"/>
        </a:buClr>
        <a:buSzPct val="80000"/>
        <a:buChar char="•"/>
        <a:defRPr sz="2000">
          <a:solidFill>
            <a:schemeClr val="bg1"/>
          </a:solidFill>
          <a:latin typeface="+mn-lt"/>
        </a:defRPr>
      </a:lvl4pPr>
      <a:lvl5pPr marL="2057400" indent="-228600" algn="l" rtl="0" eaLnBrk="1" fontAlgn="base" hangingPunct="1">
        <a:spcBef>
          <a:spcPct val="20000"/>
        </a:spcBef>
        <a:spcAft>
          <a:spcPct val="0"/>
        </a:spcAft>
        <a:buClr>
          <a:schemeClr val="accent1"/>
        </a:buClr>
        <a:buSzPct val="80000"/>
        <a:buChar char="•"/>
        <a:defRPr sz="2000">
          <a:solidFill>
            <a:schemeClr val="bg1"/>
          </a:solidFill>
          <a:latin typeface="+mn-lt"/>
        </a:defRPr>
      </a:lvl5pPr>
      <a:lvl6pPr marL="2514600" indent="-228600" algn="l" rtl="0" eaLnBrk="1" fontAlgn="base" hangingPunct="1">
        <a:spcBef>
          <a:spcPct val="20000"/>
        </a:spcBef>
        <a:spcAft>
          <a:spcPct val="0"/>
        </a:spcAft>
        <a:buClr>
          <a:schemeClr val="accent1"/>
        </a:buClr>
        <a:buSzPct val="80000"/>
        <a:buChar char="•"/>
        <a:defRPr sz="2000">
          <a:solidFill>
            <a:schemeClr val="bg1"/>
          </a:solidFill>
          <a:latin typeface="+mn-lt"/>
        </a:defRPr>
      </a:lvl6pPr>
      <a:lvl7pPr marL="2971800" indent="-228600" algn="l" rtl="0" eaLnBrk="1" fontAlgn="base" hangingPunct="1">
        <a:spcBef>
          <a:spcPct val="20000"/>
        </a:spcBef>
        <a:spcAft>
          <a:spcPct val="0"/>
        </a:spcAft>
        <a:buClr>
          <a:schemeClr val="accent1"/>
        </a:buClr>
        <a:buSzPct val="80000"/>
        <a:buChar char="•"/>
        <a:defRPr sz="2000">
          <a:solidFill>
            <a:schemeClr val="bg1"/>
          </a:solidFill>
          <a:latin typeface="+mn-lt"/>
        </a:defRPr>
      </a:lvl7pPr>
      <a:lvl8pPr marL="3429000" indent="-228600" algn="l" rtl="0" eaLnBrk="1" fontAlgn="base" hangingPunct="1">
        <a:spcBef>
          <a:spcPct val="20000"/>
        </a:spcBef>
        <a:spcAft>
          <a:spcPct val="0"/>
        </a:spcAft>
        <a:buClr>
          <a:schemeClr val="accent1"/>
        </a:buClr>
        <a:buSzPct val="80000"/>
        <a:buChar char="•"/>
        <a:defRPr sz="2000">
          <a:solidFill>
            <a:schemeClr val="bg1"/>
          </a:solidFill>
          <a:latin typeface="+mn-lt"/>
        </a:defRPr>
      </a:lvl8pPr>
      <a:lvl9pPr marL="3886200" indent="-228600" algn="l" rtl="0" eaLnBrk="1" fontAlgn="base" hangingPunct="1">
        <a:spcBef>
          <a:spcPct val="20000"/>
        </a:spcBef>
        <a:spcAft>
          <a:spcPct val="0"/>
        </a:spcAft>
        <a:buClr>
          <a:schemeClr val="accent1"/>
        </a:buClr>
        <a:buSzPct val="80000"/>
        <a:buChar char="•"/>
        <a:defRPr sz="20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1.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16066" name="Rectangle 2"/>
          <p:cNvSpPr>
            <a:spLocks noChangeArrowheads="1"/>
          </p:cNvSpPr>
          <p:nvPr/>
        </p:nvSpPr>
        <p:spPr bwMode="auto">
          <a:xfrm>
            <a:off x="0" y="6172200"/>
            <a:ext cx="12192000" cy="685800"/>
          </a:xfrm>
          <a:prstGeom prst="rect">
            <a:avLst/>
          </a:prstGeom>
          <a:solidFill>
            <a:srgbClr val="001932">
              <a:alpha val="75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216067" name="Picture 3" descr="CPP"/>
          <p:cNvPicPr>
            <a:picLocks noChangeAspect="1" noChangeArrowheads="1"/>
          </p:cNvPicPr>
          <p:nvPr/>
        </p:nvPicPr>
        <p:blipFill>
          <a:blip r:embed="rId4" cstate="print">
            <a:extLst>
              <a:ext uri="{28A0092B-C50C-407E-A947-70E740481C1C}">
                <a14:useLocalDpi xmlns:a14="http://schemas.microsoft.com/office/drawing/2010/main" val="0"/>
              </a:ext>
            </a:extLst>
          </a:blip>
          <a:srcRect r="36000"/>
          <a:stretch>
            <a:fillRect/>
          </a:stretch>
        </p:blipFill>
        <p:spPr bwMode="auto">
          <a:xfrm>
            <a:off x="203199" y="6324603"/>
            <a:ext cx="677949" cy="392113"/>
          </a:xfrm>
          <a:prstGeom prst="rect">
            <a:avLst/>
          </a:prstGeom>
          <a:noFill/>
          <a:extLst>
            <a:ext uri="{909E8E84-426E-40DD-AFC4-6F175D3DCCD1}">
              <a14:hiddenFill xmlns:a14="http://schemas.microsoft.com/office/drawing/2010/main">
                <a:solidFill>
                  <a:srgbClr val="FFFFFF"/>
                </a:solidFill>
              </a14:hiddenFill>
            </a:ext>
          </a:extLst>
        </p:spPr>
      </p:pic>
      <p:sp>
        <p:nvSpPr>
          <p:cNvPr id="216068" name="Text Box 4"/>
          <p:cNvSpPr txBox="1">
            <a:spLocks noChangeArrowheads="1"/>
          </p:cNvSpPr>
          <p:nvPr/>
        </p:nvSpPr>
        <p:spPr bwMode="auto">
          <a:xfrm>
            <a:off x="4470400" y="6400800"/>
            <a:ext cx="75184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a:r>
              <a:rPr lang="en-US" sz="1600">
                <a:solidFill>
                  <a:schemeClr val="bg1"/>
                </a:solidFill>
                <a:latin typeface="Gill Sans Std Light" pitchFamily="34" charset="0"/>
              </a:rPr>
              <a:t>WIND ENGINEERING AND AIR QUALITY CONSULTANTS</a:t>
            </a:r>
            <a:endParaRPr lang="en-US" sz="1600">
              <a:latin typeface="Gill Sans Std Light" pitchFamily="34" charset="0"/>
            </a:endParaRPr>
          </a:p>
        </p:txBody>
      </p:sp>
      <p:sp>
        <p:nvSpPr>
          <p:cNvPr id="216069" name="Rectangle 5"/>
          <p:cNvSpPr>
            <a:spLocks noGrp="1" noChangeArrowheads="1"/>
          </p:cNvSpPr>
          <p:nvPr>
            <p:ph type="title"/>
          </p:nvPr>
        </p:nvSpPr>
        <p:spPr bwMode="auto">
          <a:xfrm>
            <a:off x="609600" y="685800"/>
            <a:ext cx="10972800" cy="1143000"/>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216070" name="Rectangle 6"/>
          <p:cNvSpPr>
            <a:spLocks noGrp="1" noChangeArrowheads="1"/>
          </p:cNvSpPr>
          <p:nvPr>
            <p:ph type="body" idx="1"/>
          </p:nvPr>
        </p:nvSpPr>
        <p:spPr bwMode="auto">
          <a:xfrm>
            <a:off x="609600" y="1981200"/>
            <a:ext cx="10972800" cy="4038600"/>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30119615"/>
      </p:ext>
    </p:extLst>
  </p:cSld>
  <p:clrMap bg1="lt1" tx1="dk1" bg2="lt2" tx2="dk2" accent1="accent1" accent2="accent2" accent3="accent3" accent4="accent4" accent5="accent5" accent6="accent6" hlink="hlink" folHlink="folHlink"/>
  <p:sldLayoutIdLst>
    <p:sldLayoutId id="2147483862" r:id="rId1"/>
  </p:sldLayoutIdLst>
  <p:transition spd="slow"/>
  <p:txStyles>
    <p:titleStyle>
      <a:lvl1pPr algn="l" rtl="0" eaLnBrk="1" fontAlgn="base" hangingPunct="1">
        <a:spcBef>
          <a:spcPct val="0"/>
        </a:spcBef>
        <a:spcAft>
          <a:spcPct val="0"/>
        </a:spcAft>
        <a:defRPr sz="3400">
          <a:solidFill>
            <a:schemeClr val="bg1"/>
          </a:solidFill>
          <a:latin typeface="+mj-lt"/>
          <a:ea typeface="+mj-ea"/>
          <a:cs typeface="+mj-cs"/>
        </a:defRPr>
      </a:lvl1pPr>
      <a:lvl2pPr algn="l" rtl="0" eaLnBrk="1" fontAlgn="base" hangingPunct="1">
        <a:spcBef>
          <a:spcPct val="0"/>
        </a:spcBef>
        <a:spcAft>
          <a:spcPct val="0"/>
        </a:spcAft>
        <a:defRPr sz="3400">
          <a:solidFill>
            <a:schemeClr val="bg1"/>
          </a:solidFill>
          <a:latin typeface="Arial" charset="0"/>
        </a:defRPr>
      </a:lvl2pPr>
      <a:lvl3pPr algn="l" rtl="0" eaLnBrk="1" fontAlgn="base" hangingPunct="1">
        <a:spcBef>
          <a:spcPct val="0"/>
        </a:spcBef>
        <a:spcAft>
          <a:spcPct val="0"/>
        </a:spcAft>
        <a:defRPr sz="3400">
          <a:solidFill>
            <a:schemeClr val="bg1"/>
          </a:solidFill>
          <a:latin typeface="Arial" charset="0"/>
        </a:defRPr>
      </a:lvl3pPr>
      <a:lvl4pPr algn="l" rtl="0" eaLnBrk="1" fontAlgn="base" hangingPunct="1">
        <a:spcBef>
          <a:spcPct val="0"/>
        </a:spcBef>
        <a:spcAft>
          <a:spcPct val="0"/>
        </a:spcAft>
        <a:defRPr sz="3400">
          <a:solidFill>
            <a:schemeClr val="bg1"/>
          </a:solidFill>
          <a:latin typeface="Arial" charset="0"/>
        </a:defRPr>
      </a:lvl4pPr>
      <a:lvl5pPr algn="l" rtl="0" eaLnBrk="1" fontAlgn="base" hangingPunct="1">
        <a:spcBef>
          <a:spcPct val="0"/>
        </a:spcBef>
        <a:spcAft>
          <a:spcPct val="0"/>
        </a:spcAft>
        <a:defRPr sz="3400">
          <a:solidFill>
            <a:schemeClr val="bg1"/>
          </a:solidFill>
          <a:latin typeface="Arial" charset="0"/>
        </a:defRPr>
      </a:lvl5pPr>
      <a:lvl6pPr marL="457200" algn="l" rtl="0" eaLnBrk="1" fontAlgn="base" hangingPunct="1">
        <a:spcBef>
          <a:spcPct val="0"/>
        </a:spcBef>
        <a:spcAft>
          <a:spcPct val="0"/>
        </a:spcAft>
        <a:defRPr sz="3400">
          <a:solidFill>
            <a:schemeClr val="bg1"/>
          </a:solidFill>
          <a:latin typeface="Arial" charset="0"/>
        </a:defRPr>
      </a:lvl6pPr>
      <a:lvl7pPr marL="914400" algn="l" rtl="0" eaLnBrk="1" fontAlgn="base" hangingPunct="1">
        <a:spcBef>
          <a:spcPct val="0"/>
        </a:spcBef>
        <a:spcAft>
          <a:spcPct val="0"/>
        </a:spcAft>
        <a:defRPr sz="3400">
          <a:solidFill>
            <a:schemeClr val="bg1"/>
          </a:solidFill>
          <a:latin typeface="Arial" charset="0"/>
        </a:defRPr>
      </a:lvl7pPr>
      <a:lvl8pPr marL="1371600" algn="l" rtl="0" eaLnBrk="1" fontAlgn="base" hangingPunct="1">
        <a:spcBef>
          <a:spcPct val="0"/>
        </a:spcBef>
        <a:spcAft>
          <a:spcPct val="0"/>
        </a:spcAft>
        <a:defRPr sz="3400">
          <a:solidFill>
            <a:schemeClr val="bg1"/>
          </a:solidFill>
          <a:latin typeface="Arial" charset="0"/>
        </a:defRPr>
      </a:lvl8pPr>
      <a:lvl9pPr marL="1828800" algn="l" rtl="0" eaLnBrk="1" fontAlgn="base" hangingPunct="1">
        <a:spcBef>
          <a:spcPct val="0"/>
        </a:spcBef>
        <a:spcAft>
          <a:spcPct val="0"/>
        </a:spcAft>
        <a:defRPr sz="3400">
          <a:solidFill>
            <a:schemeClr val="bg1"/>
          </a:solidFill>
          <a:latin typeface="Arial" charset="0"/>
        </a:defRPr>
      </a:lvl9pPr>
    </p:titleStyle>
    <p:bodyStyle>
      <a:lvl1pPr marL="342900" indent="-342900" algn="l" rtl="0" eaLnBrk="1" fontAlgn="base" hangingPunct="1">
        <a:spcBef>
          <a:spcPct val="20000"/>
        </a:spcBef>
        <a:spcAft>
          <a:spcPct val="0"/>
        </a:spcAft>
        <a:buClr>
          <a:schemeClr val="accent1"/>
        </a:buClr>
        <a:buSzPct val="80000"/>
        <a:buChar char="•"/>
        <a:defRPr sz="2800">
          <a:solidFill>
            <a:schemeClr val="bg1"/>
          </a:solidFill>
          <a:latin typeface="+mn-lt"/>
          <a:ea typeface="+mn-ea"/>
          <a:cs typeface="+mn-cs"/>
        </a:defRPr>
      </a:lvl1pPr>
      <a:lvl2pPr marL="742950" indent="-285750" algn="l" rtl="0" eaLnBrk="1" fontAlgn="base" hangingPunct="1">
        <a:spcBef>
          <a:spcPct val="20000"/>
        </a:spcBef>
        <a:spcAft>
          <a:spcPct val="0"/>
        </a:spcAft>
        <a:buClr>
          <a:schemeClr val="accent1"/>
        </a:buClr>
        <a:buSzPct val="80000"/>
        <a:buChar char="•"/>
        <a:defRPr sz="2400">
          <a:solidFill>
            <a:schemeClr val="bg1"/>
          </a:solidFill>
          <a:latin typeface="+mn-lt"/>
        </a:defRPr>
      </a:lvl2pPr>
      <a:lvl3pPr marL="1143000" indent="-228600" algn="l" rtl="0" eaLnBrk="1" fontAlgn="base" hangingPunct="1">
        <a:spcBef>
          <a:spcPct val="20000"/>
        </a:spcBef>
        <a:spcAft>
          <a:spcPct val="0"/>
        </a:spcAft>
        <a:buClr>
          <a:schemeClr val="accent1"/>
        </a:buClr>
        <a:buSzPct val="80000"/>
        <a:buChar char="•"/>
        <a:defRPr sz="2000">
          <a:solidFill>
            <a:schemeClr val="bg1"/>
          </a:solidFill>
          <a:latin typeface="+mn-lt"/>
        </a:defRPr>
      </a:lvl3pPr>
      <a:lvl4pPr marL="1600200" indent="-228600" algn="l" rtl="0" eaLnBrk="1" fontAlgn="base" hangingPunct="1">
        <a:spcBef>
          <a:spcPct val="20000"/>
        </a:spcBef>
        <a:spcAft>
          <a:spcPct val="0"/>
        </a:spcAft>
        <a:buClr>
          <a:schemeClr val="accent1"/>
        </a:buClr>
        <a:buSzPct val="80000"/>
        <a:buChar char="•"/>
        <a:defRPr sz="2000">
          <a:solidFill>
            <a:schemeClr val="bg1"/>
          </a:solidFill>
          <a:latin typeface="+mn-lt"/>
        </a:defRPr>
      </a:lvl4pPr>
      <a:lvl5pPr marL="2057400" indent="-228600" algn="l" rtl="0" eaLnBrk="1" fontAlgn="base" hangingPunct="1">
        <a:spcBef>
          <a:spcPct val="20000"/>
        </a:spcBef>
        <a:spcAft>
          <a:spcPct val="0"/>
        </a:spcAft>
        <a:buClr>
          <a:schemeClr val="accent1"/>
        </a:buClr>
        <a:buSzPct val="80000"/>
        <a:buChar char="•"/>
        <a:defRPr sz="2000">
          <a:solidFill>
            <a:schemeClr val="bg1"/>
          </a:solidFill>
          <a:latin typeface="+mn-lt"/>
        </a:defRPr>
      </a:lvl5pPr>
      <a:lvl6pPr marL="2514600" indent="-228600" algn="l" rtl="0" eaLnBrk="1" fontAlgn="base" hangingPunct="1">
        <a:spcBef>
          <a:spcPct val="20000"/>
        </a:spcBef>
        <a:spcAft>
          <a:spcPct val="0"/>
        </a:spcAft>
        <a:buClr>
          <a:schemeClr val="accent1"/>
        </a:buClr>
        <a:buSzPct val="80000"/>
        <a:buChar char="•"/>
        <a:defRPr sz="2000">
          <a:solidFill>
            <a:schemeClr val="bg1"/>
          </a:solidFill>
          <a:latin typeface="+mn-lt"/>
        </a:defRPr>
      </a:lvl6pPr>
      <a:lvl7pPr marL="2971800" indent="-228600" algn="l" rtl="0" eaLnBrk="1" fontAlgn="base" hangingPunct="1">
        <a:spcBef>
          <a:spcPct val="20000"/>
        </a:spcBef>
        <a:spcAft>
          <a:spcPct val="0"/>
        </a:spcAft>
        <a:buClr>
          <a:schemeClr val="accent1"/>
        </a:buClr>
        <a:buSzPct val="80000"/>
        <a:buChar char="•"/>
        <a:defRPr sz="2000">
          <a:solidFill>
            <a:schemeClr val="bg1"/>
          </a:solidFill>
          <a:latin typeface="+mn-lt"/>
        </a:defRPr>
      </a:lvl7pPr>
      <a:lvl8pPr marL="3429000" indent="-228600" algn="l" rtl="0" eaLnBrk="1" fontAlgn="base" hangingPunct="1">
        <a:spcBef>
          <a:spcPct val="20000"/>
        </a:spcBef>
        <a:spcAft>
          <a:spcPct val="0"/>
        </a:spcAft>
        <a:buClr>
          <a:schemeClr val="accent1"/>
        </a:buClr>
        <a:buSzPct val="80000"/>
        <a:buChar char="•"/>
        <a:defRPr sz="2000">
          <a:solidFill>
            <a:schemeClr val="bg1"/>
          </a:solidFill>
          <a:latin typeface="+mn-lt"/>
        </a:defRPr>
      </a:lvl8pPr>
      <a:lvl9pPr marL="3886200" indent="-228600" algn="l" rtl="0" eaLnBrk="1" fontAlgn="base" hangingPunct="1">
        <a:spcBef>
          <a:spcPct val="20000"/>
        </a:spcBef>
        <a:spcAft>
          <a:spcPct val="0"/>
        </a:spcAft>
        <a:buClr>
          <a:schemeClr val="accent1"/>
        </a:buClr>
        <a:buSzPct val="80000"/>
        <a:buChar char="•"/>
        <a:defRPr sz="20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2.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16066" name="Rectangle 2"/>
          <p:cNvSpPr>
            <a:spLocks noChangeArrowheads="1"/>
          </p:cNvSpPr>
          <p:nvPr/>
        </p:nvSpPr>
        <p:spPr bwMode="auto">
          <a:xfrm>
            <a:off x="0" y="6172200"/>
            <a:ext cx="12192000" cy="685800"/>
          </a:xfrm>
          <a:prstGeom prst="rect">
            <a:avLst/>
          </a:prstGeom>
          <a:solidFill>
            <a:srgbClr val="001932">
              <a:alpha val="75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216067" name="Picture 3" descr="CPP"/>
          <p:cNvPicPr>
            <a:picLocks noChangeAspect="1" noChangeArrowheads="1"/>
          </p:cNvPicPr>
          <p:nvPr/>
        </p:nvPicPr>
        <p:blipFill>
          <a:blip r:embed="rId4" cstate="print">
            <a:extLst>
              <a:ext uri="{28A0092B-C50C-407E-A947-70E740481C1C}">
                <a14:useLocalDpi xmlns:a14="http://schemas.microsoft.com/office/drawing/2010/main" val="0"/>
              </a:ext>
            </a:extLst>
          </a:blip>
          <a:srcRect r="36000"/>
          <a:stretch>
            <a:fillRect/>
          </a:stretch>
        </p:blipFill>
        <p:spPr bwMode="auto">
          <a:xfrm>
            <a:off x="203199" y="6324603"/>
            <a:ext cx="677949" cy="392113"/>
          </a:xfrm>
          <a:prstGeom prst="rect">
            <a:avLst/>
          </a:prstGeom>
          <a:noFill/>
          <a:extLst>
            <a:ext uri="{909E8E84-426E-40DD-AFC4-6F175D3DCCD1}">
              <a14:hiddenFill xmlns:a14="http://schemas.microsoft.com/office/drawing/2010/main">
                <a:solidFill>
                  <a:srgbClr val="FFFFFF"/>
                </a:solidFill>
              </a14:hiddenFill>
            </a:ext>
          </a:extLst>
        </p:spPr>
      </p:pic>
      <p:sp>
        <p:nvSpPr>
          <p:cNvPr id="216068" name="Text Box 4"/>
          <p:cNvSpPr txBox="1">
            <a:spLocks noChangeArrowheads="1"/>
          </p:cNvSpPr>
          <p:nvPr/>
        </p:nvSpPr>
        <p:spPr bwMode="auto">
          <a:xfrm>
            <a:off x="4470400" y="6400800"/>
            <a:ext cx="75184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a:r>
              <a:rPr lang="en-US" sz="1600">
                <a:solidFill>
                  <a:schemeClr val="bg1"/>
                </a:solidFill>
                <a:latin typeface="Gill Sans Std Light" pitchFamily="34" charset="0"/>
              </a:rPr>
              <a:t>WIND ENGINEERING AND AIR QUALITY CONSULTANTS</a:t>
            </a:r>
            <a:endParaRPr lang="en-US" sz="1600">
              <a:latin typeface="Gill Sans Std Light" pitchFamily="34" charset="0"/>
            </a:endParaRPr>
          </a:p>
        </p:txBody>
      </p:sp>
      <p:sp>
        <p:nvSpPr>
          <p:cNvPr id="216069" name="Rectangle 5"/>
          <p:cNvSpPr>
            <a:spLocks noGrp="1" noChangeArrowheads="1"/>
          </p:cNvSpPr>
          <p:nvPr>
            <p:ph type="title"/>
          </p:nvPr>
        </p:nvSpPr>
        <p:spPr bwMode="auto">
          <a:xfrm>
            <a:off x="609600" y="685800"/>
            <a:ext cx="10972800" cy="1143000"/>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216070" name="Rectangle 6"/>
          <p:cNvSpPr>
            <a:spLocks noGrp="1" noChangeArrowheads="1"/>
          </p:cNvSpPr>
          <p:nvPr>
            <p:ph type="body" idx="1"/>
          </p:nvPr>
        </p:nvSpPr>
        <p:spPr bwMode="auto">
          <a:xfrm>
            <a:off x="609600" y="1981200"/>
            <a:ext cx="10972800" cy="4038600"/>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90284056"/>
      </p:ext>
    </p:extLst>
  </p:cSld>
  <p:clrMap bg1="lt1" tx1="dk1" bg2="lt2" tx2="dk2" accent1="accent1" accent2="accent2" accent3="accent3" accent4="accent4" accent5="accent5" accent6="accent6" hlink="hlink" folHlink="folHlink"/>
  <p:sldLayoutIdLst>
    <p:sldLayoutId id="2147483864" r:id="rId1"/>
  </p:sldLayoutIdLst>
  <p:transition spd="slow"/>
  <p:txStyles>
    <p:titleStyle>
      <a:lvl1pPr algn="l" rtl="0" eaLnBrk="1" fontAlgn="base" hangingPunct="1">
        <a:spcBef>
          <a:spcPct val="0"/>
        </a:spcBef>
        <a:spcAft>
          <a:spcPct val="0"/>
        </a:spcAft>
        <a:defRPr sz="3400">
          <a:solidFill>
            <a:schemeClr val="bg1"/>
          </a:solidFill>
          <a:latin typeface="+mj-lt"/>
          <a:ea typeface="+mj-ea"/>
          <a:cs typeface="+mj-cs"/>
        </a:defRPr>
      </a:lvl1pPr>
      <a:lvl2pPr algn="l" rtl="0" eaLnBrk="1" fontAlgn="base" hangingPunct="1">
        <a:spcBef>
          <a:spcPct val="0"/>
        </a:spcBef>
        <a:spcAft>
          <a:spcPct val="0"/>
        </a:spcAft>
        <a:defRPr sz="3400">
          <a:solidFill>
            <a:schemeClr val="bg1"/>
          </a:solidFill>
          <a:latin typeface="Arial" charset="0"/>
        </a:defRPr>
      </a:lvl2pPr>
      <a:lvl3pPr algn="l" rtl="0" eaLnBrk="1" fontAlgn="base" hangingPunct="1">
        <a:spcBef>
          <a:spcPct val="0"/>
        </a:spcBef>
        <a:spcAft>
          <a:spcPct val="0"/>
        </a:spcAft>
        <a:defRPr sz="3400">
          <a:solidFill>
            <a:schemeClr val="bg1"/>
          </a:solidFill>
          <a:latin typeface="Arial" charset="0"/>
        </a:defRPr>
      </a:lvl3pPr>
      <a:lvl4pPr algn="l" rtl="0" eaLnBrk="1" fontAlgn="base" hangingPunct="1">
        <a:spcBef>
          <a:spcPct val="0"/>
        </a:spcBef>
        <a:spcAft>
          <a:spcPct val="0"/>
        </a:spcAft>
        <a:defRPr sz="3400">
          <a:solidFill>
            <a:schemeClr val="bg1"/>
          </a:solidFill>
          <a:latin typeface="Arial" charset="0"/>
        </a:defRPr>
      </a:lvl4pPr>
      <a:lvl5pPr algn="l" rtl="0" eaLnBrk="1" fontAlgn="base" hangingPunct="1">
        <a:spcBef>
          <a:spcPct val="0"/>
        </a:spcBef>
        <a:spcAft>
          <a:spcPct val="0"/>
        </a:spcAft>
        <a:defRPr sz="3400">
          <a:solidFill>
            <a:schemeClr val="bg1"/>
          </a:solidFill>
          <a:latin typeface="Arial" charset="0"/>
        </a:defRPr>
      </a:lvl5pPr>
      <a:lvl6pPr marL="457200" algn="l" rtl="0" eaLnBrk="1" fontAlgn="base" hangingPunct="1">
        <a:spcBef>
          <a:spcPct val="0"/>
        </a:spcBef>
        <a:spcAft>
          <a:spcPct val="0"/>
        </a:spcAft>
        <a:defRPr sz="3400">
          <a:solidFill>
            <a:schemeClr val="bg1"/>
          </a:solidFill>
          <a:latin typeface="Arial" charset="0"/>
        </a:defRPr>
      </a:lvl6pPr>
      <a:lvl7pPr marL="914400" algn="l" rtl="0" eaLnBrk="1" fontAlgn="base" hangingPunct="1">
        <a:spcBef>
          <a:spcPct val="0"/>
        </a:spcBef>
        <a:spcAft>
          <a:spcPct val="0"/>
        </a:spcAft>
        <a:defRPr sz="3400">
          <a:solidFill>
            <a:schemeClr val="bg1"/>
          </a:solidFill>
          <a:latin typeface="Arial" charset="0"/>
        </a:defRPr>
      </a:lvl7pPr>
      <a:lvl8pPr marL="1371600" algn="l" rtl="0" eaLnBrk="1" fontAlgn="base" hangingPunct="1">
        <a:spcBef>
          <a:spcPct val="0"/>
        </a:spcBef>
        <a:spcAft>
          <a:spcPct val="0"/>
        </a:spcAft>
        <a:defRPr sz="3400">
          <a:solidFill>
            <a:schemeClr val="bg1"/>
          </a:solidFill>
          <a:latin typeface="Arial" charset="0"/>
        </a:defRPr>
      </a:lvl8pPr>
      <a:lvl9pPr marL="1828800" algn="l" rtl="0" eaLnBrk="1" fontAlgn="base" hangingPunct="1">
        <a:spcBef>
          <a:spcPct val="0"/>
        </a:spcBef>
        <a:spcAft>
          <a:spcPct val="0"/>
        </a:spcAft>
        <a:defRPr sz="3400">
          <a:solidFill>
            <a:schemeClr val="bg1"/>
          </a:solidFill>
          <a:latin typeface="Arial" charset="0"/>
        </a:defRPr>
      </a:lvl9pPr>
    </p:titleStyle>
    <p:bodyStyle>
      <a:lvl1pPr marL="342900" indent="-342900" algn="l" rtl="0" eaLnBrk="1" fontAlgn="base" hangingPunct="1">
        <a:spcBef>
          <a:spcPct val="20000"/>
        </a:spcBef>
        <a:spcAft>
          <a:spcPct val="0"/>
        </a:spcAft>
        <a:buClr>
          <a:schemeClr val="accent1"/>
        </a:buClr>
        <a:buSzPct val="80000"/>
        <a:buChar char="•"/>
        <a:defRPr sz="2800">
          <a:solidFill>
            <a:schemeClr val="bg1"/>
          </a:solidFill>
          <a:latin typeface="+mn-lt"/>
          <a:ea typeface="+mn-ea"/>
          <a:cs typeface="+mn-cs"/>
        </a:defRPr>
      </a:lvl1pPr>
      <a:lvl2pPr marL="742950" indent="-285750" algn="l" rtl="0" eaLnBrk="1" fontAlgn="base" hangingPunct="1">
        <a:spcBef>
          <a:spcPct val="20000"/>
        </a:spcBef>
        <a:spcAft>
          <a:spcPct val="0"/>
        </a:spcAft>
        <a:buClr>
          <a:schemeClr val="accent1"/>
        </a:buClr>
        <a:buSzPct val="80000"/>
        <a:buChar char="•"/>
        <a:defRPr sz="2400">
          <a:solidFill>
            <a:schemeClr val="bg1"/>
          </a:solidFill>
          <a:latin typeface="+mn-lt"/>
        </a:defRPr>
      </a:lvl2pPr>
      <a:lvl3pPr marL="1143000" indent="-228600" algn="l" rtl="0" eaLnBrk="1" fontAlgn="base" hangingPunct="1">
        <a:spcBef>
          <a:spcPct val="20000"/>
        </a:spcBef>
        <a:spcAft>
          <a:spcPct val="0"/>
        </a:spcAft>
        <a:buClr>
          <a:schemeClr val="accent1"/>
        </a:buClr>
        <a:buSzPct val="80000"/>
        <a:buChar char="•"/>
        <a:defRPr sz="2000">
          <a:solidFill>
            <a:schemeClr val="bg1"/>
          </a:solidFill>
          <a:latin typeface="+mn-lt"/>
        </a:defRPr>
      </a:lvl3pPr>
      <a:lvl4pPr marL="1600200" indent="-228600" algn="l" rtl="0" eaLnBrk="1" fontAlgn="base" hangingPunct="1">
        <a:spcBef>
          <a:spcPct val="20000"/>
        </a:spcBef>
        <a:spcAft>
          <a:spcPct val="0"/>
        </a:spcAft>
        <a:buClr>
          <a:schemeClr val="accent1"/>
        </a:buClr>
        <a:buSzPct val="80000"/>
        <a:buChar char="•"/>
        <a:defRPr sz="2000">
          <a:solidFill>
            <a:schemeClr val="bg1"/>
          </a:solidFill>
          <a:latin typeface="+mn-lt"/>
        </a:defRPr>
      </a:lvl4pPr>
      <a:lvl5pPr marL="2057400" indent="-228600" algn="l" rtl="0" eaLnBrk="1" fontAlgn="base" hangingPunct="1">
        <a:spcBef>
          <a:spcPct val="20000"/>
        </a:spcBef>
        <a:spcAft>
          <a:spcPct val="0"/>
        </a:spcAft>
        <a:buClr>
          <a:schemeClr val="accent1"/>
        </a:buClr>
        <a:buSzPct val="80000"/>
        <a:buChar char="•"/>
        <a:defRPr sz="2000">
          <a:solidFill>
            <a:schemeClr val="bg1"/>
          </a:solidFill>
          <a:latin typeface="+mn-lt"/>
        </a:defRPr>
      </a:lvl5pPr>
      <a:lvl6pPr marL="2514600" indent="-228600" algn="l" rtl="0" eaLnBrk="1" fontAlgn="base" hangingPunct="1">
        <a:spcBef>
          <a:spcPct val="20000"/>
        </a:spcBef>
        <a:spcAft>
          <a:spcPct val="0"/>
        </a:spcAft>
        <a:buClr>
          <a:schemeClr val="accent1"/>
        </a:buClr>
        <a:buSzPct val="80000"/>
        <a:buChar char="•"/>
        <a:defRPr sz="2000">
          <a:solidFill>
            <a:schemeClr val="bg1"/>
          </a:solidFill>
          <a:latin typeface="+mn-lt"/>
        </a:defRPr>
      </a:lvl6pPr>
      <a:lvl7pPr marL="2971800" indent="-228600" algn="l" rtl="0" eaLnBrk="1" fontAlgn="base" hangingPunct="1">
        <a:spcBef>
          <a:spcPct val="20000"/>
        </a:spcBef>
        <a:spcAft>
          <a:spcPct val="0"/>
        </a:spcAft>
        <a:buClr>
          <a:schemeClr val="accent1"/>
        </a:buClr>
        <a:buSzPct val="80000"/>
        <a:buChar char="•"/>
        <a:defRPr sz="2000">
          <a:solidFill>
            <a:schemeClr val="bg1"/>
          </a:solidFill>
          <a:latin typeface="+mn-lt"/>
        </a:defRPr>
      </a:lvl7pPr>
      <a:lvl8pPr marL="3429000" indent="-228600" algn="l" rtl="0" eaLnBrk="1" fontAlgn="base" hangingPunct="1">
        <a:spcBef>
          <a:spcPct val="20000"/>
        </a:spcBef>
        <a:spcAft>
          <a:spcPct val="0"/>
        </a:spcAft>
        <a:buClr>
          <a:schemeClr val="accent1"/>
        </a:buClr>
        <a:buSzPct val="80000"/>
        <a:buChar char="•"/>
        <a:defRPr sz="2000">
          <a:solidFill>
            <a:schemeClr val="bg1"/>
          </a:solidFill>
          <a:latin typeface="+mn-lt"/>
        </a:defRPr>
      </a:lvl8pPr>
      <a:lvl9pPr marL="3886200" indent="-228600" algn="l" rtl="0" eaLnBrk="1" fontAlgn="base" hangingPunct="1">
        <a:spcBef>
          <a:spcPct val="20000"/>
        </a:spcBef>
        <a:spcAft>
          <a:spcPct val="0"/>
        </a:spcAft>
        <a:buClr>
          <a:schemeClr val="accent1"/>
        </a:buClr>
        <a:buSzPct val="80000"/>
        <a:buChar char="•"/>
        <a:defRPr sz="20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3.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16066" name="Rectangle 2"/>
          <p:cNvSpPr>
            <a:spLocks noChangeArrowheads="1"/>
          </p:cNvSpPr>
          <p:nvPr/>
        </p:nvSpPr>
        <p:spPr bwMode="auto">
          <a:xfrm>
            <a:off x="0" y="6172200"/>
            <a:ext cx="12192000" cy="685800"/>
          </a:xfrm>
          <a:prstGeom prst="rect">
            <a:avLst/>
          </a:prstGeom>
          <a:solidFill>
            <a:srgbClr val="001932">
              <a:alpha val="75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216067" name="Picture 3" descr="CPP"/>
          <p:cNvPicPr>
            <a:picLocks noChangeAspect="1" noChangeArrowheads="1"/>
          </p:cNvPicPr>
          <p:nvPr/>
        </p:nvPicPr>
        <p:blipFill>
          <a:blip r:embed="rId4" cstate="print">
            <a:extLst>
              <a:ext uri="{28A0092B-C50C-407E-A947-70E740481C1C}">
                <a14:useLocalDpi xmlns:a14="http://schemas.microsoft.com/office/drawing/2010/main" val="0"/>
              </a:ext>
            </a:extLst>
          </a:blip>
          <a:srcRect r="36000"/>
          <a:stretch>
            <a:fillRect/>
          </a:stretch>
        </p:blipFill>
        <p:spPr bwMode="auto">
          <a:xfrm>
            <a:off x="203199" y="6324603"/>
            <a:ext cx="677949" cy="392113"/>
          </a:xfrm>
          <a:prstGeom prst="rect">
            <a:avLst/>
          </a:prstGeom>
          <a:noFill/>
          <a:extLst>
            <a:ext uri="{909E8E84-426E-40DD-AFC4-6F175D3DCCD1}">
              <a14:hiddenFill xmlns:a14="http://schemas.microsoft.com/office/drawing/2010/main">
                <a:solidFill>
                  <a:srgbClr val="FFFFFF"/>
                </a:solidFill>
              </a14:hiddenFill>
            </a:ext>
          </a:extLst>
        </p:spPr>
      </p:pic>
      <p:sp>
        <p:nvSpPr>
          <p:cNvPr id="216068" name="Text Box 4"/>
          <p:cNvSpPr txBox="1">
            <a:spLocks noChangeArrowheads="1"/>
          </p:cNvSpPr>
          <p:nvPr/>
        </p:nvSpPr>
        <p:spPr bwMode="auto">
          <a:xfrm>
            <a:off x="4470400" y="6400800"/>
            <a:ext cx="75184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a:r>
              <a:rPr lang="en-US" sz="1600">
                <a:solidFill>
                  <a:schemeClr val="bg1"/>
                </a:solidFill>
                <a:latin typeface="Gill Sans Std Light" pitchFamily="34" charset="0"/>
              </a:rPr>
              <a:t>WIND ENGINEERING AND AIR QUALITY CONSULTANTS</a:t>
            </a:r>
            <a:endParaRPr lang="en-US" sz="1600">
              <a:latin typeface="Gill Sans Std Light" pitchFamily="34" charset="0"/>
            </a:endParaRPr>
          </a:p>
        </p:txBody>
      </p:sp>
      <p:sp>
        <p:nvSpPr>
          <p:cNvPr id="216069" name="Rectangle 5"/>
          <p:cNvSpPr>
            <a:spLocks noGrp="1" noChangeArrowheads="1"/>
          </p:cNvSpPr>
          <p:nvPr>
            <p:ph type="title"/>
          </p:nvPr>
        </p:nvSpPr>
        <p:spPr bwMode="auto">
          <a:xfrm>
            <a:off x="609600" y="685800"/>
            <a:ext cx="10972800" cy="1143000"/>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216070" name="Rectangle 6"/>
          <p:cNvSpPr>
            <a:spLocks noGrp="1" noChangeArrowheads="1"/>
          </p:cNvSpPr>
          <p:nvPr>
            <p:ph type="body" idx="1"/>
          </p:nvPr>
        </p:nvSpPr>
        <p:spPr bwMode="auto">
          <a:xfrm>
            <a:off x="609600" y="1981200"/>
            <a:ext cx="10972800" cy="4038600"/>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977993"/>
      </p:ext>
    </p:extLst>
  </p:cSld>
  <p:clrMap bg1="lt1" tx1="dk1" bg2="lt2" tx2="dk2" accent1="accent1" accent2="accent2" accent3="accent3" accent4="accent4" accent5="accent5" accent6="accent6" hlink="hlink" folHlink="folHlink"/>
  <p:sldLayoutIdLst>
    <p:sldLayoutId id="2147483866" r:id="rId1"/>
  </p:sldLayoutIdLst>
  <p:transition spd="slow"/>
  <p:txStyles>
    <p:titleStyle>
      <a:lvl1pPr algn="l" rtl="0" eaLnBrk="1" fontAlgn="base" hangingPunct="1">
        <a:spcBef>
          <a:spcPct val="0"/>
        </a:spcBef>
        <a:spcAft>
          <a:spcPct val="0"/>
        </a:spcAft>
        <a:defRPr sz="3400">
          <a:solidFill>
            <a:schemeClr val="bg1"/>
          </a:solidFill>
          <a:latin typeface="+mj-lt"/>
          <a:ea typeface="+mj-ea"/>
          <a:cs typeface="+mj-cs"/>
        </a:defRPr>
      </a:lvl1pPr>
      <a:lvl2pPr algn="l" rtl="0" eaLnBrk="1" fontAlgn="base" hangingPunct="1">
        <a:spcBef>
          <a:spcPct val="0"/>
        </a:spcBef>
        <a:spcAft>
          <a:spcPct val="0"/>
        </a:spcAft>
        <a:defRPr sz="3400">
          <a:solidFill>
            <a:schemeClr val="bg1"/>
          </a:solidFill>
          <a:latin typeface="Arial" charset="0"/>
        </a:defRPr>
      </a:lvl2pPr>
      <a:lvl3pPr algn="l" rtl="0" eaLnBrk="1" fontAlgn="base" hangingPunct="1">
        <a:spcBef>
          <a:spcPct val="0"/>
        </a:spcBef>
        <a:spcAft>
          <a:spcPct val="0"/>
        </a:spcAft>
        <a:defRPr sz="3400">
          <a:solidFill>
            <a:schemeClr val="bg1"/>
          </a:solidFill>
          <a:latin typeface="Arial" charset="0"/>
        </a:defRPr>
      </a:lvl3pPr>
      <a:lvl4pPr algn="l" rtl="0" eaLnBrk="1" fontAlgn="base" hangingPunct="1">
        <a:spcBef>
          <a:spcPct val="0"/>
        </a:spcBef>
        <a:spcAft>
          <a:spcPct val="0"/>
        </a:spcAft>
        <a:defRPr sz="3400">
          <a:solidFill>
            <a:schemeClr val="bg1"/>
          </a:solidFill>
          <a:latin typeface="Arial" charset="0"/>
        </a:defRPr>
      </a:lvl4pPr>
      <a:lvl5pPr algn="l" rtl="0" eaLnBrk="1" fontAlgn="base" hangingPunct="1">
        <a:spcBef>
          <a:spcPct val="0"/>
        </a:spcBef>
        <a:spcAft>
          <a:spcPct val="0"/>
        </a:spcAft>
        <a:defRPr sz="3400">
          <a:solidFill>
            <a:schemeClr val="bg1"/>
          </a:solidFill>
          <a:latin typeface="Arial" charset="0"/>
        </a:defRPr>
      </a:lvl5pPr>
      <a:lvl6pPr marL="457200" algn="l" rtl="0" eaLnBrk="1" fontAlgn="base" hangingPunct="1">
        <a:spcBef>
          <a:spcPct val="0"/>
        </a:spcBef>
        <a:spcAft>
          <a:spcPct val="0"/>
        </a:spcAft>
        <a:defRPr sz="3400">
          <a:solidFill>
            <a:schemeClr val="bg1"/>
          </a:solidFill>
          <a:latin typeface="Arial" charset="0"/>
        </a:defRPr>
      </a:lvl6pPr>
      <a:lvl7pPr marL="914400" algn="l" rtl="0" eaLnBrk="1" fontAlgn="base" hangingPunct="1">
        <a:spcBef>
          <a:spcPct val="0"/>
        </a:spcBef>
        <a:spcAft>
          <a:spcPct val="0"/>
        </a:spcAft>
        <a:defRPr sz="3400">
          <a:solidFill>
            <a:schemeClr val="bg1"/>
          </a:solidFill>
          <a:latin typeface="Arial" charset="0"/>
        </a:defRPr>
      </a:lvl7pPr>
      <a:lvl8pPr marL="1371600" algn="l" rtl="0" eaLnBrk="1" fontAlgn="base" hangingPunct="1">
        <a:spcBef>
          <a:spcPct val="0"/>
        </a:spcBef>
        <a:spcAft>
          <a:spcPct val="0"/>
        </a:spcAft>
        <a:defRPr sz="3400">
          <a:solidFill>
            <a:schemeClr val="bg1"/>
          </a:solidFill>
          <a:latin typeface="Arial" charset="0"/>
        </a:defRPr>
      </a:lvl8pPr>
      <a:lvl9pPr marL="1828800" algn="l" rtl="0" eaLnBrk="1" fontAlgn="base" hangingPunct="1">
        <a:spcBef>
          <a:spcPct val="0"/>
        </a:spcBef>
        <a:spcAft>
          <a:spcPct val="0"/>
        </a:spcAft>
        <a:defRPr sz="3400">
          <a:solidFill>
            <a:schemeClr val="bg1"/>
          </a:solidFill>
          <a:latin typeface="Arial" charset="0"/>
        </a:defRPr>
      </a:lvl9pPr>
    </p:titleStyle>
    <p:bodyStyle>
      <a:lvl1pPr marL="342900" indent="-342900" algn="l" rtl="0" eaLnBrk="1" fontAlgn="base" hangingPunct="1">
        <a:spcBef>
          <a:spcPct val="20000"/>
        </a:spcBef>
        <a:spcAft>
          <a:spcPct val="0"/>
        </a:spcAft>
        <a:buClr>
          <a:schemeClr val="accent1"/>
        </a:buClr>
        <a:buSzPct val="80000"/>
        <a:buChar char="•"/>
        <a:defRPr sz="2800">
          <a:solidFill>
            <a:schemeClr val="bg1"/>
          </a:solidFill>
          <a:latin typeface="+mn-lt"/>
          <a:ea typeface="+mn-ea"/>
          <a:cs typeface="+mn-cs"/>
        </a:defRPr>
      </a:lvl1pPr>
      <a:lvl2pPr marL="742950" indent="-285750" algn="l" rtl="0" eaLnBrk="1" fontAlgn="base" hangingPunct="1">
        <a:spcBef>
          <a:spcPct val="20000"/>
        </a:spcBef>
        <a:spcAft>
          <a:spcPct val="0"/>
        </a:spcAft>
        <a:buClr>
          <a:schemeClr val="accent1"/>
        </a:buClr>
        <a:buSzPct val="80000"/>
        <a:buChar char="•"/>
        <a:defRPr sz="2400">
          <a:solidFill>
            <a:schemeClr val="bg1"/>
          </a:solidFill>
          <a:latin typeface="+mn-lt"/>
        </a:defRPr>
      </a:lvl2pPr>
      <a:lvl3pPr marL="1143000" indent="-228600" algn="l" rtl="0" eaLnBrk="1" fontAlgn="base" hangingPunct="1">
        <a:spcBef>
          <a:spcPct val="20000"/>
        </a:spcBef>
        <a:spcAft>
          <a:spcPct val="0"/>
        </a:spcAft>
        <a:buClr>
          <a:schemeClr val="accent1"/>
        </a:buClr>
        <a:buSzPct val="80000"/>
        <a:buChar char="•"/>
        <a:defRPr sz="2000">
          <a:solidFill>
            <a:schemeClr val="bg1"/>
          </a:solidFill>
          <a:latin typeface="+mn-lt"/>
        </a:defRPr>
      </a:lvl3pPr>
      <a:lvl4pPr marL="1600200" indent="-228600" algn="l" rtl="0" eaLnBrk="1" fontAlgn="base" hangingPunct="1">
        <a:spcBef>
          <a:spcPct val="20000"/>
        </a:spcBef>
        <a:spcAft>
          <a:spcPct val="0"/>
        </a:spcAft>
        <a:buClr>
          <a:schemeClr val="accent1"/>
        </a:buClr>
        <a:buSzPct val="80000"/>
        <a:buChar char="•"/>
        <a:defRPr sz="2000">
          <a:solidFill>
            <a:schemeClr val="bg1"/>
          </a:solidFill>
          <a:latin typeface="+mn-lt"/>
        </a:defRPr>
      </a:lvl4pPr>
      <a:lvl5pPr marL="2057400" indent="-228600" algn="l" rtl="0" eaLnBrk="1" fontAlgn="base" hangingPunct="1">
        <a:spcBef>
          <a:spcPct val="20000"/>
        </a:spcBef>
        <a:spcAft>
          <a:spcPct val="0"/>
        </a:spcAft>
        <a:buClr>
          <a:schemeClr val="accent1"/>
        </a:buClr>
        <a:buSzPct val="80000"/>
        <a:buChar char="•"/>
        <a:defRPr sz="2000">
          <a:solidFill>
            <a:schemeClr val="bg1"/>
          </a:solidFill>
          <a:latin typeface="+mn-lt"/>
        </a:defRPr>
      </a:lvl5pPr>
      <a:lvl6pPr marL="2514600" indent="-228600" algn="l" rtl="0" eaLnBrk="1" fontAlgn="base" hangingPunct="1">
        <a:spcBef>
          <a:spcPct val="20000"/>
        </a:spcBef>
        <a:spcAft>
          <a:spcPct val="0"/>
        </a:spcAft>
        <a:buClr>
          <a:schemeClr val="accent1"/>
        </a:buClr>
        <a:buSzPct val="80000"/>
        <a:buChar char="•"/>
        <a:defRPr sz="2000">
          <a:solidFill>
            <a:schemeClr val="bg1"/>
          </a:solidFill>
          <a:latin typeface="+mn-lt"/>
        </a:defRPr>
      </a:lvl6pPr>
      <a:lvl7pPr marL="2971800" indent="-228600" algn="l" rtl="0" eaLnBrk="1" fontAlgn="base" hangingPunct="1">
        <a:spcBef>
          <a:spcPct val="20000"/>
        </a:spcBef>
        <a:spcAft>
          <a:spcPct val="0"/>
        </a:spcAft>
        <a:buClr>
          <a:schemeClr val="accent1"/>
        </a:buClr>
        <a:buSzPct val="80000"/>
        <a:buChar char="•"/>
        <a:defRPr sz="2000">
          <a:solidFill>
            <a:schemeClr val="bg1"/>
          </a:solidFill>
          <a:latin typeface="+mn-lt"/>
        </a:defRPr>
      </a:lvl7pPr>
      <a:lvl8pPr marL="3429000" indent="-228600" algn="l" rtl="0" eaLnBrk="1" fontAlgn="base" hangingPunct="1">
        <a:spcBef>
          <a:spcPct val="20000"/>
        </a:spcBef>
        <a:spcAft>
          <a:spcPct val="0"/>
        </a:spcAft>
        <a:buClr>
          <a:schemeClr val="accent1"/>
        </a:buClr>
        <a:buSzPct val="80000"/>
        <a:buChar char="•"/>
        <a:defRPr sz="2000">
          <a:solidFill>
            <a:schemeClr val="bg1"/>
          </a:solidFill>
          <a:latin typeface="+mn-lt"/>
        </a:defRPr>
      </a:lvl8pPr>
      <a:lvl9pPr marL="3886200" indent="-228600" algn="l" rtl="0" eaLnBrk="1" fontAlgn="base" hangingPunct="1">
        <a:spcBef>
          <a:spcPct val="20000"/>
        </a:spcBef>
        <a:spcAft>
          <a:spcPct val="0"/>
        </a:spcAft>
        <a:buClr>
          <a:schemeClr val="accent1"/>
        </a:buClr>
        <a:buSzPct val="80000"/>
        <a:buChar char="•"/>
        <a:defRPr sz="20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4.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16066" name="Rectangle 2"/>
          <p:cNvSpPr>
            <a:spLocks noChangeArrowheads="1"/>
          </p:cNvSpPr>
          <p:nvPr/>
        </p:nvSpPr>
        <p:spPr bwMode="auto">
          <a:xfrm>
            <a:off x="0" y="6172200"/>
            <a:ext cx="12192000" cy="685800"/>
          </a:xfrm>
          <a:prstGeom prst="rect">
            <a:avLst/>
          </a:prstGeom>
          <a:solidFill>
            <a:srgbClr val="001932">
              <a:alpha val="75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216067" name="Picture 3" descr="CPP"/>
          <p:cNvPicPr>
            <a:picLocks noChangeAspect="1" noChangeArrowheads="1"/>
          </p:cNvPicPr>
          <p:nvPr/>
        </p:nvPicPr>
        <p:blipFill>
          <a:blip r:embed="rId4" cstate="print">
            <a:extLst>
              <a:ext uri="{28A0092B-C50C-407E-A947-70E740481C1C}">
                <a14:useLocalDpi xmlns:a14="http://schemas.microsoft.com/office/drawing/2010/main" val="0"/>
              </a:ext>
            </a:extLst>
          </a:blip>
          <a:srcRect r="36000"/>
          <a:stretch>
            <a:fillRect/>
          </a:stretch>
        </p:blipFill>
        <p:spPr bwMode="auto">
          <a:xfrm>
            <a:off x="203199" y="6324603"/>
            <a:ext cx="677949" cy="392113"/>
          </a:xfrm>
          <a:prstGeom prst="rect">
            <a:avLst/>
          </a:prstGeom>
          <a:noFill/>
          <a:extLst>
            <a:ext uri="{909E8E84-426E-40DD-AFC4-6F175D3DCCD1}">
              <a14:hiddenFill xmlns:a14="http://schemas.microsoft.com/office/drawing/2010/main">
                <a:solidFill>
                  <a:srgbClr val="FFFFFF"/>
                </a:solidFill>
              </a14:hiddenFill>
            </a:ext>
          </a:extLst>
        </p:spPr>
      </p:pic>
      <p:sp>
        <p:nvSpPr>
          <p:cNvPr id="216068" name="Text Box 4"/>
          <p:cNvSpPr txBox="1">
            <a:spLocks noChangeArrowheads="1"/>
          </p:cNvSpPr>
          <p:nvPr/>
        </p:nvSpPr>
        <p:spPr bwMode="auto">
          <a:xfrm>
            <a:off x="4470400" y="6400800"/>
            <a:ext cx="75184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a:r>
              <a:rPr lang="en-US" sz="1600">
                <a:solidFill>
                  <a:schemeClr val="bg1"/>
                </a:solidFill>
                <a:latin typeface="Gill Sans Std Light" pitchFamily="34" charset="0"/>
              </a:rPr>
              <a:t>WIND ENGINEERING AND AIR QUALITY CONSULTANTS</a:t>
            </a:r>
            <a:endParaRPr lang="en-US" sz="1600">
              <a:latin typeface="Gill Sans Std Light" pitchFamily="34" charset="0"/>
            </a:endParaRPr>
          </a:p>
        </p:txBody>
      </p:sp>
      <p:sp>
        <p:nvSpPr>
          <p:cNvPr id="216069" name="Rectangle 5"/>
          <p:cNvSpPr>
            <a:spLocks noGrp="1" noChangeArrowheads="1"/>
          </p:cNvSpPr>
          <p:nvPr>
            <p:ph type="title"/>
          </p:nvPr>
        </p:nvSpPr>
        <p:spPr bwMode="auto">
          <a:xfrm>
            <a:off x="609600" y="685800"/>
            <a:ext cx="10972800" cy="1143000"/>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216070" name="Rectangle 6"/>
          <p:cNvSpPr>
            <a:spLocks noGrp="1" noChangeArrowheads="1"/>
          </p:cNvSpPr>
          <p:nvPr>
            <p:ph type="body" idx="1"/>
          </p:nvPr>
        </p:nvSpPr>
        <p:spPr bwMode="auto">
          <a:xfrm>
            <a:off x="609600" y="1981200"/>
            <a:ext cx="10972800" cy="4038600"/>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0590970"/>
      </p:ext>
    </p:extLst>
  </p:cSld>
  <p:clrMap bg1="lt1" tx1="dk1" bg2="lt2" tx2="dk2" accent1="accent1" accent2="accent2" accent3="accent3" accent4="accent4" accent5="accent5" accent6="accent6" hlink="hlink" folHlink="folHlink"/>
  <p:sldLayoutIdLst>
    <p:sldLayoutId id="2147483868" r:id="rId1"/>
  </p:sldLayoutIdLst>
  <p:transition spd="slow"/>
  <p:txStyles>
    <p:titleStyle>
      <a:lvl1pPr algn="l" rtl="0" eaLnBrk="1" fontAlgn="base" hangingPunct="1">
        <a:spcBef>
          <a:spcPct val="0"/>
        </a:spcBef>
        <a:spcAft>
          <a:spcPct val="0"/>
        </a:spcAft>
        <a:defRPr sz="3400">
          <a:solidFill>
            <a:schemeClr val="bg1"/>
          </a:solidFill>
          <a:latin typeface="+mj-lt"/>
          <a:ea typeface="+mj-ea"/>
          <a:cs typeface="+mj-cs"/>
        </a:defRPr>
      </a:lvl1pPr>
      <a:lvl2pPr algn="l" rtl="0" eaLnBrk="1" fontAlgn="base" hangingPunct="1">
        <a:spcBef>
          <a:spcPct val="0"/>
        </a:spcBef>
        <a:spcAft>
          <a:spcPct val="0"/>
        </a:spcAft>
        <a:defRPr sz="3400">
          <a:solidFill>
            <a:schemeClr val="bg1"/>
          </a:solidFill>
          <a:latin typeface="Arial" charset="0"/>
        </a:defRPr>
      </a:lvl2pPr>
      <a:lvl3pPr algn="l" rtl="0" eaLnBrk="1" fontAlgn="base" hangingPunct="1">
        <a:spcBef>
          <a:spcPct val="0"/>
        </a:spcBef>
        <a:spcAft>
          <a:spcPct val="0"/>
        </a:spcAft>
        <a:defRPr sz="3400">
          <a:solidFill>
            <a:schemeClr val="bg1"/>
          </a:solidFill>
          <a:latin typeface="Arial" charset="0"/>
        </a:defRPr>
      </a:lvl3pPr>
      <a:lvl4pPr algn="l" rtl="0" eaLnBrk="1" fontAlgn="base" hangingPunct="1">
        <a:spcBef>
          <a:spcPct val="0"/>
        </a:spcBef>
        <a:spcAft>
          <a:spcPct val="0"/>
        </a:spcAft>
        <a:defRPr sz="3400">
          <a:solidFill>
            <a:schemeClr val="bg1"/>
          </a:solidFill>
          <a:latin typeface="Arial" charset="0"/>
        </a:defRPr>
      </a:lvl4pPr>
      <a:lvl5pPr algn="l" rtl="0" eaLnBrk="1" fontAlgn="base" hangingPunct="1">
        <a:spcBef>
          <a:spcPct val="0"/>
        </a:spcBef>
        <a:spcAft>
          <a:spcPct val="0"/>
        </a:spcAft>
        <a:defRPr sz="3400">
          <a:solidFill>
            <a:schemeClr val="bg1"/>
          </a:solidFill>
          <a:latin typeface="Arial" charset="0"/>
        </a:defRPr>
      </a:lvl5pPr>
      <a:lvl6pPr marL="457200" algn="l" rtl="0" eaLnBrk="1" fontAlgn="base" hangingPunct="1">
        <a:spcBef>
          <a:spcPct val="0"/>
        </a:spcBef>
        <a:spcAft>
          <a:spcPct val="0"/>
        </a:spcAft>
        <a:defRPr sz="3400">
          <a:solidFill>
            <a:schemeClr val="bg1"/>
          </a:solidFill>
          <a:latin typeface="Arial" charset="0"/>
        </a:defRPr>
      </a:lvl6pPr>
      <a:lvl7pPr marL="914400" algn="l" rtl="0" eaLnBrk="1" fontAlgn="base" hangingPunct="1">
        <a:spcBef>
          <a:spcPct val="0"/>
        </a:spcBef>
        <a:spcAft>
          <a:spcPct val="0"/>
        </a:spcAft>
        <a:defRPr sz="3400">
          <a:solidFill>
            <a:schemeClr val="bg1"/>
          </a:solidFill>
          <a:latin typeface="Arial" charset="0"/>
        </a:defRPr>
      </a:lvl7pPr>
      <a:lvl8pPr marL="1371600" algn="l" rtl="0" eaLnBrk="1" fontAlgn="base" hangingPunct="1">
        <a:spcBef>
          <a:spcPct val="0"/>
        </a:spcBef>
        <a:spcAft>
          <a:spcPct val="0"/>
        </a:spcAft>
        <a:defRPr sz="3400">
          <a:solidFill>
            <a:schemeClr val="bg1"/>
          </a:solidFill>
          <a:latin typeface="Arial" charset="0"/>
        </a:defRPr>
      </a:lvl8pPr>
      <a:lvl9pPr marL="1828800" algn="l" rtl="0" eaLnBrk="1" fontAlgn="base" hangingPunct="1">
        <a:spcBef>
          <a:spcPct val="0"/>
        </a:spcBef>
        <a:spcAft>
          <a:spcPct val="0"/>
        </a:spcAft>
        <a:defRPr sz="3400">
          <a:solidFill>
            <a:schemeClr val="bg1"/>
          </a:solidFill>
          <a:latin typeface="Arial" charset="0"/>
        </a:defRPr>
      </a:lvl9pPr>
    </p:titleStyle>
    <p:bodyStyle>
      <a:lvl1pPr marL="342900" indent="-342900" algn="l" rtl="0" eaLnBrk="1" fontAlgn="base" hangingPunct="1">
        <a:spcBef>
          <a:spcPct val="20000"/>
        </a:spcBef>
        <a:spcAft>
          <a:spcPct val="0"/>
        </a:spcAft>
        <a:buClr>
          <a:schemeClr val="accent1"/>
        </a:buClr>
        <a:buSzPct val="80000"/>
        <a:buChar char="•"/>
        <a:defRPr sz="2800">
          <a:solidFill>
            <a:schemeClr val="bg1"/>
          </a:solidFill>
          <a:latin typeface="+mn-lt"/>
          <a:ea typeface="+mn-ea"/>
          <a:cs typeface="+mn-cs"/>
        </a:defRPr>
      </a:lvl1pPr>
      <a:lvl2pPr marL="742950" indent="-285750" algn="l" rtl="0" eaLnBrk="1" fontAlgn="base" hangingPunct="1">
        <a:spcBef>
          <a:spcPct val="20000"/>
        </a:spcBef>
        <a:spcAft>
          <a:spcPct val="0"/>
        </a:spcAft>
        <a:buClr>
          <a:schemeClr val="accent1"/>
        </a:buClr>
        <a:buSzPct val="80000"/>
        <a:buChar char="•"/>
        <a:defRPr sz="2400">
          <a:solidFill>
            <a:schemeClr val="bg1"/>
          </a:solidFill>
          <a:latin typeface="+mn-lt"/>
        </a:defRPr>
      </a:lvl2pPr>
      <a:lvl3pPr marL="1143000" indent="-228600" algn="l" rtl="0" eaLnBrk="1" fontAlgn="base" hangingPunct="1">
        <a:spcBef>
          <a:spcPct val="20000"/>
        </a:spcBef>
        <a:spcAft>
          <a:spcPct val="0"/>
        </a:spcAft>
        <a:buClr>
          <a:schemeClr val="accent1"/>
        </a:buClr>
        <a:buSzPct val="80000"/>
        <a:buChar char="•"/>
        <a:defRPr sz="2000">
          <a:solidFill>
            <a:schemeClr val="bg1"/>
          </a:solidFill>
          <a:latin typeface="+mn-lt"/>
        </a:defRPr>
      </a:lvl3pPr>
      <a:lvl4pPr marL="1600200" indent="-228600" algn="l" rtl="0" eaLnBrk="1" fontAlgn="base" hangingPunct="1">
        <a:spcBef>
          <a:spcPct val="20000"/>
        </a:spcBef>
        <a:spcAft>
          <a:spcPct val="0"/>
        </a:spcAft>
        <a:buClr>
          <a:schemeClr val="accent1"/>
        </a:buClr>
        <a:buSzPct val="80000"/>
        <a:buChar char="•"/>
        <a:defRPr sz="2000">
          <a:solidFill>
            <a:schemeClr val="bg1"/>
          </a:solidFill>
          <a:latin typeface="+mn-lt"/>
        </a:defRPr>
      </a:lvl4pPr>
      <a:lvl5pPr marL="2057400" indent="-228600" algn="l" rtl="0" eaLnBrk="1" fontAlgn="base" hangingPunct="1">
        <a:spcBef>
          <a:spcPct val="20000"/>
        </a:spcBef>
        <a:spcAft>
          <a:spcPct val="0"/>
        </a:spcAft>
        <a:buClr>
          <a:schemeClr val="accent1"/>
        </a:buClr>
        <a:buSzPct val="80000"/>
        <a:buChar char="•"/>
        <a:defRPr sz="2000">
          <a:solidFill>
            <a:schemeClr val="bg1"/>
          </a:solidFill>
          <a:latin typeface="+mn-lt"/>
        </a:defRPr>
      </a:lvl5pPr>
      <a:lvl6pPr marL="2514600" indent="-228600" algn="l" rtl="0" eaLnBrk="1" fontAlgn="base" hangingPunct="1">
        <a:spcBef>
          <a:spcPct val="20000"/>
        </a:spcBef>
        <a:spcAft>
          <a:spcPct val="0"/>
        </a:spcAft>
        <a:buClr>
          <a:schemeClr val="accent1"/>
        </a:buClr>
        <a:buSzPct val="80000"/>
        <a:buChar char="•"/>
        <a:defRPr sz="2000">
          <a:solidFill>
            <a:schemeClr val="bg1"/>
          </a:solidFill>
          <a:latin typeface="+mn-lt"/>
        </a:defRPr>
      </a:lvl6pPr>
      <a:lvl7pPr marL="2971800" indent="-228600" algn="l" rtl="0" eaLnBrk="1" fontAlgn="base" hangingPunct="1">
        <a:spcBef>
          <a:spcPct val="20000"/>
        </a:spcBef>
        <a:spcAft>
          <a:spcPct val="0"/>
        </a:spcAft>
        <a:buClr>
          <a:schemeClr val="accent1"/>
        </a:buClr>
        <a:buSzPct val="80000"/>
        <a:buChar char="•"/>
        <a:defRPr sz="2000">
          <a:solidFill>
            <a:schemeClr val="bg1"/>
          </a:solidFill>
          <a:latin typeface="+mn-lt"/>
        </a:defRPr>
      </a:lvl7pPr>
      <a:lvl8pPr marL="3429000" indent="-228600" algn="l" rtl="0" eaLnBrk="1" fontAlgn="base" hangingPunct="1">
        <a:spcBef>
          <a:spcPct val="20000"/>
        </a:spcBef>
        <a:spcAft>
          <a:spcPct val="0"/>
        </a:spcAft>
        <a:buClr>
          <a:schemeClr val="accent1"/>
        </a:buClr>
        <a:buSzPct val="80000"/>
        <a:buChar char="•"/>
        <a:defRPr sz="2000">
          <a:solidFill>
            <a:schemeClr val="bg1"/>
          </a:solidFill>
          <a:latin typeface="+mn-lt"/>
        </a:defRPr>
      </a:lvl8pPr>
      <a:lvl9pPr marL="3886200" indent="-228600" algn="l" rtl="0" eaLnBrk="1" fontAlgn="base" hangingPunct="1">
        <a:spcBef>
          <a:spcPct val="20000"/>
        </a:spcBef>
        <a:spcAft>
          <a:spcPct val="0"/>
        </a:spcAft>
        <a:buClr>
          <a:schemeClr val="accent1"/>
        </a:buClr>
        <a:buSzPct val="80000"/>
        <a:buChar char="•"/>
        <a:defRPr sz="20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5.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16066" name="Rectangle 2"/>
          <p:cNvSpPr>
            <a:spLocks noChangeArrowheads="1"/>
          </p:cNvSpPr>
          <p:nvPr/>
        </p:nvSpPr>
        <p:spPr bwMode="auto">
          <a:xfrm>
            <a:off x="0" y="6172200"/>
            <a:ext cx="12192000" cy="685800"/>
          </a:xfrm>
          <a:prstGeom prst="rect">
            <a:avLst/>
          </a:prstGeom>
          <a:solidFill>
            <a:srgbClr val="001932">
              <a:alpha val="75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216067" name="Picture 3" descr="CPP"/>
          <p:cNvPicPr>
            <a:picLocks noChangeAspect="1" noChangeArrowheads="1"/>
          </p:cNvPicPr>
          <p:nvPr/>
        </p:nvPicPr>
        <p:blipFill>
          <a:blip r:embed="rId4" cstate="print">
            <a:extLst>
              <a:ext uri="{28A0092B-C50C-407E-A947-70E740481C1C}">
                <a14:useLocalDpi xmlns:a14="http://schemas.microsoft.com/office/drawing/2010/main" val="0"/>
              </a:ext>
            </a:extLst>
          </a:blip>
          <a:srcRect r="36000"/>
          <a:stretch>
            <a:fillRect/>
          </a:stretch>
        </p:blipFill>
        <p:spPr bwMode="auto">
          <a:xfrm>
            <a:off x="203199" y="6324603"/>
            <a:ext cx="677949" cy="392113"/>
          </a:xfrm>
          <a:prstGeom prst="rect">
            <a:avLst/>
          </a:prstGeom>
          <a:noFill/>
          <a:extLst>
            <a:ext uri="{909E8E84-426E-40DD-AFC4-6F175D3DCCD1}">
              <a14:hiddenFill xmlns:a14="http://schemas.microsoft.com/office/drawing/2010/main">
                <a:solidFill>
                  <a:srgbClr val="FFFFFF"/>
                </a:solidFill>
              </a14:hiddenFill>
            </a:ext>
          </a:extLst>
        </p:spPr>
      </p:pic>
      <p:sp>
        <p:nvSpPr>
          <p:cNvPr id="216068" name="Text Box 4"/>
          <p:cNvSpPr txBox="1">
            <a:spLocks noChangeArrowheads="1"/>
          </p:cNvSpPr>
          <p:nvPr/>
        </p:nvSpPr>
        <p:spPr bwMode="auto">
          <a:xfrm>
            <a:off x="4470400" y="6400800"/>
            <a:ext cx="75184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a:r>
              <a:rPr lang="en-US" sz="1600">
                <a:solidFill>
                  <a:schemeClr val="bg1"/>
                </a:solidFill>
                <a:latin typeface="Gill Sans Std Light" pitchFamily="34" charset="0"/>
              </a:rPr>
              <a:t>WIND ENGINEERING AND AIR QUALITY CONSULTANTS</a:t>
            </a:r>
            <a:endParaRPr lang="en-US" sz="1600">
              <a:latin typeface="Gill Sans Std Light" pitchFamily="34" charset="0"/>
            </a:endParaRPr>
          </a:p>
        </p:txBody>
      </p:sp>
      <p:sp>
        <p:nvSpPr>
          <p:cNvPr id="216069" name="Rectangle 5"/>
          <p:cNvSpPr>
            <a:spLocks noGrp="1" noChangeArrowheads="1"/>
          </p:cNvSpPr>
          <p:nvPr>
            <p:ph type="title"/>
          </p:nvPr>
        </p:nvSpPr>
        <p:spPr bwMode="auto">
          <a:xfrm>
            <a:off x="609600" y="685800"/>
            <a:ext cx="10972800" cy="1143000"/>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216070" name="Rectangle 6"/>
          <p:cNvSpPr>
            <a:spLocks noGrp="1" noChangeArrowheads="1"/>
          </p:cNvSpPr>
          <p:nvPr>
            <p:ph type="body" idx="1"/>
          </p:nvPr>
        </p:nvSpPr>
        <p:spPr bwMode="auto">
          <a:xfrm>
            <a:off x="609600" y="1981200"/>
            <a:ext cx="10972800" cy="4038600"/>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69280677"/>
      </p:ext>
    </p:extLst>
  </p:cSld>
  <p:clrMap bg1="lt1" tx1="dk1" bg2="lt2" tx2="dk2" accent1="accent1" accent2="accent2" accent3="accent3" accent4="accent4" accent5="accent5" accent6="accent6" hlink="hlink" folHlink="folHlink"/>
  <p:sldLayoutIdLst>
    <p:sldLayoutId id="2147483870" r:id="rId1"/>
  </p:sldLayoutIdLst>
  <p:transition spd="slow"/>
  <p:txStyles>
    <p:titleStyle>
      <a:lvl1pPr algn="l" rtl="0" eaLnBrk="1" fontAlgn="base" hangingPunct="1">
        <a:spcBef>
          <a:spcPct val="0"/>
        </a:spcBef>
        <a:spcAft>
          <a:spcPct val="0"/>
        </a:spcAft>
        <a:defRPr sz="3400">
          <a:solidFill>
            <a:schemeClr val="bg1"/>
          </a:solidFill>
          <a:latin typeface="+mj-lt"/>
          <a:ea typeface="+mj-ea"/>
          <a:cs typeface="+mj-cs"/>
        </a:defRPr>
      </a:lvl1pPr>
      <a:lvl2pPr algn="l" rtl="0" eaLnBrk="1" fontAlgn="base" hangingPunct="1">
        <a:spcBef>
          <a:spcPct val="0"/>
        </a:spcBef>
        <a:spcAft>
          <a:spcPct val="0"/>
        </a:spcAft>
        <a:defRPr sz="3400">
          <a:solidFill>
            <a:schemeClr val="bg1"/>
          </a:solidFill>
          <a:latin typeface="Arial" charset="0"/>
        </a:defRPr>
      </a:lvl2pPr>
      <a:lvl3pPr algn="l" rtl="0" eaLnBrk="1" fontAlgn="base" hangingPunct="1">
        <a:spcBef>
          <a:spcPct val="0"/>
        </a:spcBef>
        <a:spcAft>
          <a:spcPct val="0"/>
        </a:spcAft>
        <a:defRPr sz="3400">
          <a:solidFill>
            <a:schemeClr val="bg1"/>
          </a:solidFill>
          <a:latin typeface="Arial" charset="0"/>
        </a:defRPr>
      </a:lvl3pPr>
      <a:lvl4pPr algn="l" rtl="0" eaLnBrk="1" fontAlgn="base" hangingPunct="1">
        <a:spcBef>
          <a:spcPct val="0"/>
        </a:spcBef>
        <a:spcAft>
          <a:spcPct val="0"/>
        </a:spcAft>
        <a:defRPr sz="3400">
          <a:solidFill>
            <a:schemeClr val="bg1"/>
          </a:solidFill>
          <a:latin typeface="Arial" charset="0"/>
        </a:defRPr>
      </a:lvl4pPr>
      <a:lvl5pPr algn="l" rtl="0" eaLnBrk="1" fontAlgn="base" hangingPunct="1">
        <a:spcBef>
          <a:spcPct val="0"/>
        </a:spcBef>
        <a:spcAft>
          <a:spcPct val="0"/>
        </a:spcAft>
        <a:defRPr sz="3400">
          <a:solidFill>
            <a:schemeClr val="bg1"/>
          </a:solidFill>
          <a:latin typeface="Arial" charset="0"/>
        </a:defRPr>
      </a:lvl5pPr>
      <a:lvl6pPr marL="457200" algn="l" rtl="0" eaLnBrk="1" fontAlgn="base" hangingPunct="1">
        <a:spcBef>
          <a:spcPct val="0"/>
        </a:spcBef>
        <a:spcAft>
          <a:spcPct val="0"/>
        </a:spcAft>
        <a:defRPr sz="3400">
          <a:solidFill>
            <a:schemeClr val="bg1"/>
          </a:solidFill>
          <a:latin typeface="Arial" charset="0"/>
        </a:defRPr>
      </a:lvl6pPr>
      <a:lvl7pPr marL="914400" algn="l" rtl="0" eaLnBrk="1" fontAlgn="base" hangingPunct="1">
        <a:spcBef>
          <a:spcPct val="0"/>
        </a:spcBef>
        <a:spcAft>
          <a:spcPct val="0"/>
        </a:spcAft>
        <a:defRPr sz="3400">
          <a:solidFill>
            <a:schemeClr val="bg1"/>
          </a:solidFill>
          <a:latin typeface="Arial" charset="0"/>
        </a:defRPr>
      </a:lvl7pPr>
      <a:lvl8pPr marL="1371600" algn="l" rtl="0" eaLnBrk="1" fontAlgn="base" hangingPunct="1">
        <a:spcBef>
          <a:spcPct val="0"/>
        </a:spcBef>
        <a:spcAft>
          <a:spcPct val="0"/>
        </a:spcAft>
        <a:defRPr sz="3400">
          <a:solidFill>
            <a:schemeClr val="bg1"/>
          </a:solidFill>
          <a:latin typeface="Arial" charset="0"/>
        </a:defRPr>
      </a:lvl8pPr>
      <a:lvl9pPr marL="1828800" algn="l" rtl="0" eaLnBrk="1" fontAlgn="base" hangingPunct="1">
        <a:spcBef>
          <a:spcPct val="0"/>
        </a:spcBef>
        <a:spcAft>
          <a:spcPct val="0"/>
        </a:spcAft>
        <a:defRPr sz="3400">
          <a:solidFill>
            <a:schemeClr val="bg1"/>
          </a:solidFill>
          <a:latin typeface="Arial" charset="0"/>
        </a:defRPr>
      </a:lvl9pPr>
    </p:titleStyle>
    <p:bodyStyle>
      <a:lvl1pPr marL="342900" indent="-342900" algn="l" rtl="0" eaLnBrk="1" fontAlgn="base" hangingPunct="1">
        <a:spcBef>
          <a:spcPct val="20000"/>
        </a:spcBef>
        <a:spcAft>
          <a:spcPct val="0"/>
        </a:spcAft>
        <a:buClr>
          <a:schemeClr val="accent1"/>
        </a:buClr>
        <a:buSzPct val="80000"/>
        <a:buChar char="•"/>
        <a:defRPr sz="2800">
          <a:solidFill>
            <a:schemeClr val="bg1"/>
          </a:solidFill>
          <a:latin typeface="+mn-lt"/>
          <a:ea typeface="+mn-ea"/>
          <a:cs typeface="+mn-cs"/>
        </a:defRPr>
      </a:lvl1pPr>
      <a:lvl2pPr marL="742950" indent="-285750" algn="l" rtl="0" eaLnBrk="1" fontAlgn="base" hangingPunct="1">
        <a:spcBef>
          <a:spcPct val="20000"/>
        </a:spcBef>
        <a:spcAft>
          <a:spcPct val="0"/>
        </a:spcAft>
        <a:buClr>
          <a:schemeClr val="accent1"/>
        </a:buClr>
        <a:buSzPct val="80000"/>
        <a:buChar char="•"/>
        <a:defRPr sz="2400">
          <a:solidFill>
            <a:schemeClr val="bg1"/>
          </a:solidFill>
          <a:latin typeface="+mn-lt"/>
        </a:defRPr>
      </a:lvl2pPr>
      <a:lvl3pPr marL="1143000" indent="-228600" algn="l" rtl="0" eaLnBrk="1" fontAlgn="base" hangingPunct="1">
        <a:spcBef>
          <a:spcPct val="20000"/>
        </a:spcBef>
        <a:spcAft>
          <a:spcPct val="0"/>
        </a:spcAft>
        <a:buClr>
          <a:schemeClr val="accent1"/>
        </a:buClr>
        <a:buSzPct val="80000"/>
        <a:buChar char="•"/>
        <a:defRPr sz="2000">
          <a:solidFill>
            <a:schemeClr val="bg1"/>
          </a:solidFill>
          <a:latin typeface="+mn-lt"/>
        </a:defRPr>
      </a:lvl3pPr>
      <a:lvl4pPr marL="1600200" indent="-228600" algn="l" rtl="0" eaLnBrk="1" fontAlgn="base" hangingPunct="1">
        <a:spcBef>
          <a:spcPct val="20000"/>
        </a:spcBef>
        <a:spcAft>
          <a:spcPct val="0"/>
        </a:spcAft>
        <a:buClr>
          <a:schemeClr val="accent1"/>
        </a:buClr>
        <a:buSzPct val="80000"/>
        <a:buChar char="•"/>
        <a:defRPr sz="2000">
          <a:solidFill>
            <a:schemeClr val="bg1"/>
          </a:solidFill>
          <a:latin typeface="+mn-lt"/>
        </a:defRPr>
      </a:lvl4pPr>
      <a:lvl5pPr marL="2057400" indent="-228600" algn="l" rtl="0" eaLnBrk="1" fontAlgn="base" hangingPunct="1">
        <a:spcBef>
          <a:spcPct val="20000"/>
        </a:spcBef>
        <a:spcAft>
          <a:spcPct val="0"/>
        </a:spcAft>
        <a:buClr>
          <a:schemeClr val="accent1"/>
        </a:buClr>
        <a:buSzPct val="80000"/>
        <a:buChar char="•"/>
        <a:defRPr sz="2000">
          <a:solidFill>
            <a:schemeClr val="bg1"/>
          </a:solidFill>
          <a:latin typeface="+mn-lt"/>
        </a:defRPr>
      </a:lvl5pPr>
      <a:lvl6pPr marL="2514600" indent="-228600" algn="l" rtl="0" eaLnBrk="1" fontAlgn="base" hangingPunct="1">
        <a:spcBef>
          <a:spcPct val="20000"/>
        </a:spcBef>
        <a:spcAft>
          <a:spcPct val="0"/>
        </a:spcAft>
        <a:buClr>
          <a:schemeClr val="accent1"/>
        </a:buClr>
        <a:buSzPct val="80000"/>
        <a:buChar char="•"/>
        <a:defRPr sz="2000">
          <a:solidFill>
            <a:schemeClr val="bg1"/>
          </a:solidFill>
          <a:latin typeface="+mn-lt"/>
        </a:defRPr>
      </a:lvl6pPr>
      <a:lvl7pPr marL="2971800" indent="-228600" algn="l" rtl="0" eaLnBrk="1" fontAlgn="base" hangingPunct="1">
        <a:spcBef>
          <a:spcPct val="20000"/>
        </a:spcBef>
        <a:spcAft>
          <a:spcPct val="0"/>
        </a:spcAft>
        <a:buClr>
          <a:schemeClr val="accent1"/>
        </a:buClr>
        <a:buSzPct val="80000"/>
        <a:buChar char="•"/>
        <a:defRPr sz="2000">
          <a:solidFill>
            <a:schemeClr val="bg1"/>
          </a:solidFill>
          <a:latin typeface="+mn-lt"/>
        </a:defRPr>
      </a:lvl7pPr>
      <a:lvl8pPr marL="3429000" indent="-228600" algn="l" rtl="0" eaLnBrk="1" fontAlgn="base" hangingPunct="1">
        <a:spcBef>
          <a:spcPct val="20000"/>
        </a:spcBef>
        <a:spcAft>
          <a:spcPct val="0"/>
        </a:spcAft>
        <a:buClr>
          <a:schemeClr val="accent1"/>
        </a:buClr>
        <a:buSzPct val="80000"/>
        <a:buChar char="•"/>
        <a:defRPr sz="2000">
          <a:solidFill>
            <a:schemeClr val="bg1"/>
          </a:solidFill>
          <a:latin typeface="+mn-lt"/>
        </a:defRPr>
      </a:lvl8pPr>
      <a:lvl9pPr marL="3886200" indent="-228600" algn="l" rtl="0" eaLnBrk="1" fontAlgn="base" hangingPunct="1">
        <a:spcBef>
          <a:spcPct val="20000"/>
        </a:spcBef>
        <a:spcAft>
          <a:spcPct val="0"/>
        </a:spcAft>
        <a:buClr>
          <a:schemeClr val="accent1"/>
        </a:buClr>
        <a:buSzPct val="80000"/>
        <a:buChar char="•"/>
        <a:defRPr sz="20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6.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16066" name="Rectangle 2"/>
          <p:cNvSpPr>
            <a:spLocks noChangeArrowheads="1"/>
          </p:cNvSpPr>
          <p:nvPr/>
        </p:nvSpPr>
        <p:spPr bwMode="auto">
          <a:xfrm>
            <a:off x="0" y="6172200"/>
            <a:ext cx="12192000" cy="685800"/>
          </a:xfrm>
          <a:prstGeom prst="rect">
            <a:avLst/>
          </a:prstGeom>
          <a:solidFill>
            <a:srgbClr val="001932">
              <a:alpha val="75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216067" name="Picture 3" descr="CPP"/>
          <p:cNvPicPr>
            <a:picLocks noChangeAspect="1" noChangeArrowheads="1"/>
          </p:cNvPicPr>
          <p:nvPr/>
        </p:nvPicPr>
        <p:blipFill>
          <a:blip r:embed="rId4" cstate="print">
            <a:extLst>
              <a:ext uri="{28A0092B-C50C-407E-A947-70E740481C1C}">
                <a14:useLocalDpi xmlns:a14="http://schemas.microsoft.com/office/drawing/2010/main" val="0"/>
              </a:ext>
            </a:extLst>
          </a:blip>
          <a:srcRect r="36000"/>
          <a:stretch>
            <a:fillRect/>
          </a:stretch>
        </p:blipFill>
        <p:spPr bwMode="auto">
          <a:xfrm>
            <a:off x="203199" y="6324603"/>
            <a:ext cx="677949" cy="392113"/>
          </a:xfrm>
          <a:prstGeom prst="rect">
            <a:avLst/>
          </a:prstGeom>
          <a:noFill/>
          <a:extLst>
            <a:ext uri="{909E8E84-426E-40DD-AFC4-6F175D3DCCD1}">
              <a14:hiddenFill xmlns:a14="http://schemas.microsoft.com/office/drawing/2010/main">
                <a:solidFill>
                  <a:srgbClr val="FFFFFF"/>
                </a:solidFill>
              </a14:hiddenFill>
            </a:ext>
          </a:extLst>
        </p:spPr>
      </p:pic>
      <p:sp>
        <p:nvSpPr>
          <p:cNvPr id="216068" name="Text Box 4"/>
          <p:cNvSpPr txBox="1">
            <a:spLocks noChangeArrowheads="1"/>
          </p:cNvSpPr>
          <p:nvPr/>
        </p:nvSpPr>
        <p:spPr bwMode="auto">
          <a:xfrm>
            <a:off x="4470400" y="6400800"/>
            <a:ext cx="75184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a:r>
              <a:rPr lang="en-US" sz="1600">
                <a:solidFill>
                  <a:schemeClr val="bg1"/>
                </a:solidFill>
                <a:latin typeface="Gill Sans Std Light" pitchFamily="34" charset="0"/>
              </a:rPr>
              <a:t>WIND ENGINEERING AND AIR QUALITY CONSULTANTS</a:t>
            </a:r>
            <a:endParaRPr lang="en-US" sz="1600">
              <a:latin typeface="Gill Sans Std Light" pitchFamily="34" charset="0"/>
            </a:endParaRPr>
          </a:p>
        </p:txBody>
      </p:sp>
      <p:sp>
        <p:nvSpPr>
          <p:cNvPr id="216069" name="Rectangle 5"/>
          <p:cNvSpPr>
            <a:spLocks noGrp="1" noChangeArrowheads="1"/>
          </p:cNvSpPr>
          <p:nvPr>
            <p:ph type="title"/>
          </p:nvPr>
        </p:nvSpPr>
        <p:spPr bwMode="auto">
          <a:xfrm>
            <a:off x="609600" y="685800"/>
            <a:ext cx="10972800" cy="1143000"/>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216070" name="Rectangle 6"/>
          <p:cNvSpPr>
            <a:spLocks noGrp="1" noChangeArrowheads="1"/>
          </p:cNvSpPr>
          <p:nvPr>
            <p:ph type="body" idx="1"/>
          </p:nvPr>
        </p:nvSpPr>
        <p:spPr bwMode="auto">
          <a:xfrm>
            <a:off x="609600" y="1981200"/>
            <a:ext cx="10972800" cy="4038600"/>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15995790"/>
      </p:ext>
    </p:extLst>
  </p:cSld>
  <p:clrMap bg1="lt1" tx1="dk1" bg2="lt2" tx2="dk2" accent1="accent1" accent2="accent2" accent3="accent3" accent4="accent4" accent5="accent5" accent6="accent6" hlink="hlink" folHlink="folHlink"/>
  <p:sldLayoutIdLst>
    <p:sldLayoutId id="2147483872" r:id="rId1"/>
  </p:sldLayoutIdLst>
  <p:transition spd="slow"/>
  <p:txStyles>
    <p:titleStyle>
      <a:lvl1pPr algn="l" rtl="0" eaLnBrk="1" fontAlgn="base" hangingPunct="1">
        <a:spcBef>
          <a:spcPct val="0"/>
        </a:spcBef>
        <a:spcAft>
          <a:spcPct val="0"/>
        </a:spcAft>
        <a:defRPr sz="3400">
          <a:solidFill>
            <a:schemeClr val="bg1"/>
          </a:solidFill>
          <a:latin typeface="+mj-lt"/>
          <a:ea typeface="+mj-ea"/>
          <a:cs typeface="+mj-cs"/>
        </a:defRPr>
      </a:lvl1pPr>
      <a:lvl2pPr algn="l" rtl="0" eaLnBrk="1" fontAlgn="base" hangingPunct="1">
        <a:spcBef>
          <a:spcPct val="0"/>
        </a:spcBef>
        <a:spcAft>
          <a:spcPct val="0"/>
        </a:spcAft>
        <a:defRPr sz="3400">
          <a:solidFill>
            <a:schemeClr val="bg1"/>
          </a:solidFill>
          <a:latin typeface="Arial" charset="0"/>
        </a:defRPr>
      </a:lvl2pPr>
      <a:lvl3pPr algn="l" rtl="0" eaLnBrk="1" fontAlgn="base" hangingPunct="1">
        <a:spcBef>
          <a:spcPct val="0"/>
        </a:spcBef>
        <a:spcAft>
          <a:spcPct val="0"/>
        </a:spcAft>
        <a:defRPr sz="3400">
          <a:solidFill>
            <a:schemeClr val="bg1"/>
          </a:solidFill>
          <a:latin typeface="Arial" charset="0"/>
        </a:defRPr>
      </a:lvl3pPr>
      <a:lvl4pPr algn="l" rtl="0" eaLnBrk="1" fontAlgn="base" hangingPunct="1">
        <a:spcBef>
          <a:spcPct val="0"/>
        </a:spcBef>
        <a:spcAft>
          <a:spcPct val="0"/>
        </a:spcAft>
        <a:defRPr sz="3400">
          <a:solidFill>
            <a:schemeClr val="bg1"/>
          </a:solidFill>
          <a:latin typeface="Arial" charset="0"/>
        </a:defRPr>
      </a:lvl4pPr>
      <a:lvl5pPr algn="l" rtl="0" eaLnBrk="1" fontAlgn="base" hangingPunct="1">
        <a:spcBef>
          <a:spcPct val="0"/>
        </a:spcBef>
        <a:spcAft>
          <a:spcPct val="0"/>
        </a:spcAft>
        <a:defRPr sz="3400">
          <a:solidFill>
            <a:schemeClr val="bg1"/>
          </a:solidFill>
          <a:latin typeface="Arial" charset="0"/>
        </a:defRPr>
      </a:lvl5pPr>
      <a:lvl6pPr marL="457200" algn="l" rtl="0" eaLnBrk="1" fontAlgn="base" hangingPunct="1">
        <a:spcBef>
          <a:spcPct val="0"/>
        </a:spcBef>
        <a:spcAft>
          <a:spcPct val="0"/>
        </a:spcAft>
        <a:defRPr sz="3400">
          <a:solidFill>
            <a:schemeClr val="bg1"/>
          </a:solidFill>
          <a:latin typeface="Arial" charset="0"/>
        </a:defRPr>
      </a:lvl6pPr>
      <a:lvl7pPr marL="914400" algn="l" rtl="0" eaLnBrk="1" fontAlgn="base" hangingPunct="1">
        <a:spcBef>
          <a:spcPct val="0"/>
        </a:spcBef>
        <a:spcAft>
          <a:spcPct val="0"/>
        </a:spcAft>
        <a:defRPr sz="3400">
          <a:solidFill>
            <a:schemeClr val="bg1"/>
          </a:solidFill>
          <a:latin typeface="Arial" charset="0"/>
        </a:defRPr>
      </a:lvl7pPr>
      <a:lvl8pPr marL="1371600" algn="l" rtl="0" eaLnBrk="1" fontAlgn="base" hangingPunct="1">
        <a:spcBef>
          <a:spcPct val="0"/>
        </a:spcBef>
        <a:spcAft>
          <a:spcPct val="0"/>
        </a:spcAft>
        <a:defRPr sz="3400">
          <a:solidFill>
            <a:schemeClr val="bg1"/>
          </a:solidFill>
          <a:latin typeface="Arial" charset="0"/>
        </a:defRPr>
      </a:lvl8pPr>
      <a:lvl9pPr marL="1828800" algn="l" rtl="0" eaLnBrk="1" fontAlgn="base" hangingPunct="1">
        <a:spcBef>
          <a:spcPct val="0"/>
        </a:spcBef>
        <a:spcAft>
          <a:spcPct val="0"/>
        </a:spcAft>
        <a:defRPr sz="3400">
          <a:solidFill>
            <a:schemeClr val="bg1"/>
          </a:solidFill>
          <a:latin typeface="Arial" charset="0"/>
        </a:defRPr>
      </a:lvl9pPr>
    </p:titleStyle>
    <p:bodyStyle>
      <a:lvl1pPr marL="342900" indent="-342900" algn="l" rtl="0" eaLnBrk="1" fontAlgn="base" hangingPunct="1">
        <a:spcBef>
          <a:spcPct val="20000"/>
        </a:spcBef>
        <a:spcAft>
          <a:spcPct val="0"/>
        </a:spcAft>
        <a:buClr>
          <a:schemeClr val="accent1"/>
        </a:buClr>
        <a:buSzPct val="80000"/>
        <a:buChar char="•"/>
        <a:defRPr sz="2800">
          <a:solidFill>
            <a:schemeClr val="bg1"/>
          </a:solidFill>
          <a:latin typeface="+mn-lt"/>
          <a:ea typeface="+mn-ea"/>
          <a:cs typeface="+mn-cs"/>
        </a:defRPr>
      </a:lvl1pPr>
      <a:lvl2pPr marL="742950" indent="-285750" algn="l" rtl="0" eaLnBrk="1" fontAlgn="base" hangingPunct="1">
        <a:spcBef>
          <a:spcPct val="20000"/>
        </a:spcBef>
        <a:spcAft>
          <a:spcPct val="0"/>
        </a:spcAft>
        <a:buClr>
          <a:schemeClr val="accent1"/>
        </a:buClr>
        <a:buSzPct val="80000"/>
        <a:buChar char="•"/>
        <a:defRPr sz="2400">
          <a:solidFill>
            <a:schemeClr val="bg1"/>
          </a:solidFill>
          <a:latin typeface="+mn-lt"/>
        </a:defRPr>
      </a:lvl2pPr>
      <a:lvl3pPr marL="1143000" indent="-228600" algn="l" rtl="0" eaLnBrk="1" fontAlgn="base" hangingPunct="1">
        <a:spcBef>
          <a:spcPct val="20000"/>
        </a:spcBef>
        <a:spcAft>
          <a:spcPct val="0"/>
        </a:spcAft>
        <a:buClr>
          <a:schemeClr val="accent1"/>
        </a:buClr>
        <a:buSzPct val="80000"/>
        <a:buChar char="•"/>
        <a:defRPr sz="2000">
          <a:solidFill>
            <a:schemeClr val="bg1"/>
          </a:solidFill>
          <a:latin typeface="+mn-lt"/>
        </a:defRPr>
      </a:lvl3pPr>
      <a:lvl4pPr marL="1600200" indent="-228600" algn="l" rtl="0" eaLnBrk="1" fontAlgn="base" hangingPunct="1">
        <a:spcBef>
          <a:spcPct val="20000"/>
        </a:spcBef>
        <a:spcAft>
          <a:spcPct val="0"/>
        </a:spcAft>
        <a:buClr>
          <a:schemeClr val="accent1"/>
        </a:buClr>
        <a:buSzPct val="80000"/>
        <a:buChar char="•"/>
        <a:defRPr sz="2000">
          <a:solidFill>
            <a:schemeClr val="bg1"/>
          </a:solidFill>
          <a:latin typeface="+mn-lt"/>
        </a:defRPr>
      </a:lvl4pPr>
      <a:lvl5pPr marL="2057400" indent="-228600" algn="l" rtl="0" eaLnBrk="1" fontAlgn="base" hangingPunct="1">
        <a:spcBef>
          <a:spcPct val="20000"/>
        </a:spcBef>
        <a:spcAft>
          <a:spcPct val="0"/>
        </a:spcAft>
        <a:buClr>
          <a:schemeClr val="accent1"/>
        </a:buClr>
        <a:buSzPct val="80000"/>
        <a:buChar char="•"/>
        <a:defRPr sz="2000">
          <a:solidFill>
            <a:schemeClr val="bg1"/>
          </a:solidFill>
          <a:latin typeface="+mn-lt"/>
        </a:defRPr>
      </a:lvl5pPr>
      <a:lvl6pPr marL="2514600" indent="-228600" algn="l" rtl="0" eaLnBrk="1" fontAlgn="base" hangingPunct="1">
        <a:spcBef>
          <a:spcPct val="20000"/>
        </a:spcBef>
        <a:spcAft>
          <a:spcPct val="0"/>
        </a:spcAft>
        <a:buClr>
          <a:schemeClr val="accent1"/>
        </a:buClr>
        <a:buSzPct val="80000"/>
        <a:buChar char="•"/>
        <a:defRPr sz="2000">
          <a:solidFill>
            <a:schemeClr val="bg1"/>
          </a:solidFill>
          <a:latin typeface="+mn-lt"/>
        </a:defRPr>
      </a:lvl6pPr>
      <a:lvl7pPr marL="2971800" indent="-228600" algn="l" rtl="0" eaLnBrk="1" fontAlgn="base" hangingPunct="1">
        <a:spcBef>
          <a:spcPct val="20000"/>
        </a:spcBef>
        <a:spcAft>
          <a:spcPct val="0"/>
        </a:spcAft>
        <a:buClr>
          <a:schemeClr val="accent1"/>
        </a:buClr>
        <a:buSzPct val="80000"/>
        <a:buChar char="•"/>
        <a:defRPr sz="2000">
          <a:solidFill>
            <a:schemeClr val="bg1"/>
          </a:solidFill>
          <a:latin typeface="+mn-lt"/>
        </a:defRPr>
      </a:lvl7pPr>
      <a:lvl8pPr marL="3429000" indent="-228600" algn="l" rtl="0" eaLnBrk="1" fontAlgn="base" hangingPunct="1">
        <a:spcBef>
          <a:spcPct val="20000"/>
        </a:spcBef>
        <a:spcAft>
          <a:spcPct val="0"/>
        </a:spcAft>
        <a:buClr>
          <a:schemeClr val="accent1"/>
        </a:buClr>
        <a:buSzPct val="80000"/>
        <a:buChar char="•"/>
        <a:defRPr sz="2000">
          <a:solidFill>
            <a:schemeClr val="bg1"/>
          </a:solidFill>
          <a:latin typeface="+mn-lt"/>
        </a:defRPr>
      </a:lvl8pPr>
      <a:lvl9pPr marL="3886200" indent="-228600" algn="l" rtl="0" eaLnBrk="1" fontAlgn="base" hangingPunct="1">
        <a:spcBef>
          <a:spcPct val="20000"/>
        </a:spcBef>
        <a:spcAft>
          <a:spcPct val="0"/>
        </a:spcAft>
        <a:buClr>
          <a:schemeClr val="accent1"/>
        </a:buClr>
        <a:buSzPct val="80000"/>
        <a:buChar char="•"/>
        <a:defRPr sz="20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7.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16066" name="Rectangle 2"/>
          <p:cNvSpPr>
            <a:spLocks noChangeArrowheads="1"/>
          </p:cNvSpPr>
          <p:nvPr/>
        </p:nvSpPr>
        <p:spPr bwMode="auto">
          <a:xfrm>
            <a:off x="0" y="6172200"/>
            <a:ext cx="12192000" cy="685800"/>
          </a:xfrm>
          <a:prstGeom prst="rect">
            <a:avLst/>
          </a:prstGeom>
          <a:solidFill>
            <a:srgbClr val="001932">
              <a:alpha val="75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216067" name="Picture 3" descr="CPP"/>
          <p:cNvPicPr>
            <a:picLocks noChangeAspect="1" noChangeArrowheads="1"/>
          </p:cNvPicPr>
          <p:nvPr/>
        </p:nvPicPr>
        <p:blipFill>
          <a:blip r:embed="rId4" cstate="print">
            <a:extLst>
              <a:ext uri="{28A0092B-C50C-407E-A947-70E740481C1C}">
                <a14:useLocalDpi xmlns:a14="http://schemas.microsoft.com/office/drawing/2010/main" val="0"/>
              </a:ext>
            </a:extLst>
          </a:blip>
          <a:srcRect r="36000"/>
          <a:stretch>
            <a:fillRect/>
          </a:stretch>
        </p:blipFill>
        <p:spPr bwMode="auto">
          <a:xfrm>
            <a:off x="203199" y="6324603"/>
            <a:ext cx="677949" cy="392113"/>
          </a:xfrm>
          <a:prstGeom prst="rect">
            <a:avLst/>
          </a:prstGeom>
          <a:noFill/>
          <a:extLst>
            <a:ext uri="{909E8E84-426E-40DD-AFC4-6F175D3DCCD1}">
              <a14:hiddenFill xmlns:a14="http://schemas.microsoft.com/office/drawing/2010/main">
                <a:solidFill>
                  <a:srgbClr val="FFFFFF"/>
                </a:solidFill>
              </a14:hiddenFill>
            </a:ext>
          </a:extLst>
        </p:spPr>
      </p:pic>
      <p:sp>
        <p:nvSpPr>
          <p:cNvPr id="216068" name="Text Box 4"/>
          <p:cNvSpPr txBox="1">
            <a:spLocks noChangeArrowheads="1"/>
          </p:cNvSpPr>
          <p:nvPr/>
        </p:nvSpPr>
        <p:spPr bwMode="auto">
          <a:xfrm>
            <a:off x="4470400" y="6400800"/>
            <a:ext cx="75184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a:r>
              <a:rPr lang="en-US" sz="1600">
                <a:solidFill>
                  <a:schemeClr val="bg1"/>
                </a:solidFill>
                <a:latin typeface="Gill Sans Std Light" pitchFamily="34" charset="0"/>
              </a:rPr>
              <a:t>WIND ENGINEERING AND AIR QUALITY CONSULTANTS</a:t>
            </a:r>
            <a:endParaRPr lang="en-US" sz="1600">
              <a:latin typeface="Gill Sans Std Light" pitchFamily="34" charset="0"/>
            </a:endParaRPr>
          </a:p>
        </p:txBody>
      </p:sp>
      <p:sp>
        <p:nvSpPr>
          <p:cNvPr id="216069" name="Rectangle 5"/>
          <p:cNvSpPr>
            <a:spLocks noGrp="1" noChangeArrowheads="1"/>
          </p:cNvSpPr>
          <p:nvPr>
            <p:ph type="title"/>
          </p:nvPr>
        </p:nvSpPr>
        <p:spPr bwMode="auto">
          <a:xfrm>
            <a:off x="609600" y="685800"/>
            <a:ext cx="10972800" cy="1143000"/>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216070" name="Rectangle 6"/>
          <p:cNvSpPr>
            <a:spLocks noGrp="1" noChangeArrowheads="1"/>
          </p:cNvSpPr>
          <p:nvPr>
            <p:ph type="body" idx="1"/>
          </p:nvPr>
        </p:nvSpPr>
        <p:spPr bwMode="auto">
          <a:xfrm>
            <a:off x="609600" y="1981200"/>
            <a:ext cx="10972800" cy="4038600"/>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70216798"/>
      </p:ext>
    </p:extLst>
  </p:cSld>
  <p:clrMap bg1="lt1" tx1="dk1" bg2="lt2" tx2="dk2" accent1="accent1" accent2="accent2" accent3="accent3" accent4="accent4" accent5="accent5" accent6="accent6" hlink="hlink" folHlink="folHlink"/>
  <p:sldLayoutIdLst>
    <p:sldLayoutId id="2147483874" r:id="rId1"/>
  </p:sldLayoutIdLst>
  <p:transition spd="slow"/>
  <p:txStyles>
    <p:titleStyle>
      <a:lvl1pPr algn="l" rtl="0" eaLnBrk="1" fontAlgn="base" hangingPunct="1">
        <a:spcBef>
          <a:spcPct val="0"/>
        </a:spcBef>
        <a:spcAft>
          <a:spcPct val="0"/>
        </a:spcAft>
        <a:defRPr sz="3400">
          <a:solidFill>
            <a:schemeClr val="bg1"/>
          </a:solidFill>
          <a:latin typeface="+mj-lt"/>
          <a:ea typeface="+mj-ea"/>
          <a:cs typeface="+mj-cs"/>
        </a:defRPr>
      </a:lvl1pPr>
      <a:lvl2pPr algn="l" rtl="0" eaLnBrk="1" fontAlgn="base" hangingPunct="1">
        <a:spcBef>
          <a:spcPct val="0"/>
        </a:spcBef>
        <a:spcAft>
          <a:spcPct val="0"/>
        </a:spcAft>
        <a:defRPr sz="3400">
          <a:solidFill>
            <a:schemeClr val="bg1"/>
          </a:solidFill>
          <a:latin typeface="Arial" charset="0"/>
        </a:defRPr>
      </a:lvl2pPr>
      <a:lvl3pPr algn="l" rtl="0" eaLnBrk="1" fontAlgn="base" hangingPunct="1">
        <a:spcBef>
          <a:spcPct val="0"/>
        </a:spcBef>
        <a:spcAft>
          <a:spcPct val="0"/>
        </a:spcAft>
        <a:defRPr sz="3400">
          <a:solidFill>
            <a:schemeClr val="bg1"/>
          </a:solidFill>
          <a:latin typeface="Arial" charset="0"/>
        </a:defRPr>
      </a:lvl3pPr>
      <a:lvl4pPr algn="l" rtl="0" eaLnBrk="1" fontAlgn="base" hangingPunct="1">
        <a:spcBef>
          <a:spcPct val="0"/>
        </a:spcBef>
        <a:spcAft>
          <a:spcPct val="0"/>
        </a:spcAft>
        <a:defRPr sz="3400">
          <a:solidFill>
            <a:schemeClr val="bg1"/>
          </a:solidFill>
          <a:latin typeface="Arial" charset="0"/>
        </a:defRPr>
      </a:lvl4pPr>
      <a:lvl5pPr algn="l" rtl="0" eaLnBrk="1" fontAlgn="base" hangingPunct="1">
        <a:spcBef>
          <a:spcPct val="0"/>
        </a:spcBef>
        <a:spcAft>
          <a:spcPct val="0"/>
        </a:spcAft>
        <a:defRPr sz="3400">
          <a:solidFill>
            <a:schemeClr val="bg1"/>
          </a:solidFill>
          <a:latin typeface="Arial" charset="0"/>
        </a:defRPr>
      </a:lvl5pPr>
      <a:lvl6pPr marL="457200" algn="l" rtl="0" eaLnBrk="1" fontAlgn="base" hangingPunct="1">
        <a:spcBef>
          <a:spcPct val="0"/>
        </a:spcBef>
        <a:spcAft>
          <a:spcPct val="0"/>
        </a:spcAft>
        <a:defRPr sz="3400">
          <a:solidFill>
            <a:schemeClr val="bg1"/>
          </a:solidFill>
          <a:latin typeface="Arial" charset="0"/>
        </a:defRPr>
      </a:lvl6pPr>
      <a:lvl7pPr marL="914400" algn="l" rtl="0" eaLnBrk="1" fontAlgn="base" hangingPunct="1">
        <a:spcBef>
          <a:spcPct val="0"/>
        </a:spcBef>
        <a:spcAft>
          <a:spcPct val="0"/>
        </a:spcAft>
        <a:defRPr sz="3400">
          <a:solidFill>
            <a:schemeClr val="bg1"/>
          </a:solidFill>
          <a:latin typeface="Arial" charset="0"/>
        </a:defRPr>
      </a:lvl7pPr>
      <a:lvl8pPr marL="1371600" algn="l" rtl="0" eaLnBrk="1" fontAlgn="base" hangingPunct="1">
        <a:spcBef>
          <a:spcPct val="0"/>
        </a:spcBef>
        <a:spcAft>
          <a:spcPct val="0"/>
        </a:spcAft>
        <a:defRPr sz="3400">
          <a:solidFill>
            <a:schemeClr val="bg1"/>
          </a:solidFill>
          <a:latin typeface="Arial" charset="0"/>
        </a:defRPr>
      </a:lvl8pPr>
      <a:lvl9pPr marL="1828800" algn="l" rtl="0" eaLnBrk="1" fontAlgn="base" hangingPunct="1">
        <a:spcBef>
          <a:spcPct val="0"/>
        </a:spcBef>
        <a:spcAft>
          <a:spcPct val="0"/>
        </a:spcAft>
        <a:defRPr sz="3400">
          <a:solidFill>
            <a:schemeClr val="bg1"/>
          </a:solidFill>
          <a:latin typeface="Arial" charset="0"/>
        </a:defRPr>
      </a:lvl9pPr>
    </p:titleStyle>
    <p:bodyStyle>
      <a:lvl1pPr marL="342900" indent="-342900" algn="l" rtl="0" eaLnBrk="1" fontAlgn="base" hangingPunct="1">
        <a:spcBef>
          <a:spcPct val="20000"/>
        </a:spcBef>
        <a:spcAft>
          <a:spcPct val="0"/>
        </a:spcAft>
        <a:buClr>
          <a:schemeClr val="accent1"/>
        </a:buClr>
        <a:buSzPct val="80000"/>
        <a:buChar char="•"/>
        <a:defRPr sz="2800">
          <a:solidFill>
            <a:schemeClr val="bg1"/>
          </a:solidFill>
          <a:latin typeface="+mn-lt"/>
          <a:ea typeface="+mn-ea"/>
          <a:cs typeface="+mn-cs"/>
        </a:defRPr>
      </a:lvl1pPr>
      <a:lvl2pPr marL="742950" indent="-285750" algn="l" rtl="0" eaLnBrk="1" fontAlgn="base" hangingPunct="1">
        <a:spcBef>
          <a:spcPct val="20000"/>
        </a:spcBef>
        <a:spcAft>
          <a:spcPct val="0"/>
        </a:spcAft>
        <a:buClr>
          <a:schemeClr val="accent1"/>
        </a:buClr>
        <a:buSzPct val="80000"/>
        <a:buChar char="•"/>
        <a:defRPr sz="2400">
          <a:solidFill>
            <a:schemeClr val="bg1"/>
          </a:solidFill>
          <a:latin typeface="+mn-lt"/>
        </a:defRPr>
      </a:lvl2pPr>
      <a:lvl3pPr marL="1143000" indent="-228600" algn="l" rtl="0" eaLnBrk="1" fontAlgn="base" hangingPunct="1">
        <a:spcBef>
          <a:spcPct val="20000"/>
        </a:spcBef>
        <a:spcAft>
          <a:spcPct val="0"/>
        </a:spcAft>
        <a:buClr>
          <a:schemeClr val="accent1"/>
        </a:buClr>
        <a:buSzPct val="80000"/>
        <a:buChar char="•"/>
        <a:defRPr sz="2000">
          <a:solidFill>
            <a:schemeClr val="bg1"/>
          </a:solidFill>
          <a:latin typeface="+mn-lt"/>
        </a:defRPr>
      </a:lvl3pPr>
      <a:lvl4pPr marL="1600200" indent="-228600" algn="l" rtl="0" eaLnBrk="1" fontAlgn="base" hangingPunct="1">
        <a:spcBef>
          <a:spcPct val="20000"/>
        </a:spcBef>
        <a:spcAft>
          <a:spcPct val="0"/>
        </a:spcAft>
        <a:buClr>
          <a:schemeClr val="accent1"/>
        </a:buClr>
        <a:buSzPct val="80000"/>
        <a:buChar char="•"/>
        <a:defRPr sz="2000">
          <a:solidFill>
            <a:schemeClr val="bg1"/>
          </a:solidFill>
          <a:latin typeface="+mn-lt"/>
        </a:defRPr>
      </a:lvl4pPr>
      <a:lvl5pPr marL="2057400" indent="-228600" algn="l" rtl="0" eaLnBrk="1" fontAlgn="base" hangingPunct="1">
        <a:spcBef>
          <a:spcPct val="20000"/>
        </a:spcBef>
        <a:spcAft>
          <a:spcPct val="0"/>
        </a:spcAft>
        <a:buClr>
          <a:schemeClr val="accent1"/>
        </a:buClr>
        <a:buSzPct val="80000"/>
        <a:buChar char="•"/>
        <a:defRPr sz="2000">
          <a:solidFill>
            <a:schemeClr val="bg1"/>
          </a:solidFill>
          <a:latin typeface="+mn-lt"/>
        </a:defRPr>
      </a:lvl5pPr>
      <a:lvl6pPr marL="2514600" indent="-228600" algn="l" rtl="0" eaLnBrk="1" fontAlgn="base" hangingPunct="1">
        <a:spcBef>
          <a:spcPct val="20000"/>
        </a:spcBef>
        <a:spcAft>
          <a:spcPct val="0"/>
        </a:spcAft>
        <a:buClr>
          <a:schemeClr val="accent1"/>
        </a:buClr>
        <a:buSzPct val="80000"/>
        <a:buChar char="•"/>
        <a:defRPr sz="2000">
          <a:solidFill>
            <a:schemeClr val="bg1"/>
          </a:solidFill>
          <a:latin typeface="+mn-lt"/>
        </a:defRPr>
      </a:lvl6pPr>
      <a:lvl7pPr marL="2971800" indent="-228600" algn="l" rtl="0" eaLnBrk="1" fontAlgn="base" hangingPunct="1">
        <a:spcBef>
          <a:spcPct val="20000"/>
        </a:spcBef>
        <a:spcAft>
          <a:spcPct val="0"/>
        </a:spcAft>
        <a:buClr>
          <a:schemeClr val="accent1"/>
        </a:buClr>
        <a:buSzPct val="80000"/>
        <a:buChar char="•"/>
        <a:defRPr sz="2000">
          <a:solidFill>
            <a:schemeClr val="bg1"/>
          </a:solidFill>
          <a:latin typeface="+mn-lt"/>
        </a:defRPr>
      </a:lvl7pPr>
      <a:lvl8pPr marL="3429000" indent="-228600" algn="l" rtl="0" eaLnBrk="1" fontAlgn="base" hangingPunct="1">
        <a:spcBef>
          <a:spcPct val="20000"/>
        </a:spcBef>
        <a:spcAft>
          <a:spcPct val="0"/>
        </a:spcAft>
        <a:buClr>
          <a:schemeClr val="accent1"/>
        </a:buClr>
        <a:buSzPct val="80000"/>
        <a:buChar char="•"/>
        <a:defRPr sz="2000">
          <a:solidFill>
            <a:schemeClr val="bg1"/>
          </a:solidFill>
          <a:latin typeface="+mn-lt"/>
        </a:defRPr>
      </a:lvl8pPr>
      <a:lvl9pPr marL="3886200" indent="-228600" algn="l" rtl="0" eaLnBrk="1" fontAlgn="base" hangingPunct="1">
        <a:spcBef>
          <a:spcPct val="20000"/>
        </a:spcBef>
        <a:spcAft>
          <a:spcPct val="0"/>
        </a:spcAft>
        <a:buClr>
          <a:schemeClr val="accent1"/>
        </a:buClr>
        <a:buSzPct val="80000"/>
        <a:buChar char="•"/>
        <a:defRPr sz="20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8.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16066" name="Rectangle 2"/>
          <p:cNvSpPr>
            <a:spLocks noChangeArrowheads="1"/>
          </p:cNvSpPr>
          <p:nvPr/>
        </p:nvSpPr>
        <p:spPr bwMode="auto">
          <a:xfrm>
            <a:off x="0" y="6172200"/>
            <a:ext cx="12192000" cy="685800"/>
          </a:xfrm>
          <a:prstGeom prst="rect">
            <a:avLst/>
          </a:prstGeom>
          <a:solidFill>
            <a:srgbClr val="001932">
              <a:alpha val="75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216067" name="Picture 3" descr="CPP"/>
          <p:cNvPicPr>
            <a:picLocks noChangeAspect="1" noChangeArrowheads="1"/>
          </p:cNvPicPr>
          <p:nvPr/>
        </p:nvPicPr>
        <p:blipFill>
          <a:blip r:embed="rId4" cstate="print">
            <a:extLst>
              <a:ext uri="{28A0092B-C50C-407E-A947-70E740481C1C}">
                <a14:useLocalDpi xmlns:a14="http://schemas.microsoft.com/office/drawing/2010/main" val="0"/>
              </a:ext>
            </a:extLst>
          </a:blip>
          <a:srcRect r="36000"/>
          <a:stretch>
            <a:fillRect/>
          </a:stretch>
        </p:blipFill>
        <p:spPr bwMode="auto">
          <a:xfrm>
            <a:off x="203199" y="6324603"/>
            <a:ext cx="677949" cy="392113"/>
          </a:xfrm>
          <a:prstGeom prst="rect">
            <a:avLst/>
          </a:prstGeom>
          <a:noFill/>
          <a:extLst>
            <a:ext uri="{909E8E84-426E-40DD-AFC4-6F175D3DCCD1}">
              <a14:hiddenFill xmlns:a14="http://schemas.microsoft.com/office/drawing/2010/main">
                <a:solidFill>
                  <a:srgbClr val="FFFFFF"/>
                </a:solidFill>
              </a14:hiddenFill>
            </a:ext>
          </a:extLst>
        </p:spPr>
      </p:pic>
      <p:sp>
        <p:nvSpPr>
          <p:cNvPr id="216068" name="Text Box 4"/>
          <p:cNvSpPr txBox="1">
            <a:spLocks noChangeArrowheads="1"/>
          </p:cNvSpPr>
          <p:nvPr/>
        </p:nvSpPr>
        <p:spPr bwMode="auto">
          <a:xfrm>
            <a:off x="4470400" y="6400800"/>
            <a:ext cx="75184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a:r>
              <a:rPr lang="en-US" sz="1600">
                <a:solidFill>
                  <a:schemeClr val="bg1"/>
                </a:solidFill>
                <a:latin typeface="Gill Sans Std Light" pitchFamily="34" charset="0"/>
              </a:rPr>
              <a:t>WIND ENGINEERING AND AIR QUALITY CONSULTANTS</a:t>
            </a:r>
            <a:endParaRPr lang="en-US" sz="1600">
              <a:latin typeface="Gill Sans Std Light" pitchFamily="34" charset="0"/>
            </a:endParaRPr>
          </a:p>
        </p:txBody>
      </p:sp>
      <p:sp>
        <p:nvSpPr>
          <p:cNvPr id="216069" name="Rectangle 5"/>
          <p:cNvSpPr>
            <a:spLocks noGrp="1" noChangeArrowheads="1"/>
          </p:cNvSpPr>
          <p:nvPr>
            <p:ph type="title"/>
          </p:nvPr>
        </p:nvSpPr>
        <p:spPr bwMode="auto">
          <a:xfrm>
            <a:off x="609600" y="685800"/>
            <a:ext cx="10972800" cy="1143000"/>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216070" name="Rectangle 6"/>
          <p:cNvSpPr>
            <a:spLocks noGrp="1" noChangeArrowheads="1"/>
          </p:cNvSpPr>
          <p:nvPr>
            <p:ph type="body" idx="1"/>
          </p:nvPr>
        </p:nvSpPr>
        <p:spPr bwMode="auto">
          <a:xfrm>
            <a:off x="609600" y="1981200"/>
            <a:ext cx="10972800" cy="4038600"/>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37764237"/>
      </p:ext>
    </p:extLst>
  </p:cSld>
  <p:clrMap bg1="lt1" tx1="dk1" bg2="lt2" tx2="dk2" accent1="accent1" accent2="accent2" accent3="accent3" accent4="accent4" accent5="accent5" accent6="accent6" hlink="hlink" folHlink="folHlink"/>
  <p:sldLayoutIdLst>
    <p:sldLayoutId id="2147483876" r:id="rId1"/>
  </p:sldLayoutIdLst>
  <p:transition spd="slow"/>
  <p:txStyles>
    <p:titleStyle>
      <a:lvl1pPr algn="l" rtl="0" eaLnBrk="1" fontAlgn="base" hangingPunct="1">
        <a:spcBef>
          <a:spcPct val="0"/>
        </a:spcBef>
        <a:spcAft>
          <a:spcPct val="0"/>
        </a:spcAft>
        <a:defRPr sz="3400">
          <a:solidFill>
            <a:schemeClr val="bg1"/>
          </a:solidFill>
          <a:latin typeface="+mj-lt"/>
          <a:ea typeface="+mj-ea"/>
          <a:cs typeface="+mj-cs"/>
        </a:defRPr>
      </a:lvl1pPr>
      <a:lvl2pPr algn="l" rtl="0" eaLnBrk="1" fontAlgn="base" hangingPunct="1">
        <a:spcBef>
          <a:spcPct val="0"/>
        </a:spcBef>
        <a:spcAft>
          <a:spcPct val="0"/>
        </a:spcAft>
        <a:defRPr sz="3400">
          <a:solidFill>
            <a:schemeClr val="bg1"/>
          </a:solidFill>
          <a:latin typeface="Arial" charset="0"/>
        </a:defRPr>
      </a:lvl2pPr>
      <a:lvl3pPr algn="l" rtl="0" eaLnBrk="1" fontAlgn="base" hangingPunct="1">
        <a:spcBef>
          <a:spcPct val="0"/>
        </a:spcBef>
        <a:spcAft>
          <a:spcPct val="0"/>
        </a:spcAft>
        <a:defRPr sz="3400">
          <a:solidFill>
            <a:schemeClr val="bg1"/>
          </a:solidFill>
          <a:latin typeface="Arial" charset="0"/>
        </a:defRPr>
      </a:lvl3pPr>
      <a:lvl4pPr algn="l" rtl="0" eaLnBrk="1" fontAlgn="base" hangingPunct="1">
        <a:spcBef>
          <a:spcPct val="0"/>
        </a:spcBef>
        <a:spcAft>
          <a:spcPct val="0"/>
        </a:spcAft>
        <a:defRPr sz="3400">
          <a:solidFill>
            <a:schemeClr val="bg1"/>
          </a:solidFill>
          <a:latin typeface="Arial" charset="0"/>
        </a:defRPr>
      </a:lvl4pPr>
      <a:lvl5pPr algn="l" rtl="0" eaLnBrk="1" fontAlgn="base" hangingPunct="1">
        <a:spcBef>
          <a:spcPct val="0"/>
        </a:spcBef>
        <a:spcAft>
          <a:spcPct val="0"/>
        </a:spcAft>
        <a:defRPr sz="3400">
          <a:solidFill>
            <a:schemeClr val="bg1"/>
          </a:solidFill>
          <a:latin typeface="Arial" charset="0"/>
        </a:defRPr>
      </a:lvl5pPr>
      <a:lvl6pPr marL="457200" algn="l" rtl="0" eaLnBrk="1" fontAlgn="base" hangingPunct="1">
        <a:spcBef>
          <a:spcPct val="0"/>
        </a:spcBef>
        <a:spcAft>
          <a:spcPct val="0"/>
        </a:spcAft>
        <a:defRPr sz="3400">
          <a:solidFill>
            <a:schemeClr val="bg1"/>
          </a:solidFill>
          <a:latin typeface="Arial" charset="0"/>
        </a:defRPr>
      </a:lvl6pPr>
      <a:lvl7pPr marL="914400" algn="l" rtl="0" eaLnBrk="1" fontAlgn="base" hangingPunct="1">
        <a:spcBef>
          <a:spcPct val="0"/>
        </a:spcBef>
        <a:spcAft>
          <a:spcPct val="0"/>
        </a:spcAft>
        <a:defRPr sz="3400">
          <a:solidFill>
            <a:schemeClr val="bg1"/>
          </a:solidFill>
          <a:latin typeface="Arial" charset="0"/>
        </a:defRPr>
      </a:lvl7pPr>
      <a:lvl8pPr marL="1371600" algn="l" rtl="0" eaLnBrk="1" fontAlgn="base" hangingPunct="1">
        <a:spcBef>
          <a:spcPct val="0"/>
        </a:spcBef>
        <a:spcAft>
          <a:spcPct val="0"/>
        </a:spcAft>
        <a:defRPr sz="3400">
          <a:solidFill>
            <a:schemeClr val="bg1"/>
          </a:solidFill>
          <a:latin typeface="Arial" charset="0"/>
        </a:defRPr>
      </a:lvl8pPr>
      <a:lvl9pPr marL="1828800" algn="l" rtl="0" eaLnBrk="1" fontAlgn="base" hangingPunct="1">
        <a:spcBef>
          <a:spcPct val="0"/>
        </a:spcBef>
        <a:spcAft>
          <a:spcPct val="0"/>
        </a:spcAft>
        <a:defRPr sz="3400">
          <a:solidFill>
            <a:schemeClr val="bg1"/>
          </a:solidFill>
          <a:latin typeface="Arial" charset="0"/>
        </a:defRPr>
      </a:lvl9pPr>
    </p:titleStyle>
    <p:bodyStyle>
      <a:lvl1pPr marL="342900" indent="-342900" algn="l" rtl="0" eaLnBrk="1" fontAlgn="base" hangingPunct="1">
        <a:spcBef>
          <a:spcPct val="20000"/>
        </a:spcBef>
        <a:spcAft>
          <a:spcPct val="0"/>
        </a:spcAft>
        <a:buClr>
          <a:schemeClr val="accent1"/>
        </a:buClr>
        <a:buSzPct val="80000"/>
        <a:buChar char="•"/>
        <a:defRPr sz="2800">
          <a:solidFill>
            <a:schemeClr val="bg1"/>
          </a:solidFill>
          <a:latin typeface="+mn-lt"/>
          <a:ea typeface="+mn-ea"/>
          <a:cs typeface="+mn-cs"/>
        </a:defRPr>
      </a:lvl1pPr>
      <a:lvl2pPr marL="742950" indent="-285750" algn="l" rtl="0" eaLnBrk="1" fontAlgn="base" hangingPunct="1">
        <a:spcBef>
          <a:spcPct val="20000"/>
        </a:spcBef>
        <a:spcAft>
          <a:spcPct val="0"/>
        </a:spcAft>
        <a:buClr>
          <a:schemeClr val="accent1"/>
        </a:buClr>
        <a:buSzPct val="80000"/>
        <a:buChar char="•"/>
        <a:defRPr sz="2400">
          <a:solidFill>
            <a:schemeClr val="bg1"/>
          </a:solidFill>
          <a:latin typeface="+mn-lt"/>
        </a:defRPr>
      </a:lvl2pPr>
      <a:lvl3pPr marL="1143000" indent="-228600" algn="l" rtl="0" eaLnBrk="1" fontAlgn="base" hangingPunct="1">
        <a:spcBef>
          <a:spcPct val="20000"/>
        </a:spcBef>
        <a:spcAft>
          <a:spcPct val="0"/>
        </a:spcAft>
        <a:buClr>
          <a:schemeClr val="accent1"/>
        </a:buClr>
        <a:buSzPct val="80000"/>
        <a:buChar char="•"/>
        <a:defRPr sz="2000">
          <a:solidFill>
            <a:schemeClr val="bg1"/>
          </a:solidFill>
          <a:latin typeface="+mn-lt"/>
        </a:defRPr>
      </a:lvl3pPr>
      <a:lvl4pPr marL="1600200" indent="-228600" algn="l" rtl="0" eaLnBrk="1" fontAlgn="base" hangingPunct="1">
        <a:spcBef>
          <a:spcPct val="20000"/>
        </a:spcBef>
        <a:spcAft>
          <a:spcPct val="0"/>
        </a:spcAft>
        <a:buClr>
          <a:schemeClr val="accent1"/>
        </a:buClr>
        <a:buSzPct val="80000"/>
        <a:buChar char="•"/>
        <a:defRPr sz="2000">
          <a:solidFill>
            <a:schemeClr val="bg1"/>
          </a:solidFill>
          <a:latin typeface="+mn-lt"/>
        </a:defRPr>
      </a:lvl4pPr>
      <a:lvl5pPr marL="2057400" indent="-228600" algn="l" rtl="0" eaLnBrk="1" fontAlgn="base" hangingPunct="1">
        <a:spcBef>
          <a:spcPct val="20000"/>
        </a:spcBef>
        <a:spcAft>
          <a:spcPct val="0"/>
        </a:spcAft>
        <a:buClr>
          <a:schemeClr val="accent1"/>
        </a:buClr>
        <a:buSzPct val="80000"/>
        <a:buChar char="•"/>
        <a:defRPr sz="2000">
          <a:solidFill>
            <a:schemeClr val="bg1"/>
          </a:solidFill>
          <a:latin typeface="+mn-lt"/>
        </a:defRPr>
      </a:lvl5pPr>
      <a:lvl6pPr marL="2514600" indent="-228600" algn="l" rtl="0" eaLnBrk="1" fontAlgn="base" hangingPunct="1">
        <a:spcBef>
          <a:spcPct val="20000"/>
        </a:spcBef>
        <a:spcAft>
          <a:spcPct val="0"/>
        </a:spcAft>
        <a:buClr>
          <a:schemeClr val="accent1"/>
        </a:buClr>
        <a:buSzPct val="80000"/>
        <a:buChar char="•"/>
        <a:defRPr sz="2000">
          <a:solidFill>
            <a:schemeClr val="bg1"/>
          </a:solidFill>
          <a:latin typeface="+mn-lt"/>
        </a:defRPr>
      </a:lvl6pPr>
      <a:lvl7pPr marL="2971800" indent="-228600" algn="l" rtl="0" eaLnBrk="1" fontAlgn="base" hangingPunct="1">
        <a:spcBef>
          <a:spcPct val="20000"/>
        </a:spcBef>
        <a:spcAft>
          <a:spcPct val="0"/>
        </a:spcAft>
        <a:buClr>
          <a:schemeClr val="accent1"/>
        </a:buClr>
        <a:buSzPct val="80000"/>
        <a:buChar char="•"/>
        <a:defRPr sz="2000">
          <a:solidFill>
            <a:schemeClr val="bg1"/>
          </a:solidFill>
          <a:latin typeface="+mn-lt"/>
        </a:defRPr>
      </a:lvl7pPr>
      <a:lvl8pPr marL="3429000" indent="-228600" algn="l" rtl="0" eaLnBrk="1" fontAlgn="base" hangingPunct="1">
        <a:spcBef>
          <a:spcPct val="20000"/>
        </a:spcBef>
        <a:spcAft>
          <a:spcPct val="0"/>
        </a:spcAft>
        <a:buClr>
          <a:schemeClr val="accent1"/>
        </a:buClr>
        <a:buSzPct val="80000"/>
        <a:buChar char="•"/>
        <a:defRPr sz="2000">
          <a:solidFill>
            <a:schemeClr val="bg1"/>
          </a:solidFill>
          <a:latin typeface="+mn-lt"/>
        </a:defRPr>
      </a:lvl8pPr>
      <a:lvl9pPr marL="3886200" indent="-228600" algn="l" rtl="0" eaLnBrk="1" fontAlgn="base" hangingPunct="1">
        <a:spcBef>
          <a:spcPct val="20000"/>
        </a:spcBef>
        <a:spcAft>
          <a:spcPct val="0"/>
        </a:spcAft>
        <a:buClr>
          <a:schemeClr val="accent1"/>
        </a:buClr>
        <a:buSzPct val="80000"/>
        <a:buChar char="•"/>
        <a:defRPr sz="20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9.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16066" name="Rectangle 2"/>
          <p:cNvSpPr>
            <a:spLocks noChangeArrowheads="1"/>
          </p:cNvSpPr>
          <p:nvPr/>
        </p:nvSpPr>
        <p:spPr bwMode="auto">
          <a:xfrm>
            <a:off x="0" y="6172200"/>
            <a:ext cx="12192000" cy="685800"/>
          </a:xfrm>
          <a:prstGeom prst="rect">
            <a:avLst/>
          </a:prstGeom>
          <a:solidFill>
            <a:srgbClr val="001932">
              <a:alpha val="75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216067" name="Picture 3" descr="CPP"/>
          <p:cNvPicPr>
            <a:picLocks noChangeAspect="1" noChangeArrowheads="1"/>
          </p:cNvPicPr>
          <p:nvPr/>
        </p:nvPicPr>
        <p:blipFill>
          <a:blip r:embed="rId4" cstate="print">
            <a:extLst>
              <a:ext uri="{28A0092B-C50C-407E-A947-70E740481C1C}">
                <a14:useLocalDpi xmlns:a14="http://schemas.microsoft.com/office/drawing/2010/main" val="0"/>
              </a:ext>
            </a:extLst>
          </a:blip>
          <a:srcRect r="36000"/>
          <a:stretch>
            <a:fillRect/>
          </a:stretch>
        </p:blipFill>
        <p:spPr bwMode="auto">
          <a:xfrm>
            <a:off x="203199" y="6324603"/>
            <a:ext cx="677949" cy="392113"/>
          </a:xfrm>
          <a:prstGeom prst="rect">
            <a:avLst/>
          </a:prstGeom>
          <a:noFill/>
          <a:extLst>
            <a:ext uri="{909E8E84-426E-40DD-AFC4-6F175D3DCCD1}">
              <a14:hiddenFill xmlns:a14="http://schemas.microsoft.com/office/drawing/2010/main">
                <a:solidFill>
                  <a:srgbClr val="FFFFFF"/>
                </a:solidFill>
              </a14:hiddenFill>
            </a:ext>
          </a:extLst>
        </p:spPr>
      </p:pic>
      <p:sp>
        <p:nvSpPr>
          <p:cNvPr id="216068" name="Text Box 4"/>
          <p:cNvSpPr txBox="1">
            <a:spLocks noChangeArrowheads="1"/>
          </p:cNvSpPr>
          <p:nvPr/>
        </p:nvSpPr>
        <p:spPr bwMode="auto">
          <a:xfrm>
            <a:off x="4470400" y="6400800"/>
            <a:ext cx="75184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a:r>
              <a:rPr lang="en-US" sz="1600">
                <a:solidFill>
                  <a:schemeClr val="bg1"/>
                </a:solidFill>
                <a:latin typeface="Gill Sans Std Light" pitchFamily="34" charset="0"/>
              </a:rPr>
              <a:t>WIND ENGINEERING AND AIR QUALITY CONSULTANTS</a:t>
            </a:r>
            <a:endParaRPr lang="en-US" sz="1600">
              <a:latin typeface="Gill Sans Std Light" pitchFamily="34" charset="0"/>
            </a:endParaRPr>
          </a:p>
        </p:txBody>
      </p:sp>
      <p:sp>
        <p:nvSpPr>
          <p:cNvPr id="216069" name="Rectangle 5"/>
          <p:cNvSpPr>
            <a:spLocks noGrp="1" noChangeArrowheads="1"/>
          </p:cNvSpPr>
          <p:nvPr>
            <p:ph type="title"/>
          </p:nvPr>
        </p:nvSpPr>
        <p:spPr bwMode="auto">
          <a:xfrm>
            <a:off x="609600" y="685800"/>
            <a:ext cx="10972800" cy="1143000"/>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216070" name="Rectangle 6"/>
          <p:cNvSpPr>
            <a:spLocks noGrp="1" noChangeArrowheads="1"/>
          </p:cNvSpPr>
          <p:nvPr>
            <p:ph type="body" idx="1"/>
          </p:nvPr>
        </p:nvSpPr>
        <p:spPr bwMode="auto">
          <a:xfrm>
            <a:off x="609600" y="1981200"/>
            <a:ext cx="10972800" cy="4038600"/>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41680918"/>
      </p:ext>
    </p:extLst>
  </p:cSld>
  <p:clrMap bg1="lt1" tx1="dk1" bg2="lt2" tx2="dk2" accent1="accent1" accent2="accent2" accent3="accent3" accent4="accent4" accent5="accent5" accent6="accent6" hlink="hlink" folHlink="folHlink"/>
  <p:sldLayoutIdLst>
    <p:sldLayoutId id="2147483878" r:id="rId1"/>
  </p:sldLayoutIdLst>
  <p:transition spd="slow"/>
  <p:txStyles>
    <p:titleStyle>
      <a:lvl1pPr algn="l" rtl="0" eaLnBrk="1" fontAlgn="base" hangingPunct="1">
        <a:spcBef>
          <a:spcPct val="0"/>
        </a:spcBef>
        <a:spcAft>
          <a:spcPct val="0"/>
        </a:spcAft>
        <a:defRPr sz="3400">
          <a:solidFill>
            <a:schemeClr val="bg1"/>
          </a:solidFill>
          <a:latin typeface="+mj-lt"/>
          <a:ea typeface="+mj-ea"/>
          <a:cs typeface="+mj-cs"/>
        </a:defRPr>
      </a:lvl1pPr>
      <a:lvl2pPr algn="l" rtl="0" eaLnBrk="1" fontAlgn="base" hangingPunct="1">
        <a:spcBef>
          <a:spcPct val="0"/>
        </a:spcBef>
        <a:spcAft>
          <a:spcPct val="0"/>
        </a:spcAft>
        <a:defRPr sz="3400">
          <a:solidFill>
            <a:schemeClr val="bg1"/>
          </a:solidFill>
          <a:latin typeface="Arial" charset="0"/>
        </a:defRPr>
      </a:lvl2pPr>
      <a:lvl3pPr algn="l" rtl="0" eaLnBrk="1" fontAlgn="base" hangingPunct="1">
        <a:spcBef>
          <a:spcPct val="0"/>
        </a:spcBef>
        <a:spcAft>
          <a:spcPct val="0"/>
        </a:spcAft>
        <a:defRPr sz="3400">
          <a:solidFill>
            <a:schemeClr val="bg1"/>
          </a:solidFill>
          <a:latin typeface="Arial" charset="0"/>
        </a:defRPr>
      </a:lvl3pPr>
      <a:lvl4pPr algn="l" rtl="0" eaLnBrk="1" fontAlgn="base" hangingPunct="1">
        <a:spcBef>
          <a:spcPct val="0"/>
        </a:spcBef>
        <a:spcAft>
          <a:spcPct val="0"/>
        </a:spcAft>
        <a:defRPr sz="3400">
          <a:solidFill>
            <a:schemeClr val="bg1"/>
          </a:solidFill>
          <a:latin typeface="Arial" charset="0"/>
        </a:defRPr>
      </a:lvl4pPr>
      <a:lvl5pPr algn="l" rtl="0" eaLnBrk="1" fontAlgn="base" hangingPunct="1">
        <a:spcBef>
          <a:spcPct val="0"/>
        </a:spcBef>
        <a:spcAft>
          <a:spcPct val="0"/>
        </a:spcAft>
        <a:defRPr sz="3400">
          <a:solidFill>
            <a:schemeClr val="bg1"/>
          </a:solidFill>
          <a:latin typeface="Arial" charset="0"/>
        </a:defRPr>
      </a:lvl5pPr>
      <a:lvl6pPr marL="457200" algn="l" rtl="0" eaLnBrk="1" fontAlgn="base" hangingPunct="1">
        <a:spcBef>
          <a:spcPct val="0"/>
        </a:spcBef>
        <a:spcAft>
          <a:spcPct val="0"/>
        </a:spcAft>
        <a:defRPr sz="3400">
          <a:solidFill>
            <a:schemeClr val="bg1"/>
          </a:solidFill>
          <a:latin typeface="Arial" charset="0"/>
        </a:defRPr>
      </a:lvl6pPr>
      <a:lvl7pPr marL="914400" algn="l" rtl="0" eaLnBrk="1" fontAlgn="base" hangingPunct="1">
        <a:spcBef>
          <a:spcPct val="0"/>
        </a:spcBef>
        <a:spcAft>
          <a:spcPct val="0"/>
        </a:spcAft>
        <a:defRPr sz="3400">
          <a:solidFill>
            <a:schemeClr val="bg1"/>
          </a:solidFill>
          <a:latin typeface="Arial" charset="0"/>
        </a:defRPr>
      </a:lvl7pPr>
      <a:lvl8pPr marL="1371600" algn="l" rtl="0" eaLnBrk="1" fontAlgn="base" hangingPunct="1">
        <a:spcBef>
          <a:spcPct val="0"/>
        </a:spcBef>
        <a:spcAft>
          <a:spcPct val="0"/>
        </a:spcAft>
        <a:defRPr sz="3400">
          <a:solidFill>
            <a:schemeClr val="bg1"/>
          </a:solidFill>
          <a:latin typeface="Arial" charset="0"/>
        </a:defRPr>
      </a:lvl8pPr>
      <a:lvl9pPr marL="1828800" algn="l" rtl="0" eaLnBrk="1" fontAlgn="base" hangingPunct="1">
        <a:spcBef>
          <a:spcPct val="0"/>
        </a:spcBef>
        <a:spcAft>
          <a:spcPct val="0"/>
        </a:spcAft>
        <a:defRPr sz="3400">
          <a:solidFill>
            <a:schemeClr val="bg1"/>
          </a:solidFill>
          <a:latin typeface="Arial" charset="0"/>
        </a:defRPr>
      </a:lvl9pPr>
    </p:titleStyle>
    <p:bodyStyle>
      <a:lvl1pPr marL="342900" indent="-342900" algn="l" rtl="0" eaLnBrk="1" fontAlgn="base" hangingPunct="1">
        <a:spcBef>
          <a:spcPct val="20000"/>
        </a:spcBef>
        <a:spcAft>
          <a:spcPct val="0"/>
        </a:spcAft>
        <a:buClr>
          <a:schemeClr val="accent1"/>
        </a:buClr>
        <a:buSzPct val="80000"/>
        <a:buChar char="•"/>
        <a:defRPr sz="2800">
          <a:solidFill>
            <a:schemeClr val="bg1"/>
          </a:solidFill>
          <a:latin typeface="+mn-lt"/>
          <a:ea typeface="+mn-ea"/>
          <a:cs typeface="+mn-cs"/>
        </a:defRPr>
      </a:lvl1pPr>
      <a:lvl2pPr marL="742950" indent="-285750" algn="l" rtl="0" eaLnBrk="1" fontAlgn="base" hangingPunct="1">
        <a:spcBef>
          <a:spcPct val="20000"/>
        </a:spcBef>
        <a:spcAft>
          <a:spcPct val="0"/>
        </a:spcAft>
        <a:buClr>
          <a:schemeClr val="accent1"/>
        </a:buClr>
        <a:buSzPct val="80000"/>
        <a:buChar char="•"/>
        <a:defRPr sz="2400">
          <a:solidFill>
            <a:schemeClr val="bg1"/>
          </a:solidFill>
          <a:latin typeface="+mn-lt"/>
        </a:defRPr>
      </a:lvl2pPr>
      <a:lvl3pPr marL="1143000" indent="-228600" algn="l" rtl="0" eaLnBrk="1" fontAlgn="base" hangingPunct="1">
        <a:spcBef>
          <a:spcPct val="20000"/>
        </a:spcBef>
        <a:spcAft>
          <a:spcPct val="0"/>
        </a:spcAft>
        <a:buClr>
          <a:schemeClr val="accent1"/>
        </a:buClr>
        <a:buSzPct val="80000"/>
        <a:buChar char="•"/>
        <a:defRPr sz="2000">
          <a:solidFill>
            <a:schemeClr val="bg1"/>
          </a:solidFill>
          <a:latin typeface="+mn-lt"/>
        </a:defRPr>
      </a:lvl3pPr>
      <a:lvl4pPr marL="1600200" indent="-228600" algn="l" rtl="0" eaLnBrk="1" fontAlgn="base" hangingPunct="1">
        <a:spcBef>
          <a:spcPct val="20000"/>
        </a:spcBef>
        <a:spcAft>
          <a:spcPct val="0"/>
        </a:spcAft>
        <a:buClr>
          <a:schemeClr val="accent1"/>
        </a:buClr>
        <a:buSzPct val="80000"/>
        <a:buChar char="•"/>
        <a:defRPr sz="2000">
          <a:solidFill>
            <a:schemeClr val="bg1"/>
          </a:solidFill>
          <a:latin typeface="+mn-lt"/>
        </a:defRPr>
      </a:lvl4pPr>
      <a:lvl5pPr marL="2057400" indent="-228600" algn="l" rtl="0" eaLnBrk="1" fontAlgn="base" hangingPunct="1">
        <a:spcBef>
          <a:spcPct val="20000"/>
        </a:spcBef>
        <a:spcAft>
          <a:spcPct val="0"/>
        </a:spcAft>
        <a:buClr>
          <a:schemeClr val="accent1"/>
        </a:buClr>
        <a:buSzPct val="80000"/>
        <a:buChar char="•"/>
        <a:defRPr sz="2000">
          <a:solidFill>
            <a:schemeClr val="bg1"/>
          </a:solidFill>
          <a:latin typeface="+mn-lt"/>
        </a:defRPr>
      </a:lvl5pPr>
      <a:lvl6pPr marL="2514600" indent="-228600" algn="l" rtl="0" eaLnBrk="1" fontAlgn="base" hangingPunct="1">
        <a:spcBef>
          <a:spcPct val="20000"/>
        </a:spcBef>
        <a:spcAft>
          <a:spcPct val="0"/>
        </a:spcAft>
        <a:buClr>
          <a:schemeClr val="accent1"/>
        </a:buClr>
        <a:buSzPct val="80000"/>
        <a:buChar char="•"/>
        <a:defRPr sz="2000">
          <a:solidFill>
            <a:schemeClr val="bg1"/>
          </a:solidFill>
          <a:latin typeface="+mn-lt"/>
        </a:defRPr>
      </a:lvl6pPr>
      <a:lvl7pPr marL="2971800" indent="-228600" algn="l" rtl="0" eaLnBrk="1" fontAlgn="base" hangingPunct="1">
        <a:spcBef>
          <a:spcPct val="20000"/>
        </a:spcBef>
        <a:spcAft>
          <a:spcPct val="0"/>
        </a:spcAft>
        <a:buClr>
          <a:schemeClr val="accent1"/>
        </a:buClr>
        <a:buSzPct val="80000"/>
        <a:buChar char="•"/>
        <a:defRPr sz="2000">
          <a:solidFill>
            <a:schemeClr val="bg1"/>
          </a:solidFill>
          <a:latin typeface="+mn-lt"/>
        </a:defRPr>
      </a:lvl7pPr>
      <a:lvl8pPr marL="3429000" indent="-228600" algn="l" rtl="0" eaLnBrk="1" fontAlgn="base" hangingPunct="1">
        <a:spcBef>
          <a:spcPct val="20000"/>
        </a:spcBef>
        <a:spcAft>
          <a:spcPct val="0"/>
        </a:spcAft>
        <a:buClr>
          <a:schemeClr val="accent1"/>
        </a:buClr>
        <a:buSzPct val="80000"/>
        <a:buChar char="•"/>
        <a:defRPr sz="2000">
          <a:solidFill>
            <a:schemeClr val="bg1"/>
          </a:solidFill>
          <a:latin typeface="+mn-lt"/>
        </a:defRPr>
      </a:lvl8pPr>
      <a:lvl9pPr marL="3886200" indent="-228600" algn="l" rtl="0" eaLnBrk="1" fontAlgn="base" hangingPunct="1">
        <a:spcBef>
          <a:spcPct val="20000"/>
        </a:spcBef>
        <a:spcAft>
          <a:spcPct val="0"/>
        </a:spcAft>
        <a:buClr>
          <a:schemeClr val="accent1"/>
        </a:buClr>
        <a:buSzPct val="80000"/>
        <a:buChar char="•"/>
        <a:defRPr sz="20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DAE3409-A28C-4B1B-BF58-64B6C19C29D0}"/>
              </a:ext>
            </a:extLst>
          </p:cNvPr>
          <p:cNvSpPr/>
          <p:nvPr userDrawn="1"/>
        </p:nvSpPr>
        <p:spPr>
          <a:xfrm>
            <a:off x="-1" y="6472886"/>
            <a:ext cx="12191999" cy="385114"/>
          </a:xfrm>
          <a:prstGeom prst="rect">
            <a:avLst/>
          </a:prstGeom>
          <a:solidFill>
            <a:schemeClr val="bg1">
              <a:lumMod val="8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Poppins Light" panose="00000400000000000000" pitchFamily="50" charset="0"/>
              <a:cs typeface="Poppins Light" panose="00000400000000000000" pitchFamily="50" charset="0"/>
            </a:endParaRPr>
          </a:p>
        </p:txBody>
      </p:sp>
      <p:sp>
        <p:nvSpPr>
          <p:cNvPr id="27" name="Date Placeholder 4">
            <a:extLst>
              <a:ext uri="{FF2B5EF4-FFF2-40B4-BE49-F238E27FC236}">
                <a16:creationId xmlns:a16="http://schemas.microsoft.com/office/drawing/2014/main" id="{55113C87-0D80-4172-8AFD-7457C5F0A9B8}"/>
              </a:ext>
            </a:extLst>
          </p:cNvPr>
          <p:cNvSpPr txBox="1">
            <a:spLocks/>
          </p:cNvSpPr>
          <p:nvPr userDrawn="1"/>
        </p:nvSpPr>
        <p:spPr>
          <a:xfrm>
            <a:off x="838199" y="6501685"/>
            <a:ext cx="2975149" cy="365125"/>
          </a:xfrm>
          <a:prstGeom prst="rect">
            <a:avLst/>
          </a:prstGeom>
        </p:spPr>
        <p:txBody>
          <a:bodyPr anchor="ctr"/>
          <a:lstStyle>
            <a:defPPr>
              <a:defRPr lang="en-US"/>
            </a:defPPr>
            <a:lvl1pPr marL="0" algn="l" defTabSz="914400" rtl="0" eaLnBrk="1" latinLnBrk="0" hangingPunct="1">
              <a:defRPr sz="1000" kern="1200">
                <a:solidFill>
                  <a:srgbClr val="898989"/>
                </a:solidFill>
                <a:latin typeface="Poppins Light" panose="00000400000000000000" pitchFamily="50" charset="0"/>
                <a:ea typeface="+mn-ea"/>
                <a:cs typeface="Poppins Light" panose="00000400000000000000" pitchFamily="50"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September 2020</a:t>
            </a:r>
          </a:p>
        </p:txBody>
      </p:sp>
      <p:sp>
        <p:nvSpPr>
          <p:cNvPr id="9" name="Rectangle 8">
            <a:extLst>
              <a:ext uri="{FF2B5EF4-FFF2-40B4-BE49-F238E27FC236}">
                <a16:creationId xmlns:a16="http://schemas.microsoft.com/office/drawing/2014/main" id="{3F8586E2-21B1-42A9-8D05-F01F391771A3}"/>
              </a:ext>
            </a:extLst>
          </p:cNvPr>
          <p:cNvSpPr/>
          <p:nvPr userDrawn="1"/>
        </p:nvSpPr>
        <p:spPr>
          <a:xfrm>
            <a:off x="11767895" y="6742471"/>
            <a:ext cx="424103" cy="11552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Poppins Light" panose="00000400000000000000" pitchFamily="50" charset="0"/>
              <a:cs typeface="Poppins Light" panose="00000400000000000000" pitchFamily="50" charset="0"/>
            </a:endParaRPr>
          </a:p>
        </p:txBody>
      </p:sp>
      <p:sp>
        <p:nvSpPr>
          <p:cNvPr id="10" name="TextBox 9">
            <a:extLst>
              <a:ext uri="{FF2B5EF4-FFF2-40B4-BE49-F238E27FC236}">
                <a16:creationId xmlns:a16="http://schemas.microsoft.com/office/drawing/2014/main" id="{DA5B9F54-D216-46F0-8320-03FFD5C3E369}"/>
              </a:ext>
            </a:extLst>
          </p:cNvPr>
          <p:cNvSpPr txBox="1"/>
          <p:nvPr userDrawn="1"/>
        </p:nvSpPr>
        <p:spPr>
          <a:xfrm>
            <a:off x="4036219" y="6561136"/>
            <a:ext cx="4114800" cy="246221"/>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000" dirty="0">
                <a:solidFill>
                  <a:srgbClr val="898989"/>
                </a:solidFill>
                <a:latin typeface="Poppins Light" panose="00000400000000000000" pitchFamily="50" charset="0"/>
                <a:cs typeface="Poppins Light" panose="00000400000000000000" pitchFamily="50" charset="0"/>
              </a:rPr>
              <a:t>BrightNight - Confidential</a:t>
            </a:r>
            <a:endParaRPr lang="en-US" sz="1000" dirty="0">
              <a:solidFill>
                <a:srgbClr val="898989"/>
              </a:solidFill>
              <a:latin typeface="Poppins Light" panose="00000400000000000000" pitchFamily="50" charset="0"/>
              <a:cs typeface="Poppins Light" panose="00000400000000000000" pitchFamily="50" charset="0"/>
            </a:endParaRPr>
          </a:p>
        </p:txBody>
      </p:sp>
      <p:sp>
        <p:nvSpPr>
          <p:cNvPr id="11" name="TextBox 10">
            <a:extLst>
              <a:ext uri="{FF2B5EF4-FFF2-40B4-BE49-F238E27FC236}">
                <a16:creationId xmlns:a16="http://schemas.microsoft.com/office/drawing/2014/main" id="{BFF0B467-C347-4A74-AE0D-5C6D13CB8A99}"/>
              </a:ext>
            </a:extLst>
          </p:cNvPr>
          <p:cNvSpPr txBox="1"/>
          <p:nvPr userDrawn="1"/>
        </p:nvSpPr>
        <p:spPr>
          <a:xfrm>
            <a:off x="9444317" y="6532336"/>
            <a:ext cx="2626249" cy="246221"/>
          </a:xfrm>
          <a:prstGeom prst="rect">
            <a:avLst/>
          </a:prstGeom>
          <a:noFill/>
        </p:spPr>
        <p:txBody>
          <a:bodyPr wrap="square" rtlCol="0"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A0B0BA-937A-4940-8AA3-D9B58A371C57}" type="slidenum">
              <a:rPr lang="en-US" sz="1000" smtClean="0">
                <a:solidFill>
                  <a:srgbClr val="898989"/>
                </a:solidFill>
                <a:latin typeface="Poppins Light" panose="00000400000000000000" pitchFamily="50" charset="0"/>
                <a:cs typeface="Poppins Light" panose="00000400000000000000" pitchFamily="50" charset="0"/>
              </a:rPr>
              <a:pPr marL="0" marR="0" lvl="0" indent="0" algn="r" defTabSz="914400" rtl="0" eaLnBrk="1" fontAlgn="auto" latinLnBrk="0" hangingPunct="1">
                <a:lnSpc>
                  <a:spcPct val="100000"/>
                </a:lnSpc>
                <a:spcBef>
                  <a:spcPts val="0"/>
                </a:spcBef>
                <a:spcAft>
                  <a:spcPts val="0"/>
                </a:spcAft>
                <a:buClrTx/>
                <a:buSzTx/>
                <a:buFontTx/>
                <a:buNone/>
                <a:tabLst/>
                <a:defRPr/>
              </a:pPr>
              <a:t>‹#›</a:t>
            </a:fld>
            <a:r>
              <a:rPr lang="en-US" sz="1000" dirty="0">
                <a:latin typeface="Poppins Light" panose="00000400000000000000" pitchFamily="50" charset="0"/>
                <a:cs typeface="Poppins Light" panose="00000400000000000000" pitchFamily="50" charset="0"/>
              </a:rPr>
              <a:t>  </a:t>
            </a:r>
            <a:endParaRPr lang="en-US" sz="1000" dirty="0">
              <a:solidFill>
                <a:srgbClr val="898989"/>
              </a:solidFill>
              <a:latin typeface="Poppins Light" panose="00000400000000000000" pitchFamily="50" charset="0"/>
              <a:cs typeface="Poppins Light" panose="00000400000000000000" pitchFamily="50" charset="0"/>
            </a:endParaRPr>
          </a:p>
        </p:txBody>
      </p:sp>
      <p:grpSp>
        <p:nvGrpSpPr>
          <p:cNvPr id="15" name="Group 14">
            <a:extLst>
              <a:ext uri="{FF2B5EF4-FFF2-40B4-BE49-F238E27FC236}">
                <a16:creationId xmlns:a16="http://schemas.microsoft.com/office/drawing/2014/main" id="{EF72574A-4213-410D-B2B0-1BDBED93D1D7}"/>
              </a:ext>
            </a:extLst>
          </p:cNvPr>
          <p:cNvGrpSpPr/>
          <p:nvPr userDrawn="1"/>
        </p:nvGrpSpPr>
        <p:grpSpPr>
          <a:xfrm>
            <a:off x="10406719" y="0"/>
            <a:ext cx="1796222" cy="824581"/>
            <a:chOff x="10406719" y="0"/>
            <a:chExt cx="1796222" cy="824581"/>
          </a:xfrm>
        </p:grpSpPr>
        <p:grpSp>
          <p:nvGrpSpPr>
            <p:cNvPr id="16" name="Group 15">
              <a:extLst>
                <a:ext uri="{FF2B5EF4-FFF2-40B4-BE49-F238E27FC236}">
                  <a16:creationId xmlns:a16="http://schemas.microsoft.com/office/drawing/2014/main" id="{A40561CE-C8F6-4FBE-B231-C40D4C29C599}"/>
                </a:ext>
              </a:extLst>
            </p:cNvPr>
            <p:cNvGrpSpPr/>
            <p:nvPr userDrawn="1"/>
          </p:nvGrpSpPr>
          <p:grpSpPr>
            <a:xfrm rot="10800000">
              <a:off x="10406719" y="0"/>
              <a:ext cx="1796222" cy="824581"/>
              <a:chOff x="-13391" y="360094"/>
              <a:chExt cx="879040" cy="544076"/>
            </a:xfrm>
          </p:grpSpPr>
          <p:sp>
            <p:nvSpPr>
              <p:cNvPr id="18" name="Forma libre: forma 10">
                <a:extLst>
                  <a:ext uri="{FF2B5EF4-FFF2-40B4-BE49-F238E27FC236}">
                    <a16:creationId xmlns:a16="http://schemas.microsoft.com/office/drawing/2014/main" id="{D5269922-A489-4C4C-A95E-44D6ED478B30}"/>
                  </a:ext>
                </a:extLst>
              </p:cNvPr>
              <p:cNvSpPr/>
              <p:nvPr/>
            </p:nvSpPr>
            <p:spPr>
              <a:xfrm>
                <a:off x="297749" y="360096"/>
                <a:ext cx="567900" cy="544074"/>
              </a:xfrm>
              <a:custGeom>
                <a:avLst/>
                <a:gdLst>
                  <a:gd name="connsiteX0" fmla="*/ 0 w 6285343"/>
                  <a:gd name="connsiteY0" fmla="*/ 0 h 5733236"/>
                  <a:gd name="connsiteX1" fmla="*/ 4717058 w 6285343"/>
                  <a:gd name="connsiteY1" fmla="*/ 0 h 5733236"/>
                  <a:gd name="connsiteX2" fmla="*/ 6285343 w 6285343"/>
                  <a:gd name="connsiteY2" fmla="*/ 5733236 h 5733236"/>
                  <a:gd name="connsiteX3" fmla="*/ 0 w 6285343"/>
                  <a:gd name="connsiteY3" fmla="*/ 5733236 h 5733236"/>
                </a:gdLst>
                <a:ahLst/>
                <a:cxnLst>
                  <a:cxn ang="0">
                    <a:pos x="connsiteX0" y="connsiteY0"/>
                  </a:cxn>
                  <a:cxn ang="0">
                    <a:pos x="connsiteX1" y="connsiteY1"/>
                  </a:cxn>
                  <a:cxn ang="0">
                    <a:pos x="connsiteX2" y="connsiteY2"/>
                  </a:cxn>
                  <a:cxn ang="0">
                    <a:pos x="connsiteX3" y="connsiteY3"/>
                  </a:cxn>
                </a:cxnLst>
                <a:rect l="l" t="t" r="r" b="b"/>
                <a:pathLst>
                  <a:path w="6285343" h="5733236">
                    <a:moveTo>
                      <a:pt x="0" y="0"/>
                    </a:moveTo>
                    <a:lnTo>
                      <a:pt x="4717058" y="0"/>
                    </a:lnTo>
                    <a:lnTo>
                      <a:pt x="6285343" y="5733236"/>
                    </a:lnTo>
                    <a:lnTo>
                      <a:pt x="0" y="5733236"/>
                    </a:lnTo>
                    <a:close/>
                  </a:path>
                </a:pathLst>
              </a:custGeom>
              <a:solidFill>
                <a:srgbClr val="FACF0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s-AR" dirty="0">
                  <a:latin typeface="Poppins Light" panose="00000400000000000000" pitchFamily="50" charset="0"/>
                  <a:cs typeface="Poppins Light" panose="00000400000000000000" pitchFamily="50" charset="0"/>
                </a:endParaRPr>
              </a:p>
            </p:txBody>
          </p:sp>
          <p:sp>
            <p:nvSpPr>
              <p:cNvPr id="19" name="Rectangle 18">
                <a:extLst>
                  <a:ext uri="{FF2B5EF4-FFF2-40B4-BE49-F238E27FC236}">
                    <a16:creationId xmlns:a16="http://schemas.microsoft.com/office/drawing/2014/main" id="{32B9114F-0AC2-4010-9140-5DC81303B382}"/>
                  </a:ext>
                </a:extLst>
              </p:cNvPr>
              <p:cNvSpPr/>
              <p:nvPr/>
            </p:nvSpPr>
            <p:spPr>
              <a:xfrm flipH="1" flipV="1">
                <a:off x="-13391" y="360094"/>
                <a:ext cx="496240" cy="544074"/>
              </a:xfrm>
              <a:prstGeom prst="rect">
                <a:avLst/>
              </a:prstGeom>
              <a:solidFill>
                <a:srgbClr val="FAC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latin typeface="Poppins Light" panose="00000400000000000000" pitchFamily="50" charset="0"/>
                  <a:cs typeface="Poppins Light" panose="00000400000000000000" pitchFamily="50" charset="0"/>
                </a:endParaRPr>
              </a:p>
            </p:txBody>
          </p:sp>
        </p:grpSp>
        <p:pic>
          <p:nvPicPr>
            <p:cNvPr id="17" name="Picture 16">
              <a:extLst>
                <a:ext uri="{FF2B5EF4-FFF2-40B4-BE49-F238E27FC236}">
                  <a16:creationId xmlns:a16="http://schemas.microsoft.com/office/drawing/2014/main" id="{6C2CAA5F-BE40-44A7-B196-9AABC92B836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01890" y="125679"/>
              <a:ext cx="1160439" cy="573222"/>
            </a:xfrm>
            <a:prstGeom prst="rect">
              <a:avLst/>
            </a:prstGeom>
          </p:spPr>
        </p:pic>
      </p:grpSp>
      <p:sp>
        <p:nvSpPr>
          <p:cNvPr id="2" name="TextBox 1">
            <a:extLst>
              <a:ext uri="{FF2B5EF4-FFF2-40B4-BE49-F238E27FC236}">
                <a16:creationId xmlns:a16="http://schemas.microsoft.com/office/drawing/2014/main" id="{54E70812-5486-409B-AD1D-5B2BD1D1267C}"/>
              </a:ext>
            </a:extLst>
          </p:cNvPr>
          <p:cNvSpPr txBox="1"/>
          <p:nvPr userDrawn="1"/>
        </p:nvSpPr>
        <p:spPr>
          <a:xfrm rot="19379042">
            <a:off x="3082079" y="1675772"/>
            <a:ext cx="6189133" cy="2646878"/>
          </a:xfrm>
          <a:prstGeom prst="rect">
            <a:avLst/>
          </a:prstGeom>
          <a:noFill/>
        </p:spPr>
        <p:txBody>
          <a:bodyPr wrap="square" rtlCol="0">
            <a:spAutoFit/>
          </a:bodyPr>
          <a:lstStyle/>
          <a:p>
            <a:r>
              <a:rPr lang="en-US" sz="16600" cap="all" baseline="0" dirty="0">
                <a:solidFill>
                  <a:schemeClr val="bg1">
                    <a:lumMod val="85000"/>
                  </a:schemeClr>
                </a:solidFill>
              </a:rPr>
              <a:t>Draft</a:t>
            </a:r>
          </a:p>
        </p:txBody>
      </p:sp>
    </p:spTree>
    <p:extLst>
      <p:ext uri="{BB962C8B-B14F-4D97-AF65-F5344CB8AC3E}">
        <p14:creationId xmlns:p14="http://schemas.microsoft.com/office/powerpoint/2010/main" val="1993846451"/>
      </p:ext>
    </p:extLst>
  </p:cSld>
  <p:clrMap bg1="lt1" tx1="dk1" bg2="lt2" tx2="dk2" accent1="accent1" accent2="accent2" accent3="accent3" accent4="accent4" accent5="accent5" accent6="accent6" hlink="hlink" folHlink="folHlink"/>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0.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16066" name="Rectangle 2"/>
          <p:cNvSpPr>
            <a:spLocks noChangeArrowheads="1"/>
          </p:cNvSpPr>
          <p:nvPr/>
        </p:nvSpPr>
        <p:spPr bwMode="auto">
          <a:xfrm>
            <a:off x="0" y="6172200"/>
            <a:ext cx="12192000" cy="685800"/>
          </a:xfrm>
          <a:prstGeom prst="rect">
            <a:avLst/>
          </a:prstGeom>
          <a:solidFill>
            <a:srgbClr val="001932">
              <a:alpha val="75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216067" name="Picture 3" descr="CPP"/>
          <p:cNvPicPr>
            <a:picLocks noChangeAspect="1" noChangeArrowheads="1"/>
          </p:cNvPicPr>
          <p:nvPr/>
        </p:nvPicPr>
        <p:blipFill>
          <a:blip r:embed="rId4" cstate="print">
            <a:extLst>
              <a:ext uri="{28A0092B-C50C-407E-A947-70E740481C1C}">
                <a14:useLocalDpi xmlns:a14="http://schemas.microsoft.com/office/drawing/2010/main" val="0"/>
              </a:ext>
            </a:extLst>
          </a:blip>
          <a:srcRect r="36000"/>
          <a:stretch>
            <a:fillRect/>
          </a:stretch>
        </p:blipFill>
        <p:spPr bwMode="auto">
          <a:xfrm>
            <a:off x="203199" y="6324603"/>
            <a:ext cx="677949" cy="392113"/>
          </a:xfrm>
          <a:prstGeom prst="rect">
            <a:avLst/>
          </a:prstGeom>
          <a:noFill/>
          <a:extLst>
            <a:ext uri="{909E8E84-426E-40DD-AFC4-6F175D3DCCD1}">
              <a14:hiddenFill xmlns:a14="http://schemas.microsoft.com/office/drawing/2010/main">
                <a:solidFill>
                  <a:srgbClr val="FFFFFF"/>
                </a:solidFill>
              </a14:hiddenFill>
            </a:ext>
          </a:extLst>
        </p:spPr>
      </p:pic>
      <p:sp>
        <p:nvSpPr>
          <p:cNvPr id="216068" name="Text Box 4"/>
          <p:cNvSpPr txBox="1">
            <a:spLocks noChangeArrowheads="1"/>
          </p:cNvSpPr>
          <p:nvPr/>
        </p:nvSpPr>
        <p:spPr bwMode="auto">
          <a:xfrm>
            <a:off x="4470400" y="6400800"/>
            <a:ext cx="75184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a:r>
              <a:rPr lang="en-US" sz="1600">
                <a:solidFill>
                  <a:schemeClr val="bg1"/>
                </a:solidFill>
                <a:latin typeface="Gill Sans Std Light" pitchFamily="34" charset="0"/>
              </a:rPr>
              <a:t>WIND ENGINEERING AND AIR QUALITY CONSULTANTS</a:t>
            </a:r>
            <a:endParaRPr lang="en-US" sz="1600">
              <a:latin typeface="Gill Sans Std Light" pitchFamily="34" charset="0"/>
            </a:endParaRPr>
          </a:p>
        </p:txBody>
      </p:sp>
      <p:sp>
        <p:nvSpPr>
          <p:cNvPr id="216069" name="Rectangle 5"/>
          <p:cNvSpPr>
            <a:spLocks noGrp="1" noChangeArrowheads="1"/>
          </p:cNvSpPr>
          <p:nvPr>
            <p:ph type="title"/>
          </p:nvPr>
        </p:nvSpPr>
        <p:spPr bwMode="auto">
          <a:xfrm>
            <a:off x="609600" y="685800"/>
            <a:ext cx="10972800" cy="1143000"/>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216070" name="Rectangle 6"/>
          <p:cNvSpPr>
            <a:spLocks noGrp="1" noChangeArrowheads="1"/>
          </p:cNvSpPr>
          <p:nvPr>
            <p:ph type="body" idx="1"/>
          </p:nvPr>
        </p:nvSpPr>
        <p:spPr bwMode="auto">
          <a:xfrm>
            <a:off x="609600" y="1981200"/>
            <a:ext cx="10972800" cy="4038600"/>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33464123"/>
      </p:ext>
    </p:extLst>
  </p:cSld>
  <p:clrMap bg1="lt1" tx1="dk1" bg2="lt2" tx2="dk2" accent1="accent1" accent2="accent2" accent3="accent3" accent4="accent4" accent5="accent5" accent6="accent6" hlink="hlink" folHlink="folHlink"/>
  <p:sldLayoutIdLst>
    <p:sldLayoutId id="2147483880" r:id="rId1"/>
  </p:sldLayoutIdLst>
  <p:transition spd="slow"/>
  <p:txStyles>
    <p:titleStyle>
      <a:lvl1pPr algn="l" rtl="0" eaLnBrk="1" fontAlgn="base" hangingPunct="1">
        <a:spcBef>
          <a:spcPct val="0"/>
        </a:spcBef>
        <a:spcAft>
          <a:spcPct val="0"/>
        </a:spcAft>
        <a:defRPr sz="3400">
          <a:solidFill>
            <a:schemeClr val="bg1"/>
          </a:solidFill>
          <a:latin typeface="+mj-lt"/>
          <a:ea typeface="+mj-ea"/>
          <a:cs typeface="+mj-cs"/>
        </a:defRPr>
      </a:lvl1pPr>
      <a:lvl2pPr algn="l" rtl="0" eaLnBrk="1" fontAlgn="base" hangingPunct="1">
        <a:spcBef>
          <a:spcPct val="0"/>
        </a:spcBef>
        <a:spcAft>
          <a:spcPct val="0"/>
        </a:spcAft>
        <a:defRPr sz="3400">
          <a:solidFill>
            <a:schemeClr val="bg1"/>
          </a:solidFill>
          <a:latin typeface="Arial" charset="0"/>
        </a:defRPr>
      </a:lvl2pPr>
      <a:lvl3pPr algn="l" rtl="0" eaLnBrk="1" fontAlgn="base" hangingPunct="1">
        <a:spcBef>
          <a:spcPct val="0"/>
        </a:spcBef>
        <a:spcAft>
          <a:spcPct val="0"/>
        </a:spcAft>
        <a:defRPr sz="3400">
          <a:solidFill>
            <a:schemeClr val="bg1"/>
          </a:solidFill>
          <a:latin typeface="Arial" charset="0"/>
        </a:defRPr>
      </a:lvl3pPr>
      <a:lvl4pPr algn="l" rtl="0" eaLnBrk="1" fontAlgn="base" hangingPunct="1">
        <a:spcBef>
          <a:spcPct val="0"/>
        </a:spcBef>
        <a:spcAft>
          <a:spcPct val="0"/>
        </a:spcAft>
        <a:defRPr sz="3400">
          <a:solidFill>
            <a:schemeClr val="bg1"/>
          </a:solidFill>
          <a:latin typeface="Arial" charset="0"/>
        </a:defRPr>
      </a:lvl4pPr>
      <a:lvl5pPr algn="l" rtl="0" eaLnBrk="1" fontAlgn="base" hangingPunct="1">
        <a:spcBef>
          <a:spcPct val="0"/>
        </a:spcBef>
        <a:spcAft>
          <a:spcPct val="0"/>
        </a:spcAft>
        <a:defRPr sz="3400">
          <a:solidFill>
            <a:schemeClr val="bg1"/>
          </a:solidFill>
          <a:latin typeface="Arial" charset="0"/>
        </a:defRPr>
      </a:lvl5pPr>
      <a:lvl6pPr marL="457200" algn="l" rtl="0" eaLnBrk="1" fontAlgn="base" hangingPunct="1">
        <a:spcBef>
          <a:spcPct val="0"/>
        </a:spcBef>
        <a:spcAft>
          <a:spcPct val="0"/>
        </a:spcAft>
        <a:defRPr sz="3400">
          <a:solidFill>
            <a:schemeClr val="bg1"/>
          </a:solidFill>
          <a:latin typeface="Arial" charset="0"/>
        </a:defRPr>
      </a:lvl6pPr>
      <a:lvl7pPr marL="914400" algn="l" rtl="0" eaLnBrk="1" fontAlgn="base" hangingPunct="1">
        <a:spcBef>
          <a:spcPct val="0"/>
        </a:spcBef>
        <a:spcAft>
          <a:spcPct val="0"/>
        </a:spcAft>
        <a:defRPr sz="3400">
          <a:solidFill>
            <a:schemeClr val="bg1"/>
          </a:solidFill>
          <a:latin typeface="Arial" charset="0"/>
        </a:defRPr>
      </a:lvl7pPr>
      <a:lvl8pPr marL="1371600" algn="l" rtl="0" eaLnBrk="1" fontAlgn="base" hangingPunct="1">
        <a:spcBef>
          <a:spcPct val="0"/>
        </a:spcBef>
        <a:spcAft>
          <a:spcPct val="0"/>
        </a:spcAft>
        <a:defRPr sz="3400">
          <a:solidFill>
            <a:schemeClr val="bg1"/>
          </a:solidFill>
          <a:latin typeface="Arial" charset="0"/>
        </a:defRPr>
      </a:lvl8pPr>
      <a:lvl9pPr marL="1828800" algn="l" rtl="0" eaLnBrk="1" fontAlgn="base" hangingPunct="1">
        <a:spcBef>
          <a:spcPct val="0"/>
        </a:spcBef>
        <a:spcAft>
          <a:spcPct val="0"/>
        </a:spcAft>
        <a:defRPr sz="3400">
          <a:solidFill>
            <a:schemeClr val="bg1"/>
          </a:solidFill>
          <a:latin typeface="Arial" charset="0"/>
        </a:defRPr>
      </a:lvl9pPr>
    </p:titleStyle>
    <p:bodyStyle>
      <a:lvl1pPr marL="342900" indent="-342900" algn="l" rtl="0" eaLnBrk="1" fontAlgn="base" hangingPunct="1">
        <a:spcBef>
          <a:spcPct val="20000"/>
        </a:spcBef>
        <a:spcAft>
          <a:spcPct val="0"/>
        </a:spcAft>
        <a:buClr>
          <a:schemeClr val="accent1"/>
        </a:buClr>
        <a:buSzPct val="80000"/>
        <a:buChar char="•"/>
        <a:defRPr sz="2800">
          <a:solidFill>
            <a:schemeClr val="bg1"/>
          </a:solidFill>
          <a:latin typeface="+mn-lt"/>
          <a:ea typeface="+mn-ea"/>
          <a:cs typeface="+mn-cs"/>
        </a:defRPr>
      </a:lvl1pPr>
      <a:lvl2pPr marL="742950" indent="-285750" algn="l" rtl="0" eaLnBrk="1" fontAlgn="base" hangingPunct="1">
        <a:spcBef>
          <a:spcPct val="20000"/>
        </a:spcBef>
        <a:spcAft>
          <a:spcPct val="0"/>
        </a:spcAft>
        <a:buClr>
          <a:schemeClr val="accent1"/>
        </a:buClr>
        <a:buSzPct val="80000"/>
        <a:buChar char="•"/>
        <a:defRPr sz="2400">
          <a:solidFill>
            <a:schemeClr val="bg1"/>
          </a:solidFill>
          <a:latin typeface="+mn-lt"/>
        </a:defRPr>
      </a:lvl2pPr>
      <a:lvl3pPr marL="1143000" indent="-228600" algn="l" rtl="0" eaLnBrk="1" fontAlgn="base" hangingPunct="1">
        <a:spcBef>
          <a:spcPct val="20000"/>
        </a:spcBef>
        <a:spcAft>
          <a:spcPct val="0"/>
        </a:spcAft>
        <a:buClr>
          <a:schemeClr val="accent1"/>
        </a:buClr>
        <a:buSzPct val="80000"/>
        <a:buChar char="•"/>
        <a:defRPr sz="2000">
          <a:solidFill>
            <a:schemeClr val="bg1"/>
          </a:solidFill>
          <a:latin typeface="+mn-lt"/>
        </a:defRPr>
      </a:lvl3pPr>
      <a:lvl4pPr marL="1600200" indent="-228600" algn="l" rtl="0" eaLnBrk="1" fontAlgn="base" hangingPunct="1">
        <a:spcBef>
          <a:spcPct val="20000"/>
        </a:spcBef>
        <a:spcAft>
          <a:spcPct val="0"/>
        </a:spcAft>
        <a:buClr>
          <a:schemeClr val="accent1"/>
        </a:buClr>
        <a:buSzPct val="80000"/>
        <a:buChar char="•"/>
        <a:defRPr sz="2000">
          <a:solidFill>
            <a:schemeClr val="bg1"/>
          </a:solidFill>
          <a:latin typeface="+mn-lt"/>
        </a:defRPr>
      </a:lvl4pPr>
      <a:lvl5pPr marL="2057400" indent="-228600" algn="l" rtl="0" eaLnBrk="1" fontAlgn="base" hangingPunct="1">
        <a:spcBef>
          <a:spcPct val="20000"/>
        </a:spcBef>
        <a:spcAft>
          <a:spcPct val="0"/>
        </a:spcAft>
        <a:buClr>
          <a:schemeClr val="accent1"/>
        </a:buClr>
        <a:buSzPct val="80000"/>
        <a:buChar char="•"/>
        <a:defRPr sz="2000">
          <a:solidFill>
            <a:schemeClr val="bg1"/>
          </a:solidFill>
          <a:latin typeface="+mn-lt"/>
        </a:defRPr>
      </a:lvl5pPr>
      <a:lvl6pPr marL="2514600" indent="-228600" algn="l" rtl="0" eaLnBrk="1" fontAlgn="base" hangingPunct="1">
        <a:spcBef>
          <a:spcPct val="20000"/>
        </a:spcBef>
        <a:spcAft>
          <a:spcPct val="0"/>
        </a:spcAft>
        <a:buClr>
          <a:schemeClr val="accent1"/>
        </a:buClr>
        <a:buSzPct val="80000"/>
        <a:buChar char="•"/>
        <a:defRPr sz="2000">
          <a:solidFill>
            <a:schemeClr val="bg1"/>
          </a:solidFill>
          <a:latin typeface="+mn-lt"/>
        </a:defRPr>
      </a:lvl6pPr>
      <a:lvl7pPr marL="2971800" indent="-228600" algn="l" rtl="0" eaLnBrk="1" fontAlgn="base" hangingPunct="1">
        <a:spcBef>
          <a:spcPct val="20000"/>
        </a:spcBef>
        <a:spcAft>
          <a:spcPct val="0"/>
        </a:spcAft>
        <a:buClr>
          <a:schemeClr val="accent1"/>
        </a:buClr>
        <a:buSzPct val="80000"/>
        <a:buChar char="•"/>
        <a:defRPr sz="2000">
          <a:solidFill>
            <a:schemeClr val="bg1"/>
          </a:solidFill>
          <a:latin typeface="+mn-lt"/>
        </a:defRPr>
      </a:lvl7pPr>
      <a:lvl8pPr marL="3429000" indent="-228600" algn="l" rtl="0" eaLnBrk="1" fontAlgn="base" hangingPunct="1">
        <a:spcBef>
          <a:spcPct val="20000"/>
        </a:spcBef>
        <a:spcAft>
          <a:spcPct val="0"/>
        </a:spcAft>
        <a:buClr>
          <a:schemeClr val="accent1"/>
        </a:buClr>
        <a:buSzPct val="80000"/>
        <a:buChar char="•"/>
        <a:defRPr sz="2000">
          <a:solidFill>
            <a:schemeClr val="bg1"/>
          </a:solidFill>
          <a:latin typeface="+mn-lt"/>
        </a:defRPr>
      </a:lvl8pPr>
      <a:lvl9pPr marL="3886200" indent="-228600" algn="l" rtl="0" eaLnBrk="1" fontAlgn="base" hangingPunct="1">
        <a:spcBef>
          <a:spcPct val="20000"/>
        </a:spcBef>
        <a:spcAft>
          <a:spcPct val="0"/>
        </a:spcAft>
        <a:buClr>
          <a:schemeClr val="accent1"/>
        </a:buClr>
        <a:buSzPct val="80000"/>
        <a:buChar char="•"/>
        <a:defRPr sz="20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DAE3409-A28C-4B1B-BF58-64B6C19C29D0}"/>
              </a:ext>
            </a:extLst>
          </p:cNvPr>
          <p:cNvSpPr/>
          <p:nvPr userDrawn="1"/>
        </p:nvSpPr>
        <p:spPr>
          <a:xfrm>
            <a:off x="-1" y="6472886"/>
            <a:ext cx="12191999" cy="385114"/>
          </a:xfrm>
          <a:prstGeom prst="rect">
            <a:avLst/>
          </a:prstGeom>
          <a:solidFill>
            <a:schemeClr val="bg1">
              <a:lumMod val="8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Poppins Light" panose="00000400000000000000" pitchFamily="50" charset="0"/>
              <a:cs typeface="Poppins Light" panose="00000400000000000000" pitchFamily="50" charset="0"/>
            </a:endParaRPr>
          </a:p>
        </p:txBody>
      </p:sp>
      <p:sp>
        <p:nvSpPr>
          <p:cNvPr id="27" name="Date Placeholder 4">
            <a:extLst>
              <a:ext uri="{FF2B5EF4-FFF2-40B4-BE49-F238E27FC236}">
                <a16:creationId xmlns:a16="http://schemas.microsoft.com/office/drawing/2014/main" id="{55113C87-0D80-4172-8AFD-7457C5F0A9B8}"/>
              </a:ext>
            </a:extLst>
          </p:cNvPr>
          <p:cNvSpPr txBox="1">
            <a:spLocks/>
          </p:cNvSpPr>
          <p:nvPr userDrawn="1"/>
        </p:nvSpPr>
        <p:spPr>
          <a:xfrm>
            <a:off x="838199" y="6501685"/>
            <a:ext cx="2975149" cy="365125"/>
          </a:xfrm>
          <a:prstGeom prst="rect">
            <a:avLst/>
          </a:prstGeom>
        </p:spPr>
        <p:txBody>
          <a:bodyPr anchor="ctr"/>
          <a:lstStyle>
            <a:defPPr>
              <a:defRPr lang="en-US"/>
            </a:defPPr>
            <a:lvl1pPr marL="0" algn="l" defTabSz="914400" rtl="0" eaLnBrk="1" latinLnBrk="0" hangingPunct="1">
              <a:defRPr sz="1000" kern="1200">
                <a:solidFill>
                  <a:srgbClr val="898989"/>
                </a:solidFill>
                <a:latin typeface="Poppins Light" panose="00000400000000000000" pitchFamily="50" charset="0"/>
                <a:ea typeface="+mn-ea"/>
                <a:cs typeface="Poppins Light" panose="00000400000000000000" pitchFamily="50"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September 2020</a:t>
            </a:r>
          </a:p>
        </p:txBody>
      </p:sp>
      <p:sp>
        <p:nvSpPr>
          <p:cNvPr id="9" name="Rectangle 8">
            <a:extLst>
              <a:ext uri="{FF2B5EF4-FFF2-40B4-BE49-F238E27FC236}">
                <a16:creationId xmlns:a16="http://schemas.microsoft.com/office/drawing/2014/main" id="{3F8586E2-21B1-42A9-8D05-F01F391771A3}"/>
              </a:ext>
            </a:extLst>
          </p:cNvPr>
          <p:cNvSpPr/>
          <p:nvPr userDrawn="1"/>
        </p:nvSpPr>
        <p:spPr>
          <a:xfrm>
            <a:off x="11767895" y="6742471"/>
            <a:ext cx="424103" cy="11552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Poppins Light" panose="00000400000000000000" pitchFamily="50" charset="0"/>
              <a:cs typeface="Poppins Light" panose="00000400000000000000" pitchFamily="50" charset="0"/>
            </a:endParaRPr>
          </a:p>
        </p:txBody>
      </p:sp>
      <p:sp>
        <p:nvSpPr>
          <p:cNvPr id="10" name="TextBox 9">
            <a:extLst>
              <a:ext uri="{FF2B5EF4-FFF2-40B4-BE49-F238E27FC236}">
                <a16:creationId xmlns:a16="http://schemas.microsoft.com/office/drawing/2014/main" id="{DA5B9F54-D216-46F0-8320-03FFD5C3E369}"/>
              </a:ext>
            </a:extLst>
          </p:cNvPr>
          <p:cNvSpPr txBox="1"/>
          <p:nvPr userDrawn="1"/>
        </p:nvSpPr>
        <p:spPr>
          <a:xfrm>
            <a:off x="4036219" y="6561136"/>
            <a:ext cx="4114800" cy="246221"/>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000" dirty="0">
                <a:solidFill>
                  <a:srgbClr val="898989"/>
                </a:solidFill>
                <a:latin typeface="Poppins Light" panose="00000400000000000000" pitchFamily="50" charset="0"/>
                <a:cs typeface="Poppins Light" panose="00000400000000000000" pitchFamily="50" charset="0"/>
              </a:rPr>
              <a:t>BrightNight - Confidential</a:t>
            </a:r>
            <a:endParaRPr lang="en-US" sz="1000" dirty="0">
              <a:solidFill>
                <a:srgbClr val="898989"/>
              </a:solidFill>
              <a:latin typeface="Poppins Light" panose="00000400000000000000" pitchFamily="50" charset="0"/>
              <a:cs typeface="Poppins Light" panose="00000400000000000000" pitchFamily="50" charset="0"/>
            </a:endParaRPr>
          </a:p>
        </p:txBody>
      </p:sp>
      <p:sp>
        <p:nvSpPr>
          <p:cNvPr id="11" name="TextBox 10">
            <a:extLst>
              <a:ext uri="{FF2B5EF4-FFF2-40B4-BE49-F238E27FC236}">
                <a16:creationId xmlns:a16="http://schemas.microsoft.com/office/drawing/2014/main" id="{BFF0B467-C347-4A74-AE0D-5C6D13CB8A99}"/>
              </a:ext>
            </a:extLst>
          </p:cNvPr>
          <p:cNvSpPr txBox="1"/>
          <p:nvPr userDrawn="1"/>
        </p:nvSpPr>
        <p:spPr>
          <a:xfrm>
            <a:off x="9444317" y="6532336"/>
            <a:ext cx="2626249" cy="246221"/>
          </a:xfrm>
          <a:prstGeom prst="rect">
            <a:avLst/>
          </a:prstGeom>
          <a:noFill/>
        </p:spPr>
        <p:txBody>
          <a:bodyPr wrap="square" rtlCol="0"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A0B0BA-937A-4940-8AA3-D9B58A371C57}" type="slidenum">
              <a:rPr lang="en-US" sz="1000" smtClean="0">
                <a:solidFill>
                  <a:srgbClr val="898989"/>
                </a:solidFill>
                <a:latin typeface="Poppins Light" panose="00000400000000000000" pitchFamily="50" charset="0"/>
                <a:cs typeface="Poppins Light" panose="00000400000000000000" pitchFamily="50" charset="0"/>
              </a:rPr>
              <a:pPr marL="0" marR="0" lvl="0" indent="0" algn="r" defTabSz="914400" rtl="0" eaLnBrk="1" fontAlgn="auto" latinLnBrk="0" hangingPunct="1">
                <a:lnSpc>
                  <a:spcPct val="100000"/>
                </a:lnSpc>
                <a:spcBef>
                  <a:spcPts val="0"/>
                </a:spcBef>
                <a:spcAft>
                  <a:spcPts val="0"/>
                </a:spcAft>
                <a:buClrTx/>
                <a:buSzTx/>
                <a:buFontTx/>
                <a:buNone/>
                <a:tabLst/>
                <a:defRPr/>
              </a:pPr>
              <a:t>‹#›</a:t>
            </a:fld>
            <a:r>
              <a:rPr lang="en-US" sz="1000" dirty="0">
                <a:latin typeface="Poppins Light" panose="00000400000000000000" pitchFamily="50" charset="0"/>
                <a:cs typeface="Poppins Light" panose="00000400000000000000" pitchFamily="50" charset="0"/>
              </a:rPr>
              <a:t>  </a:t>
            </a:r>
            <a:endParaRPr lang="en-US" sz="1000" dirty="0">
              <a:solidFill>
                <a:srgbClr val="898989"/>
              </a:solidFill>
              <a:latin typeface="Poppins Light" panose="00000400000000000000" pitchFamily="50" charset="0"/>
              <a:cs typeface="Poppins Light" panose="00000400000000000000" pitchFamily="50" charset="0"/>
            </a:endParaRPr>
          </a:p>
        </p:txBody>
      </p:sp>
      <p:grpSp>
        <p:nvGrpSpPr>
          <p:cNvPr id="15" name="Group 14">
            <a:extLst>
              <a:ext uri="{FF2B5EF4-FFF2-40B4-BE49-F238E27FC236}">
                <a16:creationId xmlns:a16="http://schemas.microsoft.com/office/drawing/2014/main" id="{EF72574A-4213-410D-B2B0-1BDBED93D1D7}"/>
              </a:ext>
            </a:extLst>
          </p:cNvPr>
          <p:cNvGrpSpPr/>
          <p:nvPr userDrawn="1"/>
        </p:nvGrpSpPr>
        <p:grpSpPr>
          <a:xfrm>
            <a:off x="10406719" y="0"/>
            <a:ext cx="1796222" cy="824581"/>
            <a:chOff x="10406719" y="0"/>
            <a:chExt cx="1796222" cy="824581"/>
          </a:xfrm>
        </p:grpSpPr>
        <p:grpSp>
          <p:nvGrpSpPr>
            <p:cNvPr id="16" name="Group 15">
              <a:extLst>
                <a:ext uri="{FF2B5EF4-FFF2-40B4-BE49-F238E27FC236}">
                  <a16:creationId xmlns:a16="http://schemas.microsoft.com/office/drawing/2014/main" id="{A40561CE-C8F6-4FBE-B231-C40D4C29C599}"/>
                </a:ext>
              </a:extLst>
            </p:cNvPr>
            <p:cNvGrpSpPr/>
            <p:nvPr userDrawn="1"/>
          </p:nvGrpSpPr>
          <p:grpSpPr>
            <a:xfrm rot="10800000">
              <a:off x="10406719" y="0"/>
              <a:ext cx="1796222" cy="824581"/>
              <a:chOff x="-13391" y="360094"/>
              <a:chExt cx="879040" cy="544076"/>
            </a:xfrm>
          </p:grpSpPr>
          <p:sp>
            <p:nvSpPr>
              <p:cNvPr id="18" name="Forma libre: forma 10">
                <a:extLst>
                  <a:ext uri="{FF2B5EF4-FFF2-40B4-BE49-F238E27FC236}">
                    <a16:creationId xmlns:a16="http://schemas.microsoft.com/office/drawing/2014/main" id="{D5269922-A489-4C4C-A95E-44D6ED478B30}"/>
                  </a:ext>
                </a:extLst>
              </p:cNvPr>
              <p:cNvSpPr/>
              <p:nvPr/>
            </p:nvSpPr>
            <p:spPr>
              <a:xfrm>
                <a:off x="297749" y="360096"/>
                <a:ext cx="567900" cy="544074"/>
              </a:xfrm>
              <a:custGeom>
                <a:avLst/>
                <a:gdLst>
                  <a:gd name="connsiteX0" fmla="*/ 0 w 6285343"/>
                  <a:gd name="connsiteY0" fmla="*/ 0 h 5733236"/>
                  <a:gd name="connsiteX1" fmla="*/ 4717058 w 6285343"/>
                  <a:gd name="connsiteY1" fmla="*/ 0 h 5733236"/>
                  <a:gd name="connsiteX2" fmla="*/ 6285343 w 6285343"/>
                  <a:gd name="connsiteY2" fmla="*/ 5733236 h 5733236"/>
                  <a:gd name="connsiteX3" fmla="*/ 0 w 6285343"/>
                  <a:gd name="connsiteY3" fmla="*/ 5733236 h 5733236"/>
                </a:gdLst>
                <a:ahLst/>
                <a:cxnLst>
                  <a:cxn ang="0">
                    <a:pos x="connsiteX0" y="connsiteY0"/>
                  </a:cxn>
                  <a:cxn ang="0">
                    <a:pos x="connsiteX1" y="connsiteY1"/>
                  </a:cxn>
                  <a:cxn ang="0">
                    <a:pos x="connsiteX2" y="connsiteY2"/>
                  </a:cxn>
                  <a:cxn ang="0">
                    <a:pos x="connsiteX3" y="connsiteY3"/>
                  </a:cxn>
                </a:cxnLst>
                <a:rect l="l" t="t" r="r" b="b"/>
                <a:pathLst>
                  <a:path w="6285343" h="5733236">
                    <a:moveTo>
                      <a:pt x="0" y="0"/>
                    </a:moveTo>
                    <a:lnTo>
                      <a:pt x="4717058" y="0"/>
                    </a:lnTo>
                    <a:lnTo>
                      <a:pt x="6285343" y="5733236"/>
                    </a:lnTo>
                    <a:lnTo>
                      <a:pt x="0" y="5733236"/>
                    </a:lnTo>
                    <a:close/>
                  </a:path>
                </a:pathLst>
              </a:custGeom>
              <a:solidFill>
                <a:srgbClr val="FACF0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s-AR" dirty="0">
                  <a:latin typeface="Poppins Light" panose="00000400000000000000" pitchFamily="50" charset="0"/>
                  <a:cs typeface="Poppins Light" panose="00000400000000000000" pitchFamily="50" charset="0"/>
                </a:endParaRPr>
              </a:p>
            </p:txBody>
          </p:sp>
          <p:sp>
            <p:nvSpPr>
              <p:cNvPr id="19" name="Rectangle 18">
                <a:extLst>
                  <a:ext uri="{FF2B5EF4-FFF2-40B4-BE49-F238E27FC236}">
                    <a16:creationId xmlns:a16="http://schemas.microsoft.com/office/drawing/2014/main" id="{32B9114F-0AC2-4010-9140-5DC81303B382}"/>
                  </a:ext>
                </a:extLst>
              </p:cNvPr>
              <p:cNvSpPr/>
              <p:nvPr/>
            </p:nvSpPr>
            <p:spPr>
              <a:xfrm flipH="1" flipV="1">
                <a:off x="-13391" y="360094"/>
                <a:ext cx="496240" cy="544074"/>
              </a:xfrm>
              <a:prstGeom prst="rect">
                <a:avLst/>
              </a:prstGeom>
              <a:solidFill>
                <a:srgbClr val="FAC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latin typeface="Poppins Light" panose="00000400000000000000" pitchFamily="50" charset="0"/>
                  <a:cs typeface="Poppins Light" panose="00000400000000000000" pitchFamily="50" charset="0"/>
                </a:endParaRPr>
              </a:p>
            </p:txBody>
          </p:sp>
        </p:grpSp>
        <p:pic>
          <p:nvPicPr>
            <p:cNvPr id="17" name="Picture 16">
              <a:extLst>
                <a:ext uri="{FF2B5EF4-FFF2-40B4-BE49-F238E27FC236}">
                  <a16:creationId xmlns:a16="http://schemas.microsoft.com/office/drawing/2014/main" id="{6C2CAA5F-BE40-44A7-B196-9AABC92B836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01890" y="125679"/>
              <a:ext cx="1160439" cy="573222"/>
            </a:xfrm>
            <a:prstGeom prst="rect">
              <a:avLst/>
            </a:prstGeom>
          </p:spPr>
        </p:pic>
      </p:grpSp>
      <p:sp>
        <p:nvSpPr>
          <p:cNvPr id="2" name="TextBox 1">
            <a:extLst>
              <a:ext uri="{FF2B5EF4-FFF2-40B4-BE49-F238E27FC236}">
                <a16:creationId xmlns:a16="http://schemas.microsoft.com/office/drawing/2014/main" id="{54E70812-5486-409B-AD1D-5B2BD1D1267C}"/>
              </a:ext>
            </a:extLst>
          </p:cNvPr>
          <p:cNvSpPr txBox="1"/>
          <p:nvPr userDrawn="1"/>
        </p:nvSpPr>
        <p:spPr>
          <a:xfrm rot="19379042">
            <a:off x="3082079" y="1675772"/>
            <a:ext cx="6189133" cy="2646878"/>
          </a:xfrm>
          <a:prstGeom prst="rect">
            <a:avLst/>
          </a:prstGeom>
          <a:noFill/>
        </p:spPr>
        <p:txBody>
          <a:bodyPr wrap="square" rtlCol="0">
            <a:spAutoFit/>
          </a:bodyPr>
          <a:lstStyle/>
          <a:p>
            <a:r>
              <a:rPr lang="en-US" sz="16600" cap="all" baseline="0" dirty="0">
                <a:solidFill>
                  <a:schemeClr val="bg1">
                    <a:lumMod val="85000"/>
                  </a:schemeClr>
                </a:solidFill>
              </a:rPr>
              <a:t>Draft</a:t>
            </a:r>
          </a:p>
        </p:txBody>
      </p:sp>
    </p:spTree>
    <p:extLst>
      <p:ext uri="{BB962C8B-B14F-4D97-AF65-F5344CB8AC3E}">
        <p14:creationId xmlns:p14="http://schemas.microsoft.com/office/powerpoint/2010/main" val="1004795093"/>
      </p:ext>
    </p:extLst>
  </p:cSld>
  <p:clrMap bg1="lt1" tx1="dk1" bg2="lt2" tx2="dk2" accent1="accent1" accent2="accent2" accent3="accent3" accent4="accent4" accent5="accent5" accent6="accent6" hlink="hlink" folHlink="folHlink"/>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DAE3409-A28C-4B1B-BF58-64B6C19C29D0}"/>
              </a:ext>
            </a:extLst>
          </p:cNvPr>
          <p:cNvSpPr/>
          <p:nvPr userDrawn="1"/>
        </p:nvSpPr>
        <p:spPr>
          <a:xfrm>
            <a:off x="-1" y="6472886"/>
            <a:ext cx="12191999" cy="385114"/>
          </a:xfrm>
          <a:prstGeom prst="rect">
            <a:avLst/>
          </a:prstGeom>
          <a:solidFill>
            <a:schemeClr val="bg1">
              <a:lumMod val="8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Poppins Light" panose="00000400000000000000" pitchFamily="50" charset="0"/>
              <a:cs typeface="Poppins Light" panose="00000400000000000000" pitchFamily="50" charset="0"/>
            </a:endParaRPr>
          </a:p>
        </p:txBody>
      </p:sp>
      <p:sp>
        <p:nvSpPr>
          <p:cNvPr id="27" name="Date Placeholder 4">
            <a:extLst>
              <a:ext uri="{FF2B5EF4-FFF2-40B4-BE49-F238E27FC236}">
                <a16:creationId xmlns:a16="http://schemas.microsoft.com/office/drawing/2014/main" id="{55113C87-0D80-4172-8AFD-7457C5F0A9B8}"/>
              </a:ext>
            </a:extLst>
          </p:cNvPr>
          <p:cNvSpPr txBox="1">
            <a:spLocks/>
          </p:cNvSpPr>
          <p:nvPr userDrawn="1"/>
        </p:nvSpPr>
        <p:spPr>
          <a:xfrm>
            <a:off x="838199" y="6501685"/>
            <a:ext cx="2975149" cy="365125"/>
          </a:xfrm>
          <a:prstGeom prst="rect">
            <a:avLst/>
          </a:prstGeom>
        </p:spPr>
        <p:txBody>
          <a:bodyPr anchor="ctr"/>
          <a:lstStyle>
            <a:defPPr>
              <a:defRPr lang="en-US"/>
            </a:defPPr>
            <a:lvl1pPr marL="0" algn="l" defTabSz="914400" rtl="0" eaLnBrk="1" latinLnBrk="0" hangingPunct="1">
              <a:defRPr sz="1000" kern="1200">
                <a:solidFill>
                  <a:srgbClr val="898989"/>
                </a:solidFill>
                <a:latin typeface="Poppins Light" panose="00000400000000000000" pitchFamily="50" charset="0"/>
                <a:ea typeface="+mn-ea"/>
                <a:cs typeface="Poppins Light" panose="00000400000000000000" pitchFamily="50"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September 2020</a:t>
            </a:r>
          </a:p>
        </p:txBody>
      </p:sp>
      <p:sp>
        <p:nvSpPr>
          <p:cNvPr id="9" name="Rectangle 8">
            <a:extLst>
              <a:ext uri="{FF2B5EF4-FFF2-40B4-BE49-F238E27FC236}">
                <a16:creationId xmlns:a16="http://schemas.microsoft.com/office/drawing/2014/main" id="{3F8586E2-21B1-42A9-8D05-F01F391771A3}"/>
              </a:ext>
            </a:extLst>
          </p:cNvPr>
          <p:cNvSpPr/>
          <p:nvPr userDrawn="1"/>
        </p:nvSpPr>
        <p:spPr>
          <a:xfrm>
            <a:off x="11767895" y="6742471"/>
            <a:ext cx="424103" cy="11552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Poppins Light" panose="00000400000000000000" pitchFamily="50" charset="0"/>
              <a:cs typeface="Poppins Light" panose="00000400000000000000" pitchFamily="50" charset="0"/>
            </a:endParaRPr>
          </a:p>
        </p:txBody>
      </p:sp>
      <p:sp>
        <p:nvSpPr>
          <p:cNvPr id="10" name="TextBox 9">
            <a:extLst>
              <a:ext uri="{FF2B5EF4-FFF2-40B4-BE49-F238E27FC236}">
                <a16:creationId xmlns:a16="http://schemas.microsoft.com/office/drawing/2014/main" id="{DA5B9F54-D216-46F0-8320-03FFD5C3E369}"/>
              </a:ext>
            </a:extLst>
          </p:cNvPr>
          <p:cNvSpPr txBox="1"/>
          <p:nvPr userDrawn="1"/>
        </p:nvSpPr>
        <p:spPr>
          <a:xfrm>
            <a:off x="4036219" y="6561136"/>
            <a:ext cx="4114800" cy="246221"/>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000" dirty="0">
                <a:solidFill>
                  <a:srgbClr val="898989"/>
                </a:solidFill>
                <a:latin typeface="Poppins Light" panose="00000400000000000000" pitchFamily="50" charset="0"/>
                <a:cs typeface="Poppins Light" panose="00000400000000000000" pitchFamily="50" charset="0"/>
              </a:rPr>
              <a:t>BrightNight - Confidential</a:t>
            </a:r>
            <a:endParaRPr lang="en-US" sz="1000" dirty="0">
              <a:solidFill>
                <a:srgbClr val="898989"/>
              </a:solidFill>
              <a:latin typeface="Poppins Light" panose="00000400000000000000" pitchFamily="50" charset="0"/>
              <a:cs typeface="Poppins Light" panose="00000400000000000000" pitchFamily="50" charset="0"/>
            </a:endParaRPr>
          </a:p>
        </p:txBody>
      </p:sp>
      <p:sp>
        <p:nvSpPr>
          <p:cNvPr id="11" name="TextBox 10">
            <a:extLst>
              <a:ext uri="{FF2B5EF4-FFF2-40B4-BE49-F238E27FC236}">
                <a16:creationId xmlns:a16="http://schemas.microsoft.com/office/drawing/2014/main" id="{BFF0B467-C347-4A74-AE0D-5C6D13CB8A99}"/>
              </a:ext>
            </a:extLst>
          </p:cNvPr>
          <p:cNvSpPr txBox="1"/>
          <p:nvPr userDrawn="1"/>
        </p:nvSpPr>
        <p:spPr>
          <a:xfrm>
            <a:off x="9444317" y="6532336"/>
            <a:ext cx="2626249" cy="246221"/>
          </a:xfrm>
          <a:prstGeom prst="rect">
            <a:avLst/>
          </a:prstGeom>
          <a:noFill/>
        </p:spPr>
        <p:txBody>
          <a:bodyPr wrap="square" rtlCol="0"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A0B0BA-937A-4940-8AA3-D9B58A371C57}" type="slidenum">
              <a:rPr lang="en-US" sz="1000" smtClean="0">
                <a:solidFill>
                  <a:srgbClr val="898989"/>
                </a:solidFill>
                <a:latin typeface="Poppins Light" panose="00000400000000000000" pitchFamily="50" charset="0"/>
                <a:cs typeface="Poppins Light" panose="00000400000000000000" pitchFamily="50" charset="0"/>
              </a:rPr>
              <a:pPr marL="0" marR="0" lvl="0" indent="0" algn="r" defTabSz="914400" rtl="0" eaLnBrk="1" fontAlgn="auto" latinLnBrk="0" hangingPunct="1">
                <a:lnSpc>
                  <a:spcPct val="100000"/>
                </a:lnSpc>
                <a:spcBef>
                  <a:spcPts val="0"/>
                </a:spcBef>
                <a:spcAft>
                  <a:spcPts val="0"/>
                </a:spcAft>
                <a:buClrTx/>
                <a:buSzTx/>
                <a:buFontTx/>
                <a:buNone/>
                <a:tabLst/>
                <a:defRPr/>
              </a:pPr>
              <a:t>‹#›</a:t>
            </a:fld>
            <a:r>
              <a:rPr lang="en-US" sz="1000" dirty="0">
                <a:latin typeface="Poppins Light" panose="00000400000000000000" pitchFamily="50" charset="0"/>
                <a:cs typeface="Poppins Light" panose="00000400000000000000" pitchFamily="50" charset="0"/>
              </a:rPr>
              <a:t>  </a:t>
            </a:r>
            <a:endParaRPr lang="en-US" sz="1000" dirty="0">
              <a:solidFill>
                <a:srgbClr val="898989"/>
              </a:solidFill>
              <a:latin typeface="Poppins Light" panose="00000400000000000000" pitchFamily="50" charset="0"/>
              <a:cs typeface="Poppins Light" panose="00000400000000000000" pitchFamily="50" charset="0"/>
            </a:endParaRPr>
          </a:p>
        </p:txBody>
      </p:sp>
      <p:grpSp>
        <p:nvGrpSpPr>
          <p:cNvPr id="15" name="Group 14">
            <a:extLst>
              <a:ext uri="{FF2B5EF4-FFF2-40B4-BE49-F238E27FC236}">
                <a16:creationId xmlns:a16="http://schemas.microsoft.com/office/drawing/2014/main" id="{EF72574A-4213-410D-B2B0-1BDBED93D1D7}"/>
              </a:ext>
            </a:extLst>
          </p:cNvPr>
          <p:cNvGrpSpPr/>
          <p:nvPr userDrawn="1"/>
        </p:nvGrpSpPr>
        <p:grpSpPr>
          <a:xfrm>
            <a:off x="10406719" y="0"/>
            <a:ext cx="1796222" cy="824581"/>
            <a:chOff x="10406719" y="0"/>
            <a:chExt cx="1796222" cy="824581"/>
          </a:xfrm>
        </p:grpSpPr>
        <p:grpSp>
          <p:nvGrpSpPr>
            <p:cNvPr id="16" name="Group 15">
              <a:extLst>
                <a:ext uri="{FF2B5EF4-FFF2-40B4-BE49-F238E27FC236}">
                  <a16:creationId xmlns:a16="http://schemas.microsoft.com/office/drawing/2014/main" id="{A40561CE-C8F6-4FBE-B231-C40D4C29C599}"/>
                </a:ext>
              </a:extLst>
            </p:cNvPr>
            <p:cNvGrpSpPr/>
            <p:nvPr userDrawn="1"/>
          </p:nvGrpSpPr>
          <p:grpSpPr>
            <a:xfrm rot="10800000">
              <a:off x="10406719" y="0"/>
              <a:ext cx="1796222" cy="824581"/>
              <a:chOff x="-13391" y="360094"/>
              <a:chExt cx="879040" cy="544076"/>
            </a:xfrm>
          </p:grpSpPr>
          <p:sp>
            <p:nvSpPr>
              <p:cNvPr id="18" name="Forma libre: forma 10">
                <a:extLst>
                  <a:ext uri="{FF2B5EF4-FFF2-40B4-BE49-F238E27FC236}">
                    <a16:creationId xmlns:a16="http://schemas.microsoft.com/office/drawing/2014/main" id="{D5269922-A489-4C4C-A95E-44D6ED478B30}"/>
                  </a:ext>
                </a:extLst>
              </p:cNvPr>
              <p:cNvSpPr/>
              <p:nvPr/>
            </p:nvSpPr>
            <p:spPr>
              <a:xfrm>
                <a:off x="297749" y="360096"/>
                <a:ext cx="567900" cy="544074"/>
              </a:xfrm>
              <a:custGeom>
                <a:avLst/>
                <a:gdLst>
                  <a:gd name="connsiteX0" fmla="*/ 0 w 6285343"/>
                  <a:gd name="connsiteY0" fmla="*/ 0 h 5733236"/>
                  <a:gd name="connsiteX1" fmla="*/ 4717058 w 6285343"/>
                  <a:gd name="connsiteY1" fmla="*/ 0 h 5733236"/>
                  <a:gd name="connsiteX2" fmla="*/ 6285343 w 6285343"/>
                  <a:gd name="connsiteY2" fmla="*/ 5733236 h 5733236"/>
                  <a:gd name="connsiteX3" fmla="*/ 0 w 6285343"/>
                  <a:gd name="connsiteY3" fmla="*/ 5733236 h 5733236"/>
                </a:gdLst>
                <a:ahLst/>
                <a:cxnLst>
                  <a:cxn ang="0">
                    <a:pos x="connsiteX0" y="connsiteY0"/>
                  </a:cxn>
                  <a:cxn ang="0">
                    <a:pos x="connsiteX1" y="connsiteY1"/>
                  </a:cxn>
                  <a:cxn ang="0">
                    <a:pos x="connsiteX2" y="connsiteY2"/>
                  </a:cxn>
                  <a:cxn ang="0">
                    <a:pos x="connsiteX3" y="connsiteY3"/>
                  </a:cxn>
                </a:cxnLst>
                <a:rect l="l" t="t" r="r" b="b"/>
                <a:pathLst>
                  <a:path w="6285343" h="5733236">
                    <a:moveTo>
                      <a:pt x="0" y="0"/>
                    </a:moveTo>
                    <a:lnTo>
                      <a:pt x="4717058" y="0"/>
                    </a:lnTo>
                    <a:lnTo>
                      <a:pt x="6285343" y="5733236"/>
                    </a:lnTo>
                    <a:lnTo>
                      <a:pt x="0" y="5733236"/>
                    </a:lnTo>
                    <a:close/>
                  </a:path>
                </a:pathLst>
              </a:custGeom>
              <a:solidFill>
                <a:srgbClr val="FACF0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s-AR" dirty="0">
                  <a:latin typeface="Poppins Light" panose="00000400000000000000" pitchFamily="50" charset="0"/>
                  <a:cs typeface="Poppins Light" panose="00000400000000000000" pitchFamily="50" charset="0"/>
                </a:endParaRPr>
              </a:p>
            </p:txBody>
          </p:sp>
          <p:sp>
            <p:nvSpPr>
              <p:cNvPr id="19" name="Rectangle 18">
                <a:extLst>
                  <a:ext uri="{FF2B5EF4-FFF2-40B4-BE49-F238E27FC236}">
                    <a16:creationId xmlns:a16="http://schemas.microsoft.com/office/drawing/2014/main" id="{32B9114F-0AC2-4010-9140-5DC81303B382}"/>
                  </a:ext>
                </a:extLst>
              </p:cNvPr>
              <p:cNvSpPr/>
              <p:nvPr/>
            </p:nvSpPr>
            <p:spPr>
              <a:xfrm flipH="1" flipV="1">
                <a:off x="-13391" y="360094"/>
                <a:ext cx="496240" cy="544074"/>
              </a:xfrm>
              <a:prstGeom prst="rect">
                <a:avLst/>
              </a:prstGeom>
              <a:solidFill>
                <a:srgbClr val="FAC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latin typeface="Poppins Light" panose="00000400000000000000" pitchFamily="50" charset="0"/>
                  <a:cs typeface="Poppins Light" panose="00000400000000000000" pitchFamily="50" charset="0"/>
                </a:endParaRPr>
              </a:p>
            </p:txBody>
          </p:sp>
        </p:grpSp>
        <p:pic>
          <p:nvPicPr>
            <p:cNvPr id="17" name="Picture 16">
              <a:extLst>
                <a:ext uri="{FF2B5EF4-FFF2-40B4-BE49-F238E27FC236}">
                  <a16:creationId xmlns:a16="http://schemas.microsoft.com/office/drawing/2014/main" id="{6C2CAA5F-BE40-44A7-B196-9AABC92B836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01890" y="125679"/>
              <a:ext cx="1160439" cy="573222"/>
            </a:xfrm>
            <a:prstGeom prst="rect">
              <a:avLst/>
            </a:prstGeom>
          </p:spPr>
        </p:pic>
      </p:grpSp>
      <p:sp>
        <p:nvSpPr>
          <p:cNvPr id="2" name="TextBox 1">
            <a:extLst>
              <a:ext uri="{FF2B5EF4-FFF2-40B4-BE49-F238E27FC236}">
                <a16:creationId xmlns:a16="http://schemas.microsoft.com/office/drawing/2014/main" id="{54E70812-5486-409B-AD1D-5B2BD1D1267C}"/>
              </a:ext>
            </a:extLst>
          </p:cNvPr>
          <p:cNvSpPr txBox="1"/>
          <p:nvPr userDrawn="1"/>
        </p:nvSpPr>
        <p:spPr>
          <a:xfrm rot="19379042">
            <a:off x="3082079" y="1675772"/>
            <a:ext cx="6189133" cy="2646878"/>
          </a:xfrm>
          <a:prstGeom prst="rect">
            <a:avLst/>
          </a:prstGeom>
          <a:noFill/>
        </p:spPr>
        <p:txBody>
          <a:bodyPr wrap="square" rtlCol="0">
            <a:spAutoFit/>
          </a:bodyPr>
          <a:lstStyle/>
          <a:p>
            <a:r>
              <a:rPr lang="en-US" sz="16600" cap="all" baseline="0" dirty="0">
                <a:solidFill>
                  <a:schemeClr val="bg1">
                    <a:lumMod val="85000"/>
                  </a:schemeClr>
                </a:solidFill>
              </a:rPr>
              <a:t>Draft</a:t>
            </a:r>
          </a:p>
        </p:txBody>
      </p:sp>
    </p:spTree>
    <p:extLst>
      <p:ext uri="{BB962C8B-B14F-4D97-AF65-F5344CB8AC3E}">
        <p14:creationId xmlns:p14="http://schemas.microsoft.com/office/powerpoint/2010/main" val="3816919579"/>
      </p:ext>
    </p:extLst>
  </p:cSld>
  <p:clrMap bg1="lt1" tx1="dk1" bg2="lt2" tx2="dk2" accent1="accent1" accent2="accent2" accent3="accent3" accent4="accent4" accent5="accent5" accent6="accent6" hlink="hlink" folHlink="folHlink"/>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DAE3409-A28C-4B1B-BF58-64B6C19C29D0}"/>
              </a:ext>
            </a:extLst>
          </p:cNvPr>
          <p:cNvSpPr/>
          <p:nvPr userDrawn="1"/>
        </p:nvSpPr>
        <p:spPr>
          <a:xfrm>
            <a:off x="-1" y="6472886"/>
            <a:ext cx="12191999" cy="385114"/>
          </a:xfrm>
          <a:prstGeom prst="rect">
            <a:avLst/>
          </a:prstGeom>
          <a:solidFill>
            <a:schemeClr val="bg1">
              <a:lumMod val="8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Poppins Light" panose="00000400000000000000" pitchFamily="50" charset="0"/>
              <a:cs typeface="Poppins Light" panose="00000400000000000000" pitchFamily="50" charset="0"/>
            </a:endParaRPr>
          </a:p>
        </p:txBody>
      </p:sp>
      <p:sp>
        <p:nvSpPr>
          <p:cNvPr id="27" name="Date Placeholder 4">
            <a:extLst>
              <a:ext uri="{FF2B5EF4-FFF2-40B4-BE49-F238E27FC236}">
                <a16:creationId xmlns:a16="http://schemas.microsoft.com/office/drawing/2014/main" id="{55113C87-0D80-4172-8AFD-7457C5F0A9B8}"/>
              </a:ext>
            </a:extLst>
          </p:cNvPr>
          <p:cNvSpPr txBox="1">
            <a:spLocks/>
          </p:cNvSpPr>
          <p:nvPr userDrawn="1"/>
        </p:nvSpPr>
        <p:spPr>
          <a:xfrm>
            <a:off x="838199" y="6501685"/>
            <a:ext cx="2975149" cy="365125"/>
          </a:xfrm>
          <a:prstGeom prst="rect">
            <a:avLst/>
          </a:prstGeom>
        </p:spPr>
        <p:txBody>
          <a:bodyPr anchor="ctr"/>
          <a:lstStyle>
            <a:defPPr>
              <a:defRPr lang="en-US"/>
            </a:defPPr>
            <a:lvl1pPr marL="0" algn="l" defTabSz="914400" rtl="0" eaLnBrk="1" latinLnBrk="0" hangingPunct="1">
              <a:defRPr sz="1000" kern="1200">
                <a:solidFill>
                  <a:srgbClr val="898989"/>
                </a:solidFill>
                <a:latin typeface="Poppins Light" panose="00000400000000000000" pitchFamily="50" charset="0"/>
                <a:ea typeface="+mn-ea"/>
                <a:cs typeface="Poppins Light" panose="00000400000000000000" pitchFamily="50"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September 2020</a:t>
            </a:r>
          </a:p>
        </p:txBody>
      </p:sp>
      <p:sp>
        <p:nvSpPr>
          <p:cNvPr id="9" name="Rectangle 8">
            <a:extLst>
              <a:ext uri="{FF2B5EF4-FFF2-40B4-BE49-F238E27FC236}">
                <a16:creationId xmlns:a16="http://schemas.microsoft.com/office/drawing/2014/main" id="{3F8586E2-21B1-42A9-8D05-F01F391771A3}"/>
              </a:ext>
            </a:extLst>
          </p:cNvPr>
          <p:cNvSpPr/>
          <p:nvPr userDrawn="1"/>
        </p:nvSpPr>
        <p:spPr>
          <a:xfrm>
            <a:off x="11767895" y="6742471"/>
            <a:ext cx="424103" cy="11552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Poppins Light" panose="00000400000000000000" pitchFamily="50" charset="0"/>
              <a:cs typeface="Poppins Light" panose="00000400000000000000" pitchFamily="50" charset="0"/>
            </a:endParaRPr>
          </a:p>
        </p:txBody>
      </p:sp>
      <p:sp>
        <p:nvSpPr>
          <p:cNvPr id="10" name="TextBox 9">
            <a:extLst>
              <a:ext uri="{FF2B5EF4-FFF2-40B4-BE49-F238E27FC236}">
                <a16:creationId xmlns:a16="http://schemas.microsoft.com/office/drawing/2014/main" id="{DA5B9F54-D216-46F0-8320-03FFD5C3E369}"/>
              </a:ext>
            </a:extLst>
          </p:cNvPr>
          <p:cNvSpPr txBox="1"/>
          <p:nvPr userDrawn="1"/>
        </p:nvSpPr>
        <p:spPr>
          <a:xfrm>
            <a:off x="4036219" y="6561136"/>
            <a:ext cx="4114800" cy="246221"/>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000" dirty="0">
                <a:solidFill>
                  <a:srgbClr val="898989"/>
                </a:solidFill>
                <a:latin typeface="Poppins Light" panose="00000400000000000000" pitchFamily="50" charset="0"/>
                <a:cs typeface="Poppins Light" panose="00000400000000000000" pitchFamily="50" charset="0"/>
              </a:rPr>
              <a:t>BrightNight - Confidential</a:t>
            </a:r>
            <a:endParaRPr lang="en-US" sz="1000" dirty="0">
              <a:solidFill>
                <a:srgbClr val="898989"/>
              </a:solidFill>
              <a:latin typeface="Poppins Light" panose="00000400000000000000" pitchFamily="50" charset="0"/>
              <a:cs typeface="Poppins Light" panose="00000400000000000000" pitchFamily="50" charset="0"/>
            </a:endParaRPr>
          </a:p>
        </p:txBody>
      </p:sp>
      <p:sp>
        <p:nvSpPr>
          <p:cNvPr id="11" name="TextBox 10">
            <a:extLst>
              <a:ext uri="{FF2B5EF4-FFF2-40B4-BE49-F238E27FC236}">
                <a16:creationId xmlns:a16="http://schemas.microsoft.com/office/drawing/2014/main" id="{BFF0B467-C347-4A74-AE0D-5C6D13CB8A99}"/>
              </a:ext>
            </a:extLst>
          </p:cNvPr>
          <p:cNvSpPr txBox="1"/>
          <p:nvPr userDrawn="1"/>
        </p:nvSpPr>
        <p:spPr>
          <a:xfrm>
            <a:off x="9444317" y="6532336"/>
            <a:ext cx="2626249" cy="246221"/>
          </a:xfrm>
          <a:prstGeom prst="rect">
            <a:avLst/>
          </a:prstGeom>
          <a:noFill/>
        </p:spPr>
        <p:txBody>
          <a:bodyPr wrap="square" rtlCol="0"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A0B0BA-937A-4940-8AA3-D9B58A371C57}" type="slidenum">
              <a:rPr lang="en-US" sz="1000" smtClean="0">
                <a:solidFill>
                  <a:srgbClr val="898989"/>
                </a:solidFill>
                <a:latin typeface="Poppins Light" panose="00000400000000000000" pitchFamily="50" charset="0"/>
                <a:cs typeface="Poppins Light" panose="00000400000000000000" pitchFamily="50" charset="0"/>
              </a:rPr>
              <a:pPr marL="0" marR="0" lvl="0" indent="0" algn="r" defTabSz="914400" rtl="0" eaLnBrk="1" fontAlgn="auto" latinLnBrk="0" hangingPunct="1">
                <a:lnSpc>
                  <a:spcPct val="100000"/>
                </a:lnSpc>
                <a:spcBef>
                  <a:spcPts val="0"/>
                </a:spcBef>
                <a:spcAft>
                  <a:spcPts val="0"/>
                </a:spcAft>
                <a:buClrTx/>
                <a:buSzTx/>
                <a:buFontTx/>
                <a:buNone/>
                <a:tabLst/>
                <a:defRPr/>
              </a:pPr>
              <a:t>‹#›</a:t>
            </a:fld>
            <a:r>
              <a:rPr lang="en-US" sz="1000" dirty="0">
                <a:latin typeface="Poppins Light" panose="00000400000000000000" pitchFamily="50" charset="0"/>
                <a:cs typeface="Poppins Light" panose="00000400000000000000" pitchFamily="50" charset="0"/>
              </a:rPr>
              <a:t>  </a:t>
            </a:r>
            <a:endParaRPr lang="en-US" sz="1000" dirty="0">
              <a:solidFill>
                <a:srgbClr val="898989"/>
              </a:solidFill>
              <a:latin typeface="Poppins Light" panose="00000400000000000000" pitchFamily="50" charset="0"/>
              <a:cs typeface="Poppins Light" panose="00000400000000000000" pitchFamily="50" charset="0"/>
            </a:endParaRPr>
          </a:p>
        </p:txBody>
      </p:sp>
      <p:grpSp>
        <p:nvGrpSpPr>
          <p:cNvPr id="15" name="Group 14">
            <a:extLst>
              <a:ext uri="{FF2B5EF4-FFF2-40B4-BE49-F238E27FC236}">
                <a16:creationId xmlns:a16="http://schemas.microsoft.com/office/drawing/2014/main" id="{EF72574A-4213-410D-B2B0-1BDBED93D1D7}"/>
              </a:ext>
            </a:extLst>
          </p:cNvPr>
          <p:cNvGrpSpPr/>
          <p:nvPr userDrawn="1"/>
        </p:nvGrpSpPr>
        <p:grpSpPr>
          <a:xfrm>
            <a:off x="10406719" y="0"/>
            <a:ext cx="1796222" cy="824581"/>
            <a:chOff x="10406719" y="0"/>
            <a:chExt cx="1796222" cy="824581"/>
          </a:xfrm>
        </p:grpSpPr>
        <p:grpSp>
          <p:nvGrpSpPr>
            <p:cNvPr id="16" name="Group 15">
              <a:extLst>
                <a:ext uri="{FF2B5EF4-FFF2-40B4-BE49-F238E27FC236}">
                  <a16:creationId xmlns:a16="http://schemas.microsoft.com/office/drawing/2014/main" id="{A40561CE-C8F6-4FBE-B231-C40D4C29C599}"/>
                </a:ext>
              </a:extLst>
            </p:cNvPr>
            <p:cNvGrpSpPr/>
            <p:nvPr userDrawn="1"/>
          </p:nvGrpSpPr>
          <p:grpSpPr>
            <a:xfrm rot="10800000">
              <a:off x="10406719" y="0"/>
              <a:ext cx="1796222" cy="824581"/>
              <a:chOff x="-13391" y="360094"/>
              <a:chExt cx="879040" cy="544076"/>
            </a:xfrm>
          </p:grpSpPr>
          <p:sp>
            <p:nvSpPr>
              <p:cNvPr id="18" name="Forma libre: forma 10">
                <a:extLst>
                  <a:ext uri="{FF2B5EF4-FFF2-40B4-BE49-F238E27FC236}">
                    <a16:creationId xmlns:a16="http://schemas.microsoft.com/office/drawing/2014/main" id="{D5269922-A489-4C4C-A95E-44D6ED478B30}"/>
                  </a:ext>
                </a:extLst>
              </p:cNvPr>
              <p:cNvSpPr/>
              <p:nvPr/>
            </p:nvSpPr>
            <p:spPr>
              <a:xfrm>
                <a:off x="297749" y="360096"/>
                <a:ext cx="567900" cy="544074"/>
              </a:xfrm>
              <a:custGeom>
                <a:avLst/>
                <a:gdLst>
                  <a:gd name="connsiteX0" fmla="*/ 0 w 6285343"/>
                  <a:gd name="connsiteY0" fmla="*/ 0 h 5733236"/>
                  <a:gd name="connsiteX1" fmla="*/ 4717058 w 6285343"/>
                  <a:gd name="connsiteY1" fmla="*/ 0 h 5733236"/>
                  <a:gd name="connsiteX2" fmla="*/ 6285343 w 6285343"/>
                  <a:gd name="connsiteY2" fmla="*/ 5733236 h 5733236"/>
                  <a:gd name="connsiteX3" fmla="*/ 0 w 6285343"/>
                  <a:gd name="connsiteY3" fmla="*/ 5733236 h 5733236"/>
                </a:gdLst>
                <a:ahLst/>
                <a:cxnLst>
                  <a:cxn ang="0">
                    <a:pos x="connsiteX0" y="connsiteY0"/>
                  </a:cxn>
                  <a:cxn ang="0">
                    <a:pos x="connsiteX1" y="connsiteY1"/>
                  </a:cxn>
                  <a:cxn ang="0">
                    <a:pos x="connsiteX2" y="connsiteY2"/>
                  </a:cxn>
                  <a:cxn ang="0">
                    <a:pos x="connsiteX3" y="connsiteY3"/>
                  </a:cxn>
                </a:cxnLst>
                <a:rect l="l" t="t" r="r" b="b"/>
                <a:pathLst>
                  <a:path w="6285343" h="5733236">
                    <a:moveTo>
                      <a:pt x="0" y="0"/>
                    </a:moveTo>
                    <a:lnTo>
                      <a:pt x="4717058" y="0"/>
                    </a:lnTo>
                    <a:lnTo>
                      <a:pt x="6285343" y="5733236"/>
                    </a:lnTo>
                    <a:lnTo>
                      <a:pt x="0" y="5733236"/>
                    </a:lnTo>
                    <a:close/>
                  </a:path>
                </a:pathLst>
              </a:custGeom>
              <a:solidFill>
                <a:srgbClr val="FACF0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s-AR" dirty="0">
                  <a:latin typeface="Poppins Light" panose="00000400000000000000" pitchFamily="50" charset="0"/>
                  <a:cs typeface="Poppins Light" panose="00000400000000000000" pitchFamily="50" charset="0"/>
                </a:endParaRPr>
              </a:p>
            </p:txBody>
          </p:sp>
          <p:sp>
            <p:nvSpPr>
              <p:cNvPr id="19" name="Rectangle 18">
                <a:extLst>
                  <a:ext uri="{FF2B5EF4-FFF2-40B4-BE49-F238E27FC236}">
                    <a16:creationId xmlns:a16="http://schemas.microsoft.com/office/drawing/2014/main" id="{32B9114F-0AC2-4010-9140-5DC81303B382}"/>
                  </a:ext>
                </a:extLst>
              </p:cNvPr>
              <p:cNvSpPr/>
              <p:nvPr/>
            </p:nvSpPr>
            <p:spPr>
              <a:xfrm flipH="1" flipV="1">
                <a:off x="-13391" y="360094"/>
                <a:ext cx="496240" cy="544074"/>
              </a:xfrm>
              <a:prstGeom prst="rect">
                <a:avLst/>
              </a:prstGeom>
              <a:solidFill>
                <a:srgbClr val="FAC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latin typeface="Poppins Light" panose="00000400000000000000" pitchFamily="50" charset="0"/>
                  <a:cs typeface="Poppins Light" panose="00000400000000000000" pitchFamily="50" charset="0"/>
                </a:endParaRPr>
              </a:p>
            </p:txBody>
          </p:sp>
        </p:grpSp>
        <p:pic>
          <p:nvPicPr>
            <p:cNvPr id="17" name="Picture 16">
              <a:extLst>
                <a:ext uri="{FF2B5EF4-FFF2-40B4-BE49-F238E27FC236}">
                  <a16:creationId xmlns:a16="http://schemas.microsoft.com/office/drawing/2014/main" id="{6C2CAA5F-BE40-44A7-B196-9AABC92B836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01890" y="125679"/>
              <a:ext cx="1160439" cy="573222"/>
            </a:xfrm>
            <a:prstGeom prst="rect">
              <a:avLst/>
            </a:prstGeom>
          </p:spPr>
        </p:pic>
      </p:grpSp>
      <p:sp>
        <p:nvSpPr>
          <p:cNvPr id="2" name="TextBox 1">
            <a:extLst>
              <a:ext uri="{FF2B5EF4-FFF2-40B4-BE49-F238E27FC236}">
                <a16:creationId xmlns:a16="http://schemas.microsoft.com/office/drawing/2014/main" id="{54E70812-5486-409B-AD1D-5B2BD1D1267C}"/>
              </a:ext>
            </a:extLst>
          </p:cNvPr>
          <p:cNvSpPr txBox="1"/>
          <p:nvPr userDrawn="1"/>
        </p:nvSpPr>
        <p:spPr>
          <a:xfrm rot="19379042">
            <a:off x="3082079" y="1675772"/>
            <a:ext cx="6189133" cy="2646878"/>
          </a:xfrm>
          <a:prstGeom prst="rect">
            <a:avLst/>
          </a:prstGeom>
          <a:noFill/>
        </p:spPr>
        <p:txBody>
          <a:bodyPr wrap="square" rtlCol="0">
            <a:spAutoFit/>
          </a:bodyPr>
          <a:lstStyle/>
          <a:p>
            <a:r>
              <a:rPr lang="en-US" sz="16600" cap="all" baseline="0" dirty="0">
                <a:solidFill>
                  <a:schemeClr val="bg1">
                    <a:lumMod val="85000"/>
                  </a:schemeClr>
                </a:solidFill>
              </a:rPr>
              <a:t>Draft</a:t>
            </a:r>
          </a:p>
        </p:txBody>
      </p:sp>
    </p:spTree>
    <p:extLst>
      <p:ext uri="{BB962C8B-B14F-4D97-AF65-F5344CB8AC3E}">
        <p14:creationId xmlns:p14="http://schemas.microsoft.com/office/powerpoint/2010/main" val="3945773826"/>
      </p:ext>
    </p:extLst>
  </p:cSld>
  <p:clrMap bg1="lt1" tx1="dk1" bg2="lt2" tx2="dk2" accent1="accent1" accent2="accent2" accent3="accent3" accent4="accent4" accent5="accent5" accent6="accent6" hlink="hlink" folHlink="folHlink"/>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15.gif"/><Relationship Id="rId2" Type="http://schemas.openxmlformats.org/officeDocument/2006/relationships/diagramData" Target="../diagrams/data2.xml"/><Relationship Id="rId1" Type="http://schemas.openxmlformats.org/officeDocument/2006/relationships/slideLayout" Target="../slideLayouts/slideLayout13.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00.xml.rels><?xml version="1.0" encoding="UTF-8" standalone="yes"?>
<Relationships xmlns="http://schemas.openxmlformats.org/package/2006/relationships"><Relationship Id="rId3" Type="http://schemas.openxmlformats.org/officeDocument/2006/relationships/slideLayout" Target="../slideLayouts/slideLayout37.xml"/><Relationship Id="rId2" Type="http://schemas.openxmlformats.org/officeDocument/2006/relationships/video" Target="../media/media3.mov"/><Relationship Id="rId1" Type="http://schemas.microsoft.com/office/2007/relationships/media" Target="../media/media3.mov"/><Relationship Id="rId5" Type="http://schemas.openxmlformats.org/officeDocument/2006/relationships/image" Target="../media/image107.png"/><Relationship Id="rId4" Type="http://schemas.openxmlformats.org/officeDocument/2006/relationships/notesSlide" Target="../notesSlides/notesSlide34.xml"/></Relationships>
</file>

<file path=ppt/slides/_rels/slide101.xml.rels><?xml version="1.0" encoding="UTF-8" standalone="yes"?>
<Relationships xmlns="http://schemas.openxmlformats.org/package/2006/relationships"><Relationship Id="rId2" Type="http://schemas.openxmlformats.org/officeDocument/2006/relationships/image" Target="../media/image108.jpeg"/><Relationship Id="rId1" Type="http://schemas.openxmlformats.org/officeDocument/2006/relationships/slideLayout" Target="../slideLayouts/slideLayout38.xml"/></Relationships>
</file>

<file path=ppt/slides/_rels/slide102.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35.xml"/><Relationship Id="rId1" Type="http://schemas.openxmlformats.org/officeDocument/2006/relationships/slideLayout" Target="../slideLayouts/slideLayout39.xml"/></Relationships>
</file>

<file path=ppt/slides/_rels/slide103.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36.xml"/><Relationship Id="rId1" Type="http://schemas.openxmlformats.org/officeDocument/2006/relationships/slideLayout" Target="../slideLayouts/slideLayout40.xml"/><Relationship Id="rId4" Type="http://schemas.openxmlformats.org/officeDocument/2006/relationships/image" Target="../media/image111.png"/></Relationships>
</file>

<file path=ppt/slides/_rels/slide104.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37.xml"/><Relationship Id="rId1" Type="http://schemas.openxmlformats.org/officeDocument/2006/relationships/slideLayout" Target="../slideLayouts/slideLayout41.xml"/><Relationship Id="rId5" Type="http://schemas.openxmlformats.org/officeDocument/2006/relationships/image" Target="../media/image114.png"/><Relationship Id="rId4" Type="http://schemas.openxmlformats.org/officeDocument/2006/relationships/image" Target="../media/image113.png"/></Relationships>
</file>

<file path=ppt/slides/_rels/slide105.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38.xml"/><Relationship Id="rId1" Type="http://schemas.openxmlformats.org/officeDocument/2006/relationships/slideLayout" Target="../slideLayouts/slideLayout42.xml"/></Relationships>
</file>

<file path=ppt/slides/_rels/slide106.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39.xml"/><Relationship Id="rId1" Type="http://schemas.openxmlformats.org/officeDocument/2006/relationships/slideLayout" Target="../slideLayouts/slideLayout43.xml"/></Relationships>
</file>

<file path=ppt/slides/_rels/slide107.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notesSlide" Target="../notesSlides/notesSlide40.xml"/><Relationship Id="rId1" Type="http://schemas.openxmlformats.org/officeDocument/2006/relationships/slideLayout" Target="../slideLayouts/slideLayout44.xml"/><Relationship Id="rId4" Type="http://schemas.openxmlformats.org/officeDocument/2006/relationships/image" Target="../media/image118.jpeg"/></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45.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3.xml"/><Relationship Id="rId7" Type="http://schemas.openxmlformats.org/officeDocument/2006/relationships/image" Target="../media/image15.gif"/><Relationship Id="rId2" Type="http://schemas.openxmlformats.org/officeDocument/2006/relationships/diagramData" Target="../diagrams/data3.xml"/><Relationship Id="rId1" Type="http://schemas.openxmlformats.org/officeDocument/2006/relationships/slideLayout" Target="../slideLayouts/slideLayout13.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10.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notesSlide" Target="../notesSlides/notesSlide42.xml"/><Relationship Id="rId1" Type="http://schemas.openxmlformats.org/officeDocument/2006/relationships/slideLayout" Target="../slideLayouts/slideLayout47.xml"/></Relationships>
</file>

<file path=ppt/slides/_rels/slide111.xml.rels><?xml version="1.0" encoding="UTF-8" standalone="yes"?>
<Relationships xmlns="http://schemas.openxmlformats.org/package/2006/relationships"><Relationship Id="rId2" Type="http://schemas.openxmlformats.org/officeDocument/2006/relationships/image" Target="../media/image120.jpeg"/><Relationship Id="rId1" Type="http://schemas.openxmlformats.org/officeDocument/2006/relationships/slideLayout" Target="../slideLayouts/slideLayout48.xml"/></Relationships>
</file>

<file path=ppt/slides/_rels/slide112.xml.rels><?xml version="1.0" encoding="UTF-8" standalone="yes"?>
<Relationships xmlns="http://schemas.openxmlformats.org/package/2006/relationships"><Relationship Id="rId3" Type="http://schemas.openxmlformats.org/officeDocument/2006/relationships/slideLayout" Target="../slideLayouts/slideLayout49.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121.png"/><Relationship Id="rId4" Type="http://schemas.openxmlformats.org/officeDocument/2006/relationships/notesSlide" Target="../notesSlides/notesSlide43.xml"/></Relationships>
</file>

<file path=ppt/slides/_rels/slide113.xml.rels><?xml version="1.0" encoding="UTF-8" standalone="yes"?>
<Relationships xmlns="http://schemas.openxmlformats.org/package/2006/relationships"><Relationship Id="rId3" Type="http://schemas.openxmlformats.org/officeDocument/2006/relationships/slideLayout" Target="../slideLayouts/slideLayout50.xml"/><Relationship Id="rId2" Type="http://schemas.openxmlformats.org/officeDocument/2006/relationships/video" Target="../media/media5.mp4"/><Relationship Id="rId1" Type="http://schemas.microsoft.com/office/2007/relationships/media" Target="../media/media5.mp4"/><Relationship Id="rId4" Type="http://schemas.openxmlformats.org/officeDocument/2006/relationships/image" Target="../media/image122.png"/></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52.xml"/></Relationships>
</file>

<file path=ppt/slides/_rels/slide116.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45.xml"/><Relationship Id="rId1" Type="http://schemas.openxmlformats.org/officeDocument/2006/relationships/slideLayout" Target="../slideLayouts/slideLayout53.xml"/></Relationships>
</file>

<file path=ppt/slides/_rels/slide117.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46.xml"/><Relationship Id="rId1" Type="http://schemas.openxmlformats.org/officeDocument/2006/relationships/slideLayout" Target="../slideLayouts/slideLayout54.xml"/><Relationship Id="rId5" Type="http://schemas.openxmlformats.org/officeDocument/2006/relationships/image" Target="../media/image125.png"/><Relationship Id="rId4" Type="http://schemas.openxmlformats.org/officeDocument/2006/relationships/image" Target="../media/image124.png"/></Relationships>
</file>

<file path=ppt/slides/_rels/slide118.xml.rels><?xml version="1.0" encoding="UTF-8" standalone="yes"?>
<Relationships xmlns="http://schemas.openxmlformats.org/package/2006/relationships"><Relationship Id="rId3" Type="http://schemas.openxmlformats.org/officeDocument/2006/relationships/slideLayout" Target="../slideLayouts/slideLayout55.xml"/><Relationship Id="rId2" Type="http://schemas.microsoft.com/office/2007/relationships/media" Target="../media/media6.mp4"/><Relationship Id="rId1" Type="http://schemas.openxmlformats.org/officeDocument/2006/relationships/video" Target="NULL" TargetMode="External"/><Relationship Id="rId5" Type="http://schemas.openxmlformats.org/officeDocument/2006/relationships/image" Target="../media/image126.png"/><Relationship Id="rId4" Type="http://schemas.openxmlformats.org/officeDocument/2006/relationships/notesSlide" Target="../notesSlides/notesSlide47.xml"/></Relationships>
</file>

<file path=ppt/slides/_rels/slide119.xml.rels><?xml version="1.0" encoding="UTF-8" standalone="yes"?>
<Relationships xmlns="http://schemas.openxmlformats.org/package/2006/relationships"><Relationship Id="rId3" Type="http://schemas.openxmlformats.org/officeDocument/2006/relationships/slideLayout" Target="../slideLayouts/slideLayout56.xml"/><Relationship Id="rId2" Type="http://schemas.openxmlformats.org/officeDocument/2006/relationships/video" Target="../media/media7.mp4"/><Relationship Id="rId1" Type="http://schemas.microsoft.com/office/2007/relationships/media" Target="../media/media7.mp4"/><Relationship Id="rId5" Type="http://schemas.openxmlformats.org/officeDocument/2006/relationships/image" Target="../media/image127.png"/><Relationship Id="rId4" Type="http://schemas.openxmlformats.org/officeDocument/2006/relationships/notesSlide" Target="../notesSlides/notesSlide48.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4.xml"/><Relationship Id="rId7" Type="http://schemas.openxmlformats.org/officeDocument/2006/relationships/image" Target="../media/image15.gif"/><Relationship Id="rId2" Type="http://schemas.openxmlformats.org/officeDocument/2006/relationships/diagramData" Target="../diagrams/data4.xml"/><Relationship Id="rId1" Type="http://schemas.openxmlformats.org/officeDocument/2006/relationships/slideLayout" Target="../slideLayouts/slideLayout14.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20.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notesSlide" Target="../notesSlides/notesSlide49.xml"/><Relationship Id="rId1" Type="http://schemas.openxmlformats.org/officeDocument/2006/relationships/slideLayout" Target="../slideLayouts/slideLayout57.xml"/><Relationship Id="rId4" Type="http://schemas.openxmlformats.org/officeDocument/2006/relationships/image" Target="../media/image129.png"/></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58.xml"/></Relationships>
</file>

<file path=ppt/slides/_rels/slide122.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51.xml"/><Relationship Id="rId1" Type="http://schemas.openxmlformats.org/officeDocument/2006/relationships/slideLayout" Target="../slideLayouts/slideLayout26.xml"/><Relationship Id="rId4" Type="http://schemas.openxmlformats.org/officeDocument/2006/relationships/image" Target="../media/image131.emf"/></Relationships>
</file>

<file path=ppt/slides/_rels/slide123.xml.rels><?xml version="1.0" encoding="UTF-8" standalone="yes"?>
<Relationships xmlns="http://schemas.openxmlformats.org/package/2006/relationships"><Relationship Id="rId8" Type="http://schemas.openxmlformats.org/officeDocument/2006/relationships/image" Target="../media/image137.emf"/><Relationship Id="rId13" Type="http://schemas.openxmlformats.org/officeDocument/2006/relationships/image" Target="../media/image142.emf"/><Relationship Id="rId3" Type="http://schemas.openxmlformats.org/officeDocument/2006/relationships/image" Target="../media/image132.png"/><Relationship Id="rId7" Type="http://schemas.openxmlformats.org/officeDocument/2006/relationships/image" Target="../media/image136.emf"/><Relationship Id="rId12" Type="http://schemas.openxmlformats.org/officeDocument/2006/relationships/image" Target="../media/image141.emf"/><Relationship Id="rId2" Type="http://schemas.openxmlformats.org/officeDocument/2006/relationships/notesSlide" Target="../notesSlides/notesSlide52.xml"/><Relationship Id="rId16" Type="http://schemas.openxmlformats.org/officeDocument/2006/relationships/image" Target="../media/image145.png"/><Relationship Id="rId1" Type="http://schemas.openxmlformats.org/officeDocument/2006/relationships/slideLayout" Target="../slideLayouts/slideLayout27.xml"/><Relationship Id="rId6" Type="http://schemas.openxmlformats.org/officeDocument/2006/relationships/image" Target="../media/image135.emf"/><Relationship Id="rId11" Type="http://schemas.openxmlformats.org/officeDocument/2006/relationships/image" Target="../media/image140.emf"/><Relationship Id="rId5" Type="http://schemas.openxmlformats.org/officeDocument/2006/relationships/image" Target="../media/image134.emf"/><Relationship Id="rId15" Type="http://schemas.openxmlformats.org/officeDocument/2006/relationships/image" Target="../media/image144.png"/><Relationship Id="rId10" Type="http://schemas.openxmlformats.org/officeDocument/2006/relationships/image" Target="../media/image139.emf"/><Relationship Id="rId4" Type="http://schemas.openxmlformats.org/officeDocument/2006/relationships/image" Target="../media/image133.emf"/><Relationship Id="rId9" Type="http://schemas.openxmlformats.org/officeDocument/2006/relationships/image" Target="../media/image138.emf"/><Relationship Id="rId14" Type="http://schemas.openxmlformats.org/officeDocument/2006/relationships/image" Target="../media/image143.emf"/></Relationships>
</file>

<file path=ppt/slides/_rels/slide124.xml.rels><?xml version="1.0" encoding="UTF-8" standalone="yes"?>
<Relationships xmlns="http://schemas.openxmlformats.org/package/2006/relationships"><Relationship Id="rId8" Type="http://schemas.openxmlformats.org/officeDocument/2006/relationships/image" Target="../media/image143.emf"/><Relationship Id="rId13" Type="http://schemas.openxmlformats.org/officeDocument/2006/relationships/image" Target="../media/image153.wmf"/><Relationship Id="rId3" Type="http://schemas.openxmlformats.org/officeDocument/2006/relationships/image" Target="../media/image132.png"/><Relationship Id="rId7" Type="http://schemas.openxmlformats.org/officeDocument/2006/relationships/image" Target="../media/image150.emf"/><Relationship Id="rId12" Type="http://schemas.openxmlformats.org/officeDocument/2006/relationships/image" Target="../media/image146.emf"/><Relationship Id="rId2" Type="http://schemas.openxmlformats.org/officeDocument/2006/relationships/slideLayout" Target="../slideLayouts/slideLayout27.xml"/><Relationship Id="rId16" Type="http://schemas.openxmlformats.org/officeDocument/2006/relationships/image" Target="../media/image145.png"/><Relationship Id="rId1" Type="http://schemas.openxmlformats.org/officeDocument/2006/relationships/vmlDrawing" Target="../drawings/vmlDrawing1.vml"/><Relationship Id="rId6" Type="http://schemas.openxmlformats.org/officeDocument/2006/relationships/image" Target="../media/image149.emf"/><Relationship Id="rId11" Type="http://schemas.openxmlformats.org/officeDocument/2006/relationships/oleObject" Target="../embeddings/oleObject1.bin"/><Relationship Id="rId5" Type="http://schemas.openxmlformats.org/officeDocument/2006/relationships/image" Target="../media/image148.emf"/><Relationship Id="rId15" Type="http://schemas.openxmlformats.org/officeDocument/2006/relationships/image" Target="../media/image155.emf"/><Relationship Id="rId10" Type="http://schemas.openxmlformats.org/officeDocument/2006/relationships/image" Target="../media/image152.emf"/><Relationship Id="rId4" Type="http://schemas.openxmlformats.org/officeDocument/2006/relationships/image" Target="../media/image147.emf"/><Relationship Id="rId9" Type="http://schemas.openxmlformats.org/officeDocument/2006/relationships/image" Target="../media/image151.emf"/><Relationship Id="rId14" Type="http://schemas.openxmlformats.org/officeDocument/2006/relationships/image" Target="../media/image154.emf"/></Relationships>
</file>

<file path=ppt/slides/_rels/slide125.xml.rels><?xml version="1.0" encoding="UTF-8" standalone="yes"?>
<Relationships xmlns="http://schemas.openxmlformats.org/package/2006/relationships"><Relationship Id="rId3" Type="http://schemas.openxmlformats.org/officeDocument/2006/relationships/image" Target="../media/image157.jpeg"/><Relationship Id="rId2" Type="http://schemas.openxmlformats.org/officeDocument/2006/relationships/image" Target="../media/image156.jpeg"/><Relationship Id="rId1" Type="http://schemas.openxmlformats.org/officeDocument/2006/relationships/slideLayout" Target="../slideLayouts/slideLayout27.xml"/></Relationships>
</file>

<file path=ppt/slides/_rels/slide126.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58.png"/><Relationship Id="rId1" Type="http://schemas.openxmlformats.org/officeDocument/2006/relationships/slideLayout" Target="../slideLayouts/slideLayout27.xml"/><Relationship Id="rId4" Type="http://schemas.openxmlformats.org/officeDocument/2006/relationships/image" Target="../media/image145.png"/></Relationships>
</file>

<file path=ppt/slides/_rels/slide127.xml.rels><?xml version="1.0" encoding="UTF-8" standalone="yes"?>
<Relationships xmlns="http://schemas.openxmlformats.org/package/2006/relationships"><Relationship Id="rId3" Type="http://schemas.openxmlformats.org/officeDocument/2006/relationships/image" Target="../media/image159.jpeg"/><Relationship Id="rId2" Type="http://schemas.openxmlformats.org/officeDocument/2006/relationships/image" Target="../media/image145.png"/><Relationship Id="rId1" Type="http://schemas.openxmlformats.org/officeDocument/2006/relationships/slideLayout" Target="../slideLayouts/slideLayout27.xml"/><Relationship Id="rId5" Type="http://schemas.openxmlformats.org/officeDocument/2006/relationships/image" Target="../media/image161.png"/><Relationship Id="rId4" Type="http://schemas.openxmlformats.org/officeDocument/2006/relationships/image" Target="../media/image160.png"/></Relationships>
</file>

<file path=ppt/slides/_rels/slide128.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image" Target="../media/image162.png"/><Relationship Id="rId1" Type="http://schemas.openxmlformats.org/officeDocument/2006/relationships/slideLayout" Target="../slideLayouts/slideLayout27.xml"/></Relationships>
</file>

<file path=ppt/slides/_rels/slide129.xml.rels><?xml version="1.0" encoding="UTF-8" standalone="yes"?>
<Relationships xmlns="http://schemas.openxmlformats.org/package/2006/relationships"><Relationship Id="rId8" Type="http://schemas.openxmlformats.org/officeDocument/2006/relationships/image" Target="../media/image145.png"/><Relationship Id="rId3" Type="http://schemas.openxmlformats.org/officeDocument/2006/relationships/image" Target="../media/image164.png"/><Relationship Id="rId7" Type="http://schemas.openxmlformats.org/officeDocument/2006/relationships/image" Target="../media/image168.jpeg"/><Relationship Id="rId2" Type="http://schemas.openxmlformats.org/officeDocument/2006/relationships/image" Target="../media/image163.jpeg"/><Relationship Id="rId1" Type="http://schemas.openxmlformats.org/officeDocument/2006/relationships/slideLayout" Target="../slideLayouts/slideLayout27.xml"/><Relationship Id="rId6" Type="http://schemas.openxmlformats.org/officeDocument/2006/relationships/image" Target="../media/image167.png"/><Relationship Id="rId5" Type="http://schemas.openxmlformats.org/officeDocument/2006/relationships/image" Target="../media/image166.png"/><Relationship Id="rId4" Type="http://schemas.openxmlformats.org/officeDocument/2006/relationships/image" Target="../media/image165.jpeg"/></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3.xml"/><Relationship Id="rId1" Type="http://schemas.openxmlformats.org/officeDocument/2006/relationships/slideLayout" Target="../slideLayouts/slideLayout15.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30.xml.rels><?xml version="1.0" encoding="UTF-8" standalone="yes"?>
<Relationships xmlns="http://schemas.openxmlformats.org/package/2006/relationships"><Relationship Id="rId3" Type="http://schemas.openxmlformats.org/officeDocument/2006/relationships/image" Target="../media/image169.png"/><Relationship Id="rId7" Type="http://schemas.openxmlformats.org/officeDocument/2006/relationships/image" Target="../media/image173.jpeg"/><Relationship Id="rId2" Type="http://schemas.openxmlformats.org/officeDocument/2006/relationships/image" Target="../media/image145.png"/><Relationship Id="rId1" Type="http://schemas.openxmlformats.org/officeDocument/2006/relationships/slideLayout" Target="../slideLayouts/slideLayout27.xml"/><Relationship Id="rId6" Type="http://schemas.openxmlformats.org/officeDocument/2006/relationships/image" Target="../media/image172.jpeg"/><Relationship Id="rId5" Type="http://schemas.openxmlformats.org/officeDocument/2006/relationships/image" Target="../media/image171.jpeg"/><Relationship Id="rId4" Type="http://schemas.openxmlformats.org/officeDocument/2006/relationships/image" Target="../media/image170.png"/></Relationships>
</file>

<file path=ppt/slides/_rels/slide131.xml.rels><?xml version="1.0" encoding="UTF-8" standalone="yes"?>
<Relationships xmlns="http://schemas.openxmlformats.org/package/2006/relationships"><Relationship Id="rId3" Type="http://schemas.openxmlformats.org/officeDocument/2006/relationships/image" Target="../media/image174.jpeg"/><Relationship Id="rId2" Type="http://schemas.openxmlformats.org/officeDocument/2006/relationships/image" Target="../media/image145.png"/><Relationship Id="rId1" Type="http://schemas.openxmlformats.org/officeDocument/2006/relationships/slideLayout" Target="../slideLayouts/slideLayout27.xml"/><Relationship Id="rId6" Type="http://schemas.openxmlformats.org/officeDocument/2006/relationships/image" Target="../media/image177.png"/><Relationship Id="rId5" Type="http://schemas.openxmlformats.org/officeDocument/2006/relationships/image" Target="../media/image176.png"/><Relationship Id="rId4" Type="http://schemas.openxmlformats.org/officeDocument/2006/relationships/image" Target="../media/image175.jpeg"/></Relationships>
</file>

<file path=ppt/slides/_rels/slide132.xml.rels><?xml version="1.0" encoding="UTF-8" standalone="yes"?>
<Relationships xmlns="http://schemas.openxmlformats.org/package/2006/relationships"><Relationship Id="rId8" Type="http://schemas.openxmlformats.org/officeDocument/2006/relationships/image" Target="../media/image145.png"/><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53.xml"/><Relationship Id="rId1" Type="http://schemas.openxmlformats.org/officeDocument/2006/relationships/slideLayout" Target="../slideLayouts/slideLayout27.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133.xml.rels><?xml version="1.0" encoding="UTF-8" standalone="yes"?>
<Relationships xmlns="http://schemas.openxmlformats.org/package/2006/relationships"><Relationship Id="rId8" Type="http://schemas.openxmlformats.org/officeDocument/2006/relationships/image" Target="../media/image190.png"/><Relationship Id="rId3" Type="http://schemas.openxmlformats.org/officeDocument/2006/relationships/image" Target="../media/image185.png"/><Relationship Id="rId7" Type="http://schemas.openxmlformats.org/officeDocument/2006/relationships/image" Target="../media/image189.png"/><Relationship Id="rId2" Type="http://schemas.openxmlformats.org/officeDocument/2006/relationships/image" Target="../media/image184.png"/><Relationship Id="rId1" Type="http://schemas.openxmlformats.org/officeDocument/2006/relationships/slideLayout" Target="../slideLayouts/slideLayout27.xml"/><Relationship Id="rId6" Type="http://schemas.openxmlformats.org/officeDocument/2006/relationships/image" Target="../media/image188.png"/><Relationship Id="rId5" Type="http://schemas.openxmlformats.org/officeDocument/2006/relationships/image" Target="../media/image187.png"/><Relationship Id="rId10" Type="http://schemas.openxmlformats.org/officeDocument/2006/relationships/image" Target="../media/image191.png"/><Relationship Id="rId4" Type="http://schemas.openxmlformats.org/officeDocument/2006/relationships/image" Target="../media/image186.png"/><Relationship Id="rId9" Type="http://schemas.openxmlformats.org/officeDocument/2006/relationships/image" Target="../media/image145.png"/></Relationships>
</file>

<file path=ppt/slides/_rels/slide134.xml.rels><?xml version="1.0" encoding="UTF-8" standalone="yes"?>
<Relationships xmlns="http://schemas.openxmlformats.org/package/2006/relationships"><Relationship Id="rId8" Type="http://schemas.openxmlformats.org/officeDocument/2006/relationships/image" Target="../media/image197.jpeg"/><Relationship Id="rId13" Type="http://schemas.openxmlformats.org/officeDocument/2006/relationships/image" Target="../media/image202.jpeg"/><Relationship Id="rId3" Type="http://schemas.openxmlformats.org/officeDocument/2006/relationships/image" Target="../media/image192.jpeg"/><Relationship Id="rId7" Type="http://schemas.openxmlformats.org/officeDocument/2006/relationships/image" Target="../media/image196.jpeg"/><Relationship Id="rId12" Type="http://schemas.openxmlformats.org/officeDocument/2006/relationships/image" Target="../media/image201.jpeg"/><Relationship Id="rId17" Type="http://schemas.openxmlformats.org/officeDocument/2006/relationships/image" Target="../media/image206.jpeg"/><Relationship Id="rId2" Type="http://schemas.openxmlformats.org/officeDocument/2006/relationships/image" Target="../media/image145.png"/><Relationship Id="rId16" Type="http://schemas.openxmlformats.org/officeDocument/2006/relationships/image" Target="../media/image205.jpeg"/><Relationship Id="rId1" Type="http://schemas.openxmlformats.org/officeDocument/2006/relationships/slideLayout" Target="../slideLayouts/slideLayout27.xml"/><Relationship Id="rId6" Type="http://schemas.openxmlformats.org/officeDocument/2006/relationships/image" Target="../media/image195.jpeg"/><Relationship Id="rId11" Type="http://schemas.openxmlformats.org/officeDocument/2006/relationships/image" Target="../media/image200.jpeg"/><Relationship Id="rId5" Type="http://schemas.openxmlformats.org/officeDocument/2006/relationships/image" Target="../media/image194.jpeg"/><Relationship Id="rId15" Type="http://schemas.openxmlformats.org/officeDocument/2006/relationships/image" Target="../media/image204.png"/><Relationship Id="rId10" Type="http://schemas.openxmlformats.org/officeDocument/2006/relationships/image" Target="../media/image199.jpeg"/><Relationship Id="rId4" Type="http://schemas.openxmlformats.org/officeDocument/2006/relationships/image" Target="../media/image193.jpeg"/><Relationship Id="rId9" Type="http://schemas.openxmlformats.org/officeDocument/2006/relationships/image" Target="../media/image198.jpeg"/><Relationship Id="rId14" Type="http://schemas.openxmlformats.org/officeDocument/2006/relationships/image" Target="../media/image203.jpeg"/></Relationships>
</file>

<file path=ppt/slides/_rels/slide135.xml.rels><?xml version="1.0" encoding="UTF-8" standalone="yes"?>
<Relationships xmlns="http://schemas.openxmlformats.org/package/2006/relationships"><Relationship Id="rId8" Type="http://schemas.openxmlformats.org/officeDocument/2006/relationships/image" Target="../media/image210.jpeg"/><Relationship Id="rId13" Type="http://schemas.openxmlformats.org/officeDocument/2006/relationships/image" Target="../media/image214.png"/><Relationship Id="rId3" Type="http://schemas.microsoft.com/office/2007/relationships/hdphoto" Target="../media/hdphoto8.wdp"/><Relationship Id="rId7" Type="http://schemas.microsoft.com/office/2007/relationships/hdphoto" Target="../media/hdphoto10.wdp"/><Relationship Id="rId12" Type="http://schemas.openxmlformats.org/officeDocument/2006/relationships/image" Target="../media/image213.png"/><Relationship Id="rId2" Type="http://schemas.openxmlformats.org/officeDocument/2006/relationships/image" Target="../media/image207.jpeg"/><Relationship Id="rId16" Type="http://schemas.openxmlformats.org/officeDocument/2006/relationships/image" Target="../media/image145.png"/><Relationship Id="rId1" Type="http://schemas.openxmlformats.org/officeDocument/2006/relationships/slideLayout" Target="../slideLayouts/slideLayout27.xml"/><Relationship Id="rId6" Type="http://schemas.openxmlformats.org/officeDocument/2006/relationships/image" Target="../media/image209.jpeg"/><Relationship Id="rId11" Type="http://schemas.openxmlformats.org/officeDocument/2006/relationships/image" Target="../media/image212.png"/><Relationship Id="rId5" Type="http://schemas.microsoft.com/office/2007/relationships/hdphoto" Target="../media/hdphoto9.wdp"/><Relationship Id="rId15" Type="http://schemas.openxmlformats.org/officeDocument/2006/relationships/image" Target="../media/image216.png"/><Relationship Id="rId10" Type="http://schemas.openxmlformats.org/officeDocument/2006/relationships/image" Target="../media/image211.wmf"/><Relationship Id="rId4" Type="http://schemas.openxmlformats.org/officeDocument/2006/relationships/image" Target="../media/image208.jpeg"/><Relationship Id="rId9" Type="http://schemas.microsoft.com/office/2007/relationships/hdphoto" Target="../media/hdphoto11.wdp"/><Relationship Id="rId14" Type="http://schemas.openxmlformats.org/officeDocument/2006/relationships/image" Target="../media/image215.png"/></Relationships>
</file>

<file path=ppt/slides/_rels/slide136.xml.rels><?xml version="1.0" encoding="UTF-8" standalone="yes"?>
<Relationships xmlns="http://schemas.openxmlformats.org/package/2006/relationships"><Relationship Id="rId3" Type="http://schemas.openxmlformats.org/officeDocument/2006/relationships/image" Target="../media/image216.png"/><Relationship Id="rId2" Type="http://schemas.openxmlformats.org/officeDocument/2006/relationships/image" Target="../media/image215.png"/><Relationship Id="rId1" Type="http://schemas.openxmlformats.org/officeDocument/2006/relationships/slideLayout" Target="../slideLayouts/slideLayout27.xml"/><Relationship Id="rId4" Type="http://schemas.openxmlformats.org/officeDocument/2006/relationships/image" Target="../media/image145.png"/></Relationships>
</file>

<file path=ppt/slides/_rels/slide137.xml.rels><?xml version="1.0" encoding="UTF-8" standalone="yes"?>
<Relationships xmlns="http://schemas.openxmlformats.org/package/2006/relationships"><Relationship Id="rId3" Type="http://schemas.openxmlformats.org/officeDocument/2006/relationships/image" Target="../media/image218.png"/><Relationship Id="rId2" Type="http://schemas.openxmlformats.org/officeDocument/2006/relationships/image" Target="../media/image217.png"/><Relationship Id="rId1" Type="http://schemas.openxmlformats.org/officeDocument/2006/relationships/slideLayout" Target="../slideLayouts/slideLayout27.xml"/><Relationship Id="rId6" Type="http://schemas.openxmlformats.org/officeDocument/2006/relationships/image" Target="../media/image220.png"/><Relationship Id="rId5" Type="http://schemas.openxmlformats.org/officeDocument/2006/relationships/image" Target="../media/image219.png"/><Relationship Id="rId4" Type="http://schemas.openxmlformats.org/officeDocument/2006/relationships/image" Target="../media/image145.png"/></Relationships>
</file>

<file path=ppt/slides/_rels/slide138.xml.rels><?xml version="1.0" encoding="UTF-8" standalone="yes"?>
<Relationships xmlns="http://schemas.openxmlformats.org/package/2006/relationships"><Relationship Id="rId8" Type="http://schemas.openxmlformats.org/officeDocument/2006/relationships/image" Target="../media/image145.png"/><Relationship Id="rId3" Type="http://schemas.openxmlformats.org/officeDocument/2006/relationships/image" Target="../media/image221.emf"/><Relationship Id="rId7" Type="http://schemas.openxmlformats.org/officeDocument/2006/relationships/image" Target="../media/image225.emf"/><Relationship Id="rId2" Type="http://schemas.openxmlformats.org/officeDocument/2006/relationships/notesSlide" Target="../notesSlides/notesSlide54.xml"/><Relationship Id="rId1" Type="http://schemas.openxmlformats.org/officeDocument/2006/relationships/slideLayout" Target="../slideLayouts/slideLayout27.xml"/><Relationship Id="rId6" Type="http://schemas.openxmlformats.org/officeDocument/2006/relationships/image" Target="../media/image224.emf"/><Relationship Id="rId5" Type="http://schemas.openxmlformats.org/officeDocument/2006/relationships/image" Target="../media/image223.emf"/><Relationship Id="rId4" Type="http://schemas.openxmlformats.org/officeDocument/2006/relationships/image" Target="../media/image222.emf"/></Relationships>
</file>

<file path=ppt/slides/_rels/slide13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5.gif"/><Relationship Id="rId2" Type="http://schemas.openxmlformats.org/officeDocument/2006/relationships/image" Target="../media/image20.wmf"/><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15.gif"/><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8" Type="http://schemas.openxmlformats.org/officeDocument/2006/relationships/diagramData" Target="../diagrams/data7.xml"/><Relationship Id="rId3" Type="http://schemas.openxmlformats.org/officeDocument/2006/relationships/diagramData" Target="../diagrams/data6.xml"/><Relationship Id="rId7" Type="http://schemas.microsoft.com/office/2007/relationships/diagramDrawing" Target="../diagrams/drawing6.xml"/><Relationship Id="rId12" Type="http://schemas.microsoft.com/office/2007/relationships/diagramDrawing" Target="../diagrams/drawing7.xml"/><Relationship Id="rId2" Type="http://schemas.openxmlformats.org/officeDocument/2006/relationships/notesSlide" Target="../notesSlides/notesSlide5.xml"/><Relationship Id="rId1" Type="http://schemas.openxmlformats.org/officeDocument/2006/relationships/slideLayout" Target="../slideLayouts/slideLayout16.xml"/><Relationship Id="rId6" Type="http://schemas.openxmlformats.org/officeDocument/2006/relationships/diagramColors" Target="../diagrams/colors6.xml"/><Relationship Id="rId11" Type="http://schemas.openxmlformats.org/officeDocument/2006/relationships/diagramColors" Target="../diagrams/colors7.xml"/><Relationship Id="rId5" Type="http://schemas.openxmlformats.org/officeDocument/2006/relationships/diagramQuickStyle" Target="../diagrams/quickStyle6.xml"/><Relationship Id="rId10" Type="http://schemas.openxmlformats.org/officeDocument/2006/relationships/diagramQuickStyle" Target="../diagrams/quickStyle7.xml"/><Relationship Id="rId4" Type="http://schemas.openxmlformats.org/officeDocument/2006/relationships/diagramLayout" Target="../diagrams/layout6.xml"/><Relationship Id="rId9" Type="http://schemas.openxmlformats.org/officeDocument/2006/relationships/diagramLayout" Target="../diagrams/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2" Type="http://schemas.openxmlformats.org/officeDocument/2006/relationships/comments" Target="../comments/comment2.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15.gif"/><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2" Type="http://schemas.openxmlformats.org/officeDocument/2006/relationships/image" Target="../media/image15.gif"/><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15.gif"/><Relationship Id="rId1" Type="http://schemas.openxmlformats.org/officeDocument/2006/relationships/slideLayout" Target="../slideLayouts/slideLayout15.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8.xml.rels><?xml version="1.0" encoding="UTF-8" standalone="yes"?>
<Relationships xmlns="http://schemas.openxmlformats.org/package/2006/relationships"><Relationship Id="rId2" Type="http://schemas.openxmlformats.org/officeDocument/2006/relationships/slideLayout" Target="../slideLayouts/slideLayout18.xml"/><Relationship Id="rId1" Type="http://schemas.openxmlformats.org/officeDocument/2006/relationships/tags" Target="../tags/tag1.xml"/></Relationships>
</file>

<file path=ppt/slides/_rels/slide3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8" Type="http://schemas.openxmlformats.org/officeDocument/2006/relationships/image" Target="../media/image15.gif"/><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8.xml"/></Relationships>
</file>

<file path=ppt/slides/_rels/slide42.xml.rels><?xml version="1.0" encoding="UTF-8" standalone="yes"?>
<Relationships xmlns="http://schemas.openxmlformats.org/package/2006/relationships"><Relationship Id="rId3" Type="http://schemas.openxmlformats.org/officeDocument/2006/relationships/hyperlink" Target="https://doi.org/10.1002/pip.1103" TargetMode="External"/><Relationship Id="rId2" Type="http://schemas.openxmlformats.org/officeDocument/2006/relationships/image" Target="../media/image28.png"/><Relationship Id="rId1" Type="http://schemas.openxmlformats.org/officeDocument/2006/relationships/slideLayout" Target="../slideLayouts/slideLayout18.xml"/><Relationship Id="rId4" Type="http://schemas.openxmlformats.org/officeDocument/2006/relationships/image" Target="../media/image29.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8.xml"/></Relationships>
</file>

<file path=ppt/slides/_rels/slide4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1.png"/><Relationship Id="rId1" Type="http://schemas.openxmlformats.org/officeDocument/2006/relationships/slideLayout" Target="../slideLayouts/slideLayout18.xml"/><Relationship Id="rId5" Type="http://schemas.microsoft.com/office/2007/relationships/hdphoto" Target="../media/hdphoto2.wdp"/><Relationship Id="rId4" Type="http://schemas.openxmlformats.org/officeDocument/2006/relationships/image" Target="../media/image32.png"/></Relationships>
</file>

<file path=ppt/slides/_rels/slide4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18.xml"/></Relationships>
</file>

<file path=ppt/slides/_rels/slide4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png"/><Relationship Id="rId1" Type="http://schemas.openxmlformats.org/officeDocument/2006/relationships/slideLayout" Target="../slideLayouts/slideLayout18.xml"/><Relationship Id="rId5" Type="http://schemas.openxmlformats.org/officeDocument/2006/relationships/image" Target="../media/image38.jpeg"/><Relationship Id="rId4" Type="http://schemas.openxmlformats.org/officeDocument/2006/relationships/image" Target="../media/image37.jpeg"/></Relationships>
</file>

<file path=ppt/slides/_rels/slide5.xml.rels><?xml version="1.0" encoding="UTF-8" standalone="yes"?>
<Relationships xmlns="http://schemas.openxmlformats.org/package/2006/relationships"><Relationship Id="rId3" Type="http://schemas.openxmlformats.org/officeDocument/2006/relationships/image" Target="../media/image15.gif"/><Relationship Id="rId2" Type="http://schemas.openxmlformats.org/officeDocument/2006/relationships/image" Target="../media/image16.png"/><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18.xml"/><Relationship Id="rId5" Type="http://schemas.openxmlformats.org/officeDocument/2006/relationships/image" Target="../media/image42.png"/><Relationship Id="rId4" Type="http://schemas.openxmlformats.org/officeDocument/2006/relationships/image" Target="../media/image41.png"/></Relationships>
</file>

<file path=ppt/slides/_rels/slide51.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43.png"/><Relationship Id="rId1" Type="http://schemas.openxmlformats.org/officeDocument/2006/relationships/slideLayout" Target="../slideLayouts/slideLayout18.xml"/></Relationships>
</file>

<file path=ppt/slides/_rels/slide52.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44.png"/><Relationship Id="rId1" Type="http://schemas.openxmlformats.org/officeDocument/2006/relationships/slideLayout" Target="../slideLayouts/slideLayout18.xml"/><Relationship Id="rId5" Type="http://schemas.openxmlformats.org/officeDocument/2006/relationships/image" Target="../media/image46.png"/><Relationship Id="rId4" Type="http://schemas.openxmlformats.org/officeDocument/2006/relationships/image" Target="../media/image45.png"/></Relationships>
</file>

<file path=ppt/slides/_rels/slide53.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8.xml"/></Relationships>
</file>

<file path=ppt/slides/_rels/slide5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18.xml"/><Relationship Id="rId5" Type="http://schemas.openxmlformats.org/officeDocument/2006/relationships/image" Target="../media/image51.png"/><Relationship Id="rId4" Type="http://schemas.openxmlformats.org/officeDocument/2006/relationships/image" Target="../media/image50.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7.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8.xml"/></Relationships>
</file>

<file path=ppt/slides/_rels/slide58.xml.rels><?xml version="1.0" encoding="UTF-8" standalone="yes"?>
<Relationships xmlns="http://schemas.openxmlformats.org/package/2006/relationships"><Relationship Id="rId3" Type="http://schemas.microsoft.com/office/2007/relationships/hdphoto" Target="../media/hdphoto5.wdp"/><Relationship Id="rId7" Type="http://schemas.openxmlformats.org/officeDocument/2006/relationships/image" Target="../media/image56.png"/><Relationship Id="rId2" Type="http://schemas.openxmlformats.org/officeDocument/2006/relationships/image" Target="../media/image53.png"/><Relationship Id="rId1" Type="http://schemas.openxmlformats.org/officeDocument/2006/relationships/slideLayout" Target="../slideLayouts/slideLayout18.xml"/><Relationship Id="rId6" Type="http://schemas.openxmlformats.org/officeDocument/2006/relationships/image" Target="../media/image55.png"/><Relationship Id="rId5" Type="http://schemas.microsoft.com/office/2007/relationships/hdphoto" Target="../media/hdphoto6.wdp"/><Relationship Id="rId4" Type="http://schemas.openxmlformats.org/officeDocument/2006/relationships/image" Target="../media/image54.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3" Type="http://schemas.openxmlformats.org/officeDocument/2006/relationships/image" Target="../media/image15.gif"/><Relationship Id="rId2" Type="http://schemas.openxmlformats.org/officeDocument/2006/relationships/image" Target="../media/image17.png"/><Relationship Id="rId1" Type="http://schemas.openxmlformats.org/officeDocument/2006/relationships/slideLayout" Target="../slideLayouts/slideLayout14.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1.xml.rels><?xml version="1.0" encoding="UTF-8" standalone="yes"?>
<Relationships xmlns="http://schemas.openxmlformats.org/package/2006/relationships"><Relationship Id="rId3" Type="http://schemas.openxmlformats.org/officeDocument/2006/relationships/image" Target="../media/image57.emf"/><Relationship Id="rId2" Type="http://schemas.openxmlformats.org/officeDocument/2006/relationships/notesSlide" Target="../notesSlides/notesSlide7.xml"/><Relationship Id="rId1" Type="http://schemas.openxmlformats.org/officeDocument/2006/relationships/slideLayout" Target="../slideLayouts/slideLayout19.xml"/></Relationships>
</file>

<file path=ppt/slides/_rels/slide62.xml.rels><?xml version="1.0" encoding="UTF-8" standalone="yes"?>
<Relationships xmlns="http://schemas.openxmlformats.org/package/2006/relationships"><Relationship Id="rId3" Type="http://schemas.openxmlformats.org/officeDocument/2006/relationships/image" Target="../media/image58.emf"/><Relationship Id="rId2" Type="http://schemas.openxmlformats.org/officeDocument/2006/relationships/notesSlide" Target="../notesSlides/notesSlide8.xml"/><Relationship Id="rId1" Type="http://schemas.openxmlformats.org/officeDocument/2006/relationships/slideLayout" Target="../slideLayouts/slideLayout19.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emf"/><Relationship Id="rId1" Type="http://schemas.openxmlformats.org/officeDocument/2006/relationships/slideLayout" Target="../slideLayouts/slideLayout18.xml"/></Relationships>
</file>

<file path=ppt/slides/_rels/slide65.xml.rels><?xml version="1.0" encoding="UTF-8" standalone="yes"?>
<Relationships xmlns="http://schemas.openxmlformats.org/package/2006/relationships"><Relationship Id="rId8" Type="http://schemas.openxmlformats.org/officeDocument/2006/relationships/hyperlink" Target="https://cms2020.siliconpv.com/video/list" TargetMode="External"/><Relationship Id="rId3" Type="http://schemas.openxmlformats.org/officeDocument/2006/relationships/image" Target="../media/image600.png"/><Relationship Id="rId7" Type="http://schemas.openxmlformats.org/officeDocument/2006/relationships/image" Target="../media/image64.png"/><Relationship Id="rId2" Type="http://schemas.openxmlformats.org/officeDocument/2006/relationships/image" Target="../media/image59.png"/><Relationship Id="rId1" Type="http://schemas.openxmlformats.org/officeDocument/2006/relationships/slideLayout" Target="../slideLayouts/slideLayout18.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1.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2.xml"/></Relationships>
</file>

<file path=ppt/slides/_rels/slide7.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image" Target="../media/image18.png"/><Relationship Id="rId1" Type="http://schemas.openxmlformats.org/officeDocument/2006/relationships/slideLayout" Target="../slideLayouts/slideLayout14.xml"/></Relationships>
</file>

<file path=ppt/slides/_rels/slide7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1.xml"/><Relationship Id="rId1" Type="http://schemas.openxmlformats.org/officeDocument/2006/relationships/slideLayout" Target="../slideLayouts/slideLayout22.xml"/></Relationships>
</file>

<file path=ppt/slides/_rels/slide71.xml.rels><?xml version="1.0" encoding="UTF-8" standalone="yes"?>
<Relationships xmlns="http://schemas.openxmlformats.org/package/2006/relationships"><Relationship Id="rId3" Type="http://schemas.openxmlformats.org/officeDocument/2006/relationships/image" Target="../media/image67.emf"/><Relationship Id="rId2" Type="http://schemas.openxmlformats.org/officeDocument/2006/relationships/image" Target="../media/image66.png"/><Relationship Id="rId1" Type="http://schemas.openxmlformats.org/officeDocument/2006/relationships/slideLayout" Target="../slideLayouts/slideLayout23.xml"/><Relationship Id="rId6" Type="http://schemas.openxmlformats.org/officeDocument/2006/relationships/image" Target="../media/image70.jpeg"/><Relationship Id="rId5" Type="http://schemas.openxmlformats.org/officeDocument/2006/relationships/image" Target="../media/image69.emf"/><Relationship Id="rId4" Type="http://schemas.openxmlformats.org/officeDocument/2006/relationships/image" Target="../media/image68.emf"/></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3.xml"/></Relationships>
</file>

<file path=ppt/slides/_rels/slide73.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3.xml"/></Relationships>
</file>

<file path=ppt/slides/_rels/slide74.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3.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2.xml"/></Relationships>
</file>

<file path=ppt/slides/_rels/slide76.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14.xml"/><Relationship Id="rId1" Type="http://schemas.openxmlformats.org/officeDocument/2006/relationships/slideLayout" Target="../slideLayouts/slideLayout22.xml"/><Relationship Id="rId5" Type="http://schemas.openxmlformats.org/officeDocument/2006/relationships/image" Target="../media/image74.png"/><Relationship Id="rId4" Type="http://schemas.openxmlformats.org/officeDocument/2006/relationships/image" Target="../media/image73.png"/></Relationships>
</file>

<file path=ppt/slides/_rels/slide77.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image" Target="../media/image75.png"/><Relationship Id="rId7" Type="http://schemas.openxmlformats.org/officeDocument/2006/relationships/image" Target="../media/image79.png"/><Relationship Id="rId2" Type="http://schemas.openxmlformats.org/officeDocument/2006/relationships/notesSlide" Target="../notesSlides/notesSlide15.xml"/><Relationship Id="rId1" Type="http://schemas.openxmlformats.org/officeDocument/2006/relationships/slideLayout" Target="../slideLayouts/slideLayout22.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76.png"/></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2.xml"/></Relationships>
</file>

<file path=ppt/slides/_rels/slide79.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7.xml"/><Relationship Id="rId1" Type="http://schemas.openxmlformats.org/officeDocument/2006/relationships/slideLayout" Target="../slideLayouts/slideLayout22.xml"/></Relationships>
</file>

<file path=ppt/slides/_rels/slide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4.xml"/></Relationships>
</file>

<file path=ppt/slides/_rels/slide80.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18.xml"/><Relationship Id="rId1" Type="http://schemas.openxmlformats.org/officeDocument/2006/relationships/slideLayout" Target="../slideLayouts/slideLayout22.xml"/></Relationships>
</file>

<file path=ppt/slides/_rels/slide81.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19.xml"/><Relationship Id="rId1" Type="http://schemas.openxmlformats.org/officeDocument/2006/relationships/slideLayout" Target="../slideLayouts/slideLayout22.xml"/></Relationships>
</file>

<file path=ppt/slides/_rels/slide82.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20.xml"/><Relationship Id="rId1" Type="http://schemas.openxmlformats.org/officeDocument/2006/relationships/slideLayout" Target="../slideLayouts/slideLayout22.xml"/></Relationships>
</file>

<file path=ppt/slides/_rels/slide83.xml.rels><?xml version="1.0" encoding="UTF-8" standalone="yes"?>
<Relationships xmlns="http://schemas.openxmlformats.org/package/2006/relationships"><Relationship Id="rId3" Type="http://schemas.openxmlformats.org/officeDocument/2006/relationships/hyperlink" Target="https://gcc01.safelinks.protection.outlook.com/?url=https%3A%2F%2Fdata.mendeley.com%2Fdatasets%2Fb2k4jcd656%2F1&amp;data=02%7C01%7Cingrid.repins%40nrel.gov%7Cc0da59fadeb846c6e99a08d849a81341%7Ca0f29d7e28cd4f5484427885aee7c080%7C0%7C0%7C637340333531098036&amp;sdata=tDC%2FnqF1e6l3xzyx%2Bdz%2F3y9a%2B6NMCA%2FKdP6tVuf3YRY%3D&amp;reserved=0" TargetMode="External"/><Relationship Id="rId2" Type="http://schemas.openxmlformats.org/officeDocument/2006/relationships/notesSlide" Target="../notesSlides/notesSlide21.xml"/><Relationship Id="rId1" Type="http://schemas.openxmlformats.org/officeDocument/2006/relationships/slideLayout" Target="../slideLayouts/slideLayout22.xml"/><Relationship Id="rId4" Type="http://schemas.openxmlformats.org/officeDocument/2006/relationships/hyperlink" Target="https://gcc01.safelinks.protection.outlook.com/?url=https%3A%2F%2Fauthors.elsevier.com%2Fa%2F1be3X_%2C5YmkEiF&amp;data=02%7C01%7Cingrid.repins%40nrel.gov%7Ccd6e60922c7b411df10108d849a84c49%7Ca0f29d7e28cd4f5484427885aee7c080%7C0%7C0%7C637340335235270779&amp;sdata=Ahk%2FBTne5sRI2f2E%2BIe%2B%2BZnOizJ7ECHTyn9VL5TlJI8%3D&amp;reserved=0" TargetMode="External"/></Relationships>
</file>

<file path=ppt/slides/_rels/slide84.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22.xml"/><Relationship Id="rId1" Type="http://schemas.openxmlformats.org/officeDocument/2006/relationships/slideLayout" Target="../slideLayouts/slideLayout22.xml"/></Relationships>
</file>

<file path=ppt/slides/_rels/slide85.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23.xml"/><Relationship Id="rId1" Type="http://schemas.openxmlformats.org/officeDocument/2006/relationships/slideLayout" Target="../slideLayouts/slideLayout22.xml"/></Relationships>
</file>

<file path=ppt/slides/_rels/slide86.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24.xml"/><Relationship Id="rId1" Type="http://schemas.openxmlformats.org/officeDocument/2006/relationships/slideLayout" Target="../slideLayouts/slideLayout2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88.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25.xml"/></Relationships>
</file>

<file path=ppt/slides/_rels/slide89.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4.xml"/></Relationships>
</file>

<file path=ppt/slides/_rels/slide91.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26.xml"/><Relationship Id="rId1" Type="http://schemas.openxmlformats.org/officeDocument/2006/relationships/slideLayout" Target="../slideLayouts/slideLayout28.xml"/><Relationship Id="rId4" Type="http://schemas.openxmlformats.org/officeDocument/2006/relationships/image" Target="../media/image92.png"/></Relationships>
</file>

<file path=ppt/slides/_rels/slide92.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27.xml"/><Relationship Id="rId1" Type="http://schemas.openxmlformats.org/officeDocument/2006/relationships/slideLayout" Target="../slideLayouts/slideLayout29.xml"/><Relationship Id="rId4" Type="http://schemas.openxmlformats.org/officeDocument/2006/relationships/image" Target="../media/image94.jpeg"/></Relationships>
</file>

<file path=ppt/slides/_rels/slide93.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28.xml"/><Relationship Id="rId1" Type="http://schemas.openxmlformats.org/officeDocument/2006/relationships/slideLayout" Target="../slideLayouts/slideLayout30.xml"/><Relationship Id="rId6" Type="http://schemas.openxmlformats.org/officeDocument/2006/relationships/image" Target="../media/image97.png"/><Relationship Id="rId5" Type="http://schemas.openxmlformats.org/officeDocument/2006/relationships/image" Target="../media/image96.png"/><Relationship Id="rId4" Type="http://schemas.openxmlformats.org/officeDocument/2006/relationships/image" Target="../media/image95.png"/></Relationships>
</file>

<file path=ppt/slides/_rels/slide94.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3.jpeg"/><Relationship Id="rId1" Type="http://schemas.openxmlformats.org/officeDocument/2006/relationships/slideLayout" Target="../slideLayouts/slideLayout31.xml"/></Relationships>
</file>

<file path=ppt/slides/_rels/slide95.xml.rels><?xml version="1.0" encoding="UTF-8" standalone="yes"?>
<Relationships xmlns="http://schemas.openxmlformats.org/package/2006/relationships"><Relationship Id="rId3" Type="http://schemas.openxmlformats.org/officeDocument/2006/relationships/slideLayout" Target="../slideLayouts/slideLayout3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99.png"/><Relationship Id="rId4" Type="http://schemas.openxmlformats.org/officeDocument/2006/relationships/notesSlide" Target="../notesSlides/notesSlide29.xml"/></Relationships>
</file>

<file path=ppt/slides/_rels/slide96.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30.xml"/><Relationship Id="rId1" Type="http://schemas.openxmlformats.org/officeDocument/2006/relationships/slideLayout" Target="../slideLayouts/slideLayout33.xml"/></Relationships>
</file>

<file path=ppt/slides/_rels/slide97.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31.xml"/><Relationship Id="rId1" Type="http://schemas.openxmlformats.org/officeDocument/2006/relationships/slideLayout" Target="../slideLayouts/slideLayout34.xml"/><Relationship Id="rId4" Type="http://schemas.openxmlformats.org/officeDocument/2006/relationships/image" Target="../media/image102.png"/></Relationships>
</file>

<file path=ppt/slides/_rels/slide98.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32.xml"/><Relationship Id="rId1" Type="http://schemas.openxmlformats.org/officeDocument/2006/relationships/slideLayout" Target="../slideLayouts/slideLayout35.xml"/><Relationship Id="rId5" Type="http://schemas.openxmlformats.org/officeDocument/2006/relationships/image" Target="../media/image105.png"/><Relationship Id="rId4" Type="http://schemas.openxmlformats.org/officeDocument/2006/relationships/image" Target="../media/image104.png"/></Relationships>
</file>

<file path=ppt/slides/_rels/slide99.xml.rels><?xml version="1.0" encoding="UTF-8" standalone="yes"?>
<Relationships xmlns="http://schemas.openxmlformats.org/package/2006/relationships"><Relationship Id="rId3" Type="http://schemas.openxmlformats.org/officeDocument/2006/relationships/slideLayout" Target="../slideLayouts/slideLayout36.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06.png"/><Relationship Id="rId4" Type="http://schemas.openxmlformats.org/officeDocument/2006/relationships/notesSlide" Target="../notesSlides/notesSlide3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6524" y="253147"/>
            <a:ext cx="10947485" cy="2490054"/>
          </a:xfrm>
          <a:prstGeom prst="rect">
            <a:avLst/>
          </a:prstGeom>
        </p:spPr>
      </p:pic>
      <p:sp>
        <p:nvSpPr>
          <p:cNvPr id="3" name="TextBox 2"/>
          <p:cNvSpPr txBox="1"/>
          <p:nvPr/>
        </p:nvSpPr>
        <p:spPr>
          <a:xfrm>
            <a:off x="919393" y="3013467"/>
            <a:ext cx="10161745" cy="3431709"/>
          </a:xfrm>
          <a:prstGeom prst="rect">
            <a:avLst/>
          </a:prstGeom>
          <a:noFill/>
        </p:spPr>
        <p:txBody>
          <a:bodyPr wrap="square" rtlCol="0">
            <a:spAutoFit/>
          </a:bodyPr>
          <a:lstStyle/>
          <a:p>
            <a:pPr algn="ctr"/>
            <a:r>
              <a:rPr lang="en-US" sz="3600" b="1" dirty="0">
                <a:solidFill>
                  <a:srgbClr val="1FA7B1"/>
                </a:solidFill>
              </a:rPr>
              <a:t>Virtual Workshop on Clean Energy: </a:t>
            </a:r>
            <a:r>
              <a:rPr lang="en-US" sz="3600" b="1" dirty="0" smtClean="0">
                <a:solidFill>
                  <a:srgbClr val="1FA7B1"/>
                </a:solidFill>
              </a:rPr>
              <a:t> Advancing </a:t>
            </a:r>
            <a:r>
              <a:rPr lang="en-US" sz="3600" b="1" dirty="0">
                <a:solidFill>
                  <a:srgbClr val="1FA7B1"/>
                </a:solidFill>
              </a:rPr>
              <a:t>Growth of Photovoltaic Development in India</a:t>
            </a:r>
          </a:p>
          <a:p>
            <a:pPr algn="ctr"/>
            <a:r>
              <a:rPr lang="en-US" sz="3000" b="1" dirty="0" smtClean="0"/>
              <a:t>Session 2</a:t>
            </a:r>
          </a:p>
          <a:p>
            <a:pPr algn="ctr"/>
            <a:r>
              <a:rPr lang="en-US" sz="3000" b="1" dirty="0" smtClean="0"/>
              <a:t> PV Module &amp; Balance of System Durability and Reliability</a:t>
            </a:r>
          </a:p>
          <a:p>
            <a:pPr algn="ctr"/>
            <a:endParaRPr lang="en-US" sz="3000" b="1" dirty="0" smtClean="0"/>
          </a:p>
          <a:p>
            <a:pPr algn="ctr"/>
            <a:r>
              <a:rPr lang="en-US" sz="2500" dirty="0" smtClean="0"/>
              <a:t>September 29, 2020</a:t>
            </a:r>
            <a:endParaRPr lang="en-US" sz="2500" dirty="0"/>
          </a:p>
        </p:txBody>
      </p:sp>
    </p:spTree>
    <p:extLst>
      <p:ext uri="{BB962C8B-B14F-4D97-AF65-F5344CB8AC3E}">
        <p14:creationId xmlns:p14="http://schemas.microsoft.com/office/powerpoint/2010/main" val="98196686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1242" y="0"/>
            <a:ext cx="8077200" cy="1173163"/>
          </a:xfrm>
        </p:spPr>
        <p:txBody>
          <a:bodyPr rtlCol="0" anchor="b">
            <a:normAutofit fontScale="90000"/>
          </a:bodyPr>
          <a:lstStyle/>
          <a:p>
            <a:pPr algn="ctr" eaLnBrk="1" fontAlgn="auto" hangingPunct="1">
              <a:spcAft>
                <a:spcPts val="0"/>
              </a:spcAft>
              <a:defRPr/>
            </a:pPr>
            <a:r>
              <a:rPr lang="en-US" dirty="0"/>
              <a:t/>
            </a:r>
            <a:br>
              <a:rPr lang="en-US" dirty="0"/>
            </a:br>
            <a:r>
              <a:rPr lang="en-US" dirty="0"/>
              <a:t/>
            </a:r>
            <a:br>
              <a:rPr lang="en-US" dirty="0"/>
            </a:br>
            <a:r>
              <a:rPr lang="en-US" dirty="0">
                <a:solidFill>
                  <a:srgbClr val="002060"/>
                </a:solidFill>
                <a:latin typeface="Times New Roman" panose="02020603050405020304" pitchFamily="18" charset="0"/>
                <a:cs typeface="Times New Roman" panose="02020603050405020304" pitchFamily="18" charset="0"/>
              </a:rPr>
              <a:t>Standards are developed with following in mind</a:t>
            </a:r>
          </a:p>
        </p:txBody>
      </p:sp>
      <p:graphicFrame>
        <p:nvGraphicFramePr>
          <p:cNvPr id="4" name="Content Placeholder 3"/>
          <p:cNvGraphicFramePr>
            <a:graphicFrameLocks noGrp="1"/>
          </p:cNvGraphicFramePr>
          <p:nvPr>
            <p:ph idx="1"/>
          </p:nvPr>
        </p:nvGraphicFramePr>
        <p:xfrm>
          <a:off x="2133600" y="1570038"/>
          <a:ext cx="8229600" cy="5287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1509" name="Slide Number Placeholder 2"/>
          <p:cNvSpPr>
            <a:spLocks noGrp="1"/>
          </p:cNvSpPr>
          <p:nvPr>
            <p:ph type="sldNum" sz="quarter" idx="12"/>
          </p:nvPr>
        </p:nvSpPr>
        <p:spPr bwMode="auto">
          <a:noFill/>
          <a:ln>
            <a:miter lim="800000"/>
            <a:headEnd/>
            <a:tailEnd/>
          </a:ln>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5D69B74-0E08-4A0B-82E3-515B58ED7B6D}" type="slidenum">
              <a:rPr kumimoji="0" lang="en-US" sz="900" b="0" i="0" u="none" strike="noStrike" kern="1200" cap="none" spc="0" normalizeH="0" baseline="0" noProof="0">
                <a:ln>
                  <a:noFill/>
                </a:ln>
                <a:solidFill>
                  <a:srgbClr val="5FCBEF"/>
                </a:solidFill>
                <a:effectLst/>
                <a:uLnTx/>
                <a:uFillTx/>
                <a:latin typeface="Trebuchet MS" panose="020B0603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US" sz="900" b="0" i="0" u="none" strike="noStrike" kern="1200" cap="none" spc="0" normalizeH="0" baseline="0" noProof="0">
              <a:ln>
                <a:noFill/>
              </a:ln>
              <a:solidFill>
                <a:srgbClr val="5FCBEF"/>
              </a:solidFill>
              <a:effectLst/>
              <a:uLnTx/>
              <a:uFillTx/>
              <a:latin typeface="Trebuchet MS" panose="020B0603020202020204"/>
              <a:ea typeface="+mn-ea"/>
              <a:cs typeface="+mn-cs"/>
            </a:endParaRPr>
          </a:p>
        </p:txBody>
      </p:sp>
      <p:pic>
        <p:nvPicPr>
          <p:cNvPr id="6" name="Picture 6" descr="Animation1"/>
          <p:cNvPicPr>
            <a:picLocks noChangeAspect="1" noChangeArrowheads="1" noCrop="1"/>
          </p:cNvPicPr>
          <p:nvPr/>
        </p:nvPicPr>
        <p:blipFill>
          <a:blip r:embed="rId7"/>
          <a:srcRect/>
          <a:stretch>
            <a:fillRect/>
          </a:stretch>
        </p:blipFill>
        <p:spPr bwMode="auto">
          <a:xfrm>
            <a:off x="10715297" y="362607"/>
            <a:ext cx="1143000" cy="1030288"/>
          </a:xfrm>
          <a:prstGeom prst="rect">
            <a:avLst/>
          </a:prstGeom>
          <a:noFill/>
          <a:ln w="9525">
            <a:noFill/>
            <a:miter lim="800000"/>
            <a:headEnd/>
            <a:tailEnd/>
          </a:ln>
        </p:spPr>
      </p:pic>
    </p:spTree>
    <p:extLst>
      <p:ext uri="{BB962C8B-B14F-4D97-AF65-F5344CB8AC3E}">
        <p14:creationId xmlns:p14="http://schemas.microsoft.com/office/powerpoint/2010/main" val="33706369"/>
      </p:ext>
    </p:extLst>
  </p:cSld>
  <p:clrMapOvr>
    <a:masterClrMapping/>
  </p:clrMapOvr>
  <p:transition>
    <p:wipe dir="d"/>
  </p:transition>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127B6B-EE98-4BE6-BF63-39C27DA07D82}"/>
              </a:ext>
            </a:extLst>
          </p:cNvPr>
          <p:cNvSpPr>
            <a:spLocks noGrp="1"/>
          </p:cNvSpPr>
          <p:nvPr>
            <p:ph type="title"/>
          </p:nvPr>
        </p:nvSpPr>
        <p:spPr>
          <a:xfrm>
            <a:off x="425302" y="207338"/>
            <a:ext cx="11408735" cy="649915"/>
          </a:xfrm>
        </p:spPr>
        <p:txBody>
          <a:bodyPr/>
          <a:lstStyle/>
          <a:p>
            <a:pPr algn="ctr"/>
            <a:r>
              <a:rPr lang="en-US" dirty="0"/>
              <a:t>Single Axis Trackers require Aeroelastic wind tunnel test</a:t>
            </a:r>
          </a:p>
        </p:txBody>
      </p:sp>
      <p:pic>
        <p:nvPicPr>
          <p:cNvPr id="3" name="Run 11 at 15° and 8-9% damp 20sec">
            <a:hlinkClick r:id="" action="ppaction://media"/>
            <a:extLst>
              <a:ext uri="{FF2B5EF4-FFF2-40B4-BE49-F238E27FC236}">
                <a16:creationId xmlns:a16="http://schemas.microsoft.com/office/drawing/2014/main" id="{886DE918-395D-4063-9465-78D72473A439}"/>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524000" y="857250"/>
            <a:ext cx="9144000" cy="5143500"/>
          </a:xfrm>
          <a:prstGeom prst="rect">
            <a:avLst/>
          </a:prstGeom>
        </p:spPr>
      </p:pic>
    </p:spTree>
    <p:extLst>
      <p:ext uri="{BB962C8B-B14F-4D97-AF65-F5344CB8AC3E}">
        <p14:creationId xmlns:p14="http://schemas.microsoft.com/office/powerpoint/2010/main" val="1246216462"/>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334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CACBD0-EF65-44EA-9D60-01D5D2565BD0}"/>
              </a:ext>
            </a:extLst>
          </p:cNvPr>
          <p:cNvSpPr>
            <a:spLocks noGrp="1"/>
          </p:cNvSpPr>
          <p:nvPr>
            <p:ph type="title"/>
          </p:nvPr>
        </p:nvSpPr>
        <p:spPr/>
        <p:txBody>
          <a:bodyPr/>
          <a:lstStyle/>
          <a:p>
            <a:r>
              <a:rPr lang="en-US" dirty="0"/>
              <a:t>Commercial Roof Mount</a:t>
            </a:r>
          </a:p>
        </p:txBody>
      </p:sp>
      <p:pic>
        <p:nvPicPr>
          <p:cNvPr id="5" name="Picture 2" descr="Image result for roof mounted solar aerial photo">
            <a:extLst>
              <a:ext uri="{FF2B5EF4-FFF2-40B4-BE49-F238E27FC236}">
                <a16:creationId xmlns:a16="http://schemas.microsoft.com/office/drawing/2014/main" id="{3CF8F518-C47C-482C-BA09-8B1AB539E77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73778" y="1972682"/>
            <a:ext cx="5486400" cy="36600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9025951"/>
      </p:ext>
    </p:extLst>
  </p:cSld>
  <p:clrMapOvr>
    <a:masterClrMapping/>
  </p:clrMapOvr>
  <p:transition spd="slow"/>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Solar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457200"/>
            <a:ext cx="9144000" cy="568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txBox="1">
            <a:spLocks noChangeArrowheads="1"/>
          </p:cNvSpPr>
          <p:nvPr/>
        </p:nvSpPr>
        <p:spPr bwMode="auto">
          <a:xfrm>
            <a:off x="1693302" y="2838757"/>
            <a:ext cx="2459601" cy="3019118"/>
          </a:xfrm>
          <a:prstGeom prst="rect">
            <a:avLst/>
          </a:prstGeom>
          <a:solidFill>
            <a:schemeClr val="accent4">
              <a:lumMod val="85000"/>
              <a:lumOff val="15000"/>
            </a:schemeClr>
          </a:solidFill>
          <a:ln w="9525" algn="ctr">
            <a:noFill/>
            <a:miter lim="800000"/>
            <a:headEnd/>
            <a:tailEnd/>
          </a:ln>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rgbClr val="BDBC8D"/>
                </a:solidFill>
                <a:latin typeface="+mj-lt"/>
                <a:ea typeface="+mj-ea"/>
                <a:cs typeface="+mj-cs"/>
              </a:defRPr>
            </a:lvl1pPr>
            <a:lvl2pPr algn="l" rtl="0" eaLnBrk="0" fontAlgn="base" hangingPunct="0">
              <a:spcBef>
                <a:spcPct val="0"/>
              </a:spcBef>
              <a:spcAft>
                <a:spcPct val="0"/>
              </a:spcAft>
              <a:defRPr sz="4400">
                <a:solidFill>
                  <a:srgbClr val="BDBC8D"/>
                </a:solidFill>
                <a:latin typeface="Tahoma" pitchFamily="34" charset="0"/>
              </a:defRPr>
            </a:lvl2pPr>
            <a:lvl3pPr algn="l" rtl="0" eaLnBrk="0" fontAlgn="base" hangingPunct="0">
              <a:spcBef>
                <a:spcPct val="0"/>
              </a:spcBef>
              <a:spcAft>
                <a:spcPct val="0"/>
              </a:spcAft>
              <a:defRPr sz="4400">
                <a:solidFill>
                  <a:srgbClr val="BDBC8D"/>
                </a:solidFill>
                <a:latin typeface="Tahoma" pitchFamily="34" charset="0"/>
              </a:defRPr>
            </a:lvl3pPr>
            <a:lvl4pPr algn="l" rtl="0" eaLnBrk="0" fontAlgn="base" hangingPunct="0">
              <a:spcBef>
                <a:spcPct val="0"/>
              </a:spcBef>
              <a:spcAft>
                <a:spcPct val="0"/>
              </a:spcAft>
              <a:defRPr sz="4400">
                <a:solidFill>
                  <a:srgbClr val="BDBC8D"/>
                </a:solidFill>
                <a:latin typeface="Tahoma" pitchFamily="34" charset="0"/>
              </a:defRPr>
            </a:lvl4pPr>
            <a:lvl5pPr algn="l" rtl="0" eaLnBrk="0" fontAlgn="base" hangingPunct="0">
              <a:spcBef>
                <a:spcPct val="0"/>
              </a:spcBef>
              <a:spcAft>
                <a:spcPct val="0"/>
              </a:spcAft>
              <a:defRPr sz="4400">
                <a:solidFill>
                  <a:srgbClr val="BDBC8D"/>
                </a:solidFill>
                <a:latin typeface="Tahoma" pitchFamily="34" charset="0"/>
              </a:defRPr>
            </a:lvl5pPr>
            <a:lvl6pPr marL="457200" algn="l" rtl="0" fontAlgn="base">
              <a:spcBef>
                <a:spcPct val="0"/>
              </a:spcBef>
              <a:spcAft>
                <a:spcPct val="0"/>
              </a:spcAft>
              <a:defRPr sz="4400">
                <a:solidFill>
                  <a:srgbClr val="BDBC8D"/>
                </a:solidFill>
                <a:latin typeface="Tahoma" pitchFamily="34" charset="0"/>
              </a:defRPr>
            </a:lvl6pPr>
            <a:lvl7pPr marL="914400" algn="l" rtl="0" fontAlgn="base">
              <a:spcBef>
                <a:spcPct val="0"/>
              </a:spcBef>
              <a:spcAft>
                <a:spcPct val="0"/>
              </a:spcAft>
              <a:defRPr sz="4400">
                <a:solidFill>
                  <a:srgbClr val="BDBC8D"/>
                </a:solidFill>
                <a:latin typeface="Tahoma" pitchFamily="34" charset="0"/>
              </a:defRPr>
            </a:lvl7pPr>
            <a:lvl8pPr marL="1371600" algn="l" rtl="0" fontAlgn="base">
              <a:spcBef>
                <a:spcPct val="0"/>
              </a:spcBef>
              <a:spcAft>
                <a:spcPct val="0"/>
              </a:spcAft>
              <a:defRPr sz="4400">
                <a:solidFill>
                  <a:srgbClr val="BDBC8D"/>
                </a:solidFill>
                <a:latin typeface="Tahoma" pitchFamily="34" charset="0"/>
              </a:defRPr>
            </a:lvl8pPr>
            <a:lvl9pPr marL="1828800" algn="l" rtl="0" fontAlgn="base">
              <a:spcBef>
                <a:spcPct val="0"/>
              </a:spcBef>
              <a:spcAft>
                <a:spcPct val="0"/>
              </a:spcAft>
              <a:defRPr sz="4400">
                <a:solidFill>
                  <a:srgbClr val="BDBC8D"/>
                </a:solidFill>
                <a:latin typeface="Tahoma"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200" cap="none" spc="0" normalizeH="0" baseline="0" noProof="0" dirty="0">
                <a:ln>
                  <a:noFill/>
                </a:ln>
                <a:solidFill>
                  <a:srgbClr val="FFFFFF">
                    <a:lumMod val="95000"/>
                  </a:srgbClr>
                </a:solidFill>
                <a:effectLst/>
                <a:uLnTx/>
                <a:uFillTx/>
                <a:latin typeface="Arial"/>
                <a:ea typeface="+mj-ea"/>
                <a:cs typeface="+mj-cs"/>
              </a:rPr>
              <a:t>Bubble Separation</a:t>
            </a:r>
          </a:p>
        </p:txBody>
      </p:sp>
    </p:spTree>
    <p:extLst>
      <p:ext uri="{BB962C8B-B14F-4D97-AF65-F5344CB8AC3E}">
        <p14:creationId xmlns:p14="http://schemas.microsoft.com/office/powerpoint/2010/main" val="1111579102"/>
      </p:ext>
    </p:extLst>
  </p:cSld>
  <p:clrMapOvr>
    <a:masterClrMapping/>
  </p:clrMapOvr>
  <p:transition spd="slow"/>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txBox="1">
            <a:spLocks noChangeArrowheads="1"/>
          </p:cNvSpPr>
          <p:nvPr/>
        </p:nvSpPr>
        <p:spPr bwMode="auto">
          <a:xfrm>
            <a:off x="1524000" y="0"/>
            <a:ext cx="9144000" cy="908720"/>
          </a:xfrm>
          <a:prstGeom prst="rect">
            <a:avLst/>
          </a:prstGeom>
          <a:noFill/>
          <a:ln w="9525" algn="ctr">
            <a:noFill/>
            <a:miter lim="800000"/>
            <a:headEnd/>
            <a:tailEnd/>
          </a:ln>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rgbClr val="BDBC8D"/>
                </a:solidFill>
                <a:latin typeface="+mj-lt"/>
                <a:ea typeface="+mj-ea"/>
                <a:cs typeface="+mj-cs"/>
              </a:defRPr>
            </a:lvl1pPr>
            <a:lvl2pPr algn="l" rtl="0" eaLnBrk="0" fontAlgn="base" hangingPunct="0">
              <a:spcBef>
                <a:spcPct val="0"/>
              </a:spcBef>
              <a:spcAft>
                <a:spcPct val="0"/>
              </a:spcAft>
              <a:defRPr sz="4400">
                <a:solidFill>
                  <a:srgbClr val="BDBC8D"/>
                </a:solidFill>
                <a:latin typeface="Tahoma" pitchFamily="34" charset="0"/>
              </a:defRPr>
            </a:lvl2pPr>
            <a:lvl3pPr algn="l" rtl="0" eaLnBrk="0" fontAlgn="base" hangingPunct="0">
              <a:spcBef>
                <a:spcPct val="0"/>
              </a:spcBef>
              <a:spcAft>
                <a:spcPct val="0"/>
              </a:spcAft>
              <a:defRPr sz="4400">
                <a:solidFill>
                  <a:srgbClr val="BDBC8D"/>
                </a:solidFill>
                <a:latin typeface="Tahoma" pitchFamily="34" charset="0"/>
              </a:defRPr>
            </a:lvl3pPr>
            <a:lvl4pPr algn="l" rtl="0" eaLnBrk="0" fontAlgn="base" hangingPunct="0">
              <a:spcBef>
                <a:spcPct val="0"/>
              </a:spcBef>
              <a:spcAft>
                <a:spcPct val="0"/>
              </a:spcAft>
              <a:defRPr sz="4400">
                <a:solidFill>
                  <a:srgbClr val="BDBC8D"/>
                </a:solidFill>
                <a:latin typeface="Tahoma" pitchFamily="34" charset="0"/>
              </a:defRPr>
            </a:lvl4pPr>
            <a:lvl5pPr algn="l" rtl="0" eaLnBrk="0" fontAlgn="base" hangingPunct="0">
              <a:spcBef>
                <a:spcPct val="0"/>
              </a:spcBef>
              <a:spcAft>
                <a:spcPct val="0"/>
              </a:spcAft>
              <a:defRPr sz="4400">
                <a:solidFill>
                  <a:srgbClr val="BDBC8D"/>
                </a:solidFill>
                <a:latin typeface="Tahoma" pitchFamily="34" charset="0"/>
              </a:defRPr>
            </a:lvl5pPr>
            <a:lvl6pPr marL="457200" algn="l" rtl="0" fontAlgn="base">
              <a:spcBef>
                <a:spcPct val="0"/>
              </a:spcBef>
              <a:spcAft>
                <a:spcPct val="0"/>
              </a:spcAft>
              <a:defRPr sz="4400">
                <a:solidFill>
                  <a:srgbClr val="BDBC8D"/>
                </a:solidFill>
                <a:latin typeface="Tahoma" pitchFamily="34" charset="0"/>
              </a:defRPr>
            </a:lvl6pPr>
            <a:lvl7pPr marL="914400" algn="l" rtl="0" fontAlgn="base">
              <a:spcBef>
                <a:spcPct val="0"/>
              </a:spcBef>
              <a:spcAft>
                <a:spcPct val="0"/>
              </a:spcAft>
              <a:defRPr sz="4400">
                <a:solidFill>
                  <a:srgbClr val="BDBC8D"/>
                </a:solidFill>
                <a:latin typeface="Tahoma" pitchFamily="34" charset="0"/>
              </a:defRPr>
            </a:lvl7pPr>
            <a:lvl8pPr marL="1371600" algn="l" rtl="0" fontAlgn="base">
              <a:spcBef>
                <a:spcPct val="0"/>
              </a:spcBef>
              <a:spcAft>
                <a:spcPct val="0"/>
              </a:spcAft>
              <a:defRPr sz="4400">
                <a:solidFill>
                  <a:srgbClr val="BDBC8D"/>
                </a:solidFill>
                <a:latin typeface="Tahoma" pitchFamily="34" charset="0"/>
              </a:defRPr>
            </a:lvl8pPr>
            <a:lvl9pPr marL="1828800" algn="l" rtl="0" fontAlgn="base">
              <a:spcBef>
                <a:spcPct val="0"/>
              </a:spcBef>
              <a:spcAft>
                <a:spcPct val="0"/>
              </a:spcAft>
              <a:defRPr sz="4400">
                <a:solidFill>
                  <a:srgbClr val="BDBC8D"/>
                </a:solidFill>
                <a:latin typeface="Tahoma"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200" cap="none" spc="0" normalizeH="0" baseline="0" noProof="0" dirty="0">
                <a:ln>
                  <a:noFill/>
                </a:ln>
                <a:solidFill>
                  <a:srgbClr val="FFFFFF"/>
                </a:solidFill>
                <a:effectLst/>
                <a:uLnTx/>
                <a:uFillTx/>
                <a:latin typeface="Arial"/>
                <a:ea typeface="+mj-ea"/>
                <a:cs typeface="+mj-cs"/>
              </a:rPr>
              <a:t>Conical vortices form at roof corners</a:t>
            </a:r>
          </a:p>
        </p:txBody>
      </p:sp>
      <p:grpSp>
        <p:nvGrpSpPr>
          <p:cNvPr id="11" name="Group 10"/>
          <p:cNvGrpSpPr/>
          <p:nvPr/>
        </p:nvGrpSpPr>
        <p:grpSpPr>
          <a:xfrm>
            <a:off x="1534627" y="1010463"/>
            <a:ext cx="9144000" cy="4980791"/>
            <a:chOff x="10627" y="1010460"/>
            <a:chExt cx="9144000" cy="4980791"/>
          </a:xfrm>
        </p:grpSpPr>
        <p:pic>
          <p:nvPicPr>
            <p:cNvPr id="53250" name="Picture 2" descr="newFigure1"/>
            <p:cNvPicPr>
              <a:picLocks noChangeAspect="1" noChangeArrowheads="1"/>
            </p:cNvPicPr>
            <p:nvPr/>
          </p:nvPicPr>
          <p:blipFill rotWithShape="1">
            <a:blip r:embed="rId3" cstate="print"/>
            <a:srcRect/>
            <a:stretch/>
          </p:blipFill>
          <p:spPr bwMode="auto">
            <a:xfrm>
              <a:off x="10627" y="1010460"/>
              <a:ext cx="9144000" cy="4980791"/>
            </a:xfrm>
            <a:prstGeom prst="rect">
              <a:avLst/>
            </a:prstGeom>
            <a:noFill/>
            <a:ln w="9525">
              <a:noFill/>
              <a:miter lim="800000"/>
              <a:headEnd/>
              <a:tailEnd/>
            </a:ln>
          </p:spPr>
        </p:pic>
        <p:sp>
          <p:nvSpPr>
            <p:cNvPr id="2" name="Rectangle 1"/>
            <p:cNvSpPr/>
            <p:nvPr/>
          </p:nvSpPr>
          <p:spPr bwMode="auto">
            <a:xfrm rot="19377609">
              <a:off x="6998473" y="3674827"/>
              <a:ext cx="1656184" cy="1080120"/>
            </a:xfrm>
            <a:prstGeom prst="rect">
              <a:avLst/>
            </a:prstGeom>
            <a:solidFill>
              <a:schemeClr val="tx1">
                <a:lumMod val="85000"/>
                <a:lumOff val="1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25000" noProof="0" dirty="0">
                <a:ln>
                  <a:noFill/>
                </a:ln>
                <a:solidFill>
                  <a:srgbClr val="FFFFFF"/>
                </a:solidFill>
                <a:effectLst/>
                <a:uLnTx/>
                <a:uFillTx/>
                <a:latin typeface="Tahoma" pitchFamily="34" charset="0"/>
                <a:ea typeface="+mn-ea"/>
                <a:cs typeface="+mn-cs"/>
              </a:endParaRPr>
            </a:p>
          </p:txBody>
        </p:sp>
      </p:grpSp>
      <p:sp>
        <p:nvSpPr>
          <p:cNvPr id="6" name="Rectangle 2"/>
          <p:cNvSpPr txBox="1">
            <a:spLocks noChangeArrowheads="1"/>
          </p:cNvSpPr>
          <p:nvPr/>
        </p:nvSpPr>
        <p:spPr bwMode="auto">
          <a:xfrm>
            <a:off x="4835860" y="5082531"/>
            <a:ext cx="2268252" cy="908720"/>
          </a:xfrm>
          <a:prstGeom prst="rect">
            <a:avLst/>
          </a:prstGeom>
          <a:solidFill>
            <a:schemeClr val="tx1">
              <a:lumMod val="85000"/>
              <a:lumOff val="15000"/>
            </a:schemeClr>
          </a:solidFill>
          <a:ln w="9525" algn="ctr">
            <a:noFill/>
            <a:miter lim="800000"/>
            <a:headEnd/>
            <a:tailEnd/>
          </a:ln>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rgbClr val="BDBC8D"/>
                </a:solidFill>
                <a:latin typeface="+mj-lt"/>
                <a:ea typeface="+mj-ea"/>
                <a:cs typeface="+mj-cs"/>
              </a:defRPr>
            </a:lvl1pPr>
            <a:lvl2pPr algn="l" rtl="0" eaLnBrk="0" fontAlgn="base" hangingPunct="0">
              <a:spcBef>
                <a:spcPct val="0"/>
              </a:spcBef>
              <a:spcAft>
                <a:spcPct val="0"/>
              </a:spcAft>
              <a:defRPr sz="4400">
                <a:solidFill>
                  <a:srgbClr val="BDBC8D"/>
                </a:solidFill>
                <a:latin typeface="Tahoma" pitchFamily="34" charset="0"/>
              </a:defRPr>
            </a:lvl2pPr>
            <a:lvl3pPr algn="l" rtl="0" eaLnBrk="0" fontAlgn="base" hangingPunct="0">
              <a:spcBef>
                <a:spcPct val="0"/>
              </a:spcBef>
              <a:spcAft>
                <a:spcPct val="0"/>
              </a:spcAft>
              <a:defRPr sz="4400">
                <a:solidFill>
                  <a:srgbClr val="BDBC8D"/>
                </a:solidFill>
                <a:latin typeface="Tahoma" pitchFamily="34" charset="0"/>
              </a:defRPr>
            </a:lvl3pPr>
            <a:lvl4pPr algn="l" rtl="0" eaLnBrk="0" fontAlgn="base" hangingPunct="0">
              <a:spcBef>
                <a:spcPct val="0"/>
              </a:spcBef>
              <a:spcAft>
                <a:spcPct val="0"/>
              </a:spcAft>
              <a:defRPr sz="4400">
                <a:solidFill>
                  <a:srgbClr val="BDBC8D"/>
                </a:solidFill>
                <a:latin typeface="Tahoma" pitchFamily="34" charset="0"/>
              </a:defRPr>
            </a:lvl4pPr>
            <a:lvl5pPr algn="l" rtl="0" eaLnBrk="0" fontAlgn="base" hangingPunct="0">
              <a:spcBef>
                <a:spcPct val="0"/>
              </a:spcBef>
              <a:spcAft>
                <a:spcPct val="0"/>
              </a:spcAft>
              <a:defRPr sz="4400">
                <a:solidFill>
                  <a:srgbClr val="BDBC8D"/>
                </a:solidFill>
                <a:latin typeface="Tahoma" pitchFamily="34" charset="0"/>
              </a:defRPr>
            </a:lvl5pPr>
            <a:lvl6pPr marL="457200" algn="l" rtl="0" fontAlgn="base">
              <a:spcBef>
                <a:spcPct val="0"/>
              </a:spcBef>
              <a:spcAft>
                <a:spcPct val="0"/>
              </a:spcAft>
              <a:defRPr sz="4400">
                <a:solidFill>
                  <a:srgbClr val="BDBC8D"/>
                </a:solidFill>
                <a:latin typeface="Tahoma" pitchFamily="34" charset="0"/>
              </a:defRPr>
            </a:lvl6pPr>
            <a:lvl7pPr marL="914400" algn="l" rtl="0" fontAlgn="base">
              <a:spcBef>
                <a:spcPct val="0"/>
              </a:spcBef>
              <a:spcAft>
                <a:spcPct val="0"/>
              </a:spcAft>
              <a:defRPr sz="4400">
                <a:solidFill>
                  <a:srgbClr val="BDBC8D"/>
                </a:solidFill>
                <a:latin typeface="Tahoma" pitchFamily="34" charset="0"/>
              </a:defRPr>
            </a:lvl7pPr>
            <a:lvl8pPr marL="1371600" algn="l" rtl="0" fontAlgn="base">
              <a:spcBef>
                <a:spcPct val="0"/>
              </a:spcBef>
              <a:spcAft>
                <a:spcPct val="0"/>
              </a:spcAft>
              <a:defRPr sz="4400">
                <a:solidFill>
                  <a:srgbClr val="BDBC8D"/>
                </a:solidFill>
                <a:latin typeface="Tahoma" pitchFamily="34" charset="0"/>
              </a:defRPr>
            </a:lvl8pPr>
            <a:lvl9pPr marL="1828800" algn="l" rtl="0" fontAlgn="base">
              <a:spcBef>
                <a:spcPct val="0"/>
              </a:spcBef>
              <a:spcAft>
                <a:spcPct val="0"/>
              </a:spcAft>
              <a:defRPr sz="4400">
                <a:solidFill>
                  <a:srgbClr val="BDBC8D"/>
                </a:solidFill>
                <a:latin typeface="Tahoma"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Arial"/>
                <a:ea typeface="+mj-ea"/>
                <a:cs typeface="+mj-cs"/>
              </a:rPr>
              <a:t>Wind from 45°</a:t>
            </a: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5000" y="3352800"/>
            <a:ext cx="2595716" cy="19172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8195982"/>
      </p:ext>
    </p:extLst>
  </p:cSld>
  <p:clrMapOvr>
    <a:masterClrMapping/>
  </p:clrMapOvr>
  <p:transition spd="slow"/>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D8CDBDA-FAE3-4B79-9BE3-A5838D0F36F5}"/>
              </a:ext>
            </a:extLst>
          </p:cNvPr>
          <p:cNvPicPr>
            <a:picLocks noChangeAspect="1"/>
          </p:cNvPicPr>
          <p:nvPr/>
        </p:nvPicPr>
        <p:blipFill>
          <a:blip r:embed="rId3"/>
          <a:stretch>
            <a:fillRect/>
          </a:stretch>
        </p:blipFill>
        <p:spPr>
          <a:xfrm>
            <a:off x="7050014" y="4659533"/>
            <a:ext cx="1663764" cy="1246854"/>
          </a:xfrm>
          <a:prstGeom prst="rect">
            <a:avLst/>
          </a:prstGeom>
        </p:spPr>
      </p:pic>
      <p:pic>
        <p:nvPicPr>
          <p:cNvPr id="12" name="Picture 11">
            <a:extLst>
              <a:ext uri="{FF2B5EF4-FFF2-40B4-BE49-F238E27FC236}">
                <a16:creationId xmlns:a16="http://schemas.microsoft.com/office/drawing/2014/main" id="{56343323-B891-4BAE-8B34-0F99FC59DC2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54759" y="2197870"/>
            <a:ext cx="5052269" cy="37901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7">
            <a:extLst>
              <a:ext uri="{FF2B5EF4-FFF2-40B4-BE49-F238E27FC236}">
                <a16:creationId xmlns:a16="http://schemas.microsoft.com/office/drawing/2014/main" id="{94165EFE-096B-457A-8A20-57A1E01E859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50014" y="1681838"/>
            <a:ext cx="3942636" cy="2628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itle 1">
            <a:extLst>
              <a:ext uri="{FF2B5EF4-FFF2-40B4-BE49-F238E27FC236}">
                <a16:creationId xmlns:a16="http://schemas.microsoft.com/office/drawing/2014/main" id="{4EBD8B22-DFE1-4A94-9D37-BEB640A0B565}"/>
              </a:ext>
            </a:extLst>
          </p:cNvPr>
          <p:cNvSpPr>
            <a:spLocks noGrp="1"/>
          </p:cNvSpPr>
          <p:nvPr>
            <p:ph type="title"/>
          </p:nvPr>
        </p:nvSpPr>
        <p:spPr>
          <a:xfrm>
            <a:off x="420628" y="189568"/>
            <a:ext cx="10972800" cy="1143000"/>
          </a:xfrm>
        </p:spPr>
        <p:txBody>
          <a:bodyPr/>
          <a:lstStyle/>
          <a:p>
            <a:r>
              <a:rPr lang="en-US" dirty="0"/>
              <a:t>Commercial Roof Mount Wind Tunnel Testing</a:t>
            </a:r>
          </a:p>
        </p:txBody>
      </p:sp>
      <p:sp>
        <p:nvSpPr>
          <p:cNvPr id="6" name="Content Placeholder 2">
            <a:extLst>
              <a:ext uri="{FF2B5EF4-FFF2-40B4-BE49-F238E27FC236}">
                <a16:creationId xmlns:a16="http://schemas.microsoft.com/office/drawing/2014/main" id="{AD2D8E77-5FEE-423B-9533-CCA90F6537E4}"/>
              </a:ext>
            </a:extLst>
          </p:cNvPr>
          <p:cNvSpPr txBox="1">
            <a:spLocks/>
          </p:cNvSpPr>
          <p:nvPr/>
        </p:nvSpPr>
        <p:spPr bwMode="auto">
          <a:xfrm>
            <a:off x="216195" y="1449572"/>
            <a:ext cx="11031753" cy="3710906"/>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chemeClr val="accent1"/>
              </a:buClr>
              <a:buSzPct val="80000"/>
              <a:buChar char="•"/>
              <a:defRPr sz="2800">
                <a:solidFill>
                  <a:schemeClr val="bg1"/>
                </a:solidFill>
                <a:latin typeface="+mn-lt"/>
                <a:ea typeface="+mn-ea"/>
                <a:cs typeface="+mn-cs"/>
              </a:defRPr>
            </a:lvl1pPr>
            <a:lvl2pPr marL="742950" indent="-285750" algn="l" rtl="0" eaLnBrk="1" fontAlgn="base" hangingPunct="1">
              <a:spcBef>
                <a:spcPct val="20000"/>
              </a:spcBef>
              <a:spcAft>
                <a:spcPct val="0"/>
              </a:spcAft>
              <a:buClr>
                <a:schemeClr val="accent1"/>
              </a:buClr>
              <a:buSzPct val="80000"/>
              <a:buChar char="•"/>
              <a:defRPr sz="2400">
                <a:solidFill>
                  <a:schemeClr val="bg1"/>
                </a:solidFill>
                <a:latin typeface="+mn-lt"/>
              </a:defRPr>
            </a:lvl2pPr>
            <a:lvl3pPr marL="1143000" indent="-228600" algn="l" rtl="0" eaLnBrk="1" fontAlgn="base" hangingPunct="1">
              <a:spcBef>
                <a:spcPct val="20000"/>
              </a:spcBef>
              <a:spcAft>
                <a:spcPct val="0"/>
              </a:spcAft>
              <a:buClr>
                <a:schemeClr val="accent1"/>
              </a:buClr>
              <a:buSzPct val="80000"/>
              <a:buChar char="•"/>
              <a:defRPr sz="2000">
                <a:solidFill>
                  <a:schemeClr val="bg1"/>
                </a:solidFill>
                <a:latin typeface="+mn-lt"/>
              </a:defRPr>
            </a:lvl3pPr>
            <a:lvl4pPr marL="1600200" indent="-228600" algn="l" rtl="0" eaLnBrk="1" fontAlgn="base" hangingPunct="1">
              <a:spcBef>
                <a:spcPct val="20000"/>
              </a:spcBef>
              <a:spcAft>
                <a:spcPct val="0"/>
              </a:spcAft>
              <a:buClr>
                <a:schemeClr val="accent1"/>
              </a:buClr>
              <a:buSzPct val="80000"/>
              <a:buChar char="•"/>
              <a:defRPr sz="2000">
                <a:solidFill>
                  <a:schemeClr val="bg1"/>
                </a:solidFill>
                <a:latin typeface="+mn-lt"/>
              </a:defRPr>
            </a:lvl4pPr>
            <a:lvl5pPr marL="2057400" indent="-228600" algn="l" rtl="0" eaLnBrk="1" fontAlgn="base" hangingPunct="1">
              <a:spcBef>
                <a:spcPct val="20000"/>
              </a:spcBef>
              <a:spcAft>
                <a:spcPct val="0"/>
              </a:spcAft>
              <a:buClr>
                <a:schemeClr val="accent1"/>
              </a:buClr>
              <a:buSzPct val="80000"/>
              <a:buChar char="•"/>
              <a:defRPr sz="2000">
                <a:solidFill>
                  <a:schemeClr val="bg1"/>
                </a:solidFill>
                <a:latin typeface="+mn-lt"/>
              </a:defRPr>
            </a:lvl5pPr>
            <a:lvl6pPr marL="2514600" indent="-228600" algn="l" rtl="0" eaLnBrk="1" fontAlgn="base" hangingPunct="1">
              <a:spcBef>
                <a:spcPct val="20000"/>
              </a:spcBef>
              <a:spcAft>
                <a:spcPct val="0"/>
              </a:spcAft>
              <a:buClr>
                <a:schemeClr val="accent1"/>
              </a:buClr>
              <a:buSzPct val="80000"/>
              <a:buChar char="•"/>
              <a:defRPr sz="2000">
                <a:solidFill>
                  <a:schemeClr val="bg1"/>
                </a:solidFill>
                <a:latin typeface="+mn-lt"/>
              </a:defRPr>
            </a:lvl6pPr>
            <a:lvl7pPr marL="2971800" indent="-228600" algn="l" rtl="0" eaLnBrk="1" fontAlgn="base" hangingPunct="1">
              <a:spcBef>
                <a:spcPct val="20000"/>
              </a:spcBef>
              <a:spcAft>
                <a:spcPct val="0"/>
              </a:spcAft>
              <a:buClr>
                <a:schemeClr val="accent1"/>
              </a:buClr>
              <a:buSzPct val="80000"/>
              <a:buChar char="•"/>
              <a:defRPr sz="2000">
                <a:solidFill>
                  <a:schemeClr val="bg1"/>
                </a:solidFill>
                <a:latin typeface="+mn-lt"/>
              </a:defRPr>
            </a:lvl7pPr>
            <a:lvl8pPr marL="3429000" indent="-228600" algn="l" rtl="0" eaLnBrk="1" fontAlgn="base" hangingPunct="1">
              <a:spcBef>
                <a:spcPct val="20000"/>
              </a:spcBef>
              <a:spcAft>
                <a:spcPct val="0"/>
              </a:spcAft>
              <a:buClr>
                <a:schemeClr val="accent1"/>
              </a:buClr>
              <a:buSzPct val="80000"/>
              <a:buChar char="•"/>
              <a:defRPr sz="2000">
                <a:solidFill>
                  <a:schemeClr val="bg1"/>
                </a:solidFill>
                <a:latin typeface="+mn-lt"/>
              </a:defRPr>
            </a:lvl8pPr>
            <a:lvl9pPr marL="3886200" indent="-228600" algn="l" rtl="0" eaLnBrk="1" fontAlgn="base" hangingPunct="1">
              <a:spcBef>
                <a:spcPct val="20000"/>
              </a:spcBef>
              <a:spcAft>
                <a:spcPct val="0"/>
              </a:spcAft>
              <a:buClr>
                <a:schemeClr val="accent1"/>
              </a:buClr>
              <a:buSzPct val="80000"/>
              <a:buChar char="•"/>
              <a:defRPr sz="2000">
                <a:solidFill>
                  <a:schemeClr val="bg1"/>
                </a:solidFill>
                <a:latin typeface="+mn-lt"/>
              </a:defRPr>
            </a:lvl9pPr>
          </a:lstStyle>
          <a:p>
            <a:pPr marL="342900" marR="0" lvl="0" indent="-342900" algn="l" defTabSz="914400" rtl="0" eaLnBrk="1" fontAlgn="base" latinLnBrk="0" hangingPunct="1">
              <a:lnSpc>
                <a:spcPct val="100000"/>
              </a:lnSpc>
              <a:spcBef>
                <a:spcPct val="20000"/>
              </a:spcBef>
              <a:spcAft>
                <a:spcPct val="0"/>
              </a:spcAft>
              <a:buClr>
                <a:srgbClr val="BBE0E3"/>
              </a:buClr>
              <a:buSzPct val="80000"/>
              <a:buFontTx/>
              <a:buChar char="•"/>
              <a:tabLst/>
              <a:defRPr/>
            </a:pPr>
            <a:r>
              <a:rPr kumimoji="0" lang="en-US" sz="2800" b="0" i="0" u="none" strike="noStrike" kern="0" cap="none" spc="0" normalizeH="0" baseline="0" noProof="0" dirty="0">
                <a:ln>
                  <a:noFill/>
                </a:ln>
                <a:solidFill>
                  <a:srgbClr val="FFFFFF"/>
                </a:solidFill>
                <a:effectLst/>
                <a:uLnTx/>
                <a:uFillTx/>
                <a:latin typeface="Arial"/>
                <a:ea typeface="+mn-ea"/>
                <a:cs typeface="+mn-cs"/>
              </a:rPr>
              <a:t>Don’t just test on small roof</a:t>
            </a:r>
          </a:p>
          <a:p>
            <a:pPr marL="342900" marR="0" lvl="0" indent="-342900" algn="l" defTabSz="914400" rtl="0" eaLnBrk="1" fontAlgn="base" latinLnBrk="0" hangingPunct="1">
              <a:lnSpc>
                <a:spcPct val="100000"/>
              </a:lnSpc>
              <a:spcBef>
                <a:spcPct val="20000"/>
              </a:spcBef>
              <a:spcAft>
                <a:spcPct val="0"/>
              </a:spcAft>
              <a:buClr>
                <a:srgbClr val="BBE0E3"/>
              </a:buClr>
              <a:buSzPct val="80000"/>
              <a:buFontTx/>
              <a:buChar char="•"/>
              <a:tabLst/>
              <a:defRPr/>
            </a:pPr>
            <a:endParaRPr kumimoji="0" lang="en-US" sz="2800" b="0" i="0" u="none" strike="noStrike" kern="0" cap="none" spc="0" normalizeH="0" baseline="0" noProof="0" dirty="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2409724135"/>
      </p:ext>
    </p:extLst>
  </p:cSld>
  <p:clrMapOvr>
    <a:masterClrMapping/>
  </p:clrMapOvr>
  <p:transition spd="slow"/>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202781-5B59-4E81-B8F3-0288A7CF6C98}"/>
              </a:ext>
            </a:extLst>
          </p:cNvPr>
          <p:cNvSpPr>
            <a:spLocks noGrp="1"/>
          </p:cNvSpPr>
          <p:nvPr>
            <p:ph type="title"/>
          </p:nvPr>
        </p:nvSpPr>
        <p:spPr>
          <a:xfrm>
            <a:off x="1940169" y="309213"/>
            <a:ext cx="8229600" cy="668216"/>
          </a:xfrm>
        </p:spPr>
        <p:txBody>
          <a:bodyPr/>
          <a:lstStyle/>
          <a:p>
            <a:r>
              <a:rPr lang="en-US" dirty="0"/>
              <a:t>Limitations</a:t>
            </a:r>
          </a:p>
        </p:txBody>
      </p:sp>
      <p:pic>
        <p:nvPicPr>
          <p:cNvPr id="3" name="Picture 2">
            <a:extLst>
              <a:ext uri="{FF2B5EF4-FFF2-40B4-BE49-F238E27FC236}">
                <a16:creationId xmlns:a16="http://schemas.microsoft.com/office/drawing/2014/main" id="{84A9EB38-CDDB-442E-B9E1-2DC7780F8A57}"/>
              </a:ext>
            </a:extLst>
          </p:cNvPr>
          <p:cNvPicPr>
            <a:picLocks noChangeAspect="1"/>
          </p:cNvPicPr>
          <p:nvPr/>
        </p:nvPicPr>
        <p:blipFill>
          <a:blip r:embed="rId3"/>
          <a:stretch>
            <a:fillRect/>
          </a:stretch>
        </p:blipFill>
        <p:spPr>
          <a:xfrm>
            <a:off x="6229010" y="1151001"/>
            <a:ext cx="5562235" cy="4396154"/>
          </a:xfrm>
          <a:prstGeom prst="rect">
            <a:avLst/>
          </a:prstGeom>
        </p:spPr>
      </p:pic>
      <p:sp>
        <p:nvSpPr>
          <p:cNvPr id="4" name="Oval 3">
            <a:extLst>
              <a:ext uri="{FF2B5EF4-FFF2-40B4-BE49-F238E27FC236}">
                <a16:creationId xmlns:a16="http://schemas.microsoft.com/office/drawing/2014/main" id="{68E25FD4-6A77-45E5-BDE0-210711F3FD6D}"/>
              </a:ext>
            </a:extLst>
          </p:cNvPr>
          <p:cNvSpPr/>
          <p:nvPr/>
        </p:nvSpPr>
        <p:spPr>
          <a:xfrm rot="963540">
            <a:off x="9903354" y="2530220"/>
            <a:ext cx="1169582" cy="71238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8" name="Content Placeholder 2">
            <a:extLst>
              <a:ext uri="{FF2B5EF4-FFF2-40B4-BE49-F238E27FC236}">
                <a16:creationId xmlns:a16="http://schemas.microsoft.com/office/drawing/2014/main" id="{C5E083C9-65ED-43BD-90FF-6D86D9C937F1}"/>
              </a:ext>
            </a:extLst>
          </p:cNvPr>
          <p:cNvSpPr>
            <a:spLocks noGrp="1"/>
          </p:cNvSpPr>
          <p:nvPr>
            <p:ph idx="1"/>
          </p:nvPr>
        </p:nvSpPr>
        <p:spPr>
          <a:xfrm>
            <a:off x="400755" y="1151001"/>
            <a:ext cx="8229600" cy="4478942"/>
          </a:xfrm>
        </p:spPr>
        <p:txBody>
          <a:bodyPr/>
          <a:lstStyle/>
          <a:p>
            <a:pPr>
              <a:buFontTx/>
              <a:buChar char="-"/>
            </a:pPr>
            <a:r>
              <a:rPr lang="en-US" dirty="0"/>
              <a:t>Is Geometry change OK?</a:t>
            </a:r>
          </a:p>
          <a:p>
            <a:pPr lvl="1">
              <a:buFontTx/>
              <a:buChar char="-"/>
            </a:pPr>
            <a:r>
              <a:rPr lang="en-US" dirty="0"/>
              <a:t>Change in tilt</a:t>
            </a:r>
          </a:p>
          <a:p>
            <a:pPr lvl="1">
              <a:buFontTx/>
              <a:buChar char="-"/>
            </a:pPr>
            <a:r>
              <a:rPr lang="en-US" dirty="0"/>
              <a:t>Change in row spacing</a:t>
            </a:r>
          </a:p>
          <a:p>
            <a:pPr lvl="1">
              <a:buFontTx/>
              <a:buChar char="-"/>
            </a:pPr>
            <a:r>
              <a:rPr lang="en-US" dirty="0"/>
              <a:t>Change in height off roof</a:t>
            </a:r>
          </a:p>
          <a:p>
            <a:pPr lvl="1">
              <a:buFontTx/>
              <a:buChar char="-"/>
            </a:pPr>
            <a:r>
              <a:rPr lang="en-US" dirty="0"/>
              <a:t>Distortion due to loading</a:t>
            </a:r>
          </a:p>
          <a:p>
            <a:pPr>
              <a:buFontTx/>
              <a:buChar char="-"/>
            </a:pPr>
            <a:r>
              <a:rPr lang="en-US" dirty="0"/>
              <a:t>Alignment to roof edges</a:t>
            </a:r>
          </a:p>
          <a:p>
            <a:pPr>
              <a:buFontTx/>
              <a:buChar char="-"/>
            </a:pPr>
            <a:r>
              <a:rPr lang="en-US" dirty="0"/>
              <a:t>How flat is “flat”?</a:t>
            </a:r>
          </a:p>
          <a:p>
            <a:pPr>
              <a:buFontTx/>
              <a:buChar char="-"/>
            </a:pPr>
            <a:endParaRPr lang="en-US" dirty="0"/>
          </a:p>
          <a:p>
            <a:pPr>
              <a:buFontTx/>
              <a:buChar char="-"/>
            </a:pPr>
            <a:endParaRPr lang="en-US" dirty="0"/>
          </a:p>
          <a:p>
            <a:pPr>
              <a:buFontTx/>
              <a:buChar char="-"/>
            </a:pPr>
            <a:endParaRPr lang="en-US" dirty="0"/>
          </a:p>
          <a:p>
            <a:pPr>
              <a:buFontTx/>
              <a:buChar char="-"/>
            </a:pPr>
            <a:endParaRPr lang="en-US" dirty="0">
              <a:solidFill>
                <a:schemeClr val="tx1"/>
              </a:solidFill>
            </a:endParaRPr>
          </a:p>
          <a:p>
            <a:pPr>
              <a:buFontTx/>
              <a:buChar char="-"/>
            </a:pPr>
            <a:endParaRPr lang="en-US" dirty="0"/>
          </a:p>
          <a:p>
            <a:endParaRPr lang="en-US" dirty="0"/>
          </a:p>
          <a:p>
            <a:pPr marL="0" indent="0">
              <a:buNone/>
            </a:pPr>
            <a:endParaRPr lang="en-US" dirty="0"/>
          </a:p>
        </p:txBody>
      </p:sp>
    </p:spTree>
    <p:extLst>
      <p:ext uri="{BB962C8B-B14F-4D97-AF65-F5344CB8AC3E}">
        <p14:creationId xmlns:p14="http://schemas.microsoft.com/office/powerpoint/2010/main" val="1462814391"/>
      </p:ext>
    </p:extLst>
  </p:cSld>
  <p:clrMapOvr>
    <a:masterClrMapping/>
  </p:clrMapOvr>
  <p:transition spd="slow"/>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5CBAF8-E9A5-4725-B715-950E44DD0AA5}"/>
              </a:ext>
            </a:extLst>
          </p:cNvPr>
          <p:cNvSpPr>
            <a:spLocks noGrp="1"/>
          </p:cNvSpPr>
          <p:nvPr>
            <p:ph type="title"/>
          </p:nvPr>
        </p:nvSpPr>
        <p:spPr>
          <a:xfrm>
            <a:off x="457200" y="139602"/>
            <a:ext cx="8229600" cy="1143000"/>
          </a:xfrm>
        </p:spPr>
        <p:txBody>
          <a:bodyPr/>
          <a:lstStyle/>
          <a:p>
            <a:r>
              <a:rPr lang="en-US" sz="3600" kern="0" dirty="0"/>
              <a:t>How to know if analysis is valid?</a:t>
            </a:r>
            <a:endParaRPr lang="en-US" dirty="0"/>
          </a:p>
        </p:txBody>
      </p:sp>
      <p:sp>
        <p:nvSpPr>
          <p:cNvPr id="3" name="Content Placeholder 2">
            <a:extLst>
              <a:ext uri="{FF2B5EF4-FFF2-40B4-BE49-F238E27FC236}">
                <a16:creationId xmlns:a16="http://schemas.microsoft.com/office/drawing/2014/main" id="{B5E52239-EF78-4844-89E5-75A1935B09CB}"/>
              </a:ext>
            </a:extLst>
          </p:cNvPr>
          <p:cNvSpPr txBox="1">
            <a:spLocks/>
          </p:cNvSpPr>
          <p:nvPr/>
        </p:nvSpPr>
        <p:spPr>
          <a:xfrm>
            <a:off x="457201" y="1282602"/>
            <a:ext cx="7930444" cy="4429576"/>
          </a:xfrm>
          <a:prstGeom prst="rect">
            <a:avLst/>
          </a:prstGeom>
        </p:spPr>
        <p:txBody>
          <a:bodyPr/>
          <a:lstStyle>
            <a:lvl1pPr marL="342900" indent="-342900" algn="l" rtl="0" eaLnBrk="1" fontAlgn="base" hangingPunct="1">
              <a:spcBef>
                <a:spcPct val="20000"/>
              </a:spcBef>
              <a:spcAft>
                <a:spcPct val="0"/>
              </a:spcAft>
              <a:buClr>
                <a:schemeClr val="accent1"/>
              </a:buClr>
              <a:buSzPct val="80000"/>
              <a:buChar char="•"/>
              <a:defRPr sz="2800">
                <a:solidFill>
                  <a:schemeClr val="bg1"/>
                </a:solidFill>
                <a:latin typeface="+mn-lt"/>
                <a:ea typeface="+mn-ea"/>
                <a:cs typeface="+mn-cs"/>
              </a:defRPr>
            </a:lvl1pPr>
            <a:lvl2pPr marL="742950" indent="-285750" algn="l" rtl="0" eaLnBrk="1" fontAlgn="base" hangingPunct="1">
              <a:spcBef>
                <a:spcPct val="20000"/>
              </a:spcBef>
              <a:spcAft>
                <a:spcPct val="0"/>
              </a:spcAft>
              <a:buClr>
                <a:schemeClr val="accent1"/>
              </a:buClr>
              <a:buSzPct val="80000"/>
              <a:buChar char="•"/>
              <a:defRPr sz="2400">
                <a:solidFill>
                  <a:schemeClr val="bg1"/>
                </a:solidFill>
                <a:latin typeface="+mn-lt"/>
              </a:defRPr>
            </a:lvl2pPr>
            <a:lvl3pPr marL="1143000" indent="-228600" algn="l" rtl="0" eaLnBrk="1" fontAlgn="base" hangingPunct="1">
              <a:spcBef>
                <a:spcPct val="20000"/>
              </a:spcBef>
              <a:spcAft>
                <a:spcPct val="0"/>
              </a:spcAft>
              <a:buClr>
                <a:schemeClr val="accent1"/>
              </a:buClr>
              <a:buSzPct val="80000"/>
              <a:buChar char="•"/>
              <a:defRPr sz="2000">
                <a:solidFill>
                  <a:schemeClr val="bg1"/>
                </a:solidFill>
                <a:latin typeface="+mn-lt"/>
              </a:defRPr>
            </a:lvl3pPr>
            <a:lvl4pPr marL="1600200" indent="-228600" algn="l" rtl="0" eaLnBrk="1" fontAlgn="base" hangingPunct="1">
              <a:spcBef>
                <a:spcPct val="20000"/>
              </a:spcBef>
              <a:spcAft>
                <a:spcPct val="0"/>
              </a:spcAft>
              <a:buClr>
                <a:schemeClr val="accent1"/>
              </a:buClr>
              <a:buSzPct val="80000"/>
              <a:buChar char="•"/>
              <a:defRPr sz="2000">
                <a:solidFill>
                  <a:schemeClr val="bg1"/>
                </a:solidFill>
                <a:latin typeface="+mn-lt"/>
              </a:defRPr>
            </a:lvl4pPr>
            <a:lvl5pPr marL="2057400" indent="-228600" algn="l" rtl="0" eaLnBrk="1" fontAlgn="base" hangingPunct="1">
              <a:spcBef>
                <a:spcPct val="20000"/>
              </a:spcBef>
              <a:spcAft>
                <a:spcPct val="0"/>
              </a:spcAft>
              <a:buClr>
                <a:schemeClr val="accent1"/>
              </a:buClr>
              <a:buSzPct val="80000"/>
              <a:buChar char="•"/>
              <a:defRPr sz="2000">
                <a:solidFill>
                  <a:schemeClr val="bg1"/>
                </a:solidFill>
                <a:latin typeface="+mn-lt"/>
              </a:defRPr>
            </a:lvl5pPr>
            <a:lvl6pPr marL="2514600" indent="-228600" algn="l" rtl="0" eaLnBrk="1" fontAlgn="base" hangingPunct="1">
              <a:spcBef>
                <a:spcPct val="20000"/>
              </a:spcBef>
              <a:spcAft>
                <a:spcPct val="0"/>
              </a:spcAft>
              <a:buClr>
                <a:schemeClr val="accent1"/>
              </a:buClr>
              <a:buSzPct val="80000"/>
              <a:buChar char="•"/>
              <a:defRPr sz="2000">
                <a:solidFill>
                  <a:schemeClr val="bg1"/>
                </a:solidFill>
                <a:latin typeface="+mn-lt"/>
              </a:defRPr>
            </a:lvl6pPr>
            <a:lvl7pPr marL="2971800" indent="-228600" algn="l" rtl="0" eaLnBrk="1" fontAlgn="base" hangingPunct="1">
              <a:spcBef>
                <a:spcPct val="20000"/>
              </a:spcBef>
              <a:spcAft>
                <a:spcPct val="0"/>
              </a:spcAft>
              <a:buClr>
                <a:schemeClr val="accent1"/>
              </a:buClr>
              <a:buSzPct val="80000"/>
              <a:buChar char="•"/>
              <a:defRPr sz="2000">
                <a:solidFill>
                  <a:schemeClr val="bg1"/>
                </a:solidFill>
                <a:latin typeface="+mn-lt"/>
              </a:defRPr>
            </a:lvl7pPr>
            <a:lvl8pPr marL="3429000" indent="-228600" algn="l" rtl="0" eaLnBrk="1" fontAlgn="base" hangingPunct="1">
              <a:spcBef>
                <a:spcPct val="20000"/>
              </a:spcBef>
              <a:spcAft>
                <a:spcPct val="0"/>
              </a:spcAft>
              <a:buClr>
                <a:schemeClr val="accent1"/>
              </a:buClr>
              <a:buSzPct val="80000"/>
              <a:buChar char="•"/>
              <a:defRPr sz="2000">
                <a:solidFill>
                  <a:schemeClr val="bg1"/>
                </a:solidFill>
                <a:latin typeface="+mn-lt"/>
              </a:defRPr>
            </a:lvl8pPr>
            <a:lvl9pPr marL="3886200" indent="-228600" algn="l" rtl="0" eaLnBrk="1" fontAlgn="base" hangingPunct="1">
              <a:spcBef>
                <a:spcPct val="20000"/>
              </a:spcBef>
              <a:spcAft>
                <a:spcPct val="0"/>
              </a:spcAft>
              <a:buClr>
                <a:schemeClr val="accent1"/>
              </a:buClr>
              <a:buSzPct val="80000"/>
              <a:buChar char="•"/>
              <a:defRPr sz="2000">
                <a:solidFill>
                  <a:schemeClr val="bg1"/>
                </a:solidFill>
                <a:latin typeface="+mn-lt"/>
              </a:defRPr>
            </a:lvl9pPr>
          </a:lstStyle>
          <a:p>
            <a:pPr marL="742950" marR="0" lvl="1" indent="-285750" algn="l" defTabSz="914400" rtl="0" eaLnBrk="1" fontAlgn="base" latinLnBrk="0" hangingPunct="1">
              <a:lnSpc>
                <a:spcPct val="100000"/>
              </a:lnSpc>
              <a:spcBef>
                <a:spcPct val="20000"/>
              </a:spcBef>
              <a:spcAft>
                <a:spcPct val="0"/>
              </a:spcAft>
              <a:buClr>
                <a:srgbClr val="BBE0E3"/>
              </a:buClr>
              <a:buSzPct val="80000"/>
              <a:buFontTx/>
              <a:buChar char="•"/>
              <a:tabLst/>
              <a:defRPr/>
            </a:pPr>
            <a:r>
              <a:rPr kumimoji="0" lang="en-US" sz="2800" b="0" i="0" u="none" strike="noStrike" kern="0" cap="none" spc="0" normalizeH="0" baseline="0" noProof="0" dirty="0">
                <a:ln>
                  <a:noFill/>
                </a:ln>
                <a:solidFill>
                  <a:srgbClr val="FFFFFF"/>
                </a:solidFill>
                <a:effectLst/>
                <a:uLnTx/>
                <a:uFillTx/>
                <a:latin typeface="Arial"/>
                <a:ea typeface="+mn-ea"/>
                <a:cs typeface="+mn-cs"/>
              </a:rPr>
              <a:t>Code unlikely to be adequate, so </a:t>
            </a:r>
          </a:p>
          <a:p>
            <a:pPr marL="1143000" marR="0" lvl="2" indent="-228600" algn="l" defTabSz="914400" rtl="0" eaLnBrk="1" fontAlgn="base" latinLnBrk="0" hangingPunct="1">
              <a:lnSpc>
                <a:spcPct val="100000"/>
              </a:lnSpc>
              <a:spcBef>
                <a:spcPct val="20000"/>
              </a:spcBef>
              <a:spcAft>
                <a:spcPct val="0"/>
              </a:spcAft>
              <a:buClr>
                <a:srgbClr val="BBE0E3"/>
              </a:buClr>
              <a:buSzPct val="80000"/>
              <a:buFontTx/>
              <a:buChar char="•"/>
              <a:tabLst/>
              <a:defRPr/>
            </a:pPr>
            <a:r>
              <a:rPr kumimoji="0" lang="en-US" sz="2400" b="0" i="0" u="none" strike="noStrike" kern="0" cap="none" spc="0" normalizeH="0" baseline="0" noProof="0" dirty="0">
                <a:ln>
                  <a:noFill/>
                </a:ln>
                <a:solidFill>
                  <a:srgbClr val="FFFFFF"/>
                </a:solidFill>
                <a:effectLst/>
                <a:uLnTx/>
                <a:uFillTx/>
                <a:latin typeface="Arial"/>
                <a:ea typeface="+mn-ea"/>
                <a:cs typeface="+mn-cs"/>
              </a:rPr>
              <a:t>don’t put code-compliance in the contract.</a:t>
            </a:r>
          </a:p>
          <a:p>
            <a:pPr marL="1143000" marR="0" lvl="2" indent="-228600" algn="l" defTabSz="914400" rtl="0" eaLnBrk="1" fontAlgn="base" latinLnBrk="0" hangingPunct="1">
              <a:lnSpc>
                <a:spcPct val="100000"/>
              </a:lnSpc>
              <a:spcBef>
                <a:spcPct val="20000"/>
              </a:spcBef>
              <a:spcAft>
                <a:spcPct val="0"/>
              </a:spcAft>
              <a:buClr>
                <a:srgbClr val="BBE0E3"/>
              </a:buClr>
              <a:buSzPct val="80000"/>
              <a:buFontTx/>
              <a:buChar char="•"/>
              <a:tabLst/>
              <a:defRPr/>
            </a:pPr>
            <a:r>
              <a:rPr kumimoji="0" lang="en-US" sz="2400" b="0" i="0" u="none" strike="noStrike" kern="0" cap="none" spc="0" normalizeH="0" baseline="0" noProof="0" dirty="0">
                <a:ln>
                  <a:noFill/>
                </a:ln>
                <a:solidFill>
                  <a:srgbClr val="FFFFFF"/>
                </a:solidFill>
                <a:effectLst/>
                <a:uLnTx/>
                <a:uFillTx/>
                <a:latin typeface="Arial"/>
                <a:ea typeface="+mn-ea"/>
                <a:cs typeface="+mn-cs"/>
              </a:rPr>
              <a:t>Emphasize performance, warranty, etc.</a:t>
            </a:r>
          </a:p>
          <a:p>
            <a:pPr marL="742950" marR="0" lvl="1" indent="-285750" algn="l" defTabSz="914400" rtl="0" eaLnBrk="1" fontAlgn="base" latinLnBrk="0" hangingPunct="1">
              <a:lnSpc>
                <a:spcPct val="100000"/>
              </a:lnSpc>
              <a:spcBef>
                <a:spcPct val="20000"/>
              </a:spcBef>
              <a:spcAft>
                <a:spcPct val="0"/>
              </a:spcAft>
              <a:buClr>
                <a:srgbClr val="BBE0E3"/>
              </a:buClr>
              <a:buSzPct val="80000"/>
              <a:buFontTx/>
              <a:buChar char="•"/>
              <a:tabLst/>
              <a:defRPr/>
            </a:pPr>
            <a:r>
              <a:rPr kumimoji="0" lang="en-US" sz="2800" b="0" i="0" u="none" strike="noStrike" kern="0" cap="none" spc="0" normalizeH="0" baseline="0" noProof="0" dirty="0">
                <a:ln>
                  <a:noFill/>
                </a:ln>
                <a:solidFill>
                  <a:srgbClr val="FFFFFF"/>
                </a:solidFill>
                <a:effectLst/>
                <a:uLnTx/>
                <a:uFillTx/>
                <a:latin typeface="Arial"/>
                <a:ea typeface="+mn-ea"/>
                <a:cs typeface="+mn-cs"/>
              </a:rPr>
              <a:t>Best-before date on reports?</a:t>
            </a:r>
          </a:p>
          <a:p>
            <a:pPr marL="742950" marR="0" lvl="1" indent="-285750" algn="l" defTabSz="914400" rtl="0" eaLnBrk="1" fontAlgn="base" latinLnBrk="0" hangingPunct="1">
              <a:lnSpc>
                <a:spcPct val="100000"/>
              </a:lnSpc>
              <a:spcBef>
                <a:spcPct val="20000"/>
              </a:spcBef>
              <a:spcAft>
                <a:spcPct val="0"/>
              </a:spcAft>
              <a:buClr>
                <a:srgbClr val="BBE0E3"/>
              </a:buClr>
              <a:buSzPct val="80000"/>
              <a:buFontTx/>
              <a:buChar char="•"/>
              <a:tabLst/>
              <a:defRPr/>
            </a:pPr>
            <a:r>
              <a:rPr kumimoji="0" lang="en-US" sz="2800" b="0" i="0" u="none" strike="noStrike" kern="0" cap="none" spc="0" normalizeH="0" baseline="0" noProof="0" dirty="0">
                <a:ln>
                  <a:noFill/>
                </a:ln>
                <a:solidFill>
                  <a:srgbClr val="FFFFFF"/>
                </a:solidFill>
                <a:effectLst/>
                <a:uLnTx/>
                <a:uFillTx/>
                <a:latin typeface="Arial"/>
                <a:ea typeface="+mn-ea"/>
                <a:cs typeface="+mn-cs"/>
              </a:rPr>
              <a:t>Track record</a:t>
            </a:r>
          </a:p>
          <a:p>
            <a:pPr marL="1143000" marR="0" lvl="2" indent="-228600" algn="l" defTabSz="914400" rtl="0" eaLnBrk="1" fontAlgn="base" latinLnBrk="0" hangingPunct="1">
              <a:lnSpc>
                <a:spcPct val="100000"/>
              </a:lnSpc>
              <a:spcBef>
                <a:spcPct val="20000"/>
              </a:spcBef>
              <a:spcAft>
                <a:spcPct val="0"/>
              </a:spcAft>
              <a:buClr>
                <a:srgbClr val="BBE0E3"/>
              </a:buClr>
              <a:buSzPct val="80000"/>
              <a:buFontTx/>
              <a:buChar char="•"/>
              <a:tabLst/>
              <a:defRPr/>
            </a:pPr>
            <a:r>
              <a:rPr kumimoji="0" lang="en-US" sz="2400" b="0" i="0" u="none" strike="noStrike" kern="0" cap="none" spc="0" normalizeH="0" baseline="0" noProof="0" dirty="0">
                <a:ln>
                  <a:noFill/>
                </a:ln>
                <a:solidFill>
                  <a:srgbClr val="FFFFFF"/>
                </a:solidFill>
                <a:effectLst/>
                <a:uLnTx/>
                <a:uFillTx/>
                <a:latin typeface="Arial"/>
                <a:ea typeface="+mn-ea"/>
                <a:cs typeface="+mn-cs"/>
              </a:rPr>
              <a:t>Ask for evidence of survival. </a:t>
            </a:r>
          </a:p>
          <a:p>
            <a:pPr marL="742950" marR="0" lvl="1" indent="-285750" algn="l" defTabSz="914400" rtl="0" eaLnBrk="1" fontAlgn="base" latinLnBrk="0" hangingPunct="1">
              <a:lnSpc>
                <a:spcPct val="100000"/>
              </a:lnSpc>
              <a:spcBef>
                <a:spcPct val="20000"/>
              </a:spcBef>
              <a:spcAft>
                <a:spcPct val="0"/>
              </a:spcAft>
              <a:buClr>
                <a:srgbClr val="BBE0E3"/>
              </a:buClr>
              <a:buSzPct val="80000"/>
              <a:buFontTx/>
              <a:buChar char="•"/>
              <a:tabLst/>
              <a:defRPr/>
            </a:pPr>
            <a:endParaRPr kumimoji="0" lang="en-US" sz="2800" b="0" i="0" u="none" strike="noStrike" kern="0" cap="none" spc="0" normalizeH="0" baseline="0" noProof="0" dirty="0">
              <a:ln>
                <a:noFill/>
              </a:ln>
              <a:solidFill>
                <a:srgbClr val="FFFFFF"/>
              </a:solidFill>
              <a:effectLst/>
              <a:uLnTx/>
              <a:uFillTx/>
              <a:latin typeface="Arial"/>
              <a:ea typeface="+mn-ea"/>
              <a:cs typeface="+mn-cs"/>
            </a:endParaRPr>
          </a:p>
          <a:p>
            <a:pPr marL="0" marR="0" lvl="0" indent="0" algn="l" defTabSz="914400" rtl="0" eaLnBrk="1" fontAlgn="base" latinLnBrk="0" hangingPunct="1">
              <a:lnSpc>
                <a:spcPct val="100000"/>
              </a:lnSpc>
              <a:spcBef>
                <a:spcPct val="20000"/>
              </a:spcBef>
              <a:spcAft>
                <a:spcPct val="0"/>
              </a:spcAft>
              <a:buClr>
                <a:srgbClr val="BBE0E3"/>
              </a:buClr>
              <a:buSzPct val="80000"/>
              <a:buFontTx/>
              <a:buNone/>
              <a:tabLst/>
              <a:defRPr/>
            </a:pPr>
            <a:endParaRPr kumimoji="0" lang="en-US" sz="3200" b="0" i="0" u="none" strike="noStrike" kern="0" cap="none" spc="0" normalizeH="0" baseline="0" noProof="0" dirty="0">
              <a:ln>
                <a:noFill/>
              </a:ln>
              <a:solidFill>
                <a:srgbClr val="FFFFFF"/>
              </a:solidFill>
              <a:effectLst/>
              <a:uLnTx/>
              <a:uFillTx/>
              <a:latin typeface="Arial"/>
              <a:ea typeface="+mn-ea"/>
              <a:cs typeface="+mn-cs"/>
            </a:endParaRPr>
          </a:p>
          <a:p>
            <a:pPr marL="0" marR="0" lvl="0" indent="0" algn="l" defTabSz="914400" rtl="0" eaLnBrk="1" fontAlgn="base" latinLnBrk="0" hangingPunct="1">
              <a:lnSpc>
                <a:spcPct val="100000"/>
              </a:lnSpc>
              <a:spcBef>
                <a:spcPct val="20000"/>
              </a:spcBef>
              <a:spcAft>
                <a:spcPct val="0"/>
              </a:spcAft>
              <a:buClr>
                <a:srgbClr val="BBE0E3"/>
              </a:buClr>
              <a:buSzPct val="80000"/>
              <a:buFontTx/>
              <a:buNone/>
              <a:tabLst/>
              <a:defRPr/>
            </a:pPr>
            <a:endParaRPr kumimoji="0" lang="en-US" sz="3200" b="0" i="0" u="none" strike="noStrike" kern="0" cap="none" spc="0" normalizeH="0" baseline="0" noProof="0" dirty="0">
              <a:ln>
                <a:noFill/>
              </a:ln>
              <a:solidFill>
                <a:srgbClr val="FFFFFF"/>
              </a:solidFill>
              <a:effectLst/>
              <a:uLnTx/>
              <a:uFillTx/>
              <a:latin typeface="Arial"/>
              <a:ea typeface="+mn-ea"/>
              <a:cs typeface="+mn-cs"/>
            </a:endParaRPr>
          </a:p>
        </p:txBody>
      </p:sp>
      <p:pic>
        <p:nvPicPr>
          <p:cNvPr id="13314" name="Picture 2" descr="Label showing: BEST BEFORE 10 JUN, Store in cool, dry place">
            <a:extLst>
              <a:ext uri="{FF2B5EF4-FFF2-40B4-BE49-F238E27FC236}">
                <a16:creationId xmlns:a16="http://schemas.microsoft.com/office/drawing/2014/main" id="{A8041FA5-3C80-4583-A918-0FCA70A88DE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51136" y="3220997"/>
            <a:ext cx="3083664" cy="25741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378823"/>
      </p:ext>
    </p:extLst>
  </p:cSld>
  <p:clrMapOvr>
    <a:masterClrMapping/>
  </p:clrMapOvr>
  <p:transition spd="slow"/>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5CBAF8-E9A5-4725-B715-950E44DD0AA5}"/>
              </a:ext>
            </a:extLst>
          </p:cNvPr>
          <p:cNvSpPr>
            <a:spLocks noGrp="1"/>
          </p:cNvSpPr>
          <p:nvPr>
            <p:ph type="title"/>
          </p:nvPr>
        </p:nvSpPr>
        <p:spPr>
          <a:xfrm>
            <a:off x="1842977" y="101009"/>
            <a:ext cx="8229600" cy="1143000"/>
          </a:xfrm>
        </p:spPr>
        <p:txBody>
          <a:bodyPr/>
          <a:lstStyle/>
          <a:p>
            <a:r>
              <a:rPr lang="en-US" dirty="0"/>
              <a:t>What if we had a “black box”?</a:t>
            </a:r>
          </a:p>
        </p:txBody>
      </p:sp>
      <p:pic>
        <p:nvPicPr>
          <p:cNvPr id="2050" name="Picture 2" descr="Image result for plane crash black box">
            <a:extLst>
              <a:ext uri="{FF2B5EF4-FFF2-40B4-BE49-F238E27FC236}">
                <a16:creationId xmlns:a16="http://schemas.microsoft.com/office/drawing/2014/main" id="{D278A889-AB3D-4E02-B279-7E77D4D7CDD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47654" y="1652590"/>
            <a:ext cx="5715000" cy="355282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Image result for plane crash black box">
            <a:extLst>
              <a:ext uri="{FF2B5EF4-FFF2-40B4-BE49-F238E27FC236}">
                <a16:creationId xmlns:a16="http://schemas.microsoft.com/office/drawing/2014/main" id="{E4E67E1A-1A36-43E2-85AF-2B7EDBB5CAE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07768" y="3700133"/>
            <a:ext cx="3477460" cy="23164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24798008"/>
      </p:ext>
    </p:extLst>
  </p:cSld>
  <p:clrMapOvr>
    <a:masterClrMapping/>
  </p:clrMapOvr>
  <p:transition spd="slow"/>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id="{F40EEF2A-F76E-4273-990B-E03E6021328F}"/>
              </a:ext>
            </a:extLst>
          </p:cNvPr>
          <p:cNvSpPr/>
          <p:nvPr/>
        </p:nvSpPr>
        <p:spPr>
          <a:xfrm>
            <a:off x="3904826" y="939800"/>
            <a:ext cx="4368800" cy="1517226"/>
          </a:xfrm>
          <a:prstGeom prst="ellipse">
            <a:avLst/>
          </a:prstGeom>
        </p:spPr>
        <p:style>
          <a:lnRef idx="0">
            <a:schemeClr val="accent1">
              <a:hueOff val="0"/>
              <a:satOff val="0"/>
              <a:lumOff val="0"/>
              <a:alphaOff val="0"/>
            </a:schemeClr>
          </a:lnRef>
          <a:fillRef idx="1">
            <a:schemeClr val="accent1">
              <a:tint val="50000"/>
              <a:alpha val="40000"/>
              <a:hueOff val="0"/>
              <a:satOff val="0"/>
              <a:lumOff val="0"/>
              <a:alphaOff val="0"/>
            </a:schemeClr>
          </a:fillRef>
          <a:effectRef idx="0">
            <a:schemeClr val="accent1">
              <a:tint val="50000"/>
              <a:alpha val="40000"/>
              <a:hueOff val="0"/>
              <a:satOff val="0"/>
              <a:lumOff val="0"/>
              <a:alphaOff val="0"/>
            </a:schemeClr>
          </a:effectRef>
          <a:fontRef idx="minor">
            <a:schemeClr val="lt1">
              <a:hueOff val="0"/>
              <a:satOff val="0"/>
              <a:lumOff val="0"/>
              <a:alphaOff val="0"/>
            </a:schemeClr>
          </a:fontRef>
        </p:style>
      </p:sp>
      <p:sp>
        <p:nvSpPr>
          <p:cNvPr id="5" name="Arrow: Down 4">
            <a:extLst>
              <a:ext uri="{FF2B5EF4-FFF2-40B4-BE49-F238E27FC236}">
                <a16:creationId xmlns:a16="http://schemas.microsoft.com/office/drawing/2014/main" id="{C60282AF-E1FB-4F18-8177-74B3F15256E5}"/>
              </a:ext>
            </a:extLst>
          </p:cNvPr>
          <p:cNvSpPr/>
          <p:nvPr/>
        </p:nvSpPr>
        <p:spPr>
          <a:xfrm>
            <a:off x="5672666" y="4654973"/>
            <a:ext cx="846666" cy="541866"/>
          </a:xfrm>
          <a:prstGeom prst="downArrow">
            <a:avLst/>
          </a:prstGeom>
        </p:spPr>
        <p:style>
          <a:lnRef idx="2">
            <a:schemeClr val="lt1">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dk1">
              <a:hueOff val="0"/>
              <a:satOff val="0"/>
              <a:lumOff val="0"/>
              <a:alphaOff val="0"/>
            </a:schemeClr>
          </a:fontRef>
        </p:style>
      </p:sp>
      <p:grpSp>
        <p:nvGrpSpPr>
          <p:cNvPr id="6" name="Group 5">
            <a:extLst>
              <a:ext uri="{FF2B5EF4-FFF2-40B4-BE49-F238E27FC236}">
                <a16:creationId xmlns:a16="http://schemas.microsoft.com/office/drawing/2014/main" id="{457C925F-2B1B-4EE7-A2C6-0560B14600D4}"/>
              </a:ext>
            </a:extLst>
          </p:cNvPr>
          <p:cNvGrpSpPr/>
          <p:nvPr/>
        </p:nvGrpSpPr>
        <p:grpSpPr>
          <a:xfrm>
            <a:off x="4063999" y="5088467"/>
            <a:ext cx="4064000" cy="1016000"/>
            <a:chOff x="2031999" y="4368800"/>
            <a:chExt cx="4064000" cy="1016000"/>
          </a:xfrm>
        </p:grpSpPr>
        <p:sp>
          <p:nvSpPr>
            <p:cNvPr id="17" name="Rectangle 16">
              <a:extLst>
                <a:ext uri="{FF2B5EF4-FFF2-40B4-BE49-F238E27FC236}">
                  <a16:creationId xmlns:a16="http://schemas.microsoft.com/office/drawing/2014/main" id="{B3C9BF76-B144-45FC-8637-82DA69262A57}"/>
                </a:ext>
              </a:extLst>
            </p:cNvPr>
            <p:cNvSpPr/>
            <p:nvPr/>
          </p:nvSpPr>
          <p:spPr>
            <a:xfrm>
              <a:off x="2031999" y="4368800"/>
              <a:ext cx="4064000" cy="1016000"/>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8" name="TextBox 17">
              <a:extLst>
                <a:ext uri="{FF2B5EF4-FFF2-40B4-BE49-F238E27FC236}">
                  <a16:creationId xmlns:a16="http://schemas.microsoft.com/office/drawing/2014/main" id="{3892BC09-DA80-4952-AD1A-330CC84A9454}"/>
                </a:ext>
              </a:extLst>
            </p:cNvPr>
            <p:cNvSpPr txBox="1"/>
            <p:nvPr/>
          </p:nvSpPr>
          <p:spPr>
            <a:xfrm>
              <a:off x="2031999" y="4368800"/>
              <a:ext cx="4064000" cy="1016000"/>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99136" tIns="199136" rIns="199136" bIns="199136" numCol="1" spcCol="1270" anchor="ctr" anchorCtr="0">
              <a:noAutofit/>
            </a:bodyPr>
            <a:lstStyle/>
            <a:p>
              <a:pPr marL="0" marR="0" lvl="0" indent="0" algn="ctr" defTabSz="1244600" rtl="0" eaLnBrk="1" fontAlgn="base" latinLnBrk="0" hangingPunct="1">
                <a:lnSpc>
                  <a:spcPct val="90000"/>
                </a:lnSpc>
                <a:spcBef>
                  <a:spcPct val="0"/>
                </a:spcBef>
                <a:spcAft>
                  <a:spcPct val="35000"/>
                </a:spcAft>
                <a:buClrTx/>
                <a:buSzTx/>
                <a:buFontTx/>
                <a:buNone/>
                <a:tabLst/>
                <a:defRPr/>
              </a:pPr>
              <a:r>
                <a:rPr kumimoji="0" lang="en-US" sz="2800" b="0" i="0" u="none" strike="noStrike" kern="1200" cap="none" spc="0" normalizeH="0" baseline="0" noProof="0" dirty="0">
                  <a:ln>
                    <a:noFill/>
                  </a:ln>
                  <a:solidFill>
                    <a:srgbClr val="FFFFFF">
                      <a:lumMod val="85000"/>
                    </a:srgbClr>
                  </a:solidFill>
                  <a:effectLst/>
                  <a:uLnTx/>
                  <a:uFillTx/>
                  <a:latin typeface="Arial"/>
                  <a:ea typeface="+mn-ea"/>
                  <a:cs typeface="+mn-cs"/>
                </a:rPr>
                <a:t>Understand Risk</a:t>
              </a:r>
            </a:p>
          </p:txBody>
        </p:sp>
      </p:grpSp>
      <p:grpSp>
        <p:nvGrpSpPr>
          <p:cNvPr id="7" name="Group 6">
            <a:extLst>
              <a:ext uri="{FF2B5EF4-FFF2-40B4-BE49-F238E27FC236}">
                <a16:creationId xmlns:a16="http://schemas.microsoft.com/office/drawing/2014/main" id="{8361958C-0B80-40A4-8CF7-3F4D3F77FA6F}"/>
              </a:ext>
            </a:extLst>
          </p:cNvPr>
          <p:cNvGrpSpPr/>
          <p:nvPr/>
        </p:nvGrpSpPr>
        <p:grpSpPr>
          <a:xfrm>
            <a:off x="5493173" y="2574205"/>
            <a:ext cx="1524000" cy="1524000"/>
            <a:chOff x="3461173" y="1854538"/>
            <a:chExt cx="1524000" cy="1524000"/>
          </a:xfrm>
        </p:grpSpPr>
        <p:sp>
          <p:nvSpPr>
            <p:cNvPr id="15" name="Oval 14">
              <a:extLst>
                <a:ext uri="{FF2B5EF4-FFF2-40B4-BE49-F238E27FC236}">
                  <a16:creationId xmlns:a16="http://schemas.microsoft.com/office/drawing/2014/main" id="{51CFAFBA-90ED-4410-ADE6-567C9936153E}"/>
                </a:ext>
              </a:extLst>
            </p:cNvPr>
            <p:cNvSpPr/>
            <p:nvPr/>
          </p:nvSpPr>
          <p:spPr>
            <a:xfrm>
              <a:off x="3461173" y="1854538"/>
              <a:ext cx="1524000" cy="1524000"/>
            </a:xfrm>
            <a:prstGeom prst="ellips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6" name="Oval 8">
              <a:extLst>
                <a:ext uri="{FF2B5EF4-FFF2-40B4-BE49-F238E27FC236}">
                  <a16:creationId xmlns:a16="http://schemas.microsoft.com/office/drawing/2014/main" id="{90E06E8E-2372-4181-9556-A1556F261B38}"/>
                </a:ext>
              </a:extLst>
            </p:cNvPr>
            <p:cNvSpPr txBox="1"/>
            <p:nvPr/>
          </p:nvSpPr>
          <p:spPr>
            <a:xfrm>
              <a:off x="3640666" y="2077723"/>
              <a:ext cx="1121322" cy="107763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5400" tIns="25400" rIns="25400" bIns="25400" numCol="1" spcCol="1270" anchor="ctr" anchorCtr="0">
              <a:noAutofit/>
            </a:bodyPr>
            <a:lstStyle/>
            <a:p>
              <a:pPr marL="0" marR="0" lvl="0" indent="0" algn="ctr" defTabSz="889000" rtl="0" eaLnBrk="1" fontAlgn="base" latinLnBrk="0" hangingPunct="1">
                <a:lnSpc>
                  <a:spcPct val="90000"/>
                </a:lnSpc>
                <a:spcBef>
                  <a:spcPct val="0"/>
                </a:spcBef>
                <a:spcAft>
                  <a:spcPct val="35000"/>
                </a:spcAft>
                <a:buClrTx/>
                <a:buSzTx/>
                <a:buFontTx/>
                <a:buNone/>
                <a:tabLst/>
                <a:defRPr/>
              </a:pPr>
              <a:r>
                <a:rPr kumimoji="0" lang="en-US" sz="2000" b="0" i="0" u="none" strike="noStrike" kern="1200" cap="none" spc="0" normalizeH="0" baseline="0" noProof="0" dirty="0">
                  <a:ln>
                    <a:noFill/>
                  </a:ln>
                  <a:solidFill>
                    <a:srgbClr val="2D2D8A">
                      <a:lumMod val="75000"/>
                    </a:srgbClr>
                  </a:solidFill>
                  <a:effectLst/>
                  <a:uLnTx/>
                  <a:uFillTx/>
                  <a:latin typeface="Arial"/>
                  <a:ea typeface="+mn-ea"/>
                  <a:cs typeface="+mn-cs"/>
                </a:rPr>
                <a:t>Instability</a:t>
              </a:r>
            </a:p>
          </p:txBody>
        </p:sp>
      </p:grpSp>
      <p:grpSp>
        <p:nvGrpSpPr>
          <p:cNvPr id="8" name="Group 7">
            <a:extLst>
              <a:ext uri="{FF2B5EF4-FFF2-40B4-BE49-F238E27FC236}">
                <a16:creationId xmlns:a16="http://schemas.microsoft.com/office/drawing/2014/main" id="{AEF814B3-7232-43CF-8DC7-0AD3136245AF}"/>
              </a:ext>
            </a:extLst>
          </p:cNvPr>
          <p:cNvGrpSpPr/>
          <p:nvPr/>
        </p:nvGrpSpPr>
        <p:grpSpPr>
          <a:xfrm>
            <a:off x="4402666" y="1430867"/>
            <a:ext cx="1524000" cy="1524000"/>
            <a:chOff x="2370666" y="711200"/>
            <a:chExt cx="1524000" cy="1524000"/>
          </a:xfrm>
        </p:grpSpPr>
        <p:sp>
          <p:nvSpPr>
            <p:cNvPr id="13" name="Oval 12">
              <a:extLst>
                <a:ext uri="{FF2B5EF4-FFF2-40B4-BE49-F238E27FC236}">
                  <a16:creationId xmlns:a16="http://schemas.microsoft.com/office/drawing/2014/main" id="{1B8E9A87-1F31-4938-9C9B-ADC5F93C2293}"/>
                </a:ext>
              </a:extLst>
            </p:cNvPr>
            <p:cNvSpPr/>
            <p:nvPr/>
          </p:nvSpPr>
          <p:spPr>
            <a:xfrm>
              <a:off x="2370666" y="711200"/>
              <a:ext cx="1524000" cy="1524000"/>
            </a:xfrm>
            <a:prstGeom prst="ellips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4" name="Oval 10">
              <a:extLst>
                <a:ext uri="{FF2B5EF4-FFF2-40B4-BE49-F238E27FC236}">
                  <a16:creationId xmlns:a16="http://schemas.microsoft.com/office/drawing/2014/main" id="{3A7A33EE-55CA-4A21-9EFA-EAB7F813B76B}"/>
                </a:ext>
              </a:extLst>
            </p:cNvPr>
            <p:cNvSpPr txBox="1"/>
            <p:nvPr/>
          </p:nvSpPr>
          <p:spPr>
            <a:xfrm>
              <a:off x="2593851" y="934385"/>
              <a:ext cx="1077630" cy="107763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5400" tIns="25400" rIns="25400" bIns="25400" numCol="1" spcCol="1270" anchor="ctr" anchorCtr="0">
              <a:noAutofit/>
            </a:bodyPr>
            <a:lstStyle/>
            <a:p>
              <a:pPr marL="0" marR="0" lvl="0" indent="0" algn="ctr" defTabSz="889000" rtl="0" eaLnBrk="1" fontAlgn="base" latinLnBrk="0" hangingPunct="1">
                <a:lnSpc>
                  <a:spcPct val="90000"/>
                </a:lnSpc>
                <a:spcBef>
                  <a:spcPct val="0"/>
                </a:spcBef>
                <a:spcAft>
                  <a:spcPct val="35000"/>
                </a:spcAft>
                <a:buClrTx/>
                <a:buSzTx/>
                <a:buFontTx/>
                <a:buNone/>
                <a:tabLst/>
                <a:defRPr/>
              </a:pPr>
              <a:r>
                <a:rPr kumimoji="0" lang="en-US" sz="2000" b="0" i="0" u="none" strike="noStrike" kern="1200" cap="none" spc="0" normalizeH="0" baseline="0" noProof="0" dirty="0">
                  <a:ln>
                    <a:noFill/>
                  </a:ln>
                  <a:solidFill>
                    <a:srgbClr val="000000">
                      <a:lumMod val="85000"/>
                      <a:lumOff val="15000"/>
                    </a:srgbClr>
                  </a:solidFill>
                  <a:effectLst/>
                  <a:uLnTx/>
                  <a:uFillTx/>
                  <a:latin typeface="Arial"/>
                  <a:ea typeface="+mn-ea"/>
                  <a:cs typeface="+mn-cs"/>
                </a:rPr>
                <a:t>Static &amp; Dynamic Loads</a:t>
              </a:r>
            </a:p>
          </p:txBody>
        </p:sp>
      </p:grpSp>
      <p:grpSp>
        <p:nvGrpSpPr>
          <p:cNvPr id="9" name="Group 8">
            <a:extLst>
              <a:ext uri="{FF2B5EF4-FFF2-40B4-BE49-F238E27FC236}">
                <a16:creationId xmlns:a16="http://schemas.microsoft.com/office/drawing/2014/main" id="{5123BB2F-158F-4EA9-A219-D6C3A96B3AAA}"/>
              </a:ext>
            </a:extLst>
          </p:cNvPr>
          <p:cNvGrpSpPr/>
          <p:nvPr/>
        </p:nvGrpSpPr>
        <p:grpSpPr>
          <a:xfrm>
            <a:off x="5972405" y="1062397"/>
            <a:ext cx="1524000" cy="1524000"/>
            <a:chOff x="3940405" y="342730"/>
            <a:chExt cx="1524000" cy="1524000"/>
          </a:xfrm>
        </p:grpSpPr>
        <p:sp>
          <p:nvSpPr>
            <p:cNvPr id="11" name="Oval 10">
              <a:extLst>
                <a:ext uri="{FF2B5EF4-FFF2-40B4-BE49-F238E27FC236}">
                  <a16:creationId xmlns:a16="http://schemas.microsoft.com/office/drawing/2014/main" id="{B36702B7-78E1-4B8F-AA26-8BE05C4A11DB}"/>
                </a:ext>
              </a:extLst>
            </p:cNvPr>
            <p:cNvSpPr/>
            <p:nvPr/>
          </p:nvSpPr>
          <p:spPr>
            <a:xfrm>
              <a:off x="3940405" y="342730"/>
              <a:ext cx="1524000" cy="1524000"/>
            </a:xfrm>
            <a:prstGeom prst="ellips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2" name="Oval 12">
              <a:extLst>
                <a:ext uri="{FF2B5EF4-FFF2-40B4-BE49-F238E27FC236}">
                  <a16:creationId xmlns:a16="http://schemas.microsoft.com/office/drawing/2014/main" id="{203B0DBB-3FB5-470B-9478-A44C5875AC42}"/>
                </a:ext>
              </a:extLst>
            </p:cNvPr>
            <p:cNvSpPr txBox="1"/>
            <p:nvPr/>
          </p:nvSpPr>
          <p:spPr>
            <a:xfrm>
              <a:off x="4163590" y="565915"/>
              <a:ext cx="1077630" cy="107763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5400" tIns="25400" rIns="25400" bIns="25400" numCol="1" spcCol="1270" anchor="ctr" anchorCtr="0">
              <a:noAutofit/>
            </a:bodyPr>
            <a:lstStyle/>
            <a:p>
              <a:pPr marL="0" marR="0" lvl="0" indent="0" algn="ctr" defTabSz="889000" rtl="0" eaLnBrk="1" fontAlgn="base" latinLnBrk="0" hangingPunct="1">
                <a:lnSpc>
                  <a:spcPct val="90000"/>
                </a:lnSpc>
                <a:spcBef>
                  <a:spcPct val="0"/>
                </a:spcBef>
                <a:spcAft>
                  <a:spcPct val="35000"/>
                </a:spcAft>
                <a:buClrTx/>
                <a:buSzTx/>
                <a:buFontTx/>
                <a:buNone/>
                <a:tabLst/>
                <a:defRPr/>
              </a:pPr>
              <a:r>
                <a:rPr kumimoji="0" lang="en-US" sz="2000" b="0" i="0" u="none" strike="noStrike" kern="1200" cap="none" spc="0" normalizeH="0" baseline="0" noProof="0" dirty="0">
                  <a:ln>
                    <a:noFill/>
                  </a:ln>
                  <a:solidFill>
                    <a:srgbClr val="0070C0"/>
                  </a:solidFill>
                  <a:effectLst/>
                  <a:uLnTx/>
                  <a:uFillTx/>
                  <a:latin typeface="Arial"/>
                  <a:ea typeface="+mn-ea"/>
                  <a:cs typeface="+mn-cs"/>
                </a:rPr>
                <a:t>Wind Climate</a:t>
              </a:r>
            </a:p>
          </p:txBody>
        </p:sp>
      </p:grpSp>
      <p:sp>
        <p:nvSpPr>
          <p:cNvPr id="10" name="Shape 9">
            <a:extLst>
              <a:ext uri="{FF2B5EF4-FFF2-40B4-BE49-F238E27FC236}">
                <a16:creationId xmlns:a16="http://schemas.microsoft.com/office/drawing/2014/main" id="{C5153346-20AA-49BE-BAD6-BE5A4C54DA42}"/>
              </a:ext>
            </a:extLst>
          </p:cNvPr>
          <p:cNvSpPr/>
          <p:nvPr/>
        </p:nvSpPr>
        <p:spPr>
          <a:xfrm>
            <a:off x="3718559" y="733451"/>
            <a:ext cx="4741333" cy="3793066"/>
          </a:xfrm>
          <a:prstGeom prst="funnel">
            <a:avLst/>
          </a:prstGeom>
        </p:spPr>
        <p:style>
          <a:lnRef idx="1">
            <a:schemeClr val="accent1">
              <a:hueOff val="0"/>
              <a:satOff val="0"/>
              <a:lumOff val="0"/>
              <a:alphaOff val="0"/>
            </a:schemeClr>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sp>
      <p:sp>
        <p:nvSpPr>
          <p:cNvPr id="19" name="Title 1">
            <a:extLst>
              <a:ext uri="{FF2B5EF4-FFF2-40B4-BE49-F238E27FC236}">
                <a16:creationId xmlns:a16="http://schemas.microsoft.com/office/drawing/2014/main" id="{0D97BFA8-DC17-45CD-8372-8146A8BEF9FC}"/>
              </a:ext>
            </a:extLst>
          </p:cNvPr>
          <p:cNvSpPr>
            <a:spLocks noGrp="1"/>
          </p:cNvSpPr>
          <p:nvPr>
            <p:ph type="title"/>
          </p:nvPr>
        </p:nvSpPr>
        <p:spPr>
          <a:xfrm>
            <a:off x="457200" y="139602"/>
            <a:ext cx="8229600" cy="1143000"/>
          </a:xfrm>
        </p:spPr>
        <p:txBody>
          <a:bodyPr/>
          <a:lstStyle/>
          <a:p>
            <a:r>
              <a:rPr lang="en-US" sz="3600" kern="0" dirty="0"/>
              <a:t>Reliability</a:t>
            </a:r>
            <a:endParaRPr lang="en-US" dirty="0"/>
          </a:p>
        </p:txBody>
      </p:sp>
    </p:spTree>
    <p:extLst>
      <p:ext uri="{BB962C8B-B14F-4D97-AF65-F5344CB8AC3E}">
        <p14:creationId xmlns:p14="http://schemas.microsoft.com/office/powerpoint/2010/main" val="1016057998"/>
      </p:ext>
    </p:extLst>
  </p:cSld>
  <p:clrMapOvr>
    <a:masterClrMapping/>
  </p:clrMapOvr>
  <p:transition spd="slow"/>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5CBAF8-E9A5-4725-B715-950E44DD0AA5}"/>
              </a:ext>
            </a:extLst>
          </p:cNvPr>
          <p:cNvSpPr>
            <a:spLocks noGrp="1"/>
          </p:cNvSpPr>
          <p:nvPr>
            <p:ph type="title"/>
          </p:nvPr>
        </p:nvSpPr>
        <p:spPr/>
        <p:txBody>
          <a:bodyPr/>
          <a:lstStyle/>
          <a:p>
            <a:r>
              <a:rPr lang="en-US" dirty="0"/>
              <a:t>Extra slides</a:t>
            </a:r>
          </a:p>
        </p:txBody>
      </p:sp>
    </p:spTree>
    <p:extLst>
      <p:ext uri="{BB962C8B-B14F-4D97-AF65-F5344CB8AC3E}">
        <p14:creationId xmlns:p14="http://schemas.microsoft.com/office/powerpoint/2010/main" val="816277611"/>
      </p:ext>
    </p:extLst>
  </p:cSld>
  <p:clrMapOvr>
    <a:masterClrMapping/>
  </p:clrMapOvr>
  <p:transition spd="slow"/>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a:xfrm>
            <a:off x="2133600" y="685800"/>
            <a:ext cx="8077200" cy="685800"/>
          </a:xfrm>
        </p:spPr>
        <p:txBody>
          <a:bodyPr>
            <a:normAutofit fontScale="90000"/>
          </a:bodyPr>
          <a:lstStyle/>
          <a:p>
            <a:pPr algn="ctr" eaLnBrk="1" hangingPunct="1"/>
            <a:r>
              <a:rPr lang="en-US" altLang="en-US" sz="4000" dirty="0">
                <a:solidFill>
                  <a:srgbClr val="002060"/>
                </a:solidFill>
                <a:latin typeface="Times New Roman" panose="02020603050405020304" pitchFamily="18" charset="0"/>
                <a:cs typeface="Times New Roman" panose="02020603050405020304" pitchFamily="18" charset="0"/>
              </a:rPr>
              <a:t>Structure for development of Standards</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198186586"/>
              </p:ext>
            </p:extLst>
          </p:nvPr>
        </p:nvGraphicFramePr>
        <p:xfrm>
          <a:off x="144379" y="2438401"/>
          <a:ext cx="11855116" cy="342899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8441" name="Slide Number Placeholder 1"/>
          <p:cNvSpPr>
            <a:spLocks noGrp="1"/>
          </p:cNvSpPr>
          <p:nvPr>
            <p:ph type="sldNum" sz="quarter" idx="12"/>
          </p:nvPr>
        </p:nvSpPr>
        <p:spPr bwMode="auto">
          <a:noFill/>
          <a:ln>
            <a:miter lim="800000"/>
            <a:headEnd/>
            <a:tailEnd/>
          </a:ln>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6ACCDEE-D2AC-42F0-AE64-A6BF0E64ADBF}" type="slidenum">
              <a:rPr kumimoji="0" lang="en-US" sz="900" b="0" i="0" u="none" strike="noStrike" kern="1200" cap="none" spc="0" normalizeH="0" baseline="0" noProof="0">
                <a:ln>
                  <a:noFill/>
                </a:ln>
                <a:solidFill>
                  <a:srgbClr val="5FCBEF"/>
                </a:solidFill>
                <a:effectLst/>
                <a:uLnTx/>
                <a:uFillTx/>
                <a:latin typeface="Trebuchet MS" panose="020B0603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US" sz="900" b="0" i="0" u="none" strike="noStrike" kern="1200" cap="none" spc="0" normalizeH="0" baseline="0" noProof="0">
              <a:ln>
                <a:noFill/>
              </a:ln>
              <a:solidFill>
                <a:srgbClr val="5FCBEF"/>
              </a:solidFill>
              <a:effectLst/>
              <a:uLnTx/>
              <a:uFillTx/>
              <a:latin typeface="Trebuchet MS" panose="020B0603020202020204"/>
              <a:ea typeface="+mn-ea"/>
              <a:cs typeface="+mn-cs"/>
            </a:endParaRPr>
          </a:p>
        </p:txBody>
      </p:sp>
      <p:sp>
        <p:nvSpPr>
          <p:cNvPr id="9" name="Left Arrow 8"/>
          <p:cNvSpPr/>
          <p:nvPr/>
        </p:nvSpPr>
        <p:spPr>
          <a:xfrm>
            <a:off x="6192253" y="4906879"/>
            <a:ext cx="1371600" cy="228600"/>
          </a:xfrm>
          <a:prstGeom prst="lef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10" name="Left Arrow 9"/>
          <p:cNvSpPr/>
          <p:nvPr/>
        </p:nvSpPr>
        <p:spPr>
          <a:xfrm>
            <a:off x="4239126" y="4648200"/>
            <a:ext cx="1371600" cy="228600"/>
          </a:xfrm>
          <a:prstGeom prst="lef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11" name="Left Arrow 10"/>
          <p:cNvSpPr/>
          <p:nvPr/>
        </p:nvSpPr>
        <p:spPr>
          <a:xfrm>
            <a:off x="2478506" y="4267200"/>
            <a:ext cx="1371600" cy="228600"/>
          </a:xfrm>
          <a:prstGeom prst="lef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7" name="Left Arrow 6"/>
          <p:cNvSpPr/>
          <p:nvPr/>
        </p:nvSpPr>
        <p:spPr>
          <a:xfrm>
            <a:off x="8458200" y="5149516"/>
            <a:ext cx="1371600" cy="228600"/>
          </a:xfrm>
          <a:prstGeom prst="lef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pic>
        <p:nvPicPr>
          <p:cNvPr id="12" name="Picture 6" descr="Animation1"/>
          <p:cNvPicPr>
            <a:picLocks noChangeAspect="1" noChangeArrowheads="1" noCrop="1"/>
          </p:cNvPicPr>
          <p:nvPr/>
        </p:nvPicPr>
        <p:blipFill>
          <a:blip r:embed="rId7"/>
          <a:srcRect/>
          <a:stretch>
            <a:fillRect/>
          </a:stretch>
        </p:blipFill>
        <p:spPr bwMode="auto">
          <a:xfrm>
            <a:off x="10715297" y="362607"/>
            <a:ext cx="1143000" cy="1030288"/>
          </a:xfrm>
          <a:prstGeom prst="rect">
            <a:avLst/>
          </a:prstGeom>
          <a:noFill/>
          <a:ln w="9525">
            <a:noFill/>
            <a:miter lim="800000"/>
            <a:headEnd/>
            <a:tailEnd/>
          </a:ln>
        </p:spPr>
      </p:pic>
    </p:spTree>
    <p:extLst>
      <p:ext uri="{BB962C8B-B14F-4D97-AF65-F5344CB8AC3E}">
        <p14:creationId xmlns:p14="http://schemas.microsoft.com/office/powerpoint/2010/main" val="2252004513"/>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510118-77A1-4FF4-A047-8C8150934C9E}"/>
              </a:ext>
            </a:extLst>
          </p:cNvPr>
          <p:cNvSpPr>
            <a:spLocks noGrp="1"/>
          </p:cNvSpPr>
          <p:nvPr>
            <p:ph type="title"/>
          </p:nvPr>
        </p:nvSpPr>
        <p:spPr>
          <a:xfrm>
            <a:off x="1864242" y="154172"/>
            <a:ext cx="8229600" cy="1143000"/>
          </a:xfrm>
        </p:spPr>
        <p:txBody>
          <a:bodyPr/>
          <a:lstStyle/>
          <a:p>
            <a:r>
              <a:rPr lang="en-US" dirty="0"/>
              <a:t>What have we learned?</a:t>
            </a:r>
          </a:p>
        </p:txBody>
      </p:sp>
      <p:sp>
        <p:nvSpPr>
          <p:cNvPr id="3" name="Content Placeholder 2">
            <a:extLst>
              <a:ext uri="{FF2B5EF4-FFF2-40B4-BE49-F238E27FC236}">
                <a16:creationId xmlns:a16="http://schemas.microsoft.com/office/drawing/2014/main" id="{D0B57DFB-CE0C-4E95-8CA2-51AC8D3878F8}"/>
              </a:ext>
            </a:extLst>
          </p:cNvPr>
          <p:cNvSpPr>
            <a:spLocks noGrp="1"/>
          </p:cNvSpPr>
          <p:nvPr>
            <p:ph idx="1"/>
          </p:nvPr>
        </p:nvSpPr>
        <p:spPr>
          <a:xfrm>
            <a:off x="1981200" y="1297172"/>
            <a:ext cx="8229600" cy="4038600"/>
          </a:xfrm>
        </p:spPr>
        <p:txBody>
          <a:bodyPr/>
          <a:lstStyle/>
          <a:p>
            <a:r>
              <a:rPr lang="en-US" dirty="0"/>
              <a:t>Residential roof mounts</a:t>
            </a:r>
          </a:p>
          <a:p>
            <a:pPr lvl="1"/>
            <a:r>
              <a:rPr lang="en-US" dirty="0"/>
              <a:t>Equalizing</a:t>
            </a:r>
          </a:p>
          <a:p>
            <a:pPr lvl="1"/>
            <a:r>
              <a:rPr lang="en-US" dirty="0"/>
              <a:t>Roof zones…</a:t>
            </a:r>
          </a:p>
          <a:p>
            <a:endParaRPr lang="en-US" dirty="0"/>
          </a:p>
        </p:txBody>
      </p:sp>
      <p:pic>
        <p:nvPicPr>
          <p:cNvPr id="9" name="Picture 2" descr="Image result for solar energy systems">
            <a:extLst>
              <a:ext uri="{FF2B5EF4-FFF2-40B4-BE49-F238E27FC236}">
                <a16:creationId xmlns:a16="http://schemas.microsoft.com/office/drawing/2014/main" id="{E8D8778C-4A7F-4CF7-8646-2368A158D95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38697" y="2202541"/>
            <a:ext cx="5474494" cy="36650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3264920"/>
      </p:ext>
    </p:extLst>
  </p:cSld>
  <p:clrMapOvr>
    <a:masterClrMapping/>
  </p:clrMapOvr>
  <p:transition spd="slow"/>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5CBAF8-E9A5-4725-B715-950E44DD0AA5}"/>
              </a:ext>
            </a:extLst>
          </p:cNvPr>
          <p:cNvSpPr>
            <a:spLocks noGrp="1"/>
          </p:cNvSpPr>
          <p:nvPr>
            <p:ph type="title"/>
          </p:nvPr>
        </p:nvSpPr>
        <p:spPr/>
        <p:txBody>
          <a:bodyPr/>
          <a:lstStyle/>
          <a:p>
            <a:r>
              <a:rPr lang="en-US" dirty="0"/>
              <a:t>Other systems</a:t>
            </a:r>
          </a:p>
        </p:txBody>
      </p:sp>
      <p:pic>
        <p:nvPicPr>
          <p:cNvPr id="3074" name="Picture 2" descr="Image result for solar troughs">
            <a:extLst>
              <a:ext uri="{FF2B5EF4-FFF2-40B4-BE49-F238E27FC236}">
                <a16:creationId xmlns:a16="http://schemas.microsoft.com/office/drawing/2014/main" id="{F762CD42-8C66-4CD9-AEFF-C90D9DDDBCA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32625" y="1707612"/>
            <a:ext cx="5126748" cy="34427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09872553"/>
      </p:ext>
    </p:extLst>
  </p:cSld>
  <p:clrMapOvr>
    <a:masterClrMapping/>
  </p:clrMapOvr>
  <p:transition spd="slow"/>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dp_46-vort.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l="17500" r="4375" b="17778"/>
          <a:stretch/>
        </p:blipFill>
        <p:spPr>
          <a:xfrm>
            <a:off x="2590800" y="990600"/>
            <a:ext cx="7143750" cy="4229100"/>
          </a:xfrm>
          <a:prstGeom prst="rect">
            <a:avLst/>
          </a:prstGeom>
        </p:spPr>
      </p:pic>
      <p:sp>
        <p:nvSpPr>
          <p:cNvPr id="4" name="Title 1">
            <a:extLst>
              <a:ext uri="{FF2B5EF4-FFF2-40B4-BE49-F238E27FC236}">
                <a16:creationId xmlns:a16="http://schemas.microsoft.com/office/drawing/2014/main" id="{E469B542-8925-45FD-B421-BDD74805BD99}"/>
              </a:ext>
            </a:extLst>
          </p:cNvPr>
          <p:cNvSpPr>
            <a:spLocks noGrp="1"/>
          </p:cNvSpPr>
          <p:nvPr>
            <p:ph type="title"/>
          </p:nvPr>
        </p:nvSpPr>
        <p:spPr>
          <a:xfrm>
            <a:off x="2047875" y="101009"/>
            <a:ext cx="8229600" cy="1143000"/>
          </a:xfrm>
        </p:spPr>
        <p:txBody>
          <a:bodyPr/>
          <a:lstStyle/>
          <a:p>
            <a:pPr algn="ctr"/>
            <a:r>
              <a:rPr lang="en-US" dirty="0"/>
              <a:t>Torsional Galloping</a:t>
            </a:r>
            <a:br>
              <a:rPr lang="en-US" dirty="0"/>
            </a:br>
            <a:endParaRPr lang="en-US" dirty="0"/>
          </a:p>
        </p:txBody>
      </p:sp>
    </p:spTree>
    <p:extLst>
      <p:ext uri="{BB962C8B-B14F-4D97-AF65-F5344CB8AC3E}">
        <p14:creationId xmlns:p14="http://schemas.microsoft.com/office/powerpoint/2010/main" val="4222541244"/>
      </p:ext>
    </p:extLst>
  </p:cSld>
  <p:clrMapOvr>
    <a:masterClrMapping/>
  </p:clrMapOvr>
  <p:transition spd="slow"/>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7B8679-10F5-4883-A04C-6697118330AB}"/>
              </a:ext>
            </a:extLst>
          </p:cNvPr>
          <p:cNvSpPr>
            <a:spLocks noGrp="1"/>
          </p:cNvSpPr>
          <p:nvPr>
            <p:ph type="title"/>
          </p:nvPr>
        </p:nvSpPr>
        <p:spPr>
          <a:xfrm>
            <a:off x="1981200" y="350874"/>
            <a:ext cx="8229600" cy="786810"/>
          </a:xfrm>
        </p:spPr>
        <p:txBody>
          <a:bodyPr/>
          <a:lstStyle/>
          <a:p>
            <a:pPr algn="ctr"/>
            <a:r>
              <a:rPr lang="en-US" dirty="0"/>
              <a:t>Vortex lock-in</a:t>
            </a:r>
          </a:p>
        </p:txBody>
      </p:sp>
      <p:pic>
        <p:nvPicPr>
          <p:cNvPr id="3" name="Screen Recording 2">
            <a:hlinkClick r:id="" action="ppaction://media"/>
            <a:extLst>
              <a:ext uri="{FF2B5EF4-FFF2-40B4-BE49-F238E27FC236}">
                <a16:creationId xmlns:a16="http://schemas.microsoft.com/office/drawing/2014/main" id="{77D97A9E-1F67-4EDF-81D6-97CC76EF52DA}"/>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724275" y="1543050"/>
            <a:ext cx="4743450" cy="3771900"/>
          </a:xfrm>
          <a:prstGeom prst="rect">
            <a:avLst/>
          </a:prstGeom>
        </p:spPr>
      </p:pic>
    </p:spTree>
    <p:extLst>
      <p:ext uri="{BB962C8B-B14F-4D97-AF65-F5344CB8AC3E}">
        <p14:creationId xmlns:p14="http://schemas.microsoft.com/office/powerpoint/2010/main" val="1335585777"/>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70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202781-5B59-4E81-B8F3-0288A7CF6C98}"/>
              </a:ext>
            </a:extLst>
          </p:cNvPr>
          <p:cNvSpPr>
            <a:spLocks noGrp="1"/>
          </p:cNvSpPr>
          <p:nvPr>
            <p:ph type="title"/>
          </p:nvPr>
        </p:nvSpPr>
        <p:spPr>
          <a:xfrm>
            <a:off x="1940169" y="309213"/>
            <a:ext cx="8229600" cy="668216"/>
          </a:xfrm>
        </p:spPr>
        <p:txBody>
          <a:bodyPr/>
          <a:lstStyle/>
          <a:p>
            <a:r>
              <a:rPr lang="en-US" dirty="0"/>
              <a:t>Peer Review</a:t>
            </a:r>
          </a:p>
        </p:txBody>
      </p:sp>
      <p:sp>
        <p:nvSpPr>
          <p:cNvPr id="4" name="Content Placeholder 3">
            <a:extLst>
              <a:ext uri="{FF2B5EF4-FFF2-40B4-BE49-F238E27FC236}">
                <a16:creationId xmlns:a16="http://schemas.microsoft.com/office/drawing/2014/main" id="{9389800A-F5A6-4BEC-87AC-68BA754FBA8E}"/>
              </a:ext>
            </a:extLst>
          </p:cNvPr>
          <p:cNvSpPr>
            <a:spLocks noGrp="1"/>
          </p:cNvSpPr>
          <p:nvPr>
            <p:ph idx="1"/>
          </p:nvPr>
        </p:nvSpPr>
        <p:spPr>
          <a:xfrm>
            <a:off x="1940169" y="1143000"/>
            <a:ext cx="8229600" cy="4038600"/>
          </a:xfrm>
        </p:spPr>
        <p:txBody>
          <a:bodyPr/>
          <a:lstStyle/>
          <a:p>
            <a:r>
              <a:rPr lang="en-US" dirty="0"/>
              <a:t>wind tunnel details;</a:t>
            </a:r>
          </a:p>
          <a:p>
            <a:r>
              <a:rPr lang="en-US" dirty="0"/>
              <a:t>profiles, ABL details;</a:t>
            </a:r>
          </a:p>
          <a:p>
            <a:r>
              <a:rPr lang="en-US" dirty="0"/>
              <a:t>array model details;</a:t>
            </a:r>
          </a:p>
          <a:p>
            <a:r>
              <a:rPr lang="en-US" dirty="0"/>
              <a:t>building model details;</a:t>
            </a:r>
          </a:p>
          <a:p>
            <a:r>
              <a:rPr lang="en-US" dirty="0"/>
              <a:t>configurations;</a:t>
            </a:r>
          </a:p>
          <a:p>
            <a:r>
              <a:rPr lang="en-US" dirty="0"/>
              <a:t>blockage, Reynolds number;</a:t>
            </a:r>
          </a:p>
          <a:p>
            <a:r>
              <a:rPr lang="en-US" dirty="0"/>
              <a:t>instrumentation details;</a:t>
            </a:r>
          </a:p>
          <a:p>
            <a:r>
              <a:rPr lang="en-US" dirty="0"/>
              <a:t>Sampling/signal processing details;</a:t>
            </a:r>
          </a:p>
          <a:p>
            <a:r>
              <a:rPr lang="en-US" dirty="0"/>
              <a:t>peak coefficients method;</a:t>
            </a:r>
          </a:p>
        </p:txBody>
      </p:sp>
    </p:spTree>
    <p:extLst>
      <p:ext uri="{BB962C8B-B14F-4D97-AF65-F5344CB8AC3E}">
        <p14:creationId xmlns:p14="http://schemas.microsoft.com/office/powerpoint/2010/main" val="3383044847"/>
      </p:ext>
    </p:extLst>
  </p:cSld>
  <p:clrMapOvr>
    <a:masterClrMapping/>
  </p:clrMapOvr>
  <p:transition spd="slow"/>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5CBAF8-E9A5-4725-B715-950E44DD0AA5}"/>
              </a:ext>
            </a:extLst>
          </p:cNvPr>
          <p:cNvSpPr>
            <a:spLocks noGrp="1"/>
          </p:cNvSpPr>
          <p:nvPr>
            <p:ph type="title"/>
          </p:nvPr>
        </p:nvSpPr>
        <p:spPr>
          <a:xfrm>
            <a:off x="1981200" y="207335"/>
            <a:ext cx="8229600" cy="1143000"/>
          </a:xfrm>
        </p:spPr>
        <p:txBody>
          <a:bodyPr/>
          <a:lstStyle/>
          <a:p>
            <a:r>
              <a:rPr lang="en-US" dirty="0"/>
              <a:t>How can we help good design to win?</a:t>
            </a:r>
          </a:p>
        </p:txBody>
      </p:sp>
      <p:sp>
        <p:nvSpPr>
          <p:cNvPr id="3" name="Content Placeholder 2">
            <a:extLst>
              <a:ext uri="{FF2B5EF4-FFF2-40B4-BE49-F238E27FC236}">
                <a16:creationId xmlns:a16="http://schemas.microsoft.com/office/drawing/2014/main" id="{B5E52239-EF78-4844-89E5-75A1935B09CB}"/>
              </a:ext>
            </a:extLst>
          </p:cNvPr>
          <p:cNvSpPr txBox="1">
            <a:spLocks/>
          </p:cNvSpPr>
          <p:nvPr/>
        </p:nvSpPr>
        <p:spPr>
          <a:xfrm>
            <a:off x="1940170" y="1130550"/>
            <a:ext cx="8472651" cy="5195822"/>
          </a:xfrm>
          <a:prstGeom prst="rect">
            <a:avLst/>
          </a:prstGeom>
        </p:spPr>
        <p:txBody>
          <a:bodyPr/>
          <a:lstStyle>
            <a:lvl1pPr marL="342900" indent="-342900" algn="l" rtl="0" eaLnBrk="1" fontAlgn="base" hangingPunct="1">
              <a:spcBef>
                <a:spcPct val="20000"/>
              </a:spcBef>
              <a:spcAft>
                <a:spcPct val="0"/>
              </a:spcAft>
              <a:buClr>
                <a:schemeClr val="accent1"/>
              </a:buClr>
              <a:buSzPct val="80000"/>
              <a:buChar char="•"/>
              <a:defRPr sz="2800">
                <a:solidFill>
                  <a:schemeClr val="bg1"/>
                </a:solidFill>
                <a:latin typeface="+mn-lt"/>
                <a:ea typeface="+mn-ea"/>
                <a:cs typeface="+mn-cs"/>
              </a:defRPr>
            </a:lvl1pPr>
            <a:lvl2pPr marL="742950" indent="-285750" algn="l" rtl="0" eaLnBrk="1" fontAlgn="base" hangingPunct="1">
              <a:spcBef>
                <a:spcPct val="20000"/>
              </a:spcBef>
              <a:spcAft>
                <a:spcPct val="0"/>
              </a:spcAft>
              <a:buClr>
                <a:schemeClr val="accent1"/>
              </a:buClr>
              <a:buSzPct val="80000"/>
              <a:buChar char="•"/>
              <a:defRPr sz="2400">
                <a:solidFill>
                  <a:schemeClr val="bg1"/>
                </a:solidFill>
                <a:latin typeface="+mn-lt"/>
              </a:defRPr>
            </a:lvl2pPr>
            <a:lvl3pPr marL="1143000" indent="-228600" algn="l" rtl="0" eaLnBrk="1" fontAlgn="base" hangingPunct="1">
              <a:spcBef>
                <a:spcPct val="20000"/>
              </a:spcBef>
              <a:spcAft>
                <a:spcPct val="0"/>
              </a:spcAft>
              <a:buClr>
                <a:schemeClr val="accent1"/>
              </a:buClr>
              <a:buSzPct val="80000"/>
              <a:buChar char="•"/>
              <a:defRPr sz="2000">
                <a:solidFill>
                  <a:schemeClr val="bg1"/>
                </a:solidFill>
                <a:latin typeface="+mn-lt"/>
              </a:defRPr>
            </a:lvl3pPr>
            <a:lvl4pPr marL="1600200" indent="-228600" algn="l" rtl="0" eaLnBrk="1" fontAlgn="base" hangingPunct="1">
              <a:spcBef>
                <a:spcPct val="20000"/>
              </a:spcBef>
              <a:spcAft>
                <a:spcPct val="0"/>
              </a:spcAft>
              <a:buClr>
                <a:schemeClr val="accent1"/>
              </a:buClr>
              <a:buSzPct val="80000"/>
              <a:buChar char="•"/>
              <a:defRPr sz="2000">
                <a:solidFill>
                  <a:schemeClr val="bg1"/>
                </a:solidFill>
                <a:latin typeface="+mn-lt"/>
              </a:defRPr>
            </a:lvl4pPr>
            <a:lvl5pPr marL="2057400" indent="-228600" algn="l" rtl="0" eaLnBrk="1" fontAlgn="base" hangingPunct="1">
              <a:spcBef>
                <a:spcPct val="20000"/>
              </a:spcBef>
              <a:spcAft>
                <a:spcPct val="0"/>
              </a:spcAft>
              <a:buClr>
                <a:schemeClr val="accent1"/>
              </a:buClr>
              <a:buSzPct val="80000"/>
              <a:buChar char="•"/>
              <a:defRPr sz="2000">
                <a:solidFill>
                  <a:schemeClr val="bg1"/>
                </a:solidFill>
                <a:latin typeface="+mn-lt"/>
              </a:defRPr>
            </a:lvl5pPr>
            <a:lvl6pPr marL="2514600" indent="-228600" algn="l" rtl="0" eaLnBrk="1" fontAlgn="base" hangingPunct="1">
              <a:spcBef>
                <a:spcPct val="20000"/>
              </a:spcBef>
              <a:spcAft>
                <a:spcPct val="0"/>
              </a:spcAft>
              <a:buClr>
                <a:schemeClr val="accent1"/>
              </a:buClr>
              <a:buSzPct val="80000"/>
              <a:buChar char="•"/>
              <a:defRPr sz="2000">
                <a:solidFill>
                  <a:schemeClr val="bg1"/>
                </a:solidFill>
                <a:latin typeface="+mn-lt"/>
              </a:defRPr>
            </a:lvl6pPr>
            <a:lvl7pPr marL="2971800" indent="-228600" algn="l" rtl="0" eaLnBrk="1" fontAlgn="base" hangingPunct="1">
              <a:spcBef>
                <a:spcPct val="20000"/>
              </a:spcBef>
              <a:spcAft>
                <a:spcPct val="0"/>
              </a:spcAft>
              <a:buClr>
                <a:schemeClr val="accent1"/>
              </a:buClr>
              <a:buSzPct val="80000"/>
              <a:buChar char="•"/>
              <a:defRPr sz="2000">
                <a:solidFill>
                  <a:schemeClr val="bg1"/>
                </a:solidFill>
                <a:latin typeface="+mn-lt"/>
              </a:defRPr>
            </a:lvl7pPr>
            <a:lvl8pPr marL="3429000" indent="-228600" algn="l" rtl="0" eaLnBrk="1" fontAlgn="base" hangingPunct="1">
              <a:spcBef>
                <a:spcPct val="20000"/>
              </a:spcBef>
              <a:spcAft>
                <a:spcPct val="0"/>
              </a:spcAft>
              <a:buClr>
                <a:schemeClr val="accent1"/>
              </a:buClr>
              <a:buSzPct val="80000"/>
              <a:buChar char="•"/>
              <a:defRPr sz="2000">
                <a:solidFill>
                  <a:schemeClr val="bg1"/>
                </a:solidFill>
                <a:latin typeface="+mn-lt"/>
              </a:defRPr>
            </a:lvl8pPr>
            <a:lvl9pPr marL="3886200" indent="-228600" algn="l" rtl="0" eaLnBrk="1" fontAlgn="base" hangingPunct="1">
              <a:spcBef>
                <a:spcPct val="20000"/>
              </a:spcBef>
              <a:spcAft>
                <a:spcPct val="0"/>
              </a:spcAft>
              <a:buClr>
                <a:schemeClr val="accent1"/>
              </a:buClr>
              <a:buSzPct val="80000"/>
              <a:buChar char="•"/>
              <a:defRPr sz="2000">
                <a:solidFill>
                  <a:schemeClr val="bg1"/>
                </a:solidFill>
                <a:latin typeface="+mn-lt"/>
              </a:defRPr>
            </a:lvl9pPr>
          </a:lstStyle>
          <a:p>
            <a:pPr marL="342900" marR="0" lvl="0" indent="-342900" algn="l" defTabSz="914400" rtl="0" eaLnBrk="1" fontAlgn="base" latinLnBrk="0" hangingPunct="1">
              <a:lnSpc>
                <a:spcPct val="100000"/>
              </a:lnSpc>
              <a:spcBef>
                <a:spcPct val="20000"/>
              </a:spcBef>
              <a:spcAft>
                <a:spcPct val="0"/>
              </a:spcAft>
              <a:buClr>
                <a:srgbClr val="BBE0E3"/>
              </a:buClr>
              <a:buSzPct val="80000"/>
              <a:buFontTx/>
              <a:buChar char="•"/>
              <a:tabLst/>
              <a:defRPr/>
            </a:pPr>
            <a:r>
              <a:rPr kumimoji="0" lang="en-US" sz="2800" b="0" i="0" u="none" strike="noStrike" kern="0" cap="none" spc="0" normalizeH="0" baseline="0" noProof="0" dirty="0">
                <a:ln>
                  <a:noFill/>
                </a:ln>
                <a:solidFill>
                  <a:srgbClr val="FFFFFF"/>
                </a:solidFill>
                <a:effectLst/>
                <a:uLnTx/>
                <a:uFillTx/>
                <a:latin typeface="Arial"/>
                <a:ea typeface="+mn-ea"/>
                <a:cs typeface="+mn-cs"/>
              </a:rPr>
              <a:t>Good testing</a:t>
            </a:r>
          </a:p>
          <a:p>
            <a:pPr marL="342900" marR="0" lvl="0" indent="-342900" algn="l" defTabSz="914400" rtl="0" eaLnBrk="1" fontAlgn="base" latinLnBrk="0" hangingPunct="1">
              <a:lnSpc>
                <a:spcPct val="100000"/>
              </a:lnSpc>
              <a:spcBef>
                <a:spcPct val="20000"/>
              </a:spcBef>
              <a:spcAft>
                <a:spcPct val="0"/>
              </a:spcAft>
              <a:buClr>
                <a:srgbClr val="BBE0E3"/>
              </a:buClr>
              <a:buSzPct val="80000"/>
              <a:buFontTx/>
              <a:buChar char="•"/>
              <a:tabLst/>
              <a:defRPr/>
            </a:pPr>
            <a:r>
              <a:rPr kumimoji="0" lang="en-US" sz="2800" b="0" i="0" u="none" strike="noStrike" kern="0" cap="none" spc="0" normalizeH="0" baseline="0" noProof="0" dirty="0">
                <a:ln>
                  <a:noFill/>
                </a:ln>
                <a:solidFill>
                  <a:srgbClr val="FFFFFF"/>
                </a:solidFill>
                <a:effectLst/>
                <a:uLnTx/>
                <a:uFillTx/>
                <a:latin typeface="Arial"/>
                <a:ea typeface="+mn-ea"/>
                <a:cs typeface="+mn-cs"/>
              </a:rPr>
              <a:t>Thorough peer reviews</a:t>
            </a:r>
            <a:endParaRPr kumimoji="0" lang="en-US" sz="2800" b="0" i="0" u="none" strike="noStrike" kern="0" cap="none" spc="0" normalizeH="0" baseline="0" noProof="0" dirty="0">
              <a:ln>
                <a:noFill/>
              </a:ln>
              <a:solidFill>
                <a:srgbClr val="FFFF00"/>
              </a:solidFill>
              <a:effectLst/>
              <a:uLnTx/>
              <a:uFillTx/>
              <a:latin typeface="Arial"/>
              <a:ea typeface="+mn-ea"/>
              <a:cs typeface="+mn-cs"/>
            </a:endParaRPr>
          </a:p>
          <a:p>
            <a:pPr marL="342900" marR="0" lvl="0" indent="-342900" algn="l" defTabSz="914400" rtl="0" eaLnBrk="1" fontAlgn="base" latinLnBrk="0" hangingPunct="1">
              <a:lnSpc>
                <a:spcPct val="100000"/>
              </a:lnSpc>
              <a:spcBef>
                <a:spcPct val="20000"/>
              </a:spcBef>
              <a:spcAft>
                <a:spcPct val="0"/>
              </a:spcAft>
              <a:buClr>
                <a:srgbClr val="BBE0E3"/>
              </a:buClr>
              <a:buSzPct val="80000"/>
              <a:buFontTx/>
              <a:buChar char="•"/>
              <a:tabLst/>
              <a:defRPr/>
            </a:pPr>
            <a:r>
              <a:rPr kumimoji="0" lang="en-US" sz="2800" b="0" i="0" u="none" strike="noStrike" kern="0" cap="none" spc="0" normalizeH="0" baseline="0" noProof="0" dirty="0">
                <a:ln>
                  <a:noFill/>
                </a:ln>
                <a:solidFill>
                  <a:srgbClr val="FFFFFF"/>
                </a:solidFill>
                <a:effectLst/>
                <a:uLnTx/>
                <a:uFillTx/>
                <a:latin typeface="Arial"/>
                <a:ea typeface="+mn-ea"/>
                <a:cs typeface="+mn-cs"/>
              </a:rPr>
              <a:t>System is slanted to reward under-design</a:t>
            </a:r>
          </a:p>
          <a:p>
            <a:pPr marL="1143000" marR="0" lvl="2" indent="-228600" algn="l" defTabSz="914400" rtl="0" eaLnBrk="1" fontAlgn="base" latinLnBrk="0" hangingPunct="1">
              <a:lnSpc>
                <a:spcPct val="100000"/>
              </a:lnSpc>
              <a:spcBef>
                <a:spcPct val="20000"/>
              </a:spcBef>
              <a:spcAft>
                <a:spcPct val="0"/>
              </a:spcAft>
              <a:buClr>
                <a:srgbClr val="BBE0E3"/>
              </a:buClr>
              <a:buSzPct val="80000"/>
              <a:buFontTx/>
              <a:buChar char="•"/>
              <a:tabLst/>
              <a:defRPr/>
            </a:pPr>
            <a:r>
              <a:rPr kumimoji="0" lang="en-US" sz="2000" b="0" i="0" u="none" strike="noStrike" kern="0" cap="none" spc="0" normalizeH="0" baseline="0" noProof="0" dirty="0">
                <a:ln>
                  <a:noFill/>
                </a:ln>
                <a:solidFill>
                  <a:srgbClr val="FFFFFF"/>
                </a:solidFill>
                <a:effectLst/>
                <a:uLnTx/>
                <a:uFillTx/>
                <a:latin typeface="Arial"/>
                <a:ea typeface="+mn-ea"/>
                <a:cs typeface="+mn-cs"/>
              </a:rPr>
              <a:t>Your wind load determine the winners and losers</a:t>
            </a:r>
          </a:p>
          <a:p>
            <a:pPr marL="342900" marR="0" lvl="0" indent="-342900" algn="l" defTabSz="914400" rtl="0" eaLnBrk="1" fontAlgn="base" latinLnBrk="0" hangingPunct="1">
              <a:lnSpc>
                <a:spcPct val="100000"/>
              </a:lnSpc>
              <a:spcBef>
                <a:spcPct val="20000"/>
              </a:spcBef>
              <a:spcAft>
                <a:spcPct val="0"/>
              </a:spcAft>
              <a:buClr>
                <a:srgbClr val="BBE0E3"/>
              </a:buClr>
              <a:buSzPct val="80000"/>
              <a:buFontTx/>
              <a:buChar char="•"/>
              <a:tabLst/>
              <a:defRPr/>
            </a:pPr>
            <a:r>
              <a:rPr kumimoji="0" lang="en-US" sz="2800" b="0" i="0" u="none" strike="noStrike" kern="0" cap="none" spc="0" normalizeH="0" baseline="0" noProof="0" dirty="0">
                <a:ln>
                  <a:noFill/>
                </a:ln>
                <a:solidFill>
                  <a:srgbClr val="FFFFFF"/>
                </a:solidFill>
                <a:effectLst/>
                <a:uLnTx/>
                <a:uFillTx/>
                <a:latin typeface="Arial"/>
                <a:ea typeface="+mn-ea"/>
                <a:cs typeface="+mn-cs"/>
              </a:rPr>
              <a:t>Beware of Hubris</a:t>
            </a:r>
          </a:p>
          <a:p>
            <a:pPr marL="1143000" marR="0" lvl="2" indent="-228600" algn="l" defTabSz="914400" rtl="0" eaLnBrk="1" fontAlgn="base" latinLnBrk="0" hangingPunct="1">
              <a:lnSpc>
                <a:spcPct val="100000"/>
              </a:lnSpc>
              <a:spcBef>
                <a:spcPct val="20000"/>
              </a:spcBef>
              <a:spcAft>
                <a:spcPct val="0"/>
              </a:spcAft>
              <a:buClr>
                <a:srgbClr val="BBE0E3"/>
              </a:buClr>
              <a:buSzPct val="80000"/>
              <a:buFontTx/>
              <a:buChar char="•"/>
              <a:tabLst/>
              <a:defRPr/>
            </a:pPr>
            <a:r>
              <a:rPr kumimoji="0" lang="en-US" sz="2000" b="0" i="0" u="none" strike="noStrike" kern="0" cap="none" spc="0" normalizeH="0" baseline="0" noProof="0" dirty="0">
                <a:ln>
                  <a:noFill/>
                </a:ln>
                <a:solidFill>
                  <a:srgbClr val="FFFFFF"/>
                </a:solidFill>
                <a:effectLst/>
                <a:uLnTx/>
                <a:uFillTx/>
                <a:latin typeface="Arial"/>
                <a:ea typeface="+mn-ea"/>
                <a:cs typeface="+mn-cs"/>
              </a:rPr>
              <a:t>It’s not as simple as it appears: </a:t>
            </a:r>
          </a:p>
          <a:p>
            <a:pPr marL="1600200" marR="0" lvl="3" indent="-228600" algn="l" defTabSz="914400" rtl="0" eaLnBrk="1" fontAlgn="base" latinLnBrk="0" hangingPunct="1">
              <a:lnSpc>
                <a:spcPct val="100000"/>
              </a:lnSpc>
              <a:spcBef>
                <a:spcPct val="20000"/>
              </a:spcBef>
              <a:spcAft>
                <a:spcPct val="0"/>
              </a:spcAft>
              <a:buClr>
                <a:srgbClr val="BBE0E3"/>
              </a:buClr>
              <a:buSzPct val="80000"/>
              <a:buFontTx/>
              <a:buChar char="•"/>
              <a:tabLst/>
              <a:defRPr/>
            </a:pPr>
            <a:r>
              <a:rPr kumimoji="0" lang="en-US" sz="2000" b="0" i="0" u="none" strike="noStrike" kern="0" cap="none" spc="0" normalizeH="0" baseline="0" noProof="0" dirty="0">
                <a:ln>
                  <a:noFill/>
                </a:ln>
                <a:solidFill>
                  <a:srgbClr val="FFFFFF"/>
                </a:solidFill>
                <a:effectLst/>
                <a:uLnTx/>
                <a:uFillTx/>
                <a:latin typeface="Arial"/>
                <a:ea typeface="+mn-ea"/>
                <a:cs typeface="+mn-cs"/>
              </a:rPr>
              <a:t>support structure, 2</a:t>
            </a:r>
            <a:r>
              <a:rPr kumimoji="0" lang="en-US" sz="2000" b="0" i="0" u="none" strike="noStrike" kern="0" cap="none" spc="0" normalizeH="0" baseline="30000" noProof="0" dirty="0">
                <a:ln>
                  <a:noFill/>
                </a:ln>
                <a:solidFill>
                  <a:srgbClr val="FFFFFF"/>
                </a:solidFill>
                <a:effectLst/>
                <a:uLnTx/>
                <a:uFillTx/>
                <a:latin typeface="Arial"/>
                <a:ea typeface="+mn-ea"/>
                <a:cs typeface="+mn-cs"/>
              </a:rPr>
              <a:t>nd</a:t>
            </a:r>
            <a:r>
              <a:rPr kumimoji="0" lang="en-US" sz="2000" b="0" i="0" u="none" strike="noStrike" kern="0" cap="none" spc="0" normalizeH="0" baseline="0" noProof="0" dirty="0">
                <a:ln>
                  <a:noFill/>
                </a:ln>
                <a:solidFill>
                  <a:srgbClr val="FFFFFF"/>
                </a:solidFill>
                <a:effectLst/>
                <a:uLnTx/>
                <a:uFillTx/>
                <a:latin typeface="Arial"/>
                <a:ea typeface="+mn-ea"/>
                <a:cs typeface="+mn-cs"/>
              </a:rPr>
              <a:t> row peak, small gaps, taps/row</a:t>
            </a:r>
          </a:p>
          <a:p>
            <a:pPr marL="1143000" marR="0" lvl="2" indent="-228600" algn="l" defTabSz="914400" rtl="0" eaLnBrk="1" fontAlgn="base" latinLnBrk="0" hangingPunct="1">
              <a:lnSpc>
                <a:spcPct val="100000"/>
              </a:lnSpc>
              <a:spcBef>
                <a:spcPct val="20000"/>
              </a:spcBef>
              <a:spcAft>
                <a:spcPct val="0"/>
              </a:spcAft>
              <a:buClr>
                <a:srgbClr val="BBE0E3"/>
              </a:buClr>
              <a:buSzPct val="80000"/>
              <a:buFontTx/>
              <a:buChar char="•"/>
              <a:tabLst/>
              <a:defRPr/>
            </a:pPr>
            <a:r>
              <a:rPr kumimoji="0" lang="en-US" sz="2000" b="0" i="0" u="none" strike="noStrike" kern="0" cap="none" spc="0" normalizeH="0" baseline="0" noProof="0" dirty="0">
                <a:ln>
                  <a:noFill/>
                </a:ln>
                <a:solidFill>
                  <a:srgbClr val="FFFFFF"/>
                </a:solidFill>
                <a:effectLst/>
                <a:uLnTx/>
                <a:uFillTx/>
                <a:latin typeface="Arial"/>
                <a:ea typeface="+mn-ea"/>
                <a:cs typeface="+mn-cs"/>
              </a:rPr>
              <a:t>State your uncertainties</a:t>
            </a:r>
          </a:p>
          <a:p>
            <a:pPr marL="1143000" marR="0" lvl="2" indent="-228600" algn="l" defTabSz="914400" rtl="0" eaLnBrk="1" fontAlgn="base" latinLnBrk="0" hangingPunct="1">
              <a:lnSpc>
                <a:spcPct val="100000"/>
              </a:lnSpc>
              <a:spcBef>
                <a:spcPct val="20000"/>
              </a:spcBef>
              <a:spcAft>
                <a:spcPct val="0"/>
              </a:spcAft>
              <a:buClr>
                <a:srgbClr val="BBE0E3"/>
              </a:buClr>
              <a:buSzPct val="80000"/>
              <a:buFontTx/>
              <a:buChar char="•"/>
              <a:tabLst/>
              <a:defRPr/>
            </a:pPr>
            <a:r>
              <a:rPr kumimoji="0" lang="en-US" sz="2000" b="0" i="0" u="none" strike="noStrike" kern="0" cap="none" spc="0" normalizeH="0" baseline="0" noProof="0" dirty="0">
                <a:ln>
                  <a:noFill/>
                </a:ln>
                <a:solidFill>
                  <a:srgbClr val="FFFFFF"/>
                </a:solidFill>
                <a:effectLst/>
                <a:uLnTx/>
                <a:uFillTx/>
                <a:latin typeface="Arial"/>
                <a:ea typeface="+mn-ea"/>
                <a:cs typeface="+mn-cs"/>
              </a:rPr>
              <a:t>Best-before data on reports</a:t>
            </a:r>
          </a:p>
          <a:p>
            <a:pPr marL="342900" marR="0" lvl="0" indent="-342900" algn="l" defTabSz="914400" rtl="0" eaLnBrk="1" fontAlgn="base" latinLnBrk="0" hangingPunct="1">
              <a:lnSpc>
                <a:spcPct val="100000"/>
              </a:lnSpc>
              <a:spcBef>
                <a:spcPct val="20000"/>
              </a:spcBef>
              <a:spcAft>
                <a:spcPct val="0"/>
              </a:spcAft>
              <a:buClr>
                <a:srgbClr val="BBE0E3"/>
              </a:buClr>
              <a:buSzPct val="80000"/>
              <a:buFontTx/>
              <a:buChar char="•"/>
              <a:tabLst/>
              <a:defRPr/>
            </a:pPr>
            <a:r>
              <a:rPr kumimoji="0" lang="en-US" sz="2800" b="0" i="0" u="none" strike="noStrike" kern="0" cap="none" spc="0" normalizeH="0" baseline="0" noProof="0" dirty="0">
                <a:ln>
                  <a:noFill/>
                </a:ln>
                <a:solidFill>
                  <a:srgbClr val="FFFFFF"/>
                </a:solidFill>
                <a:effectLst/>
                <a:uLnTx/>
                <a:uFillTx/>
                <a:latin typeface="Arial"/>
                <a:ea typeface="+mn-ea"/>
                <a:cs typeface="+mn-cs"/>
              </a:rPr>
              <a:t>Help those interested in good design</a:t>
            </a:r>
          </a:p>
          <a:p>
            <a:pPr marL="1143000" marR="0" lvl="2" indent="-228600" algn="l" defTabSz="914400" rtl="0" eaLnBrk="1" fontAlgn="base" latinLnBrk="0" hangingPunct="1">
              <a:lnSpc>
                <a:spcPct val="100000"/>
              </a:lnSpc>
              <a:spcBef>
                <a:spcPct val="20000"/>
              </a:spcBef>
              <a:spcAft>
                <a:spcPct val="0"/>
              </a:spcAft>
              <a:buClr>
                <a:srgbClr val="BBE0E3"/>
              </a:buClr>
              <a:buSzPct val="80000"/>
              <a:buFontTx/>
              <a:buChar char="•"/>
              <a:tabLst/>
              <a:defRPr/>
            </a:pPr>
            <a:r>
              <a:rPr kumimoji="0" lang="en-US" sz="2000" b="0" i="0" u="none" strike="noStrike" kern="0" cap="none" spc="0" normalizeH="0" baseline="0" noProof="0" dirty="0">
                <a:ln>
                  <a:noFill/>
                </a:ln>
                <a:solidFill>
                  <a:srgbClr val="FFFFFF"/>
                </a:solidFill>
                <a:effectLst/>
                <a:uLnTx/>
                <a:uFillTx/>
                <a:latin typeface="Arial"/>
                <a:ea typeface="+mn-ea"/>
                <a:cs typeface="+mn-cs"/>
              </a:rPr>
              <a:t>Developer flips, owner trusts IE, IE in tough spot, EPC has insurance, Insurance just raise the rates </a:t>
            </a:r>
          </a:p>
          <a:p>
            <a:pPr marL="0" marR="0" lvl="0" indent="0" algn="l" defTabSz="914400" rtl="0" eaLnBrk="1" fontAlgn="base" latinLnBrk="0" hangingPunct="1">
              <a:lnSpc>
                <a:spcPct val="100000"/>
              </a:lnSpc>
              <a:spcBef>
                <a:spcPct val="20000"/>
              </a:spcBef>
              <a:spcAft>
                <a:spcPct val="0"/>
              </a:spcAft>
              <a:buClr>
                <a:srgbClr val="BBE0E3"/>
              </a:buClr>
              <a:buSzPct val="80000"/>
              <a:buFontTx/>
              <a:buNone/>
              <a:tabLst/>
              <a:defRPr/>
            </a:pPr>
            <a:endParaRPr kumimoji="0" lang="en-US" sz="2800" b="0" i="0" u="none" strike="noStrike" kern="0" cap="none" spc="0" normalizeH="0" baseline="0" noProof="0" dirty="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3331494404"/>
      </p:ext>
    </p:extLst>
  </p:cSld>
  <p:clrMapOvr>
    <a:masterClrMapping/>
  </p:clrMapOvr>
  <p:transition spd="slow"/>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202781-5B59-4E81-B8F3-0288A7CF6C98}"/>
              </a:ext>
            </a:extLst>
          </p:cNvPr>
          <p:cNvSpPr>
            <a:spLocks noGrp="1"/>
          </p:cNvSpPr>
          <p:nvPr>
            <p:ph type="title"/>
          </p:nvPr>
        </p:nvSpPr>
        <p:spPr>
          <a:xfrm>
            <a:off x="1940169" y="309213"/>
            <a:ext cx="8229600" cy="668216"/>
          </a:xfrm>
        </p:spPr>
        <p:txBody>
          <a:bodyPr/>
          <a:lstStyle/>
          <a:p>
            <a:r>
              <a:rPr lang="en-US" dirty="0"/>
              <a:t>The Outputs</a:t>
            </a:r>
          </a:p>
        </p:txBody>
      </p:sp>
      <p:sp>
        <p:nvSpPr>
          <p:cNvPr id="7" name="Content Placeholder 2">
            <a:extLst>
              <a:ext uri="{FF2B5EF4-FFF2-40B4-BE49-F238E27FC236}">
                <a16:creationId xmlns:a16="http://schemas.microsoft.com/office/drawing/2014/main" id="{F9F40B2B-03C7-4775-A205-A7B8EE8DB11A}"/>
              </a:ext>
            </a:extLst>
          </p:cNvPr>
          <p:cNvSpPr>
            <a:spLocks noGrp="1"/>
          </p:cNvSpPr>
          <p:nvPr>
            <p:ph idx="1"/>
          </p:nvPr>
        </p:nvSpPr>
        <p:spPr>
          <a:xfrm>
            <a:off x="1940169" y="1130553"/>
            <a:ext cx="3449660" cy="3575539"/>
          </a:xfrm>
        </p:spPr>
        <p:txBody>
          <a:bodyPr/>
          <a:lstStyle/>
          <a:p>
            <a:r>
              <a:rPr lang="en-US" dirty="0"/>
              <a:t>Edge factors </a:t>
            </a:r>
          </a:p>
          <a:p>
            <a:r>
              <a:rPr lang="en-US" dirty="0"/>
              <a:t>Parapet factor</a:t>
            </a:r>
          </a:p>
          <a:p>
            <a:r>
              <a:rPr lang="en-US" dirty="0"/>
              <a:t>Zones scale with building</a:t>
            </a:r>
          </a:p>
          <a:p>
            <a:r>
              <a:rPr lang="en-US" dirty="0"/>
              <a:t>Limitations</a:t>
            </a:r>
          </a:p>
          <a:p>
            <a:endParaRPr lang="en-US" dirty="0"/>
          </a:p>
          <a:p>
            <a:pPr marL="0" indent="0">
              <a:buNone/>
            </a:pPr>
            <a:endParaRPr lang="en-US" dirty="0"/>
          </a:p>
        </p:txBody>
      </p:sp>
      <p:pic>
        <p:nvPicPr>
          <p:cNvPr id="10" name="Picture 9">
            <a:extLst>
              <a:ext uri="{FF2B5EF4-FFF2-40B4-BE49-F238E27FC236}">
                <a16:creationId xmlns:a16="http://schemas.microsoft.com/office/drawing/2014/main" id="{5C78C689-DD29-495F-B310-F4F6BC94E2DF}"/>
              </a:ext>
            </a:extLst>
          </p:cNvPr>
          <p:cNvPicPr>
            <a:picLocks noChangeAspect="1"/>
          </p:cNvPicPr>
          <p:nvPr/>
        </p:nvPicPr>
        <p:blipFill>
          <a:blip r:embed="rId3"/>
          <a:stretch>
            <a:fillRect/>
          </a:stretch>
        </p:blipFill>
        <p:spPr>
          <a:xfrm>
            <a:off x="6009755" y="904914"/>
            <a:ext cx="4313223" cy="4803361"/>
          </a:xfrm>
          <a:prstGeom prst="rect">
            <a:avLst/>
          </a:prstGeom>
        </p:spPr>
      </p:pic>
    </p:spTree>
    <p:extLst>
      <p:ext uri="{BB962C8B-B14F-4D97-AF65-F5344CB8AC3E}">
        <p14:creationId xmlns:p14="http://schemas.microsoft.com/office/powerpoint/2010/main" val="3575195789"/>
      </p:ext>
    </p:extLst>
  </p:cSld>
  <p:clrMapOvr>
    <a:masterClrMapping/>
  </p:clrMapOvr>
  <p:transition spd="slow"/>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5CBAF8-E9A5-4725-B715-950E44DD0AA5}"/>
              </a:ext>
            </a:extLst>
          </p:cNvPr>
          <p:cNvSpPr>
            <a:spLocks noGrp="1"/>
          </p:cNvSpPr>
          <p:nvPr>
            <p:ph type="title"/>
          </p:nvPr>
        </p:nvSpPr>
        <p:spPr>
          <a:xfrm>
            <a:off x="1981200" y="207335"/>
            <a:ext cx="8229600" cy="1143000"/>
          </a:xfrm>
        </p:spPr>
        <p:txBody>
          <a:bodyPr/>
          <a:lstStyle/>
          <a:p>
            <a:r>
              <a:rPr lang="en-US" dirty="0"/>
              <a:t>How can we help good design to win?</a:t>
            </a:r>
          </a:p>
        </p:txBody>
      </p:sp>
      <p:sp>
        <p:nvSpPr>
          <p:cNvPr id="3" name="Content Placeholder 2">
            <a:extLst>
              <a:ext uri="{FF2B5EF4-FFF2-40B4-BE49-F238E27FC236}">
                <a16:creationId xmlns:a16="http://schemas.microsoft.com/office/drawing/2014/main" id="{B5E52239-EF78-4844-89E5-75A1935B09CB}"/>
              </a:ext>
            </a:extLst>
          </p:cNvPr>
          <p:cNvSpPr txBox="1">
            <a:spLocks/>
          </p:cNvSpPr>
          <p:nvPr/>
        </p:nvSpPr>
        <p:spPr>
          <a:xfrm>
            <a:off x="1940171" y="1130553"/>
            <a:ext cx="3666733" cy="985329"/>
          </a:xfrm>
          <a:prstGeom prst="rect">
            <a:avLst/>
          </a:prstGeom>
        </p:spPr>
        <p:txBody>
          <a:bodyPr/>
          <a:lstStyle>
            <a:lvl1pPr marL="342900" indent="-342900" algn="l" rtl="0" eaLnBrk="1" fontAlgn="base" hangingPunct="1">
              <a:spcBef>
                <a:spcPct val="20000"/>
              </a:spcBef>
              <a:spcAft>
                <a:spcPct val="0"/>
              </a:spcAft>
              <a:buClr>
                <a:schemeClr val="accent1"/>
              </a:buClr>
              <a:buSzPct val="80000"/>
              <a:buChar char="•"/>
              <a:defRPr sz="2800">
                <a:solidFill>
                  <a:schemeClr val="bg1"/>
                </a:solidFill>
                <a:latin typeface="+mn-lt"/>
                <a:ea typeface="+mn-ea"/>
                <a:cs typeface="+mn-cs"/>
              </a:defRPr>
            </a:lvl1pPr>
            <a:lvl2pPr marL="742950" indent="-285750" algn="l" rtl="0" eaLnBrk="1" fontAlgn="base" hangingPunct="1">
              <a:spcBef>
                <a:spcPct val="20000"/>
              </a:spcBef>
              <a:spcAft>
                <a:spcPct val="0"/>
              </a:spcAft>
              <a:buClr>
                <a:schemeClr val="accent1"/>
              </a:buClr>
              <a:buSzPct val="80000"/>
              <a:buChar char="•"/>
              <a:defRPr sz="2400">
                <a:solidFill>
                  <a:schemeClr val="bg1"/>
                </a:solidFill>
                <a:latin typeface="+mn-lt"/>
              </a:defRPr>
            </a:lvl2pPr>
            <a:lvl3pPr marL="1143000" indent="-228600" algn="l" rtl="0" eaLnBrk="1" fontAlgn="base" hangingPunct="1">
              <a:spcBef>
                <a:spcPct val="20000"/>
              </a:spcBef>
              <a:spcAft>
                <a:spcPct val="0"/>
              </a:spcAft>
              <a:buClr>
                <a:schemeClr val="accent1"/>
              </a:buClr>
              <a:buSzPct val="80000"/>
              <a:buChar char="•"/>
              <a:defRPr sz="2000">
                <a:solidFill>
                  <a:schemeClr val="bg1"/>
                </a:solidFill>
                <a:latin typeface="+mn-lt"/>
              </a:defRPr>
            </a:lvl3pPr>
            <a:lvl4pPr marL="1600200" indent="-228600" algn="l" rtl="0" eaLnBrk="1" fontAlgn="base" hangingPunct="1">
              <a:spcBef>
                <a:spcPct val="20000"/>
              </a:spcBef>
              <a:spcAft>
                <a:spcPct val="0"/>
              </a:spcAft>
              <a:buClr>
                <a:schemeClr val="accent1"/>
              </a:buClr>
              <a:buSzPct val="80000"/>
              <a:buChar char="•"/>
              <a:defRPr sz="2000">
                <a:solidFill>
                  <a:schemeClr val="bg1"/>
                </a:solidFill>
                <a:latin typeface="+mn-lt"/>
              </a:defRPr>
            </a:lvl4pPr>
            <a:lvl5pPr marL="2057400" indent="-228600" algn="l" rtl="0" eaLnBrk="1" fontAlgn="base" hangingPunct="1">
              <a:spcBef>
                <a:spcPct val="20000"/>
              </a:spcBef>
              <a:spcAft>
                <a:spcPct val="0"/>
              </a:spcAft>
              <a:buClr>
                <a:schemeClr val="accent1"/>
              </a:buClr>
              <a:buSzPct val="80000"/>
              <a:buChar char="•"/>
              <a:defRPr sz="2000">
                <a:solidFill>
                  <a:schemeClr val="bg1"/>
                </a:solidFill>
                <a:latin typeface="+mn-lt"/>
              </a:defRPr>
            </a:lvl5pPr>
            <a:lvl6pPr marL="2514600" indent="-228600" algn="l" rtl="0" eaLnBrk="1" fontAlgn="base" hangingPunct="1">
              <a:spcBef>
                <a:spcPct val="20000"/>
              </a:spcBef>
              <a:spcAft>
                <a:spcPct val="0"/>
              </a:spcAft>
              <a:buClr>
                <a:schemeClr val="accent1"/>
              </a:buClr>
              <a:buSzPct val="80000"/>
              <a:buChar char="•"/>
              <a:defRPr sz="2000">
                <a:solidFill>
                  <a:schemeClr val="bg1"/>
                </a:solidFill>
                <a:latin typeface="+mn-lt"/>
              </a:defRPr>
            </a:lvl6pPr>
            <a:lvl7pPr marL="2971800" indent="-228600" algn="l" rtl="0" eaLnBrk="1" fontAlgn="base" hangingPunct="1">
              <a:spcBef>
                <a:spcPct val="20000"/>
              </a:spcBef>
              <a:spcAft>
                <a:spcPct val="0"/>
              </a:spcAft>
              <a:buClr>
                <a:schemeClr val="accent1"/>
              </a:buClr>
              <a:buSzPct val="80000"/>
              <a:buChar char="•"/>
              <a:defRPr sz="2000">
                <a:solidFill>
                  <a:schemeClr val="bg1"/>
                </a:solidFill>
                <a:latin typeface="+mn-lt"/>
              </a:defRPr>
            </a:lvl7pPr>
            <a:lvl8pPr marL="3429000" indent="-228600" algn="l" rtl="0" eaLnBrk="1" fontAlgn="base" hangingPunct="1">
              <a:spcBef>
                <a:spcPct val="20000"/>
              </a:spcBef>
              <a:spcAft>
                <a:spcPct val="0"/>
              </a:spcAft>
              <a:buClr>
                <a:schemeClr val="accent1"/>
              </a:buClr>
              <a:buSzPct val="80000"/>
              <a:buChar char="•"/>
              <a:defRPr sz="2000">
                <a:solidFill>
                  <a:schemeClr val="bg1"/>
                </a:solidFill>
                <a:latin typeface="+mn-lt"/>
              </a:defRPr>
            </a:lvl8pPr>
            <a:lvl9pPr marL="3886200" indent="-228600" algn="l" rtl="0" eaLnBrk="1" fontAlgn="base" hangingPunct="1">
              <a:spcBef>
                <a:spcPct val="20000"/>
              </a:spcBef>
              <a:spcAft>
                <a:spcPct val="0"/>
              </a:spcAft>
              <a:buClr>
                <a:schemeClr val="accent1"/>
              </a:buClr>
              <a:buSzPct val="80000"/>
              <a:buChar char="•"/>
              <a:defRPr sz="2000">
                <a:solidFill>
                  <a:schemeClr val="bg1"/>
                </a:solidFill>
                <a:latin typeface="+mn-lt"/>
              </a:defRPr>
            </a:lvl9pPr>
          </a:lstStyle>
          <a:p>
            <a:pPr marL="342900" marR="0" lvl="0" indent="-342900" algn="l" defTabSz="914400" rtl="0" eaLnBrk="1" fontAlgn="base" latinLnBrk="0" hangingPunct="1">
              <a:lnSpc>
                <a:spcPct val="100000"/>
              </a:lnSpc>
              <a:spcBef>
                <a:spcPct val="20000"/>
              </a:spcBef>
              <a:spcAft>
                <a:spcPct val="0"/>
              </a:spcAft>
              <a:buClr>
                <a:srgbClr val="BBE0E3"/>
              </a:buClr>
              <a:buSzPct val="80000"/>
              <a:buFontTx/>
              <a:buChar char="•"/>
              <a:tabLst/>
              <a:defRPr/>
            </a:pPr>
            <a:r>
              <a:rPr kumimoji="0" lang="en-US" sz="2800" b="0" i="0" u="none" strike="noStrike" kern="0" cap="none" spc="0" normalizeH="0" baseline="0" noProof="0" dirty="0">
                <a:ln>
                  <a:noFill/>
                </a:ln>
                <a:solidFill>
                  <a:srgbClr val="FFFFFF"/>
                </a:solidFill>
                <a:effectLst/>
                <a:uLnTx/>
                <a:uFillTx/>
                <a:latin typeface="Arial"/>
                <a:ea typeface="+mn-ea"/>
                <a:cs typeface="+mn-cs"/>
              </a:rPr>
              <a:t>Better wind maps</a:t>
            </a:r>
          </a:p>
          <a:p>
            <a:pPr marL="342900" marR="0" lvl="0" indent="-342900" algn="l" defTabSz="914400" rtl="0" eaLnBrk="1" fontAlgn="base" latinLnBrk="0" hangingPunct="1">
              <a:lnSpc>
                <a:spcPct val="100000"/>
              </a:lnSpc>
              <a:spcBef>
                <a:spcPct val="20000"/>
              </a:spcBef>
              <a:spcAft>
                <a:spcPct val="0"/>
              </a:spcAft>
              <a:buClr>
                <a:srgbClr val="BBE0E3"/>
              </a:buClr>
              <a:buSzPct val="80000"/>
              <a:buFontTx/>
              <a:buChar char="•"/>
              <a:tabLst/>
              <a:defRPr/>
            </a:pPr>
            <a:r>
              <a:rPr kumimoji="0" lang="en-US" sz="2800" b="0" i="0" u="none" strike="noStrike" kern="0" cap="none" spc="0" normalizeH="0" baseline="0" noProof="0" dirty="0">
                <a:ln>
                  <a:noFill/>
                </a:ln>
                <a:solidFill>
                  <a:srgbClr val="FFFFFF"/>
                </a:solidFill>
                <a:effectLst/>
                <a:uLnTx/>
                <a:uFillTx/>
                <a:latin typeface="Arial"/>
                <a:ea typeface="+mn-ea"/>
                <a:cs typeface="+mn-cs"/>
              </a:rPr>
              <a:t>Avoid speed tax</a:t>
            </a:r>
          </a:p>
          <a:p>
            <a:pPr marL="0" marR="0" lvl="0" indent="0" algn="l" defTabSz="914400" rtl="0" eaLnBrk="1" fontAlgn="base" latinLnBrk="0" hangingPunct="1">
              <a:lnSpc>
                <a:spcPct val="100000"/>
              </a:lnSpc>
              <a:spcBef>
                <a:spcPct val="20000"/>
              </a:spcBef>
              <a:spcAft>
                <a:spcPct val="0"/>
              </a:spcAft>
              <a:buClr>
                <a:srgbClr val="BBE0E3"/>
              </a:buClr>
              <a:buSzPct val="80000"/>
              <a:buFontTx/>
              <a:buNone/>
              <a:tabLst/>
              <a:defRPr/>
            </a:pPr>
            <a:endParaRPr kumimoji="0" lang="en-US" sz="2800" b="0" i="0" u="none" strike="noStrike" kern="0" cap="none" spc="0" normalizeH="0" baseline="0" noProof="0" dirty="0">
              <a:ln>
                <a:noFill/>
              </a:ln>
              <a:solidFill>
                <a:srgbClr val="FFFFFF"/>
              </a:solidFill>
              <a:effectLst/>
              <a:uLnTx/>
              <a:uFillTx/>
              <a:latin typeface="Arial"/>
              <a:ea typeface="+mn-ea"/>
              <a:cs typeface="+mn-cs"/>
            </a:endParaRPr>
          </a:p>
        </p:txBody>
      </p:sp>
      <p:pic>
        <p:nvPicPr>
          <p:cNvPr id="4" name="Picture 3">
            <a:extLst>
              <a:ext uri="{FF2B5EF4-FFF2-40B4-BE49-F238E27FC236}">
                <a16:creationId xmlns:a16="http://schemas.microsoft.com/office/drawing/2014/main" id="{C651DACA-AF90-4DA4-BFB9-6275836E0276}"/>
              </a:ext>
            </a:extLst>
          </p:cNvPr>
          <p:cNvPicPr>
            <a:picLocks noChangeAspect="1"/>
          </p:cNvPicPr>
          <p:nvPr/>
        </p:nvPicPr>
        <p:blipFill>
          <a:blip r:embed="rId3"/>
          <a:stretch>
            <a:fillRect/>
          </a:stretch>
        </p:blipFill>
        <p:spPr>
          <a:xfrm>
            <a:off x="6171310" y="1350338"/>
            <a:ext cx="4039493" cy="4338415"/>
          </a:xfrm>
          <a:prstGeom prst="rect">
            <a:avLst/>
          </a:prstGeom>
        </p:spPr>
      </p:pic>
      <p:pic>
        <p:nvPicPr>
          <p:cNvPr id="5" name="Picture 4">
            <a:extLst>
              <a:ext uri="{FF2B5EF4-FFF2-40B4-BE49-F238E27FC236}">
                <a16:creationId xmlns:a16="http://schemas.microsoft.com/office/drawing/2014/main" id="{8C579996-747D-4083-A625-70D642AEF596}"/>
              </a:ext>
            </a:extLst>
          </p:cNvPr>
          <p:cNvPicPr>
            <a:picLocks noChangeAspect="1"/>
          </p:cNvPicPr>
          <p:nvPr/>
        </p:nvPicPr>
        <p:blipFill>
          <a:blip r:embed="rId4"/>
          <a:stretch>
            <a:fillRect/>
          </a:stretch>
        </p:blipFill>
        <p:spPr>
          <a:xfrm>
            <a:off x="2447180" y="2641350"/>
            <a:ext cx="2652713" cy="3086100"/>
          </a:xfrm>
          <a:prstGeom prst="rect">
            <a:avLst/>
          </a:prstGeom>
        </p:spPr>
      </p:pic>
      <p:pic>
        <p:nvPicPr>
          <p:cNvPr id="6" name="Picture 5">
            <a:extLst>
              <a:ext uri="{FF2B5EF4-FFF2-40B4-BE49-F238E27FC236}">
                <a16:creationId xmlns:a16="http://schemas.microsoft.com/office/drawing/2014/main" id="{E489A325-DBD5-4C97-897D-31406AABAB8C}"/>
              </a:ext>
            </a:extLst>
          </p:cNvPr>
          <p:cNvPicPr>
            <a:picLocks noChangeAspect="1"/>
          </p:cNvPicPr>
          <p:nvPr/>
        </p:nvPicPr>
        <p:blipFill>
          <a:blip r:embed="rId5"/>
          <a:stretch>
            <a:fillRect/>
          </a:stretch>
        </p:blipFill>
        <p:spPr>
          <a:xfrm>
            <a:off x="4215827" y="4412515"/>
            <a:ext cx="1579470" cy="811507"/>
          </a:xfrm>
          <a:prstGeom prst="rect">
            <a:avLst/>
          </a:prstGeom>
        </p:spPr>
      </p:pic>
      <p:sp>
        <p:nvSpPr>
          <p:cNvPr id="7" name="TextBox 6">
            <a:extLst>
              <a:ext uri="{FF2B5EF4-FFF2-40B4-BE49-F238E27FC236}">
                <a16:creationId xmlns:a16="http://schemas.microsoft.com/office/drawing/2014/main" id="{ADBBD3B1-6C09-453F-99FC-21CBF8F86F7A}"/>
              </a:ext>
            </a:extLst>
          </p:cNvPr>
          <p:cNvSpPr txBox="1"/>
          <p:nvPr/>
        </p:nvSpPr>
        <p:spPr>
          <a:xfrm>
            <a:off x="5957777" y="5727450"/>
            <a:ext cx="4455042" cy="369332"/>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charset="0"/>
                <a:ea typeface="+mn-ea"/>
                <a:cs typeface="+mn-cs"/>
              </a:rPr>
              <a:t>2016 West USA 700-yr wind speed map</a:t>
            </a:r>
          </a:p>
        </p:txBody>
      </p:sp>
      <p:sp>
        <p:nvSpPr>
          <p:cNvPr id="8" name="TextBox 7">
            <a:extLst>
              <a:ext uri="{FF2B5EF4-FFF2-40B4-BE49-F238E27FC236}">
                <a16:creationId xmlns:a16="http://schemas.microsoft.com/office/drawing/2014/main" id="{850BD1BD-E362-49DA-B510-2C1456882D2A}"/>
              </a:ext>
            </a:extLst>
          </p:cNvPr>
          <p:cNvSpPr txBox="1"/>
          <p:nvPr/>
        </p:nvSpPr>
        <p:spPr>
          <a:xfrm>
            <a:off x="2016449" y="5773616"/>
            <a:ext cx="3494760" cy="369332"/>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charset="0"/>
                <a:ea typeface="+mn-ea"/>
                <a:cs typeface="+mn-cs"/>
              </a:rPr>
              <a:t>India’s 50-yr wind speed map</a:t>
            </a:r>
          </a:p>
        </p:txBody>
      </p:sp>
    </p:spTree>
    <p:extLst>
      <p:ext uri="{BB962C8B-B14F-4D97-AF65-F5344CB8AC3E}">
        <p14:creationId xmlns:p14="http://schemas.microsoft.com/office/powerpoint/2010/main" val="3343147428"/>
      </p:ext>
    </p:extLst>
  </p:cSld>
  <p:clrMapOvr>
    <a:masterClrMapping/>
  </p:clrMapOvr>
  <p:transition spd="slow"/>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creen Recording 1">
            <a:hlinkClick r:id="" action="ppaction://media"/>
            <a:extLst>
              <a:ext uri="{FF2B5EF4-FFF2-40B4-BE49-F238E27FC236}">
                <a16:creationId xmlns:a16="http://schemas.microsoft.com/office/drawing/2014/main" id="{081EF797-C502-4A4A-816A-A54E246AD6D1}"/>
              </a:ext>
            </a:extLst>
          </p:cNvPr>
          <p:cNvPicPr>
            <a:picLocks noChangeAspect="1"/>
          </p:cNvPicPr>
          <p:nvPr>
            <a:videoFile r:link="rId1"/>
            <p:extLst>
              <p:ext uri="{DAA4B4D4-6D71-4841-9C94-3DE7FCFB9230}">
                <p14:media xmlns:p14="http://schemas.microsoft.com/office/powerpoint/2010/main" r:embed="rId2">
                  <p14:trim end="672"/>
                </p14:media>
              </p:ext>
            </p:extLst>
          </p:nvPr>
        </p:nvPicPr>
        <p:blipFill>
          <a:blip r:embed="rId5"/>
          <a:stretch>
            <a:fillRect/>
          </a:stretch>
        </p:blipFill>
        <p:spPr>
          <a:xfrm>
            <a:off x="3009900" y="914400"/>
            <a:ext cx="6172200" cy="5029200"/>
          </a:xfrm>
          <a:prstGeom prst="rect">
            <a:avLst/>
          </a:prstGeom>
        </p:spPr>
      </p:pic>
      <p:sp>
        <p:nvSpPr>
          <p:cNvPr id="3" name="Title 1">
            <a:extLst>
              <a:ext uri="{FF2B5EF4-FFF2-40B4-BE49-F238E27FC236}">
                <a16:creationId xmlns:a16="http://schemas.microsoft.com/office/drawing/2014/main" id="{9A92E421-8581-45BD-A2D0-190A64768451}"/>
              </a:ext>
            </a:extLst>
          </p:cNvPr>
          <p:cNvSpPr txBox="1">
            <a:spLocks/>
          </p:cNvSpPr>
          <p:nvPr/>
        </p:nvSpPr>
        <p:spPr>
          <a:xfrm>
            <a:off x="1800446" y="154172"/>
            <a:ext cx="8229600" cy="1143000"/>
          </a:xfrm>
          <a:prstGeom prst="rect">
            <a:avLst/>
          </a:prstGeom>
        </p:spPr>
        <p:txBody>
          <a:bodyPr/>
          <a:lstStyle>
            <a:lvl1pPr algn="l" rtl="0" eaLnBrk="1" fontAlgn="base" hangingPunct="1">
              <a:spcBef>
                <a:spcPct val="0"/>
              </a:spcBef>
              <a:spcAft>
                <a:spcPct val="0"/>
              </a:spcAft>
              <a:defRPr sz="3400">
                <a:solidFill>
                  <a:schemeClr val="bg1"/>
                </a:solidFill>
                <a:latin typeface="+mj-lt"/>
                <a:ea typeface="+mj-ea"/>
                <a:cs typeface="+mj-cs"/>
              </a:defRPr>
            </a:lvl1pPr>
            <a:lvl2pPr algn="l" rtl="0" eaLnBrk="1" fontAlgn="base" hangingPunct="1">
              <a:spcBef>
                <a:spcPct val="0"/>
              </a:spcBef>
              <a:spcAft>
                <a:spcPct val="0"/>
              </a:spcAft>
              <a:defRPr sz="3400">
                <a:solidFill>
                  <a:schemeClr val="bg1"/>
                </a:solidFill>
                <a:latin typeface="Arial" charset="0"/>
              </a:defRPr>
            </a:lvl2pPr>
            <a:lvl3pPr algn="l" rtl="0" eaLnBrk="1" fontAlgn="base" hangingPunct="1">
              <a:spcBef>
                <a:spcPct val="0"/>
              </a:spcBef>
              <a:spcAft>
                <a:spcPct val="0"/>
              </a:spcAft>
              <a:defRPr sz="3400">
                <a:solidFill>
                  <a:schemeClr val="bg1"/>
                </a:solidFill>
                <a:latin typeface="Arial" charset="0"/>
              </a:defRPr>
            </a:lvl3pPr>
            <a:lvl4pPr algn="l" rtl="0" eaLnBrk="1" fontAlgn="base" hangingPunct="1">
              <a:spcBef>
                <a:spcPct val="0"/>
              </a:spcBef>
              <a:spcAft>
                <a:spcPct val="0"/>
              </a:spcAft>
              <a:defRPr sz="3400">
                <a:solidFill>
                  <a:schemeClr val="bg1"/>
                </a:solidFill>
                <a:latin typeface="Arial" charset="0"/>
              </a:defRPr>
            </a:lvl4pPr>
            <a:lvl5pPr algn="l" rtl="0" eaLnBrk="1" fontAlgn="base" hangingPunct="1">
              <a:spcBef>
                <a:spcPct val="0"/>
              </a:spcBef>
              <a:spcAft>
                <a:spcPct val="0"/>
              </a:spcAft>
              <a:defRPr sz="3400">
                <a:solidFill>
                  <a:schemeClr val="bg1"/>
                </a:solidFill>
                <a:latin typeface="Arial" charset="0"/>
              </a:defRPr>
            </a:lvl5pPr>
            <a:lvl6pPr marL="457200" algn="l" rtl="0" eaLnBrk="1" fontAlgn="base" hangingPunct="1">
              <a:spcBef>
                <a:spcPct val="0"/>
              </a:spcBef>
              <a:spcAft>
                <a:spcPct val="0"/>
              </a:spcAft>
              <a:defRPr sz="3400">
                <a:solidFill>
                  <a:schemeClr val="bg1"/>
                </a:solidFill>
                <a:latin typeface="Arial" charset="0"/>
              </a:defRPr>
            </a:lvl6pPr>
            <a:lvl7pPr marL="914400" algn="l" rtl="0" eaLnBrk="1" fontAlgn="base" hangingPunct="1">
              <a:spcBef>
                <a:spcPct val="0"/>
              </a:spcBef>
              <a:spcAft>
                <a:spcPct val="0"/>
              </a:spcAft>
              <a:defRPr sz="3400">
                <a:solidFill>
                  <a:schemeClr val="bg1"/>
                </a:solidFill>
                <a:latin typeface="Arial" charset="0"/>
              </a:defRPr>
            </a:lvl7pPr>
            <a:lvl8pPr marL="1371600" algn="l" rtl="0" eaLnBrk="1" fontAlgn="base" hangingPunct="1">
              <a:spcBef>
                <a:spcPct val="0"/>
              </a:spcBef>
              <a:spcAft>
                <a:spcPct val="0"/>
              </a:spcAft>
              <a:defRPr sz="3400">
                <a:solidFill>
                  <a:schemeClr val="bg1"/>
                </a:solidFill>
                <a:latin typeface="Arial" charset="0"/>
              </a:defRPr>
            </a:lvl8pPr>
            <a:lvl9pPr marL="1828800" algn="l" rtl="0" eaLnBrk="1" fontAlgn="base" hangingPunct="1">
              <a:spcBef>
                <a:spcPct val="0"/>
              </a:spcBef>
              <a:spcAft>
                <a:spcPct val="0"/>
              </a:spcAft>
              <a:defRPr sz="3400">
                <a:solidFill>
                  <a:schemeClr val="bg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400" b="0" i="0" u="none" strike="noStrike" kern="0" cap="none" spc="0" normalizeH="0" baseline="0" noProof="0" dirty="0">
                <a:ln>
                  <a:noFill/>
                </a:ln>
                <a:solidFill>
                  <a:srgbClr val="FFFFFF"/>
                </a:solidFill>
                <a:effectLst/>
                <a:uLnTx/>
                <a:uFillTx/>
                <a:latin typeface="Arial"/>
                <a:ea typeface="+mj-ea"/>
                <a:cs typeface="+mj-cs"/>
              </a:rPr>
              <a:t>Failures</a:t>
            </a:r>
          </a:p>
        </p:txBody>
      </p:sp>
    </p:spTree>
    <p:extLst>
      <p:ext uri="{BB962C8B-B14F-4D97-AF65-F5344CB8AC3E}">
        <p14:creationId xmlns:p14="http://schemas.microsoft.com/office/powerpoint/2010/main" val="2282965634"/>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81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75F2540F-7C24-4A8B-8AD6-89A0D1B1905F}"/>
              </a:ext>
            </a:extLst>
          </p:cNvPr>
          <p:cNvSpPr txBox="1">
            <a:spLocks/>
          </p:cNvSpPr>
          <p:nvPr/>
        </p:nvSpPr>
        <p:spPr>
          <a:xfrm>
            <a:off x="1800446" y="154172"/>
            <a:ext cx="8229600" cy="1143000"/>
          </a:xfrm>
          <a:prstGeom prst="rect">
            <a:avLst/>
          </a:prstGeom>
        </p:spPr>
        <p:txBody>
          <a:bodyPr/>
          <a:lstStyle>
            <a:lvl1pPr algn="l" rtl="0" eaLnBrk="1" fontAlgn="base" hangingPunct="1">
              <a:spcBef>
                <a:spcPct val="0"/>
              </a:spcBef>
              <a:spcAft>
                <a:spcPct val="0"/>
              </a:spcAft>
              <a:defRPr sz="3400">
                <a:solidFill>
                  <a:schemeClr val="bg1"/>
                </a:solidFill>
                <a:latin typeface="+mj-lt"/>
                <a:ea typeface="+mj-ea"/>
                <a:cs typeface="+mj-cs"/>
              </a:defRPr>
            </a:lvl1pPr>
            <a:lvl2pPr algn="l" rtl="0" eaLnBrk="1" fontAlgn="base" hangingPunct="1">
              <a:spcBef>
                <a:spcPct val="0"/>
              </a:spcBef>
              <a:spcAft>
                <a:spcPct val="0"/>
              </a:spcAft>
              <a:defRPr sz="3400">
                <a:solidFill>
                  <a:schemeClr val="bg1"/>
                </a:solidFill>
                <a:latin typeface="Arial" charset="0"/>
              </a:defRPr>
            </a:lvl2pPr>
            <a:lvl3pPr algn="l" rtl="0" eaLnBrk="1" fontAlgn="base" hangingPunct="1">
              <a:spcBef>
                <a:spcPct val="0"/>
              </a:spcBef>
              <a:spcAft>
                <a:spcPct val="0"/>
              </a:spcAft>
              <a:defRPr sz="3400">
                <a:solidFill>
                  <a:schemeClr val="bg1"/>
                </a:solidFill>
                <a:latin typeface="Arial" charset="0"/>
              </a:defRPr>
            </a:lvl3pPr>
            <a:lvl4pPr algn="l" rtl="0" eaLnBrk="1" fontAlgn="base" hangingPunct="1">
              <a:spcBef>
                <a:spcPct val="0"/>
              </a:spcBef>
              <a:spcAft>
                <a:spcPct val="0"/>
              </a:spcAft>
              <a:defRPr sz="3400">
                <a:solidFill>
                  <a:schemeClr val="bg1"/>
                </a:solidFill>
                <a:latin typeface="Arial" charset="0"/>
              </a:defRPr>
            </a:lvl4pPr>
            <a:lvl5pPr algn="l" rtl="0" eaLnBrk="1" fontAlgn="base" hangingPunct="1">
              <a:spcBef>
                <a:spcPct val="0"/>
              </a:spcBef>
              <a:spcAft>
                <a:spcPct val="0"/>
              </a:spcAft>
              <a:defRPr sz="3400">
                <a:solidFill>
                  <a:schemeClr val="bg1"/>
                </a:solidFill>
                <a:latin typeface="Arial" charset="0"/>
              </a:defRPr>
            </a:lvl5pPr>
            <a:lvl6pPr marL="457200" algn="l" rtl="0" eaLnBrk="1" fontAlgn="base" hangingPunct="1">
              <a:spcBef>
                <a:spcPct val="0"/>
              </a:spcBef>
              <a:spcAft>
                <a:spcPct val="0"/>
              </a:spcAft>
              <a:defRPr sz="3400">
                <a:solidFill>
                  <a:schemeClr val="bg1"/>
                </a:solidFill>
                <a:latin typeface="Arial" charset="0"/>
              </a:defRPr>
            </a:lvl6pPr>
            <a:lvl7pPr marL="914400" algn="l" rtl="0" eaLnBrk="1" fontAlgn="base" hangingPunct="1">
              <a:spcBef>
                <a:spcPct val="0"/>
              </a:spcBef>
              <a:spcAft>
                <a:spcPct val="0"/>
              </a:spcAft>
              <a:defRPr sz="3400">
                <a:solidFill>
                  <a:schemeClr val="bg1"/>
                </a:solidFill>
                <a:latin typeface="Arial" charset="0"/>
              </a:defRPr>
            </a:lvl7pPr>
            <a:lvl8pPr marL="1371600" algn="l" rtl="0" eaLnBrk="1" fontAlgn="base" hangingPunct="1">
              <a:spcBef>
                <a:spcPct val="0"/>
              </a:spcBef>
              <a:spcAft>
                <a:spcPct val="0"/>
              </a:spcAft>
              <a:defRPr sz="3400">
                <a:solidFill>
                  <a:schemeClr val="bg1"/>
                </a:solidFill>
                <a:latin typeface="Arial" charset="0"/>
              </a:defRPr>
            </a:lvl8pPr>
            <a:lvl9pPr marL="1828800" algn="l" rtl="0" eaLnBrk="1" fontAlgn="base" hangingPunct="1">
              <a:spcBef>
                <a:spcPct val="0"/>
              </a:spcBef>
              <a:spcAft>
                <a:spcPct val="0"/>
              </a:spcAft>
              <a:defRPr sz="3400">
                <a:solidFill>
                  <a:schemeClr val="bg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400" b="0" i="0" u="none" strike="noStrike" kern="0" cap="none" spc="0" normalizeH="0" baseline="0" noProof="0" dirty="0">
                <a:ln>
                  <a:noFill/>
                </a:ln>
                <a:solidFill>
                  <a:srgbClr val="FFFFFF"/>
                </a:solidFill>
                <a:effectLst/>
                <a:uLnTx/>
                <a:uFillTx/>
                <a:latin typeface="Arial"/>
                <a:ea typeface="+mj-ea"/>
                <a:cs typeface="+mj-cs"/>
              </a:rPr>
              <a:t>Failures</a:t>
            </a:r>
          </a:p>
        </p:txBody>
      </p:sp>
      <p:grpSp>
        <p:nvGrpSpPr>
          <p:cNvPr id="8" name="Group 7">
            <a:extLst>
              <a:ext uri="{FF2B5EF4-FFF2-40B4-BE49-F238E27FC236}">
                <a16:creationId xmlns:a16="http://schemas.microsoft.com/office/drawing/2014/main" id="{702DBED0-363F-40CC-88C4-0CDCA4DD09C8}"/>
              </a:ext>
            </a:extLst>
          </p:cNvPr>
          <p:cNvGrpSpPr/>
          <p:nvPr/>
        </p:nvGrpSpPr>
        <p:grpSpPr>
          <a:xfrm>
            <a:off x="1513369" y="1071566"/>
            <a:ext cx="9154633" cy="4714875"/>
            <a:chOff x="-10633" y="1071563"/>
            <a:chExt cx="9154633" cy="4714875"/>
          </a:xfrm>
        </p:grpSpPr>
        <p:pic>
          <p:nvPicPr>
            <p:cNvPr id="4" name="Screen Recording 3">
              <a:hlinkClick r:id="" action="ppaction://media"/>
              <a:extLst>
                <a:ext uri="{FF2B5EF4-FFF2-40B4-BE49-F238E27FC236}">
                  <a16:creationId xmlns:a16="http://schemas.microsoft.com/office/drawing/2014/main" id="{9A301E99-7B41-4C1B-8B78-3B6576F767A3}"/>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1071563"/>
              <a:ext cx="9144000" cy="4714875"/>
            </a:xfrm>
            <a:prstGeom prst="rect">
              <a:avLst/>
            </a:prstGeom>
          </p:spPr>
        </p:pic>
        <p:sp>
          <p:nvSpPr>
            <p:cNvPr id="6" name="Freeform: Shape 5">
              <a:extLst>
                <a:ext uri="{FF2B5EF4-FFF2-40B4-BE49-F238E27FC236}">
                  <a16:creationId xmlns:a16="http://schemas.microsoft.com/office/drawing/2014/main" id="{51ED37CD-B4F3-431D-BB57-E41DD33E575C}"/>
                </a:ext>
              </a:extLst>
            </p:cNvPr>
            <p:cNvSpPr/>
            <p:nvPr/>
          </p:nvSpPr>
          <p:spPr>
            <a:xfrm>
              <a:off x="-10633" y="2488019"/>
              <a:ext cx="3870252" cy="2966483"/>
            </a:xfrm>
            <a:custGeom>
              <a:avLst/>
              <a:gdLst>
                <a:gd name="connsiteX0" fmla="*/ 0 w 3870252"/>
                <a:gd name="connsiteY0" fmla="*/ 180753 h 2966483"/>
                <a:gd name="connsiteX1" fmla="*/ 1637414 w 3870252"/>
                <a:gd name="connsiteY1" fmla="*/ 21265 h 2966483"/>
                <a:gd name="connsiteX2" fmla="*/ 3870252 w 3870252"/>
                <a:gd name="connsiteY2" fmla="*/ 0 h 2966483"/>
                <a:gd name="connsiteX3" fmla="*/ 3785191 w 3870252"/>
                <a:gd name="connsiteY3" fmla="*/ 2966483 h 2966483"/>
                <a:gd name="connsiteX4" fmla="*/ 0 w 3870252"/>
                <a:gd name="connsiteY4" fmla="*/ 2966483 h 29664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70252" h="2966483">
                  <a:moveTo>
                    <a:pt x="0" y="180753"/>
                  </a:moveTo>
                  <a:lnTo>
                    <a:pt x="1637414" y="21265"/>
                  </a:lnTo>
                  <a:lnTo>
                    <a:pt x="3870252" y="0"/>
                  </a:lnTo>
                  <a:lnTo>
                    <a:pt x="3785191" y="2966483"/>
                  </a:lnTo>
                  <a:lnTo>
                    <a:pt x="0" y="2966483"/>
                  </a:lnTo>
                </a:path>
              </a:pathLst>
            </a:custGeom>
            <a:solidFill>
              <a:srgbClr val="B2B2B2">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7" name="Freeform: Shape 6">
              <a:extLst>
                <a:ext uri="{FF2B5EF4-FFF2-40B4-BE49-F238E27FC236}">
                  <a16:creationId xmlns:a16="http://schemas.microsoft.com/office/drawing/2014/main" id="{7BF1881E-1844-4866-AD5A-F5CAE9AEEF9B}"/>
                </a:ext>
              </a:extLst>
            </p:cNvPr>
            <p:cNvSpPr/>
            <p:nvPr/>
          </p:nvSpPr>
          <p:spPr>
            <a:xfrm>
              <a:off x="3912781" y="3221665"/>
              <a:ext cx="3009014" cy="1573619"/>
            </a:xfrm>
            <a:custGeom>
              <a:avLst/>
              <a:gdLst>
                <a:gd name="connsiteX0" fmla="*/ 63796 w 3009014"/>
                <a:gd name="connsiteY0" fmla="*/ 0 h 1573619"/>
                <a:gd name="connsiteX1" fmla="*/ 1435396 w 3009014"/>
                <a:gd name="connsiteY1" fmla="*/ 31898 h 1573619"/>
                <a:gd name="connsiteX2" fmla="*/ 2987749 w 3009014"/>
                <a:gd name="connsiteY2" fmla="*/ 148856 h 1573619"/>
                <a:gd name="connsiteX3" fmla="*/ 3009014 w 3009014"/>
                <a:gd name="connsiteY3" fmla="*/ 1573619 h 1573619"/>
                <a:gd name="connsiteX4" fmla="*/ 1520456 w 3009014"/>
                <a:gd name="connsiteY4" fmla="*/ 1509823 h 1573619"/>
                <a:gd name="connsiteX5" fmla="*/ 1562986 w 3009014"/>
                <a:gd name="connsiteY5" fmla="*/ 446568 h 1573619"/>
                <a:gd name="connsiteX6" fmla="*/ 1148317 w 3009014"/>
                <a:gd name="connsiteY6" fmla="*/ 563526 h 1573619"/>
                <a:gd name="connsiteX7" fmla="*/ 1031359 w 3009014"/>
                <a:gd name="connsiteY7" fmla="*/ 1541721 h 1573619"/>
                <a:gd name="connsiteX8" fmla="*/ 0 w 3009014"/>
                <a:gd name="connsiteY8" fmla="*/ 1552354 h 1573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09014" h="1573619">
                  <a:moveTo>
                    <a:pt x="63796" y="0"/>
                  </a:moveTo>
                  <a:lnTo>
                    <a:pt x="1435396" y="31898"/>
                  </a:lnTo>
                  <a:lnTo>
                    <a:pt x="2987749" y="148856"/>
                  </a:lnTo>
                  <a:lnTo>
                    <a:pt x="3009014" y="1573619"/>
                  </a:lnTo>
                  <a:lnTo>
                    <a:pt x="1520456" y="1509823"/>
                  </a:lnTo>
                  <a:lnTo>
                    <a:pt x="1562986" y="446568"/>
                  </a:lnTo>
                  <a:lnTo>
                    <a:pt x="1148317" y="563526"/>
                  </a:lnTo>
                  <a:lnTo>
                    <a:pt x="1031359" y="1541721"/>
                  </a:lnTo>
                  <a:lnTo>
                    <a:pt x="0" y="1552354"/>
                  </a:lnTo>
                </a:path>
              </a:pathLst>
            </a:custGeom>
            <a:solidFill>
              <a:srgbClr val="B2B2B2">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grpSp>
    </p:spTree>
    <p:extLst>
      <p:ext uri="{BB962C8B-B14F-4D97-AF65-F5344CB8AC3E}">
        <p14:creationId xmlns:p14="http://schemas.microsoft.com/office/powerpoint/2010/main" val="3607775206"/>
      </p:ext>
    </p:extLst>
  </p:cSld>
  <p:clrMapOvr>
    <a:masterClrMapping/>
  </p:clrMapOvr>
  <p:transition spd="slow"/>
  <p:timing>
    <p:tnLst>
      <p:par>
        <p:cTn id="1" dur="indefinite" restart="never" nodeType="tmRoot">
          <p:childTnLst>
            <p:video>
              <p:cMediaNode vol="80000">
                <p:cTn id="2" fill="hold" display="0">
                  <p:stCondLst>
                    <p:cond delay="indefinite"/>
                  </p:stCondLst>
                </p:cTn>
                <p:tgtEl>
                  <p:spTgt spid="4"/>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ontent Placeholder 3"/>
          <p:cNvGraphicFramePr>
            <a:graphicFrameLocks/>
          </p:cNvGraphicFramePr>
          <p:nvPr>
            <p:extLst>
              <p:ext uri="{D42A27DB-BD31-4B8C-83A1-F6EECF244321}">
                <p14:modId xmlns:p14="http://schemas.microsoft.com/office/powerpoint/2010/main" val="1049954916"/>
              </p:ext>
            </p:extLst>
          </p:nvPr>
        </p:nvGraphicFramePr>
        <p:xfrm>
          <a:off x="0" y="0"/>
          <a:ext cx="12192000" cy="685799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9460" name="Slide Number Placeholder 2"/>
          <p:cNvSpPr>
            <a:spLocks noGrp="1"/>
          </p:cNvSpPr>
          <p:nvPr>
            <p:ph type="sldNum" sz="quarter" idx="12"/>
          </p:nvPr>
        </p:nvSpPr>
        <p:spPr bwMode="auto">
          <a:noFill/>
          <a:ln>
            <a:miter lim="800000"/>
            <a:headEnd/>
            <a:tailEnd/>
          </a:ln>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C481AD4-6928-4C1C-ADFA-BCBD0740F7A9}" type="slidenum">
              <a:rPr kumimoji="0" lang="en-US" sz="900" b="0" i="0" u="none" strike="noStrike" kern="1200" cap="none" spc="0" normalizeH="0" baseline="0" noProof="0">
                <a:ln>
                  <a:noFill/>
                </a:ln>
                <a:solidFill>
                  <a:srgbClr val="5FCBEF"/>
                </a:solidFill>
                <a:effectLst/>
                <a:uLnTx/>
                <a:uFillTx/>
                <a:latin typeface="Trebuchet MS" panose="020B0603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US" sz="900" b="0" i="0" u="none" strike="noStrike" kern="1200" cap="none" spc="0" normalizeH="0" baseline="0" noProof="0">
              <a:ln>
                <a:noFill/>
              </a:ln>
              <a:solidFill>
                <a:srgbClr val="5FCBEF"/>
              </a:solidFill>
              <a:effectLst/>
              <a:uLnTx/>
              <a:uFillTx/>
              <a:latin typeface="Trebuchet MS" panose="020B0603020202020204"/>
              <a:ea typeface="+mn-ea"/>
              <a:cs typeface="+mn-cs"/>
            </a:endParaRPr>
          </a:p>
        </p:txBody>
      </p:sp>
      <p:pic>
        <p:nvPicPr>
          <p:cNvPr id="5" name="Picture 6" descr="Animation1"/>
          <p:cNvPicPr>
            <a:picLocks noChangeAspect="1" noChangeArrowheads="1" noCrop="1"/>
          </p:cNvPicPr>
          <p:nvPr/>
        </p:nvPicPr>
        <p:blipFill>
          <a:blip r:embed="rId7"/>
          <a:srcRect/>
          <a:stretch>
            <a:fillRect/>
          </a:stretch>
        </p:blipFill>
        <p:spPr bwMode="auto">
          <a:xfrm>
            <a:off x="10715297" y="362607"/>
            <a:ext cx="1143000" cy="1030288"/>
          </a:xfrm>
          <a:prstGeom prst="rect">
            <a:avLst/>
          </a:prstGeom>
          <a:noFill/>
          <a:ln w="9525">
            <a:noFill/>
            <a:miter lim="800000"/>
            <a:headEnd/>
            <a:tailEnd/>
          </a:ln>
        </p:spPr>
      </p:pic>
    </p:spTree>
    <p:extLst>
      <p:ext uri="{BB962C8B-B14F-4D97-AF65-F5344CB8AC3E}">
        <p14:creationId xmlns:p14="http://schemas.microsoft.com/office/powerpoint/2010/main" val="1939995701"/>
      </p:ext>
    </p:extLst>
  </p:cSld>
  <p:clrMapOvr>
    <a:masterClrMapping/>
  </p:clrMapOvr>
  <p:transition/>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The downtown core after a train carrying crude oil derailed and exploded in Lac-Mégantic, Que., July 6, 20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4403" y="3086100"/>
            <a:ext cx="4429125" cy="2493170"/>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24151" y="1028701"/>
            <a:ext cx="6731630" cy="47363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itle 1">
            <a:extLst>
              <a:ext uri="{FF2B5EF4-FFF2-40B4-BE49-F238E27FC236}">
                <a16:creationId xmlns:a16="http://schemas.microsoft.com/office/drawing/2014/main" id="{0FF0D294-7ACA-4F6E-884F-D4F931D59032}"/>
              </a:ext>
            </a:extLst>
          </p:cNvPr>
          <p:cNvSpPr txBox="1">
            <a:spLocks/>
          </p:cNvSpPr>
          <p:nvPr/>
        </p:nvSpPr>
        <p:spPr>
          <a:xfrm>
            <a:off x="1983106" y="194514"/>
            <a:ext cx="7886700" cy="99417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base" latinLnBrk="0" hangingPunct="1">
              <a:lnSpc>
                <a:spcPct val="90000"/>
              </a:lnSpc>
              <a:spcBef>
                <a:spcPct val="0"/>
              </a:spcBef>
              <a:spcAft>
                <a:spcPct val="0"/>
              </a:spcAft>
              <a:buClrTx/>
              <a:buSzTx/>
              <a:buFontTx/>
              <a:buNone/>
              <a:tabLst/>
              <a:defRPr/>
            </a:pPr>
            <a:r>
              <a:rPr kumimoji="0" lang="en-US" sz="3300" b="0" i="0" u="none" strike="noStrike" kern="1200" cap="none" spc="0" normalizeH="0" baseline="0" noProof="0" dirty="0">
                <a:ln>
                  <a:noFill/>
                </a:ln>
                <a:solidFill>
                  <a:srgbClr val="FFFFFF"/>
                </a:solidFill>
                <a:effectLst/>
                <a:uLnTx/>
                <a:uFillTx/>
                <a:latin typeface="Arial"/>
                <a:ea typeface="+mj-ea"/>
                <a:cs typeface="+mj-cs"/>
              </a:rPr>
              <a:t>Oil train wreck in Quebec. </a:t>
            </a:r>
          </a:p>
          <a:p>
            <a:pPr marL="0" marR="0" lvl="0" indent="0" algn="l" defTabSz="914400" rtl="0" eaLnBrk="1" fontAlgn="base" latinLnBrk="0" hangingPunct="1">
              <a:lnSpc>
                <a:spcPct val="90000"/>
              </a:lnSpc>
              <a:spcBef>
                <a:spcPct val="0"/>
              </a:spcBef>
              <a:spcAft>
                <a:spcPct val="0"/>
              </a:spcAft>
              <a:buClrTx/>
              <a:buSzTx/>
              <a:buFontTx/>
              <a:buNone/>
              <a:tabLst/>
              <a:defRPr/>
            </a:pPr>
            <a:endParaRPr kumimoji="0" lang="en-US" sz="3300" b="0" i="0" u="none" strike="noStrike" kern="1200" cap="none" spc="0" normalizeH="0" baseline="0" noProof="0" dirty="0">
              <a:ln>
                <a:noFill/>
              </a:ln>
              <a:solidFill>
                <a:srgbClr val="FFFFFF"/>
              </a:solidFill>
              <a:effectLst/>
              <a:uLnTx/>
              <a:uFillTx/>
              <a:latin typeface="Arial"/>
              <a:ea typeface="+mj-ea"/>
              <a:cs typeface="+mj-cs"/>
            </a:endParaRPr>
          </a:p>
          <a:p>
            <a:pPr marL="0" marR="0" lvl="0" indent="0" algn="l" defTabSz="914400" rtl="0" eaLnBrk="1" fontAlgn="base" latinLnBrk="0" hangingPunct="1">
              <a:lnSpc>
                <a:spcPct val="90000"/>
              </a:lnSpc>
              <a:spcBef>
                <a:spcPct val="0"/>
              </a:spcBef>
              <a:spcAft>
                <a:spcPct val="0"/>
              </a:spcAft>
              <a:buClrTx/>
              <a:buSzTx/>
              <a:buFontTx/>
              <a:buNone/>
              <a:tabLst/>
              <a:defRPr/>
            </a:pPr>
            <a:endParaRPr kumimoji="0" lang="en-US" sz="3300" b="0" i="0" u="none" strike="noStrike" kern="1200" cap="none" spc="0" normalizeH="0" baseline="0" noProof="0" dirty="0">
              <a:ln>
                <a:noFill/>
              </a:ln>
              <a:solidFill>
                <a:srgbClr val="FFFFFF"/>
              </a:solidFill>
              <a:effectLst/>
              <a:uLnTx/>
              <a:uFillTx/>
              <a:latin typeface="Arial"/>
              <a:ea typeface="+mj-ea"/>
              <a:cs typeface="+mj-cs"/>
            </a:endParaRPr>
          </a:p>
          <a:p>
            <a:pPr marL="0" marR="0" lvl="0" indent="0" algn="l" defTabSz="914400" rtl="0" eaLnBrk="1" fontAlgn="base" latinLnBrk="0" hangingPunct="1">
              <a:lnSpc>
                <a:spcPct val="90000"/>
              </a:lnSpc>
              <a:spcBef>
                <a:spcPct val="0"/>
              </a:spcBef>
              <a:spcAft>
                <a:spcPct val="0"/>
              </a:spcAft>
              <a:buClrTx/>
              <a:buSzTx/>
              <a:buFontTx/>
              <a:buNone/>
              <a:tabLst/>
              <a:defRPr/>
            </a:pPr>
            <a:r>
              <a:rPr kumimoji="0" lang="en-US" sz="3300" b="0" i="0" u="none" strike="noStrike" kern="1200" cap="none" spc="0" normalizeH="0" baseline="0" noProof="0" dirty="0">
                <a:ln>
                  <a:noFill/>
                </a:ln>
                <a:solidFill>
                  <a:srgbClr val="FFFFFF"/>
                </a:solidFill>
                <a:effectLst/>
                <a:uLnTx/>
                <a:uFillTx/>
                <a:latin typeface="Arial"/>
                <a:ea typeface="+mj-ea"/>
                <a:cs typeface="+mj-cs"/>
              </a:rPr>
              <a:t> </a:t>
            </a:r>
          </a:p>
        </p:txBody>
      </p:sp>
    </p:spTree>
    <p:extLst>
      <p:ext uri="{BB962C8B-B14F-4D97-AF65-F5344CB8AC3E}">
        <p14:creationId xmlns:p14="http://schemas.microsoft.com/office/powerpoint/2010/main" val="3368919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075"/>
                                        </p:tgtEl>
                                        <p:attrNameLst>
                                          <p:attrName>style.visibility</p:attrName>
                                        </p:attrNameLst>
                                      </p:cBhvr>
                                      <p:to>
                                        <p:strVal val="visible"/>
                                      </p:to>
                                    </p:set>
                                    <p:anim calcmode="lin" valueType="num">
                                      <p:cBhvr additive="base">
                                        <p:cTn id="7" dur="500" fill="hold"/>
                                        <p:tgtEl>
                                          <p:spTgt spid="3075"/>
                                        </p:tgtEl>
                                        <p:attrNameLst>
                                          <p:attrName>ppt_x</p:attrName>
                                        </p:attrNameLst>
                                      </p:cBhvr>
                                      <p:tavLst>
                                        <p:tav tm="0">
                                          <p:val>
                                            <p:strVal val="0-#ppt_w/2"/>
                                          </p:val>
                                        </p:tav>
                                        <p:tav tm="100000">
                                          <p:val>
                                            <p:strVal val="#ppt_x"/>
                                          </p:val>
                                        </p:tav>
                                      </p:tavLst>
                                    </p:anim>
                                    <p:anim calcmode="lin" valueType="num">
                                      <p:cBhvr additive="base">
                                        <p:cTn id="8" dur="500" fill="hold"/>
                                        <p:tgtEl>
                                          <p:spTgt spid="307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ECED63-4277-4374-969A-C0C4DE3C03BE}"/>
              </a:ext>
            </a:extLst>
          </p:cNvPr>
          <p:cNvSpPr txBox="1">
            <a:spLocks/>
          </p:cNvSpPr>
          <p:nvPr/>
        </p:nvSpPr>
        <p:spPr>
          <a:xfrm>
            <a:off x="2015004" y="544974"/>
            <a:ext cx="7886700" cy="99417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base" latinLnBrk="0" hangingPunct="1">
              <a:lnSpc>
                <a:spcPct val="90000"/>
              </a:lnSpc>
              <a:spcBef>
                <a:spcPct val="0"/>
              </a:spcBef>
              <a:spcAft>
                <a:spcPct val="0"/>
              </a:spcAft>
              <a:buClrTx/>
              <a:buSzTx/>
              <a:buFontTx/>
              <a:buNone/>
              <a:tabLst/>
              <a:defRPr/>
            </a:pPr>
            <a:r>
              <a:rPr kumimoji="0" lang="en-US" sz="3300" b="0" i="0" u="none" strike="noStrike" kern="1200" cap="none" spc="0" normalizeH="0" baseline="0" noProof="0" dirty="0">
                <a:ln>
                  <a:noFill/>
                </a:ln>
                <a:solidFill>
                  <a:srgbClr val="FFFFFF"/>
                </a:solidFill>
                <a:effectLst/>
                <a:uLnTx/>
                <a:uFillTx/>
                <a:latin typeface="Arial"/>
                <a:ea typeface="+mj-ea"/>
                <a:cs typeface="+mj-cs"/>
              </a:rPr>
              <a:t>Why does Solar need wind engineers?</a:t>
            </a:r>
          </a:p>
          <a:p>
            <a:pPr marL="0" marR="0" lvl="0" indent="0" algn="l" defTabSz="914400" rtl="0" eaLnBrk="1" fontAlgn="base" latinLnBrk="0" hangingPunct="1">
              <a:lnSpc>
                <a:spcPct val="90000"/>
              </a:lnSpc>
              <a:spcBef>
                <a:spcPct val="0"/>
              </a:spcBef>
              <a:spcAft>
                <a:spcPct val="0"/>
              </a:spcAft>
              <a:buClrTx/>
              <a:buSzTx/>
              <a:buFontTx/>
              <a:buNone/>
              <a:tabLst/>
              <a:defRPr/>
            </a:pPr>
            <a:endParaRPr kumimoji="0" lang="en-US" sz="3300" b="0" i="0" u="none" strike="noStrike" kern="1200" cap="none" spc="0" normalizeH="0" baseline="0" noProof="0" dirty="0">
              <a:ln>
                <a:noFill/>
              </a:ln>
              <a:solidFill>
                <a:srgbClr val="FFFFFF"/>
              </a:solidFill>
              <a:effectLst/>
              <a:uLnTx/>
              <a:uFillTx/>
              <a:latin typeface="Arial"/>
              <a:ea typeface="+mj-ea"/>
              <a:cs typeface="+mj-cs"/>
            </a:endParaRPr>
          </a:p>
          <a:p>
            <a:pPr marL="0" marR="0" lvl="0" indent="0" algn="l" defTabSz="914400" rtl="0" eaLnBrk="1" fontAlgn="base" latinLnBrk="0" hangingPunct="1">
              <a:lnSpc>
                <a:spcPct val="90000"/>
              </a:lnSpc>
              <a:spcBef>
                <a:spcPct val="0"/>
              </a:spcBef>
              <a:spcAft>
                <a:spcPct val="0"/>
              </a:spcAft>
              <a:buClrTx/>
              <a:buSzTx/>
              <a:buFontTx/>
              <a:buNone/>
              <a:tabLst/>
              <a:defRPr/>
            </a:pPr>
            <a:endParaRPr kumimoji="0" lang="en-US" sz="3300" b="0" i="0" u="none" strike="noStrike" kern="1200" cap="none" spc="0" normalizeH="0" baseline="0" noProof="0" dirty="0">
              <a:ln>
                <a:noFill/>
              </a:ln>
              <a:solidFill>
                <a:srgbClr val="FFFFFF"/>
              </a:solidFill>
              <a:effectLst/>
              <a:uLnTx/>
              <a:uFillTx/>
              <a:latin typeface="Arial"/>
              <a:ea typeface="+mj-ea"/>
              <a:cs typeface="+mj-cs"/>
            </a:endParaRPr>
          </a:p>
          <a:p>
            <a:pPr marL="0" marR="0" lvl="0" indent="0" algn="l" defTabSz="914400" rtl="0" eaLnBrk="1" fontAlgn="base" latinLnBrk="0" hangingPunct="1">
              <a:lnSpc>
                <a:spcPct val="90000"/>
              </a:lnSpc>
              <a:spcBef>
                <a:spcPct val="0"/>
              </a:spcBef>
              <a:spcAft>
                <a:spcPct val="0"/>
              </a:spcAft>
              <a:buClrTx/>
              <a:buSzTx/>
              <a:buFontTx/>
              <a:buNone/>
              <a:tabLst/>
              <a:defRPr/>
            </a:pPr>
            <a:r>
              <a:rPr kumimoji="0" lang="en-US" sz="3300" b="0" i="0" u="none" strike="noStrike" kern="1200" cap="none" spc="0" normalizeH="0" baseline="0" noProof="0" dirty="0">
                <a:ln>
                  <a:noFill/>
                </a:ln>
                <a:solidFill>
                  <a:srgbClr val="FFFFFF"/>
                </a:solidFill>
                <a:effectLst/>
                <a:uLnTx/>
                <a:uFillTx/>
                <a:latin typeface="Arial"/>
                <a:ea typeface="+mj-ea"/>
                <a:cs typeface="+mj-cs"/>
              </a:rPr>
              <a:t> </a:t>
            </a:r>
          </a:p>
        </p:txBody>
      </p:sp>
      <p:sp>
        <p:nvSpPr>
          <p:cNvPr id="3" name="Content Placeholder 2">
            <a:extLst>
              <a:ext uri="{FF2B5EF4-FFF2-40B4-BE49-F238E27FC236}">
                <a16:creationId xmlns:a16="http://schemas.microsoft.com/office/drawing/2014/main" id="{1739454E-FA49-4847-AC20-D3F3F1393EF0}"/>
              </a:ext>
            </a:extLst>
          </p:cNvPr>
          <p:cNvSpPr txBox="1">
            <a:spLocks/>
          </p:cNvSpPr>
          <p:nvPr/>
        </p:nvSpPr>
        <p:spPr>
          <a:xfrm>
            <a:off x="1817372" y="1731406"/>
            <a:ext cx="8669877" cy="326350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base" latinLnBrk="0" hangingPunct="1">
              <a:lnSpc>
                <a:spcPct val="90000"/>
              </a:lnSpc>
              <a:spcBef>
                <a:spcPts val="1000"/>
              </a:spcBef>
              <a:spcAft>
                <a:spcPct val="0"/>
              </a:spcAft>
              <a:buClrTx/>
              <a:buSzTx/>
              <a:buFont typeface="Arial" panose="020B0604020202020204" pitchFamily="34" charset="0"/>
              <a:buChar char="•"/>
              <a:tabLst/>
              <a:defRPr/>
            </a:pPr>
            <a:r>
              <a:rPr kumimoji="0" lang="en-US" sz="3600" b="0" i="0" u="none" strike="noStrike" kern="1200" cap="none" spc="0" normalizeH="0" baseline="0" noProof="0" dirty="0">
                <a:ln>
                  <a:noFill/>
                </a:ln>
                <a:solidFill>
                  <a:srgbClr val="FFFFFF"/>
                </a:solidFill>
                <a:effectLst/>
                <a:uLnTx/>
                <a:uFillTx/>
                <a:latin typeface="Arial"/>
                <a:ea typeface="+mn-ea"/>
                <a:cs typeface="+mn-cs"/>
              </a:rPr>
              <a:t>So the best designs win</a:t>
            </a:r>
          </a:p>
          <a:p>
            <a:pPr marL="0" marR="0" lvl="0" indent="0" algn="l" defTabSz="914400" rtl="0" eaLnBrk="1" fontAlgn="base" latinLnBrk="0" hangingPunct="1">
              <a:lnSpc>
                <a:spcPct val="90000"/>
              </a:lnSpc>
              <a:spcBef>
                <a:spcPts val="1000"/>
              </a:spcBef>
              <a:spcAft>
                <a:spcPct val="0"/>
              </a:spcAft>
              <a:buClrTx/>
              <a:buSzTx/>
              <a:buFont typeface="Arial" panose="020B0604020202020204" pitchFamily="34" charset="0"/>
              <a:buNone/>
              <a:tabLst/>
              <a:defRPr/>
            </a:pPr>
            <a:endParaRPr kumimoji="0" lang="en-US" sz="3600" b="0" i="0" u="none" strike="noStrike" kern="1200" cap="none" spc="0" normalizeH="0" baseline="0" noProof="0" dirty="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1174452595"/>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732763" y="1316766"/>
            <a:ext cx="6915632" cy="1920213"/>
          </a:xfrm>
          <a:prstGeom prst="rect">
            <a:avLst/>
          </a:prstGeom>
        </p:spPr>
      </p:pic>
      <p:pic>
        <p:nvPicPr>
          <p:cNvPr id="1026" name="Picture 2"/>
          <p:cNvPicPr>
            <a:picLocks noChangeAspect="1" noChangeArrowheads="1"/>
          </p:cNvPicPr>
          <p:nvPr/>
        </p:nvPicPr>
        <p:blipFill>
          <a:blip r:embed="rId4" cstate="print">
            <a:lum bright="50000" contrast="-20000"/>
            <a:extLst>
              <a:ext uri="{28A0092B-C50C-407E-A947-70E740481C1C}">
                <a14:useLocalDpi xmlns:a14="http://schemas.microsoft.com/office/drawing/2010/main"/>
              </a:ext>
            </a:extLst>
          </a:blip>
          <a:srcRect/>
          <a:stretch>
            <a:fillRect/>
          </a:stretch>
        </p:blipFill>
        <p:spPr bwMode="auto">
          <a:xfrm>
            <a:off x="1341180" y="4965171"/>
            <a:ext cx="9509640" cy="17447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2471936" y="3460743"/>
            <a:ext cx="7176459" cy="1569660"/>
          </a:xfrm>
          <a:prstGeom prst="rect">
            <a:avLst/>
          </a:prstGeom>
        </p:spPr>
        <p:txBody>
          <a:bodyPr wrap="square">
            <a:spAutoFit/>
          </a:bodyPr>
          <a:lstStyle/>
          <a:p>
            <a:pPr algn="ctr" defTabSz="1219170"/>
            <a:r>
              <a:rPr lang="en-US" sz="3200" dirty="0">
                <a:solidFill>
                  <a:srgbClr val="3C3C3C"/>
                </a:solidFill>
                <a:latin typeface="Square721 Cn BT" pitchFamily="34" charset="0"/>
              </a:rPr>
              <a:t>PV Module Quality Improvements Through Reliability And Durability Testing: Indian Perspective</a:t>
            </a:r>
          </a:p>
        </p:txBody>
      </p:sp>
      <p:sp>
        <p:nvSpPr>
          <p:cNvPr id="2" name="TextBox 1"/>
          <p:cNvSpPr txBox="1"/>
          <p:nvPr/>
        </p:nvSpPr>
        <p:spPr>
          <a:xfrm>
            <a:off x="8828445" y="6017525"/>
            <a:ext cx="3344505" cy="830997"/>
          </a:xfrm>
          <a:prstGeom prst="rect">
            <a:avLst/>
          </a:prstGeom>
          <a:noFill/>
        </p:spPr>
        <p:txBody>
          <a:bodyPr wrap="none" rtlCol="0">
            <a:spAutoFit/>
          </a:bodyPr>
          <a:lstStyle/>
          <a:p>
            <a:pPr defTabSz="1219170"/>
            <a:r>
              <a:rPr lang="en-US" sz="2400" dirty="0">
                <a:solidFill>
                  <a:prstClr val="black"/>
                </a:solidFill>
                <a:latin typeface="Calibri"/>
              </a:rPr>
              <a:t>-Dr. Parth Bhatt</a:t>
            </a:r>
          </a:p>
          <a:p>
            <a:pPr defTabSz="1219170"/>
            <a:r>
              <a:rPr lang="en-US" sz="2400" dirty="0">
                <a:solidFill>
                  <a:prstClr val="black"/>
                </a:solidFill>
                <a:latin typeface="Calibri"/>
              </a:rPr>
              <a:t>parthbhatt@waaree.com</a:t>
            </a:r>
            <a:endParaRPr lang="en-IN" sz="2400" dirty="0">
              <a:solidFill>
                <a:prstClr val="black"/>
              </a:solidFill>
              <a:latin typeface="Calibri"/>
            </a:endParaRPr>
          </a:p>
        </p:txBody>
      </p:sp>
    </p:spTree>
    <p:extLst>
      <p:ext uri="{BB962C8B-B14F-4D97-AF65-F5344CB8AC3E}">
        <p14:creationId xmlns:p14="http://schemas.microsoft.com/office/powerpoint/2010/main" val="2206980552"/>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35360" y="260648"/>
            <a:ext cx="99845" cy="1536171"/>
          </a:xfrm>
          <a:prstGeom prst="rect">
            <a:avLst/>
          </a:prstGeom>
          <a:solidFill>
            <a:srgbClr val="0DB0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IN" sz="2400">
              <a:solidFill>
                <a:prstClr val="white"/>
              </a:solidFill>
              <a:latin typeface="Calibri"/>
            </a:endParaRPr>
          </a:p>
        </p:txBody>
      </p:sp>
      <p:sp>
        <p:nvSpPr>
          <p:cNvPr id="5" name="Rectangle 4"/>
          <p:cNvSpPr/>
          <p:nvPr/>
        </p:nvSpPr>
        <p:spPr>
          <a:xfrm>
            <a:off x="431371" y="68627"/>
            <a:ext cx="3137397" cy="1077218"/>
          </a:xfrm>
          <a:prstGeom prst="rect">
            <a:avLst/>
          </a:prstGeom>
        </p:spPr>
        <p:txBody>
          <a:bodyPr wrap="none">
            <a:spAutoFit/>
          </a:bodyPr>
          <a:lstStyle/>
          <a:p>
            <a:pPr defTabSz="1219170"/>
            <a:r>
              <a:rPr lang="en-IN" sz="6400" b="1" dirty="0">
                <a:solidFill>
                  <a:srgbClr val="0DB02B"/>
                </a:solidFill>
                <a:latin typeface="Square721 Cn BT" pitchFamily="34" charset="0"/>
              </a:rPr>
              <a:t>WAAREE</a:t>
            </a:r>
          </a:p>
        </p:txBody>
      </p:sp>
      <p:sp>
        <p:nvSpPr>
          <p:cNvPr id="6" name="Rectangle 5"/>
          <p:cNvSpPr/>
          <p:nvPr/>
        </p:nvSpPr>
        <p:spPr>
          <a:xfrm>
            <a:off x="406988" y="836712"/>
            <a:ext cx="4062715" cy="1077218"/>
          </a:xfrm>
          <a:prstGeom prst="rect">
            <a:avLst/>
          </a:prstGeom>
        </p:spPr>
        <p:txBody>
          <a:bodyPr wrap="none">
            <a:spAutoFit/>
          </a:bodyPr>
          <a:lstStyle/>
          <a:p>
            <a:pPr defTabSz="1219170"/>
            <a:r>
              <a:rPr lang="en-IN" sz="6400" b="1" dirty="0">
                <a:solidFill>
                  <a:prstClr val="white">
                    <a:lumMod val="65000"/>
                  </a:prstClr>
                </a:solidFill>
                <a:latin typeface="Square721 Cn BT" pitchFamily="34" charset="0"/>
              </a:rPr>
              <a:t>AT GLANCE</a:t>
            </a:r>
          </a:p>
        </p:txBody>
      </p:sp>
      <p:sp>
        <p:nvSpPr>
          <p:cNvPr id="9" name="Rectangle 8"/>
          <p:cNvSpPr/>
          <p:nvPr/>
        </p:nvSpPr>
        <p:spPr>
          <a:xfrm>
            <a:off x="4655840" y="260649"/>
            <a:ext cx="7176459" cy="830997"/>
          </a:xfrm>
          <a:prstGeom prst="rect">
            <a:avLst/>
          </a:prstGeom>
        </p:spPr>
        <p:txBody>
          <a:bodyPr wrap="square">
            <a:spAutoFit/>
          </a:bodyPr>
          <a:lstStyle/>
          <a:p>
            <a:pPr algn="r" defTabSz="1219170"/>
            <a:r>
              <a:rPr lang="en-US" sz="2400" dirty="0">
                <a:solidFill>
                  <a:srgbClr val="0DB02B"/>
                </a:solidFill>
                <a:latin typeface="Square721 Cn BT" pitchFamily="34" charset="0"/>
              </a:rPr>
              <a:t>VERTICALLY INTEGRATED COMPANY WITH GLOBAL OPERATIONS</a:t>
            </a:r>
          </a:p>
        </p:txBody>
      </p:sp>
      <p:pic>
        <p:nvPicPr>
          <p:cNvPr id="48" name="Picture 47"/>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27381" y="2527707"/>
            <a:ext cx="1920000" cy="1707459"/>
          </a:xfrm>
          <a:prstGeom prst="rect">
            <a:avLst/>
          </a:prstGeom>
        </p:spPr>
      </p:pic>
      <p:pic>
        <p:nvPicPr>
          <p:cNvPr id="49" name="Picture 48"/>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475687" y="2527707"/>
            <a:ext cx="1920000" cy="1707459"/>
          </a:xfrm>
          <a:prstGeom prst="rect">
            <a:avLst/>
          </a:prstGeom>
        </p:spPr>
      </p:pic>
      <p:pic>
        <p:nvPicPr>
          <p:cNvPr id="50" name="Picture 49"/>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423992" y="2527707"/>
            <a:ext cx="1920000" cy="1707459"/>
          </a:xfrm>
          <a:prstGeom prst="rect">
            <a:avLst/>
          </a:prstGeom>
        </p:spPr>
      </p:pic>
      <p:pic>
        <p:nvPicPr>
          <p:cNvPr id="51" name="Picture 50"/>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372297" y="2527707"/>
            <a:ext cx="1920000" cy="1707459"/>
          </a:xfrm>
          <a:prstGeom prst="rect">
            <a:avLst/>
          </a:prstGeom>
        </p:spPr>
      </p:pic>
      <p:pic>
        <p:nvPicPr>
          <p:cNvPr id="52" name="Picture 51"/>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320603" y="2527707"/>
            <a:ext cx="1920000" cy="1707459"/>
          </a:xfrm>
          <a:prstGeom prst="rect">
            <a:avLst/>
          </a:prstGeom>
        </p:spPr>
      </p:pic>
      <p:pic>
        <p:nvPicPr>
          <p:cNvPr id="53" name="Picture 52"/>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268907" y="2527707"/>
            <a:ext cx="1920000" cy="1707459"/>
          </a:xfrm>
          <a:prstGeom prst="rect">
            <a:avLst/>
          </a:prstGeom>
        </p:spPr>
      </p:pic>
      <p:pic>
        <p:nvPicPr>
          <p:cNvPr id="54" name="Picture 53"/>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27381" y="4677139"/>
            <a:ext cx="1920000" cy="1707459"/>
          </a:xfrm>
          <a:prstGeom prst="rect">
            <a:avLst/>
          </a:prstGeom>
        </p:spPr>
      </p:pic>
      <p:pic>
        <p:nvPicPr>
          <p:cNvPr id="55" name="Picture 54"/>
          <p:cNvPicPr>
            <a:picLocks noChangeAspect="1"/>
          </p:cNvPicPr>
          <p:nvPr/>
        </p:nvPicPr>
        <p:blipFill>
          <a:blip r:embed="rId3" cstate="print">
            <a:grayscl/>
            <a:extLst>
              <a:ext uri="{28A0092B-C50C-407E-A947-70E740481C1C}">
                <a14:useLocalDpi xmlns:a14="http://schemas.microsoft.com/office/drawing/2010/main"/>
              </a:ext>
            </a:extLst>
          </a:blip>
          <a:stretch>
            <a:fillRect/>
          </a:stretch>
        </p:blipFill>
        <p:spPr>
          <a:xfrm>
            <a:off x="2475687" y="4677139"/>
            <a:ext cx="1920000" cy="1707459"/>
          </a:xfrm>
          <a:prstGeom prst="rect">
            <a:avLst/>
          </a:prstGeom>
          <a:noFill/>
          <a:ln>
            <a:noFill/>
          </a:ln>
          <a:effectLst/>
        </p:spPr>
      </p:pic>
      <p:pic>
        <p:nvPicPr>
          <p:cNvPr id="56" name="Picture 55"/>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423992" y="4677139"/>
            <a:ext cx="1920000" cy="1707459"/>
          </a:xfrm>
          <a:prstGeom prst="rect">
            <a:avLst/>
          </a:prstGeom>
        </p:spPr>
      </p:pic>
      <p:pic>
        <p:nvPicPr>
          <p:cNvPr id="57" name="Picture 56"/>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372297" y="4677139"/>
            <a:ext cx="1920000" cy="1707459"/>
          </a:xfrm>
          <a:prstGeom prst="rect">
            <a:avLst/>
          </a:prstGeom>
        </p:spPr>
      </p:pic>
      <p:pic>
        <p:nvPicPr>
          <p:cNvPr id="58" name="Picture 57"/>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320603" y="4677139"/>
            <a:ext cx="1920000" cy="1707459"/>
          </a:xfrm>
          <a:prstGeom prst="rect">
            <a:avLst/>
          </a:prstGeom>
        </p:spPr>
      </p:pic>
      <p:pic>
        <p:nvPicPr>
          <p:cNvPr id="59" name="Picture 58"/>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268907" y="4677139"/>
            <a:ext cx="1920000" cy="1707459"/>
          </a:xfrm>
          <a:prstGeom prst="rect">
            <a:avLst/>
          </a:prstGeom>
        </p:spPr>
      </p:pic>
      <p:pic>
        <p:nvPicPr>
          <p:cNvPr id="60" name="Picture 3"/>
          <p:cNvPicPr>
            <a:picLocks noChangeAspect="1" noChangeArrowheads="1"/>
          </p:cNvPicPr>
          <p:nvPr/>
        </p:nvPicPr>
        <p:blipFill>
          <a:blip r:embed="rId4" cstate="print">
            <a:grayscl/>
            <a:extLst>
              <a:ext uri="{28A0092B-C50C-407E-A947-70E740481C1C}">
                <a14:useLocalDpi xmlns:a14="http://schemas.microsoft.com/office/drawing/2010/main"/>
              </a:ext>
            </a:extLst>
          </a:blip>
          <a:srcRect/>
          <a:stretch>
            <a:fillRect/>
          </a:stretch>
        </p:blipFill>
        <p:spPr bwMode="auto">
          <a:xfrm>
            <a:off x="774285" y="4959457"/>
            <a:ext cx="720000" cy="5664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 name="Picture 19"/>
          <p:cNvPicPr>
            <a:picLocks noChangeAspect="1" noChangeArrowheads="1"/>
          </p:cNvPicPr>
          <p:nvPr/>
        </p:nvPicPr>
        <p:blipFill>
          <a:blip r:embed="rId5" cstate="print">
            <a:grayscl/>
            <a:extLst>
              <a:ext uri="{28A0092B-C50C-407E-A947-70E740481C1C}">
                <a14:useLocalDpi xmlns:a14="http://schemas.microsoft.com/office/drawing/2010/main"/>
              </a:ext>
            </a:extLst>
          </a:blip>
          <a:srcRect/>
          <a:stretch>
            <a:fillRect/>
          </a:stretch>
        </p:blipFill>
        <p:spPr bwMode="auto">
          <a:xfrm>
            <a:off x="4673908" y="2812313"/>
            <a:ext cx="720000" cy="5536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2" name="Picture 5"/>
          <p:cNvPicPr>
            <a:picLocks noChangeAspect="1" noChangeArrowheads="1"/>
          </p:cNvPicPr>
          <p:nvPr/>
        </p:nvPicPr>
        <p:blipFill>
          <a:blip r:embed="rId6" cstate="print">
            <a:grayscl/>
            <a:extLst>
              <a:ext uri="{28A0092B-C50C-407E-A947-70E740481C1C}">
                <a14:useLocalDpi xmlns:a14="http://schemas.microsoft.com/office/drawing/2010/main"/>
              </a:ext>
            </a:extLst>
          </a:blip>
          <a:srcRect/>
          <a:stretch>
            <a:fillRect/>
          </a:stretch>
        </p:blipFill>
        <p:spPr bwMode="auto">
          <a:xfrm>
            <a:off x="2677351" y="4992728"/>
            <a:ext cx="720000" cy="4441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3" name="Picture 7"/>
          <p:cNvPicPr>
            <a:picLocks noChangeAspect="1" noChangeArrowheads="1"/>
          </p:cNvPicPr>
          <p:nvPr/>
        </p:nvPicPr>
        <p:blipFill>
          <a:blip r:embed="rId7" cstate="print">
            <a:grayscl/>
            <a:extLst>
              <a:ext uri="{28A0092B-C50C-407E-A947-70E740481C1C}">
                <a14:useLocalDpi xmlns:a14="http://schemas.microsoft.com/office/drawing/2010/main"/>
              </a:ext>
            </a:extLst>
          </a:blip>
          <a:srcRect/>
          <a:stretch>
            <a:fillRect/>
          </a:stretch>
        </p:blipFill>
        <p:spPr bwMode="auto">
          <a:xfrm>
            <a:off x="10518985" y="2772379"/>
            <a:ext cx="624000" cy="6203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4" name="Picture 18"/>
          <p:cNvPicPr>
            <a:picLocks noChangeAspect="1" noChangeArrowheads="1"/>
          </p:cNvPicPr>
          <p:nvPr/>
        </p:nvPicPr>
        <p:blipFill>
          <a:blip r:embed="rId8" cstate="print">
            <a:grayscl/>
            <a:extLst>
              <a:ext uri="{28A0092B-C50C-407E-A947-70E740481C1C}">
                <a14:useLocalDpi xmlns:a14="http://schemas.microsoft.com/office/drawing/2010/main"/>
              </a:ext>
            </a:extLst>
          </a:blip>
          <a:srcRect/>
          <a:stretch>
            <a:fillRect/>
          </a:stretch>
        </p:blipFill>
        <p:spPr bwMode="auto">
          <a:xfrm>
            <a:off x="2677351" y="2934690"/>
            <a:ext cx="720000" cy="2636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8" name="Picture 9"/>
          <p:cNvPicPr>
            <a:picLocks noChangeAspect="1" noChangeArrowheads="1"/>
          </p:cNvPicPr>
          <p:nvPr/>
        </p:nvPicPr>
        <p:blipFill>
          <a:blip r:embed="rId9" cstate="print">
            <a:grayscl/>
            <a:extLst>
              <a:ext uri="{28A0092B-C50C-407E-A947-70E740481C1C}">
                <a14:useLocalDpi xmlns:a14="http://schemas.microsoft.com/office/drawing/2010/main"/>
              </a:ext>
            </a:extLst>
          </a:blip>
          <a:srcRect/>
          <a:stretch>
            <a:fillRect/>
          </a:stretch>
        </p:blipFill>
        <p:spPr bwMode="auto">
          <a:xfrm>
            <a:off x="6603808" y="4912499"/>
            <a:ext cx="624000" cy="5243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9" name="Picture 10"/>
          <p:cNvPicPr>
            <a:picLocks noChangeAspect="1" noChangeArrowheads="1"/>
          </p:cNvPicPr>
          <p:nvPr/>
        </p:nvPicPr>
        <p:blipFill>
          <a:blip r:embed="rId10" cstate="print">
            <a:grayscl/>
            <a:extLst>
              <a:ext uri="{28A0092B-C50C-407E-A947-70E740481C1C}">
                <a14:useLocalDpi xmlns:a14="http://schemas.microsoft.com/office/drawing/2010/main"/>
              </a:ext>
            </a:extLst>
          </a:blip>
          <a:srcRect/>
          <a:stretch>
            <a:fillRect/>
          </a:stretch>
        </p:blipFill>
        <p:spPr bwMode="auto">
          <a:xfrm>
            <a:off x="8523808" y="5080837"/>
            <a:ext cx="720000" cy="3236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0" name="Picture 11"/>
          <p:cNvPicPr>
            <a:picLocks noChangeAspect="1" noChangeArrowheads="1"/>
          </p:cNvPicPr>
          <p:nvPr/>
        </p:nvPicPr>
        <p:blipFill>
          <a:blip r:embed="rId11" cstate="print">
            <a:grayscl/>
            <a:extLst>
              <a:ext uri="{28A0092B-C50C-407E-A947-70E740481C1C}">
                <a14:useLocalDpi xmlns:a14="http://schemas.microsoft.com/office/drawing/2010/main"/>
              </a:ext>
            </a:extLst>
          </a:blip>
          <a:srcRect/>
          <a:stretch>
            <a:fillRect/>
          </a:stretch>
        </p:blipFill>
        <p:spPr bwMode="auto">
          <a:xfrm>
            <a:off x="8712277" y="2814831"/>
            <a:ext cx="384000" cy="6075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 name="Picture 12"/>
          <p:cNvPicPr>
            <a:picLocks noChangeAspect="1" noChangeArrowheads="1"/>
          </p:cNvPicPr>
          <p:nvPr/>
        </p:nvPicPr>
        <p:blipFill>
          <a:blip r:embed="rId12" cstate="print">
            <a:grayscl/>
            <a:extLst>
              <a:ext uri="{28A0092B-C50C-407E-A947-70E740481C1C}">
                <a14:useLocalDpi xmlns:a14="http://schemas.microsoft.com/office/drawing/2010/main"/>
              </a:ext>
            </a:extLst>
          </a:blip>
          <a:srcRect/>
          <a:stretch>
            <a:fillRect/>
          </a:stretch>
        </p:blipFill>
        <p:spPr bwMode="auto">
          <a:xfrm>
            <a:off x="10567360" y="4981157"/>
            <a:ext cx="576000" cy="5698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72" name="Group 71"/>
          <p:cNvGrpSpPr/>
          <p:nvPr/>
        </p:nvGrpSpPr>
        <p:grpSpPr>
          <a:xfrm>
            <a:off x="6646531" y="2755323"/>
            <a:ext cx="558909" cy="726560"/>
            <a:chOff x="6331945" y="3693123"/>
            <a:chExt cx="419182" cy="544920"/>
          </a:xfrm>
        </p:grpSpPr>
        <p:pic>
          <p:nvPicPr>
            <p:cNvPr id="104" name="Picture 17"/>
            <p:cNvPicPr>
              <a:picLocks noChangeAspect="1" noChangeArrowheads="1"/>
            </p:cNvPicPr>
            <p:nvPr/>
          </p:nvPicPr>
          <p:blipFill>
            <a:blip r:embed="rId13" cstate="print">
              <a:grayscl/>
              <a:extLst>
                <a:ext uri="{28A0092B-C50C-407E-A947-70E740481C1C}">
                  <a14:useLocalDpi xmlns:a14="http://schemas.microsoft.com/office/drawing/2010/main"/>
                </a:ext>
              </a:extLst>
            </a:blip>
            <a:srcRect/>
            <a:stretch>
              <a:fillRect/>
            </a:stretch>
          </p:blipFill>
          <p:spPr bwMode="auto">
            <a:xfrm>
              <a:off x="6355129" y="3693123"/>
              <a:ext cx="395998" cy="5449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5" name="TextBox 104"/>
            <p:cNvSpPr txBox="1"/>
            <p:nvPr/>
          </p:nvSpPr>
          <p:spPr>
            <a:xfrm>
              <a:off x="6331945" y="3804927"/>
              <a:ext cx="335669" cy="161583"/>
            </a:xfrm>
            <a:prstGeom prst="rect">
              <a:avLst/>
            </a:prstGeom>
            <a:noFill/>
            <a:ln>
              <a:no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rtlCol="0">
              <a:spAutoFit/>
            </a:bodyPr>
            <a:lstStyle/>
            <a:p>
              <a:pPr defTabSz="1219170"/>
              <a:r>
                <a:rPr lang="en-US" sz="800" b="1" dirty="0">
                  <a:solidFill>
                    <a:prstClr val="white"/>
                  </a:solidFill>
                  <a:latin typeface="Futura Bk BT" pitchFamily="34" charset="0"/>
                </a:rPr>
                <a:t>TIER </a:t>
              </a:r>
            </a:p>
          </p:txBody>
        </p:sp>
        <p:sp>
          <p:nvSpPr>
            <p:cNvPr id="106" name="TextBox 105"/>
            <p:cNvSpPr txBox="1"/>
            <p:nvPr/>
          </p:nvSpPr>
          <p:spPr>
            <a:xfrm>
              <a:off x="6477435" y="3716325"/>
              <a:ext cx="238287" cy="284742"/>
            </a:xfrm>
            <a:prstGeom prst="rect">
              <a:avLst/>
            </a:prstGeom>
            <a:noFill/>
            <a:ln>
              <a:no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rtlCol="0">
              <a:spAutoFit/>
            </a:bodyPr>
            <a:lstStyle/>
            <a:p>
              <a:pPr defTabSz="1219170"/>
              <a:r>
                <a:rPr lang="en-US" sz="1867" b="1" dirty="0">
                  <a:solidFill>
                    <a:prstClr val="white"/>
                  </a:solidFill>
                  <a:latin typeface="Futura Bk BT" pitchFamily="34" charset="0"/>
                </a:rPr>
                <a:t>1</a:t>
              </a:r>
            </a:p>
          </p:txBody>
        </p:sp>
      </p:grpSp>
      <p:pic>
        <p:nvPicPr>
          <p:cNvPr id="107" name="Picture 7"/>
          <p:cNvPicPr>
            <a:picLocks noChangeAspect="1" noChangeArrowheads="1"/>
          </p:cNvPicPr>
          <p:nvPr/>
        </p:nvPicPr>
        <p:blipFill>
          <a:blip r:embed="rId14">
            <a:grayscl/>
            <a:extLst>
              <a:ext uri="{28A0092B-C50C-407E-A947-70E740481C1C}">
                <a14:useLocalDpi xmlns:a14="http://schemas.microsoft.com/office/drawing/2010/main"/>
              </a:ext>
            </a:extLst>
          </a:blip>
          <a:srcRect/>
          <a:stretch>
            <a:fillRect/>
          </a:stretch>
        </p:blipFill>
        <p:spPr bwMode="auto">
          <a:xfrm>
            <a:off x="4729304" y="4992727"/>
            <a:ext cx="528000" cy="464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8" name="TextBox 107"/>
          <p:cNvSpPr txBox="1"/>
          <p:nvPr/>
        </p:nvSpPr>
        <p:spPr>
          <a:xfrm>
            <a:off x="298249" y="3757467"/>
            <a:ext cx="1525232" cy="482312"/>
          </a:xfrm>
          <a:prstGeom prst="rect">
            <a:avLst/>
          </a:prstGeom>
          <a:noFill/>
        </p:spPr>
        <p:txBody>
          <a:bodyPr wrap="square" rtlCol="0">
            <a:spAutoFit/>
          </a:bodyPr>
          <a:lstStyle/>
          <a:p>
            <a:pPr algn="ctr" defTabSz="1219170"/>
            <a:r>
              <a:rPr lang="en-US" sz="1267" dirty="0">
                <a:solidFill>
                  <a:prstClr val="black"/>
                </a:solidFill>
                <a:latin typeface="Square721 Cn BT" pitchFamily="34" charset="0"/>
              </a:rPr>
              <a:t>30 Years of</a:t>
            </a:r>
          </a:p>
          <a:p>
            <a:pPr algn="ctr" defTabSz="1219170"/>
            <a:r>
              <a:rPr lang="en-US" sz="1267" dirty="0">
                <a:solidFill>
                  <a:prstClr val="black"/>
                </a:solidFill>
                <a:latin typeface="Square721 Cn BT" pitchFamily="34" charset="0"/>
              </a:rPr>
              <a:t>Industry Experience</a:t>
            </a:r>
          </a:p>
        </p:txBody>
      </p:sp>
      <p:sp>
        <p:nvSpPr>
          <p:cNvPr id="109" name="TextBox 108"/>
          <p:cNvSpPr txBox="1"/>
          <p:nvPr/>
        </p:nvSpPr>
        <p:spPr>
          <a:xfrm>
            <a:off x="4433571" y="3757467"/>
            <a:ext cx="1215396" cy="482312"/>
          </a:xfrm>
          <a:prstGeom prst="rect">
            <a:avLst/>
          </a:prstGeom>
          <a:noFill/>
        </p:spPr>
        <p:txBody>
          <a:bodyPr wrap="none" rtlCol="0">
            <a:spAutoFit/>
          </a:bodyPr>
          <a:lstStyle/>
          <a:p>
            <a:pPr algn="ctr" defTabSz="1219170"/>
            <a:r>
              <a:rPr lang="en-US" sz="1267" dirty="0">
                <a:solidFill>
                  <a:prstClr val="black"/>
                </a:solidFill>
                <a:latin typeface="Square721 Cn BT" pitchFamily="34" charset="0"/>
              </a:rPr>
              <a:t>3 GW Modules</a:t>
            </a:r>
          </a:p>
          <a:p>
            <a:pPr algn="ctr" defTabSz="1219170"/>
            <a:r>
              <a:rPr lang="en-US" sz="1267" dirty="0">
                <a:solidFill>
                  <a:prstClr val="black"/>
                </a:solidFill>
                <a:latin typeface="Square721 Cn BT" pitchFamily="34" charset="0"/>
              </a:rPr>
              <a:t>Supplied Globally</a:t>
            </a:r>
          </a:p>
        </p:txBody>
      </p:sp>
      <p:sp>
        <p:nvSpPr>
          <p:cNvPr id="110" name="TextBox 109"/>
          <p:cNvSpPr txBox="1"/>
          <p:nvPr/>
        </p:nvSpPr>
        <p:spPr>
          <a:xfrm>
            <a:off x="2275893" y="3757467"/>
            <a:ext cx="1522771" cy="482312"/>
          </a:xfrm>
          <a:prstGeom prst="rect">
            <a:avLst/>
          </a:prstGeom>
          <a:noFill/>
        </p:spPr>
        <p:txBody>
          <a:bodyPr wrap="square" rtlCol="0">
            <a:spAutoFit/>
          </a:bodyPr>
          <a:lstStyle/>
          <a:p>
            <a:pPr algn="ctr" defTabSz="1219170"/>
            <a:r>
              <a:rPr lang="en-US" sz="1267" dirty="0">
                <a:solidFill>
                  <a:prstClr val="black"/>
                </a:solidFill>
                <a:latin typeface="Square721 Cn BT" pitchFamily="34" charset="0"/>
              </a:rPr>
              <a:t>2 GW Module</a:t>
            </a:r>
          </a:p>
          <a:p>
            <a:pPr algn="ctr" defTabSz="1219170"/>
            <a:r>
              <a:rPr lang="en-US" sz="1267" dirty="0">
                <a:solidFill>
                  <a:prstClr val="black"/>
                </a:solidFill>
                <a:latin typeface="Square721 Cn BT" pitchFamily="34" charset="0"/>
              </a:rPr>
              <a:t>Manufacturing Facility</a:t>
            </a:r>
          </a:p>
        </p:txBody>
      </p:sp>
      <p:sp>
        <p:nvSpPr>
          <p:cNvPr id="111" name="TextBox 110"/>
          <p:cNvSpPr txBox="1"/>
          <p:nvPr/>
        </p:nvSpPr>
        <p:spPr>
          <a:xfrm>
            <a:off x="6181736" y="5950280"/>
            <a:ext cx="1525232" cy="482312"/>
          </a:xfrm>
          <a:prstGeom prst="rect">
            <a:avLst/>
          </a:prstGeom>
          <a:noFill/>
        </p:spPr>
        <p:txBody>
          <a:bodyPr wrap="square" rtlCol="0">
            <a:spAutoFit/>
          </a:bodyPr>
          <a:lstStyle/>
          <a:p>
            <a:pPr algn="ctr" defTabSz="1219170"/>
            <a:r>
              <a:rPr lang="en-US" sz="1267" dirty="0">
                <a:solidFill>
                  <a:prstClr val="black"/>
                </a:solidFill>
                <a:latin typeface="Square721 Cn BT" pitchFamily="34" charset="0"/>
              </a:rPr>
              <a:t>26.5% CAGR</a:t>
            </a:r>
          </a:p>
          <a:p>
            <a:pPr algn="ctr" defTabSz="1219170"/>
            <a:r>
              <a:rPr lang="en-US" sz="1267" dirty="0">
                <a:solidFill>
                  <a:prstClr val="black"/>
                </a:solidFill>
                <a:latin typeface="Square721 Cn BT" pitchFamily="34" charset="0"/>
              </a:rPr>
              <a:t>YOY Growth</a:t>
            </a:r>
          </a:p>
        </p:txBody>
      </p:sp>
      <p:sp>
        <p:nvSpPr>
          <p:cNvPr id="112" name="TextBox 111"/>
          <p:cNvSpPr txBox="1"/>
          <p:nvPr/>
        </p:nvSpPr>
        <p:spPr>
          <a:xfrm>
            <a:off x="9840416" y="5950280"/>
            <a:ext cx="1916312" cy="482312"/>
          </a:xfrm>
          <a:prstGeom prst="rect">
            <a:avLst/>
          </a:prstGeom>
          <a:noFill/>
        </p:spPr>
        <p:txBody>
          <a:bodyPr wrap="square" rtlCol="0">
            <a:spAutoFit/>
          </a:bodyPr>
          <a:lstStyle/>
          <a:p>
            <a:pPr algn="ctr" defTabSz="1219170"/>
            <a:r>
              <a:rPr lang="en-US" sz="1267" dirty="0">
                <a:solidFill>
                  <a:prstClr val="black"/>
                </a:solidFill>
                <a:latin typeface="Square721 Cn BT" pitchFamily="34" charset="0"/>
              </a:rPr>
              <a:t>350+ Sales &amp;</a:t>
            </a:r>
          </a:p>
          <a:p>
            <a:pPr algn="ctr" defTabSz="1219170"/>
            <a:r>
              <a:rPr lang="en-US" sz="1267" dirty="0">
                <a:solidFill>
                  <a:prstClr val="black"/>
                </a:solidFill>
                <a:latin typeface="Square721 Cn BT" pitchFamily="34" charset="0"/>
              </a:rPr>
              <a:t>Service Centers</a:t>
            </a:r>
          </a:p>
        </p:txBody>
      </p:sp>
      <p:sp>
        <p:nvSpPr>
          <p:cNvPr id="113" name="TextBox 112"/>
          <p:cNvSpPr txBox="1"/>
          <p:nvPr/>
        </p:nvSpPr>
        <p:spPr>
          <a:xfrm>
            <a:off x="4237665" y="5950280"/>
            <a:ext cx="1522771" cy="482312"/>
          </a:xfrm>
          <a:prstGeom prst="rect">
            <a:avLst/>
          </a:prstGeom>
          <a:noFill/>
        </p:spPr>
        <p:txBody>
          <a:bodyPr wrap="square" rtlCol="0">
            <a:spAutoFit/>
          </a:bodyPr>
          <a:lstStyle/>
          <a:p>
            <a:pPr algn="ctr" defTabSz="1219170"/>
            <a:r>
              <a:rPr lang="en-US" sz="1267" dirty="0">
                <a:solidFill>
                  <a:prstClr val="black"/>
                </a:solidFill>
                <a:latin typeface="Square721 Cn BT" pitchFamily="34" charset="0"/>
              </a:rPr>
              <a:t>Energy Storage</a:t>
            </a:r>
          </a:p>
          <a:p>
            <a:pPr algn="ctr" defTabSz="1219170"/>
            <a:r>
              <a:rPr lang="en-US" sz="1267" dirty="0">
                <a:solidFill>
                  <a:prstClr val="black"/>
                </a:solidFill>
                <a:latin typeface="Square721 Cn BT" pitchFamily="34" charset="0"/>
              </a:rPr>
              <a:t>Solutions</a:t>
            </a:r>
          </a:p>
        </p:txBody>
      </p:sp>
      <p:pic>
        <p:nvPicPr>
          <p:cNvPr id="114" name="Picture 113"/>
          <p:cNvPicPr>
            <a:picLocks noChangeAspect="1"/>
          </p:cNvPicPr>
          <p:nvPr/>
        </p:nvPicPr>
        <p:blipFill>
          <a:blip r:embed="rId15" cstate="print">
            <a:grayscl/>
            <a:extLst>
              <a:ext uri="{28A0092B-C50C-407E-A947-70E740481C1C}">
                <a14:useLocalDpi xmlns:a14="http://schemas.microsoft.com/office/drawing/2010/main"/>
              </a:ext>
            </a:extLst>
          </a:blip>
          <a:stretch>
            <a:fillRect/>
          </a:stretch>
        </p:blipFill>
        <p:spPr>
          <a:xfrm>
            <a:off x="781191" y="2883418"/>
            <a:ext cx="706191" cy="429125"/>
          </a:xfrm>
          <a:prstGeom prst="rect">
            <a:avLst/>
          </a:prstGeom>
          <a:noFill/>
          <a:ln>
            <a:noFill/>
          </a:ln>
          <a:effectLst/>
        </p:spPr>
      </p:pic>
      <p:sp>
        <p:nvSpPr>
          <p:cNvPr id="115" name="TextBox 114"/>
          <p:cNvSpPr txBox="1"/>
          <p:nvPr/>
        </p:nvSpPr>
        <p:spPr>
          <a:xfrm>
            <a:off x="6199580" y="3757467"/>
            <a:ext cx="1439817" cy="482312"/>
          </a:xfrm>
          <a:prstGeom prst="rect">
            <a:avLst/>
          </a:prstGeom>
          <a:noFill/>
        </p:spPr>
        <p:txBody>
          <a:bodyPr wrap="none" rtlCol="0">
            <a:spAutoFit/>
          </a:bodyPr>
          <a:lstStyle/>
          <a:p>
            <a:pPr algn="ctr" defTabSz="1219170"/>
            <a:r>
              <a:rPr lang="en-US" sz="1267" dirty="0">
                <a:solidFill>
                  <a:prstClr val="black"/>
                </a:solidFill>
                <a:latin typeface="Square721 Cn BT" pitchFamily="34" charset="0"/>
              </a:rPr>
              <a:t>TIER 1 Solar</a:t>
            </a:r>
          </a:p>
          <a:p>
            <a:pPr algn="ctr" defTabSz="1219170"/>
            <a:r>
              <a:rPr lang="en-US" sz="1267" dirty="0">
                <a:solidFill>
                  <a:prstClr val="black"/>
                </a:solidFill>
                <a:latin typeface="Square721 Cn BT" pitchFamily="34" charset="0"/>
              </a:rPr>
              <a:t>Module Manufacturer</a:t>
            </a:r>
          </a:p>
        </p:txBody>
      </p:sp>
      <p:sp>
        <p:nvSpPr>
          <p:cNvPr id="116" name="TextBox 115"/>
          <p:cNvSpPr txBox="1"/>
          <p:nvPr/>
        </p:nvSpPr>
        <p:spPr>
          <a:xfrm>
            <a:off x="10068369" y="3731115"/>
            <a:ext cx="1525232" cy="482312"/>
          </a:xfrm>
          <a:prstGeom prst="rect">
            <a:avLst/>
          </a:prstGeom>
          <a:noFill/>
        </p:spPr>
        <p:txBody>
          <a:bodyPr wrap="square" rtlCol="0">
            <a:spAutoFit/>
          </a:bodyPr>
          <a:lstStyle/>
          <a:p>
            <a:pPr algn="ctr" defTabSz="1219170"/>
            <a:r>
              <a:rPr lang="en-US" sz="1267" dirty="0">
                <a:solidFill>
                  <a:prstClr val="black"/>
                </a:solidFill>
                <a:latin typeface="Square721 Cn BT" pitchFamily="34" charset="0"/>
              </a:rPr>
              <a:t>Products Exported in</a:t>
            </a:r>
          </a:p>
          <a:p>
            <a:pPr algn="ctr" defTabSz="1219170"/>
            <a:r>
              <a:rPr lang="en-US" sz="1267" dirty="0">
                <a:solidFill>
                  <a:prstClr val="black"/>
                </a:solidFill>
                <a:latin typeface="Square721 Cn BT" pitchFamily="34" charset="0"/>
              </a:rPr>
              <a:t>68+ Countries</a:t>
            </a:r>
          </a:p>
        </p:txBody>
      </p:sp>
      <p:sp>
        <p:nvSpPr>
          <p:cNvPr id="117" name="TextBox 116"/>
          <p:cNvSpPr txBox="1"/>
          <p:nvPr/>
        </p:nvSpPr>
        <p:spPr>
          <a:xfrm>
            <a:off x="431371" y="5950280"/>
            <a:ext cx="1403348" cy="482312"/>
          </a:xfrm>
          <a:prstGeom prst="rect">
            <a:avLst/>
          </a:prstGeom>
          <a:noFill/>
        </p:spPr>
        <p:txBody>
          <a:bodyPr wrap="square" rtlCol="0">
            <a:spAutoFit/>
          </a:bodyPr>
          <a:lstStyle/>
          <a:p>
            <a:pPr algn="ctr" defTabSz="1219170"/>
            <a:r>
              <a:rPr lang="en-US" sz="1267" dirty="0">
                <a:solidFill>
                  <a:prstClr val="black"/>
                </a:solidFill>
                <a:latin typeface="Square721 Cn BT" pitchFamily="34" charset="0"/>
              </a:rPr>
              <a:t>600+MW Projects</a:t>
            </a:r>
          </a:p>
          <a:p>
            <a:pPr algn="ctr" defTabSz="1219170"/>
            <a:r>
              <a:rPr lang="en-US" sz="1267" dirty="0">
                <a:solidFill>
                  <a:prstClr val="black"/>
                </a:solidFill>
                <a:latin typeface="Square721 Cn BT" pitchFamily="34" charset="0"/>
              </a:rPr>
              <a:t>Commissioned</a:t>
            </a:r>
          </a:p>
        </p:txBody>
      </p:sp>
      <p:sp>
        <p:nvSpPr>
          <p:cNvPr id="118" name="TextBox 117"/>
          <p:cNvSpPr txBox="1"/>
          <p:nvPr/>
        </p:nvSpPr>
        <p:spPr>
          <a:xfrm>
            <a:off x="2100428" y="5950281"/>
            <a:ext cx="1887640" cy="482312"/>
          </a:xfrm>
          <a:prstGeom prst="rect">
            <a:avLst/>
          </a:prstGeom>
          <a:noFill/>
        </p:spPr>
        <p:txBody>
          <a:bodyPr wrap="square" rtlCol="0">
            <a:spAutoFit/>
          </a:bodyPr>
          <a:lstStyle/>
          <a:p>
            <a:pPr algn="ctr" defTabSz="1219170"/>
            <a:r>
              <a:rPr lang="en-US" sz="1267" dirty="0">
                <a:solidFill>
                  <a:prstClr val="black"/>
                </a:solidFill>
                <a:latin typeface="Square721 Cn BT" pitchFamily="34" charset="0"/>
              </a:rPr>
              <a:t>10000+ Projects in</a:t>
            </a:r>
          </a:p>
          <a:p>
            <a:pPr algn="ctr" defTabSz="1219170"/>
            <a:r>
              <a:rPr lang="en-US" sz="1267" dirty="0">
                <a:solidFill>
                  <a:prstClr val="black"/>
                </a:solidFill>
                <a:latin typeface="Square721 Cn BT" pitchFamily="34" charset="0"/>
              </a:rPr>
              <a:t>Pumps, Telecom &amp; Rooftop</a:t>
            </a:r>
          </a:p>
        </p:txBody>
      </p:sp>
      <p:sp>
        <p:nvSpPr>
          <p:cNvPr id="119" name="TextBox 118"/>
          <p:cNvSpPr txBox="1"/>
          <p:nvPr/>
        </p:nvSpPr>
        <p:spPr>
          <a:xfrm>
            <a:off x="7939835" y="3707001"/>
            <a:ext cx="1928885" cy="482312"/>
          </a:xfrm>
          <a:prstGeom prst="rect">
            <a:avLst/>
          </a:prstGeom>
          <a:noFill/>
        </p:spPr>
        <p:txBody>
          <a:bodyPr wrap="square" rtlCol="0">
            <a:spAutoFit/>
          </a:bodyPr>
          <a:lstStyle/>
          <a:p>
            <a:pPr algn="ctr" defTabSz="1219170"/>
            <a:r>
              <a:rPr lang="en-US" sz="1267" dirty="0">
                <a:solidFill>
                  <a:prstClr val="black"/>
                </a:solidFill>
                <a:latin typeface="Square721 Cn BT" pitchFamily="34" charset="0"/>
              </a:rPr>
              <a:t>#1 Indian Module</a:t>
            </a:r>
          </a:p>
          <a:p>
            <a:pPr algn="ctr" defTabSz="1219170"/>
            <a:r>
              <a:rPr lang="en-US" sz="1267" dirty="0">
                <a:solidFill>
                  <a:prstClr val="black"/>
                </a:solidFill>
                <a:latin typeface="Square721 Cn BT" pitchFamily="34" charset="0"/>
              </a:rPr>
              <a:t>Manufacturer*</a:t>
            </a:r>
          </a:p>
        </p:txBody>
      </p:sp>
      <p:sp>
        <p:nvSpPr>
          <p:cNvPr id="120" name="TextBox 119"/>
          <p:cNvSpPr txBox="1"/>
          <p:nvPr/>
        </p:nvSpPr>
        <p:spPr>
          <a:xfrm>
            <a:off x="8142892" y="5950281"/>
            <a:ext cx="1522771" cy="482312"/>
          </a:xfrm>
          <a:prstGeom prst="rect">
            <a:avLst/>
          </a:prstGeom>
          <a:noFill/>
        </p:spPr>
        <p:txBody>
          <a:bodyPr wrap="square" rtlCol="0">
            <a:spAutoFit/>
          </a:bodyPr>
          <a:lstStyle/>
          <a:p>
            <a:pPr algn="ctr" defTabSz="1219170"/>
            <a:r>
              <a:rPr lang="en-US" sz="1267" dirty="0">
                <a:solidFill>
                  <a:prstClr val="black"/>
                </a:solidFill>
                <a:latin typeface="Square721 Cn BT" pitchFamily="34" charset="0"/>
              </a:rPr>
              <a:t>2500+ Employees</a:t>
            </a:r>
          </a:p>
          <a:p>
            <a:pPr algn="ctr" defTabSz="1219170"/>
            <a:r>
              <a:rPr lang="en-US" sz="1267" dirty="0">
                <a:solidFill>
                  <a:prstClr val="black"/>
                </a:solidFill>
                <a:latin typeface="Square721 Cn BT" pitchFamily="34" charset="0"/>
              </a:rPr>
              <a:t>Globally</a:t>
            </a:r>
          </a:p>
        </p:txBody>
      </p:sp>
      <p:sp>
        <p:nvSpPr>
          <p:cNvPr id="3" name="TextBox 2"/>
          <p:cNvSpPr txBox="1"/>
          <p:nvPr/>
        </p:nvSpPr>
        <p:spPr>
          <a:xfrm>
            <a:off x="1290154" y="6539313"/>
            <a:ext cx="893193" cy="256545"/>
          </a:xfrm>
          <a:prstGeom prst="rect">
            <a:avLst/>
          </a:prstGeom>
          <a:noFill/>
        </p:spPr>
        <p:txBody>
          <a:bodyPr wrap="none" rtlCol="0">
            <a:spAutoFit/>
          </a:bodyPr>
          <a:lstStyle/>
          <a:p>
            <a:pPr defTabSz="1219170"/>
            <a:r>
              <a:rPr lang="en-US" sz="1067" dirty="0">
                <a:solidFill>
                  <a:prstClr val="black"/>
                </a:solidFill>
                <a:latin typeface="Square721 Cn BT" pitchFamily="34" charset="0"/>
              </a:rPr>
              <a:t>*(JMK Report)</a:t>
            </a:r>
            <a:endParaRPr lang="en-IN" sz="1067" dirty="0">
              <a:solidFill>
                <a:prstClr val="black"/>
              </a:solidFill>
              <a:latin typeface="Calibri"/>
            </a:endParaRPr>
          </a:p>
        </p:txBody>
      </p:sp>
      <p:pic>
        <p:nvPicPr>
          <p:cNvPr id="46" name="Picture 45"/>
          <p:cNvPicPr>
            <a:picLocks noChangeAspect="1"/>
          </p:cNvPicPr>
          <p:nvPr/>
        </p:nvPicPr>
        <p:blipFill>
          <a:blip r:embed="rId16" cstate="print">
            <a:extLst>
              <a:ext uri="{28A0092B-C50C-407E-A947-70E740481C1C}">
                <a14:useLocalDpi xmlns:a14="http://schemas.microsoft.com/office/drawing/2010/main"/>
              </a:ext>
            </a:extLst>
          </a:blip>
          <a:stretch>
            <a:fillRect/>
          </a:stretch>
        </p:blipFill>
        <p:spPr>
          <a:xfrm>
            <a:off x="11184661" y="6541983"/>
            <a:ext cx="864000" cy="239900"/>
          </a:xfrm>
          <a:prstGeom prst="rect">
            <a:avLst/>
          </a:prstGeom>
        </p:spPr>
      </p:pic>
    </p:spTree>
    <p:extLst>
      <p:ext uri="{BB962C8B-B14F-4D97-AF65-F5344CB8AC3E}">
        <p14:creationId xmlns:p14="http://schemas.microsoft.com/office/powerpoint/2010/main" val="3090610476"/>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35360" y="260648"/>
            <a:ext cx="99845" cy="1536171"/>
          </a:xfrm>
          <a:prstGeom prst="rect">
            <a:avLst/>
          </a:prstGeom>
          <a:solidFill>
            <a:srgbClr val="0DB0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IN" sz="2400">
              <a:solidFill>
                <a:prstClr val="white"/>
              </a:solidFill>
              <a:latin typeface="Calibri"/>
            </a:endParaRPr>
          </a:p>
        </p:txBody>
      </p:sp>
      <p:sp>
        <p:nvSpPr>
          <p:cNvPr id="5" name="Rectangle 4"/>
          <p:cNvSpPr/>
          <p:nvPr/>
        </p:nvSpPr>
        <p:spPr>
          <a:xfrm>
            <a:off x="431372" y="68627"/>
            <a:ext cx="1867819" cy="1077218"/>
          </a:xfrm>
          <a:prstGeom prst="rect">
            <a:avLst/>
          </a:prstGeom>
        </p:spPr>
        <p:txBody>
          <a:bodyPr wrap="none">
            <a:spAutoFit/>
          </a:bodyPr>
          <a:lstStyle/>
          <a:p>
            <a:pPr defTabSz="1219170"/>
            <a:r>
              <a:rPr lang="en-IN" sz="6400" b="1" dirty="0">
                <a:solidFill>
                  <a:srgbClr val="0DB02B"/>
                </a:solidFill>
                <a:latin typeface="Square721 Cn BT" pitchFamily="34" charset="0"/>
              </a:rPr>
              <a:t>OUR</a:t>
            </a:r>
            <a:r>
              <a:rPr lang="en-IN" sz="6400" b="1" dirty="0">
                <a:solidFill>
                  <a:srgbClr val="F58220"/>
                </a:solidFill>
                <a:latin typeface="Square721 Cn BT" pitchFamily="34" charset="0"/>
              </a:rPr>
              <a:t> </a:t>
            </a:r>
          </a:p>
        </p:txBody>
      </p:sp>
      <p:sp>
        <p:nvSpPr>
          <p:cNvPr id="6" name="Rectangle 5"/>
          <p:cNvSpPr/>
          <p:nvPr/>
        </p:nvSpPr>
        <p:spPr>
          <a:xfrm>
            <a:off x="406987" y="836712"/>
            <a:ext cx="4115229" cy="1077218"/>
          </a:xfrm>
          <a:prstGeom prst="rect">
            <a:avLst/>
          </a:prstGeom>
        </p:spPr>
        <p:txBody>
          <a:bodyPr wrap="none">
            <a:spAutoFit/>
          </a:bodyPr>
          <a:lstStyle/>
          <a:p>
            <a:pPr defTabSz="1219170"/>
            <a:r>
              <a:rPr lang="en-IN" sz="6400" b="1" dirty="0">
                <a:solidFill>
                  <a:prstClr val="white">
                    <a:lumMod val="65000"/>
                  </a:prstClr>
                </a:solidFill>
                <a:latin typeface="Square721 Cn BT" pitchFamily="34" charset="0"/>
              </a:rPr>
              <a:t>PORTFOLIO</a:t>
            </a:r>
          </a:p>
        </p:txBody>
      </p:sp>
      <p:sp>
        <p:nvSpPr>
          <p:cNvPr id="9" name="Rectangle 8"/>
          <p:cNvSpPr/>
          <p:nvPr/>
        </p:nvSpPr>
        <p:spPr>
          <a:xfrm>
            <a:off x="7440150" y="260649"/>
            <a:ext cx="4392149" cy="830997"/>
          </a:xfrm>
          <a:prstGeom prst="rect">
            <a:avLst/>
          </a:prstGeom>
        </p:spPr>
        <p:txBody>
          <a:bodyPr wrap="square">
            <a:spAutoFit/>
          </a:bodyPr>
          <a:lstStyle/>
          <a:p>
            <a:pPr algn="r" defTabSz="1219170"/>
            <a:r>
              <a:rPr lang="en-US" sz="2400" dirty="0">
                <a:solidFill>
                  <a:srgbClr val="0DB02B"/>
                </a:solidFill>
                <a:latin typeface="Square721 Cn BT" pitchFamily="34" charset="0"/>
              </a:rPr>
              <a:t>TECHNOLOGICALLY ADVANCED END-TO-END SOLAR SOLUTIONS</a:t>
            </a:r>
          </a:p>
        </p:txBody>
      </p:sp>
      <p:pic>
        <p:nvPicPr>
          <p:cNvPr id="59" name="Picture 58"/>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27381" y="2527707"/>
            <a:ext cx="1920000" cy="1707459"/>
          </a:xfrm>
          <a:prstGeom prst="rect">
            <a:avLst/>
          </a:prstGeom>
        </p:spPr>
      </p:pic>
      <p:pic>
        <p:nvPicPr>
          <p:cNvPr id="60" name="Picture 59"/>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475687" y="2527707"/>
            <a:ext cx="1920000" cy="1707459"/>
          </a:xfrm>
          <a:prstGeom prst="rect">
            <a:avLst/>
          </a:prstGeom>
        </p:spPr>
      </p:pic>
      <p:pic>
        <p:nvPicPr>
          <p:cNvPr id="61" name="Picture 60"/>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423992" y="2527707"/>
            <a:ext cx="1920000" cy="1707459"/>
          </a:xfrm>
          <a:prstGeom prst="rect">
            <a:avLst/>
          </a:prstGeom>
        </p:spPr>
      </p:pic>
      <p:pic>
        <p:nvPicPr>
          <p:cNvPr id="62" name="Picture 61"/>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372297" y="2527707"/>
            <a:ext cx="1920000" cy="1707459"/>
          </a:xfrm>
          <a:prstGeom prst="rect">
            <a:avLst/>
          </a:prstGeom>
        </p:spPr>
      </p:pic>
      <p:pic>
        <p:nvPicPr>
          <p:cNvPr id="63" name="Picture 62"/>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320603" y="2527707"/>
            <a:ext cx="1920000" cy="1707459"/>
          </a:xfrm>
          <a:prstGeom prst="rect">
            <a:avLst/>
          </a:prstGeom>
        </p:spPr>
      </p:pic>
      <p:pic>
        <p:nvPicPr>
          <p:cNvPr id="64" name="Picture 63"/>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268907" y="2527707"/>
            <a:ext cx="1920000" cy="1707459"/>
          </a:xfrm>
          <a:prstGeom prst="rect">
            <a:avLst/>
          </a:prstGeom>
        </p:spPr>
      </p:pic>
      <p:pic>
        <p:nvPicPr>
          <p:cNvPr id="65" name="Picture 64"/>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27381" y="4677139"/>
            <a:ext cx="1920000" cy="1707459"/>
          </a:xfrm>
          <a:prstGeom prst="rect">
            <a:avLst/>
          </a:prstGeom>
        </p:spPr>
      </p:pic>
      <p:pic>
        <p:nvPicPr>
          <p:cNvPr id="66" name="Picture 65"/>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475687" y="4677139"/>
            <a:ext cx="1920000" cy="1707459"/>
          </a:xfrm>
          <a:prstGeom prst="rect">
            <a:avLst/>
          </a:prstGeom>
        </p:spPr>
      </p:pic>
      <p:pic>
        <p:nvPicPr>
          <p:cNvPr id="67" name="Picture 66"/>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423992" y="4677139"/>
            <a:ext cx="1920000" cy="1707459"/>
          </a:xfrm>
          <a:prstGeom prst="rect">
            <a:avLst/>
          </a:prstGeom>
        </p:spPr>
      </p:pic>
      <p:pic>
        <p:nvPicPr>
          <p:cNvPr id="68" name="Picture 67"/>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372297" y="4677139"/>
            <a:ext cx="1920000" cy="1707459"/>
          </a:xfrm>
          <a:prstGeom prst="rect">
            <a:avLst/>
          </a:prstGeom>
        </p:spPr>
      </p:pic>
      <p:pic>
        <p:nvPicPr>
          <p:cNvPr id="69" name="Picture 68"/>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320603" y="4677139"/>
            <a:ext cx="1920000" cy="1707459"/>
          </a:xfrm>
          <a:prstGeom prst="rect">
            <a:avLst/>
          </a:prstGeom>
        </p:spPr>
      </p:pic>
      <p:pic>
        <p:nvPicPr>
          <p:cNvPr id="70" name="Picture 69"/>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268907" y="4677139"/>
            <a:ext cx="1920000" cy="1707459"/>
          </a:xfrm>
          <a:prstGeom prst="rect">
            <a:avLst/>
          </a:prstGeom>
        </p:spPr>
      </p:pic>
      <p:sp>
        <p:nvSpPr>
          <p:cNvPr id="71" name="TextBox 70"/>
          <p:cNvSpPr txBox="1"/>
          <p:nvPr/>
        </p:nvSpPr>
        <p:spPr>
          <a:xfrm>
            <a:off x="298249" y="3757467"/>
            <a:ext cx="1525232" cy="297454"/>
          </a:xfrm>
          <a:prstGeom prst="rect">
            <a:avLst/>
          </a:prstGeom>
          <a:noFill/>
        </p:spPr>
        <p:txBody>
          <a:bodyPr wrap="square" rtlCol="0">
            <a:spAutoFit/>
          </a:bodyPr>
          <a:lstStyle/>
          <a:p>
            <a:pPr algn="ctr" defTabSz="1219170"/>
            <a:r>
              <a:rPr lang="en-US" sz="1333" dirty="0">
                <a:solidFill>
                  <a:prstClr val="black"/>
                </a:solidFill>
                <a:latin typeface="Square721 Cn BT" pitchFamily="34" charset="0"/>
              </a:rPr>
              <a:t>Solar Modules</a:t>
            </a:r>
          </a:p>
        </p:txBody>
      </p:sp>
      <p:sp>
        <p:nvSpPr>
          <p:cNvPr id="72" name="TextBox 71"/>
          <p:cNvSpPr txBox="1"/>
          <p:nvPr/>
        </p:nvSpPr>
        <p:spPr>
          <a:xfrm>
            <a:off x="4274282" y="3802595"/>
            <a:ext cx="1403348" cy="297454"/>
          </a:xfrm>
          <a:prstGeom prst="rect">
            <a:avLst/>
          </a:prstGeom>
          <a:noFill/>
        </p:spPr>
        <p:txBody>
          <a:bodyPr wrap="square" rtlCol="0">
            <a:spAutoFit/>
          </a:bodyPr>
          <a:lstStyle/>
          <a:p>
            <a:pPr algn="ctr" defTabSz="1219170"/>
            <a:r>
              <a:rPr lang="en-US" sz="1333" dirty="0">
                <a:solidFill>
                  <a:prstClr val="black"/>
                </a:solidFill>
                <a:latin typeface="Square721 Cn BT" pitchFamily="34" charset="0"/>
              </a:rPr>
              <a:t>EPC Services</a:t>
            </a:r>
          </a:p>
        </p:txBody>
      </p:sp>
      <p:sp>
        <p:nvSpPr>
          <p:cNvPr id="73" name="TextBox 72"/>
          <p:cNvSpPr txBox="1"/>
          <p:nvPr/>
        </p:nvSpPr>
        <p:spPr>
          <a:xfrm>
            <a:off x="6265947" y="3781979"/>
            <a:ext cx="1292340" cy="297454"/>
          </a:xfrm>
          <a:prstGeom prst="rect">
            <a:avLst/>
          </a:prstGeom>
          <a:noFill/>
        </p:spPr>
        <p:txBody>
          <a:bodyPr wrap="none" rtlCol="0">
            <a:spAutoFit/>
          </a:bodyPr>
          <a:lstStyle/>
          <a:p>
            <a:pPr algn="ctr" defTabSz="1219170"/>
            <a:r>
              <a:rPr lang="en-US" sz="1333" dirty="0">
                <a:solidFill>
                  <a:prstClr val="black"/>
                </a:solidFill>
                <a:latin typeface="Square721 Cn BT" pitchFamily="34" charset="0"/>
              </a:rPr>
              <a:t>Rooftop Solutions</a:t>
            </a:r>
          </a:p>
        </p:txBody>
      </p:sp>
      <p:sp>
        <p:nvSpPr>
          <p:cNvPr id="74" name="TextBox 73"/>
          <p:cNvSpPr txBox="1"/>
          <p:nvPr/>
        </p:nvSpPr>
        <p:spPr>
          <a:xfrm>
            <a:off x="7937533" y="3774963"/>
            <a:ext cx="1916312" cy="297454"/>
          </a:xfrm>
          <a:prstGeom prst="rect">
            <a:avLst/>
          </a:prstGeom>
          <a:noFill/>
        </p:spPr>
        <p:txBody>
          <a:bodyPr wrap="square" rtlCol="0">
            <a:spAutoFit/>
          </a:bodyPr>
          <a:lstStyle/>
          <a:p>
            <a:pPr algn="ctr" defTabSz="1219170"/>
            <a:r>
              <a:rPr lang="en-US" sz="1333" dirty="0">
                <a:solidFill>
                  <a:prstClr val="black"/>
                </a:solidFill>
                <a:latin typeface="Square721 Cn BT" pitchFamily="34" charset="0"/>
              </a:rPr>
              <a:t>Floating Solar</a:t>
            </a:r>
          </a:p>
        </p:txBody>
      </p:sp>
      <p:sp>
        <p:nvSpPr>
          <p:cNvPr id="76" name="TextBox 75"/>
          <p:cNvSpPr txBox="1"/>
          <p:nvPr/>
        </p:nvSpPr>
        <p:spPr>
          <a:xfrm>
            <a:off x="2290301" y="3757467"/>
            <a:ext cx="1522771" cy="502573"/>
          </a:xfrm>
          <a:prstGeom prst="rect">
            <a:avLst/>
          </a:prstGeom>
          <a:noFill/>
        </p:spPr>
        <p:txBody>
          <a:bodyPr wrap="square" rtlCol="0">
            <a:spAutoFit/>
          </a:bodyPr>
          <a:lstStyle/>
          <a:p>
            <a:pPr algn="ctr" defTabSz="1219170"/>
            <a:r>
              <a:rPr lang="en-US" sz="1333" dirty="0">
                <a:solidFill>
                  <a:prstClr val="black"/>
                </a:solidFill>
                <a:latin typeface="Square721 Cn BT" pitchFamily="34" charset="0"/>
              </a:rPr>
              <a:t>Module Mounting</a:t>
            </a:r>
          </a:p>
          <a:p>
            <a:pPr algn="ctr" defTabSz="1219170"/>
            <a:r>
              <a:rPr lang="en-US" sz="1333" dirty="0">
                <a:solidFill>
                  <a:prstClr val="black"/>
                </a:solidFill>
                <a:latin typeface="Square721 Cn BT" pitchFamily="34" charset="0"/>
              </a:rPr>
              <a:t>Structures</a:t>
            </a:r>
          </a:p>
        </p:txBody>
      </p:sp>
      <p:sp>
        <p:nvSpPr>
          <p:cNvPr id="78" name="TextBox 77"/>
          <p:cNvSpPr txBox="1"/>
          <p:nvPr/>
        </p:nvSpPr>
        <p:spPr>
          <a:xfrm>
            <a:off x="2335677" y="5988380"/>
            <a:ext cx="1403348" cy="502573"/>
          </a:xfrm>
          <a:prstGeom prst="rect">
            <a:avLst/>
          </a:prstGeom>
          <a:noFill/>
        </p:spPr>
        <p:txBody>
          <a:bodyPr wrap="square" rtlCol="0">
            <a:spAutoFit/>
          </a:bodyPr>
          <a:lstStyle/>
          <a:p>
            <a:pPr algn="ctr" defTabSz="1219170"/>
            <a:r>
              <a:rPr lang="en-US" sz="1333" dirty="0">
                <a:solidFill>
                  <a:prstClr val="black"/>
                </a:solidFill>
                <a:latin typeface="Square721 Cn BT" pitchFamily="34" charset="0"/>
              </a:rPr>
              <a:t>Energy Storage</a:t>
            </a:r>
          </a:p>
          <a:p>
            <a:pPr algn="ctr" defTabSz="1219170"/>
            <a:r>
              <a:rPr lang="en-US" sz="1333" dirty="0">
                <a:solidFill>
                  <a:prstClr val="black"/>
                </a:solidFill>
                <a:latin typeface="Square721 Cn BT" pitchFamily="34" charset="0"/>
              </a:rPr>
              <a:t>Solutions</a:t>
            </a:r>
          </a:p>
        </p:txBody>
      </p:sp>
      <p:sp>
        <p:nvSpPr>
          <p:cNvPr id="79" name="TextBox 78"/>
          <p:cNvSpPr txBox="1"/>
          <p:nvPr/>
        </p:nvSpPr>
        <p:spPr>
          <a:xfrm>
            <a:off x="4544588" y="5988381"/>
            <a:ext cx="862736" cy="502573"/>
          </a:xfrm>
          <a:prstGeom prst="rect">
            <a:avLst/>
          </a:prstGeom>
          <a:noFill/>
        </p:spPr>
        <p:txBody>
          <a:bodyPr wrap="none" rtlCol="0">
            <a:spAutoFit/>
          </a:bodyPr>
          <a:lstStyle/>
          <a:p>
            <a:pPr algn="ctr" defTabSz="1219170"/>
            <a:r>
              <a:rPr lang="en-US" sz="1333" dirty="0">
                <a:solidFill>
                  <a:prstClr val="black"/>
                </a:solidFill>
                <a:latin typeface="Square721 Cn BT" pitchFamily="34" charset="0"/>
              </a:rPr>
              <a:t>Lithium ion</a:t>
            </a:r>
          </a:p>
          <a:p>
            <a:pPr algn="ctr" defTabSz="1219170"/>
            <a:r>
              <a:rPr lang="en-US" sz="1333" dirty="0">
                <a:solidFill>
                  <a:prstClr val="black"/>
                </a:solidFill>
                <a:latin typeface="Square721 Cn BT" pitchFamily="34" charset="0"/>
              </a:rPr>
              <a:t>Batteries</a:t>
            </a:r>
          </a:p>
        </p:txBody>
      </p:sp>
      <p:sp>
        <p:nvSpPr>
          <p:cNvPr id="80" name="TextBox 79"/>
          <p:cNvSpPr txBox="1"/>
          <p:nvPr/>
        </p:nvSpPr>
        <p:spPr>
          <a:xfrm>
            <a:off x="6003891" y="5988380"/>
            <a:ext cx="1916312" cy="502573"/>
          </a:xfrm>
          <a:prstGeom prst="rect">
            <a:avLst/>
          </a:prstGeom>
          <a:noFill/>
        </p:spPr>
        <p:txBody>
          <a:bodyPr wrap="square" rtlCol="0">
            <a:spAutoFit/>
          </a:bodyPr>
          <a:lstStyle/>
          <a:p>
            <a:pPr algn="ctr" defTabSz="1219170"/>
            <a:r>
              <a:rPr lang="en-US" sz="1333" dirty="0">
                <a:solidFill>
                  <a:prstClr val="black"/>
                </a:solidFill>
                <a:latin typeface="Square721 Cn BT" pitchFamily="34" charset="0"/>
              </a:rPr>
              <a:t>Solar Products</a:t>
            </a:r>
          </a:p>
          <a:p>
            <a:pPr algn="ctr" defTabSz="1219170"/>
            <a:r>
              <a:rPr lang="en-US" sz="1333" dirty="0">
                <a:solidFill>
                  <a:prstClr val="black"/>
                </a:solidFill>
                <a:latin typeface="Square721 Cn BT" pitchFamily="34" charset="0"/>
              </a:rPr>
              <a:t>Water Pump, Street Lights</a:t>
            </a:r>
          </a:p>
        </p:txBody>
      </p:sp>
      <p:sp>
        <p:nvSpPr>
          <p:cNvPr id="81" name="TextBox 80"/>
          <p:cNvSpPr txBox="1"/>
          <p:nvPr/>
        </p:nvSpPr>
        <p:spPr>
          <a:xfrm>
            <a:off x="8095954" y="5988381"/>
            <a:ext cx="1602055" cy="502573"/>
          </a:xfrm>
          <a:prstGeom prst="rect">
            <a:avLst/>
          </a:prstGeom>
          <a:noFill/>
        </p:spPr>
        <p:txBody>
          <a:bodyPr wrap="square" rtlCol="0">
            <a:spAutoFit/>
          </a:bodyPr>
          <a:lstStyle/>
          <a:p>
            <a:pPr algn="ctr" defTabSz="1219170"/>
            <a:r>
              <a:rPr lang="en-US" sz="1333" dirty="0">
                <a:solidFill>
                  <a:prstClr val="black"/>
                </a:solidFill>
                <a:latin typeface="Square721 Cn BT" pitchFamily="34" charset="0"/>
              </a:rPr>
              <a:t>Solar Thermal</a:t>
            </a:r>
          </a:p>
          <a:p>
            <a:pPr algn="ctr" defTabSz="1219170"/>
            <a:r>
              <a:rPr lang="en-US" sz="1333" dirty="0">
                <a:solidFill>
                  <a:prstClr val="black"/>
                </a:solidFill>
                <a:latin typeface="Square721 Cn BT" pitchFamily="34" charset="0"/>
              </a:rPr>
              <a:t>Solutions</a:t>
            </a:r>
          </a:p>
        </p:txBody>
      </p:sp>
      <p:sp>
        <p:nvSpPr>
          <p:cNvPr id="82" name="TextBox 81"/>
          <p:cNvSpPr txBox="1"/>
          <p:nvPr/>
        </p:nvSpPr>
        <p:spPr>
          <a:xfrm>
            <a:off x="10097653" y="5988380"/>
            <a:ext cx="1522771" cy="297454"/>
          </a:xfrm>
          <a:prstGeom prst="rect">
            <a:avLst/>
          </a:prstGeom>
          <a:noFill/>
        </p:spPr>
        <p:txBody>
          <a:bodyPr wrap="square" rtlCol="0">
            <a:spAutoFit/>
          </a:bodyPr>
          <a:lstStyle/>
          <a:p>
            <a:pPr algn="ctr" defTabSz="1219170"/>
            <a:r>
              <a:rPr lang="en-US" sz="1333" dirty="0">
                <a:solidFill>
                  <a:prstClr val="black"/>
                </a:solidFill>
                <a:latin typeface="Square721 Cn BT" pitchFamily="34" charset="0"/>
              </a:rPr>
              <a:t>Solar Partners</a:t>
            </a:r>
          </a:p>
        </p:txBody>
      </p:sp>
      <p:pic>
        <p:nvPicPr>
          <p:cNvPr id="83" name="Picture 3"/>
          <p:cNvPicPr>
            <a:picLocks noChangeAspect="1" noChangeArrowheads="1"/>
          </p:cNvPicPr>
          <p:nvPr/>
        </p:nvPicPr>
        <p:blipFill>
          <a:blip r:embed="rId4">
            <a:grayscl/>
            <a:extLst>
              <a:ext uri="{28A0092B-C50C-407E-A947-70E740481C1C}">
                <a14:useLocalDpi xmlns:a14="http://schemas.microsoft.com/office/drawing/2010/main"/>
              </a:ext>
            </a:extLst>
          </a:blip>
          <a:srcRect/>
          <a:stretch>
            <a:fillRect/>
          </a:stretch>
        </p:blipFill>
        <p:spPr bwMode="auto">
          <a:xfrm>
            <a:off x="850647" y="2935928"/>
            <a:ext cx="480000" cy="3850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4" name="Picture 4"/>
          <p:cNvPicPr>
            <a:picLocks noChangeAspect="1" noChangeArrowheads="1"/>
          </p:cNvPicPr>
          <p:nvPr/>
        </p:nvPicPr>
        <p:blipFill>
          <a:blip r:embed="rId5">
            <a:grayscl/>
            <a:extLst>
              <a:ext uri="{28A0092B-C50C-407E-A947-70E740481C1C}">
                <a14:useLocalDpi xmlns:a14="http://schemas.microsoft.com/office/drawing/2010/main"/>
              </a:ext>
            </a:extLst>
          </a:blip>
          <a:srcRect/>
          <a:stretch>
            <a:fillRect/>
          </a:stretch>
        </p:blipFill>
        <p:spPr bwMode="auto">
          <a:xfrm>
            <a:off x="4591956" y="2885253"/>
            <a:ext cx="768000" cy="35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5" name="Picture 5"/>
          <p:cNvPicPr>
            <a:picLocks noChangeAspect="1" noChangeArrowheads="1"/>
          </p:cNvPicPr>
          <p:nvPr/>
        </p:nvPicPr>
        <p:blipFill>
          <a:blip r:embed="rId6">
            <a:grayscl/>
            <a:extLst>
              <a:ext uri="{28A0092B-C50C-407E-A947-70E740481C1C}">
                <a14:useLocalDpi xmlns:a14="http://schemas.microsoft.com/office/drawing/2010/main"/>
              </a:ext>
            </a:extLst>
          </a:blip>
          <a:srcRect/>
          <a:stretch>
            <a:fillRect/>
          </a:stretch>
        </p:blipFill>
        <p:spPr bwMode="auto">
          <a:xfrm>
            <a:off x="6692229" y="2789197"/>
            <a:ext cx="480000" cy="5317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6" name="Picture 6"/>
          <p:cNvPicPr>
            <a:picLocks noChangeAspect="1" noChangeArrowheads="1"/>
          </p:cNvPicPr>
          <p:nvPr/>
        </p:nvPicPr>
        <p:blipFill>
          <a:blip r:embed="rId7">
            <a:grayscl/>
            <a:extLst>
              <a:ext uri="{28A0092B-C50C-407E-A947-70E740481C1C}">
                <a14:useLocalDpi xmlns:a14="http://schemas.microsoft.com/office/drawing/2010/main"/>
              </a:ext>
            </a:extLst>
          </a:blip>
          <a:srcRect/>
          <a:stretch>
            <a:fillRect/>
          </a:stretch>
        </p:blipFill>
        <p:spPr bwMode="auto">
          <a:xfrm>
            <a:off x="8583689" y="2855152"/>
            <a:ext cx="624000" cy="477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7" name="Picture 7"/>
          <p:cNvPicPr>
            <a:picLocks noChangeAspect="1" noChangeArrowheads="1"/>
          </p:cNvPicPr>
          <p:nvPr/>
        </p:nvPicPr>
        <p:blipFill>
          <a:blip r:embed="rId8">
            <a:grayscl/>
            <a:extLst>
              <a:ext uri="{28A0092B-C50C-407E-A947-70E740481C1C}">
                <a14:useLocalDpi xmlns:a14="http://schemas.microsoft.com/office/drawing/2010/main"/>
              </a:ext>
            </a:extLst>
          </a:blip>
          <a:srcRect/>
          <a:stretch>
            <a:fillRect/>
          </a:stretch>
        </p:blipFill>
        <p:spPr bwMode="auto">
          <a:xfrm>
            <a:off x="2797349" y="5037266"/>
            <a:ext cx="480000" cy="4220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8" name="Picture 8"/>
          <p:cNvPicPr>
            <a:picLocks noChangeAspect="1" noChangeArrowheads="1"/>
          </p:cNvPicPr>
          <p:nvPr/>
        </p:nvPicPr>
        <p:blipFill>
          <a:blip r:embed="rId9">
            <a:grayscl/>
            <a:extLst>
              <a:ext uri="{28A0092B-C50C-407E-A947-70E740481C1C}">
                <a14:useLocalDpi xmlns:a14="http://schemas.microsoft.com/office/drawing/2010/main"/>
              </a:ext>
            </a:extLst>
          </a:blip>
          <a:srcRect/>
          <a:stretch>
            <a:fillRect/>
          </a:stretch>
        </p:blipFill>
        <p:spPr bwMode="auto">
          <a:xfrm>
            <a:off x="2716593" y="2924461"/>
            <a:ext cx="672000" cy="4085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 name="Picture 12"/>
          <p:cNvPicPr>
            <a:picLocks noChangeAspect="1" noChangeArrowheads="1"/>
          </p:cNvPicPr>
          <p:nvPr/>
        </p:nvPicPr>
        <p:blipFill>
          <a:blip r:embed="rId10">
            <a:grayscl/>
            <a:extLst>
              <a:ext uri="{28A0092B-C50C-407E-A947-70E740481C1C}">
                <a14:useLocalDpi xmlns:a14="http://schemas.microsoft.com/office/drawing/2010/main"/>
              </a:ext>
            </a:extLst>
          </a:blip>
          <a:srcRect/>
          <a:stretch>
            <a:fillRect/>
          </a:stretch>
        </p:blipFill>
        <p:spPr bwMode="auto">
          <a:xfrm>
            <a:off x="10600437" y="2805274"/>
            <a:ext cx="480000" cy="5775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5" name="Rectangle 94"/>
          <p:cNvSpPr/>
          <p:nvPr/>
        </p:nvSpPr>
        <p:spPr>
          <a:xfrm>
            <a:off x="455712" y="1904068"/>
            <a:ext cx="7176459" cy="338554"/>
          </a:xfrm>
          <a:prstGeom prst="rect">
            <a:avLst/>
          </a:prstGeom>
        </p:spPr>
        <p:txBody>
          <a:bodyPr wrap="square">
            <a:spAutoFit/>
          </a:bodyPr>
          <a:lstStyle/>
          <a:p>
            <a:pPr defTabSz="1219170"/>
            <a:r>
              <a:rPr lang="en-US" sz="1600" dirty="0">
                <a:solidFill>
                  <a:prstClr val="black"/>
                </a:solidFill>
                <a:latin typeface="Square721 Cn BT" pitchFamily="34" charset="0"/>
              </a:rPr>
              <a:t>Technologically Advanced End To End Solar Solutions</a:t>
            </a:r>
          </a:p>
        </p:txBody>
      </p:sp>
      <p:sp>
        <p:nvSpPr>
          <p:cNvPr id="45" name="TextBox 44"/>
          <p:cNvSpPr txBox="1"/>
          <p:nvPr/>
        </p:nvSpPr>
        <p:spPr>
          <a:xfrm>
            <a:off x="9906461" y="3774963"/>
            <a:ext cx="1916312" cy="297454"/>
          </a:xfrm>
          <a:prstGeom prst="rect">
            <a:avLst/>
          </a:prstGeom>
          <a:noFill/>
        </p:spPr>
        <p:txBody>
          <a:bodyPr wrap="square" rtlCol="0">
            <a:spAutoFit/>
          </a:bodyPr>
          <a:lstStyle/>
          <a:p>
            <a:pPr algn="ctr" defTabSz="1219170"/>
            <a:r>
              <a:rPr lang="en-US" sz="1333" dirty="0">
                <a:solidFill>
                  <a:prstClr val="black"/>
                </a:solidFill>
                <a:latin typeface="Square721 Cn BT" pitchFamily="34" charset="0"/>
              </a:rPr>
              <a:t>On Grid Inverters</a:t>
            </a:r>
          </a:p>
        </p:txBody>
      </p:sp>
      <p:pic>
        <p:nvPicPr>
          <p:cNvPr id="46" name="Picture 12"/>
          <p:cNvPicPr>
            <a:picLocks noChangeAspect="1" noChangeArrowheads="1"/>
          </p:cNvPicPr>
          <p:nvPr/>
        </p:nvPicPr>
        <p:blipFill>
          <a:blip r:embed="rId10">
            <a:grayscl/>
            <a:extLst>
              <a:ext uri="{28A0092B-C50C-407E-A947-70E740481C1C}">
                <a14:useLocalDpi xmlns:a14="http://schemas.microsoft.com/office/drawing/2010/main"/>
              </a:ext>
            </a:extLst>
          </a:blip>
          <a:srcRect/>
          <a:stretch>
            <a:fillRect/>
          </a:stretch>
        </p:blipFill>
        <p:spPr bwMode="auto">
          <a:xfrm>
            <a:off x="856169" y="4970656"/>
            <a:ext cx="480000" cy="5775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7" name="TextBox 46"/>
          <p:cNvSpPr txBox="1"/>
          <p:nvPr/>
        </p:nvSpPr>
        <p:spPr>
          <a:xfrm>
            <a:off x="362025" y="5986729"/>
            <a:ext cx="1403348" cy="297454"/>
          </a:xfrm>
          <a:prstGeom prst="rect">
            <a:avLst/>
          </a:prstGeom>
          <a:noFill/>
        </p:spPr>
        <p:txBody>
          <a:bodyPr wrap="square" rtlCol="0">
            <a:spAutoFit/>
          </a:bodyPr>
          <a:lstStyle/>
          <a:p>
            <a:pPr algn="ctr" defTabSz="1219170"/>
            <a:r>
              <a:rPr lang="en-US" sz="1333" dirty="0">
                <a:solidFill>
                  <a:prstClr val="black"/>
                </a:solidFill>
                <a:latin typeface="Square721 Cn BT" pitchFamily="34" charset="0"/>
              </a:rPr>
              <a:t>Off Grid Inverters</a:t>
            </a:r>
          </a:p>
        </p:txBody>
      </p:sp>
      <p:graphicFrame>
        <p:nvGraphicFramePr>
          <p:cNvPr id="3" name="Object 2"/>
          <p:cNvGraphicFramePr>
            <a:graphicFrameLocks noChangeAspect="1"/>
          </p:cNvGraphicFramePr>
          <p:nvPr>
            <p:extLst/>
          </p:nvPr>
        </p:nvGraphicFramePr>
        <p:xfrm>
          <a:off x="4811913" y="4954082"/>
          <a:ext cx="328084" cy="588433"/>
        </p:xfrm>
        <a:graphic>
          <a:graphicData uri="http://schemas.openxmlformats.org/presentationml/2006/ole">
            <mc:AlternateContent xmlns:mc="http://schemas.openxmlformats.org/markup-compatibility/2006">
              <mc:Choice xmlns:v="urn:schemas-microsoft-com:vml" Requires="v">
                <p:oleObj spid="_x0000_s1039" name="CorelDRAW" r:id="rId11" imgW="246265" imgH="441960" progId="CorelDraw.Graphic.19">
                  <p:embed/>
                </p:oleObj>
              </mc:Choice>
              <mc:Fallback>
                <p:oleObj name="CorelDRAW" r:id="rId11" imgW="246265" imgH="441960" progId="CorelDraw.Graphic.19">
                  <p:embed/>
                  <p:pic>
                    <p:nvPicPr>
                      <p:cNvPr id="3" name="Object 2"/>
                      <p:cNvPicPr/>
                      <p:nvPr/>
                    </p:nvPicPr>
                    <p:blipFill>
                      <a:blip r:embed="rId12"/>
                      <a:stretch>
                        <a:fillRect/>
                      </a:stretch>
                    </p:blipFill>
                    <p:spPr>
                      <a:xfrm>
                        <a:off x="4811913" y="4954082"/>
                        <a:ext cx="328084" cy="588433"/>
                      </a:xfrm>
                      <a:prstGeom prst="rect">
                        <a:avLst/>
                      </a:prstGeom>
                    </p:spPr>
                  </p:pic>
                </p:oleObj>
              </mc:Fallback>
            </mc:AlternateContent>
          </a:graphicData>
        </a:graphic>
      </p:graphicFrame>
      <p:pic>
        <p:nvPicPr>
          <p:cNvPr id="8" name="Picture 7"/>
          <p:cNvPicPr>
            <a:picLocks noChangeAspect="1"/>
          </p:cNvPicPr>
          <p:nvPr/>
        </p:nvPicPr>
        <p:blipFill>
          <a:blip r:embed="rId13"/>
          <a:stretch>
            <a:fillRect/>
          </a:stretch>
        </p:blipFill>
        <p:spPr>
          <a:xfrm>
            <a:off x="6627429" y="4934521"/>
            <a:ext cx="609600" cy="596348"/>
          </a:xfrm>
          <a:prstGeom prst="rect">
            <a:avLst/>
          </a:prstGeom>
        </p:spPr>
      </p:pic>
      <p:pic>
        <p:nvPicPr>
          <p:cNvPr id="52" name="Picture 13"/>
          <p:cNvPicPr>
            <a:picLocks noChangeAspect="1" noChangeArrowheads="1"/>
          </p:cNvPicPr>
          <p:nvPr/>
        </p:nvPicPr>
        <p:blipFill>
          <a:blip r:embed="rId14">
            <a:grayscl/>
            <a:extLst>
              <a:ext uri="{28A0092B-C50C-407E-A947-70E740481C1C}">
                <a14:useLocalDpi xmlns:a14="http://schemas.microsoft.com/office/drawing/2010/main"/>
              </a:ext>
            </a:extLst>
          </a:blip>
          <a:srcRect/>
          <a:stretch>
            <a:fillRect/>
          </a:stretch>
        </p:blipFill>
        <p:spPr bwMode="auto">
          <a:xfrm>
            <a:off x="10501780" y="5061182"/>
            <a:ext cx="720000" cy="374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4" name="Picture 10"/>
          <p:cNvPicPr>
            <a:picLocks noChangeAspect="1" noChangeArrowheads="1"/>
          </p:cNvPicPr>
          <p:nvPr/>
        </p:nvPicPr>
        <p:blipFill>
          <a:blip r:embed="rId15">
            <a:grayscl/>
            <a:extLst>
              <a:ext uri="{28A0092B-C50C-407E-A947-70E740481C1C}">
                <a14:useLocalDpi xmlns:a14="http://schemas.microsoft.com/office/drawing/2010/main"/>
              </a:ext>
            </a:extLst>
          </a:blip>
          <a:srcRect/>
          <a:stretch>
            <a:fillRect/>
          </a:stretch>
        </p:blipFill>
        <p:spPr bwMode="auto">
          <a:xfrm>
            <a:off x="8679689" y="5007564"/>
            <a:ext cx="432000" cy="4543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 name="Picture 42"/>
          <p:cNvPicPr>
            <a:picLocks noChangeAspect="1"/>
          </p:cNvPicPr>
          <p:nvPr/>
        </p:nvPicPr>
        <p:blipFill>
          <a:blip r:embed="rId16" cstate="print">
            <a:extLst>
              <a:ext uri="{28A0092B-C50C-407E-A947-70E740481C1C}">
                <a14:useLocalDpi xmlns:a14="http://schemas.microsoft.com/office/drawing/2010/main"/>
              </a:ext>
            </a:extLst>
          </a:blip>
          <a:stretch>
            <a:fillRect/>
          </a:stretch>
        </p:blipFill>
        <p:spPr>
          <a:xfrm>
            <a:off x="11184661" y="6541983"/>
            <a:ext cx="864000" cy="239900"/>
          </a:xfrm>
          <a:prstGeom prst="rect">
            <a:avLst/>
          </a:prstGeom>
        </p:spPr>
      </p:pic>
    </p:spTree>
    <p:extLst>
      <p:ext uri="{BB962C8B-B14F-4D97-AF65-F5344CB8AC3E}">
        <p14:creationId xmlns:p14="http://schemas.microsoft.com/office/powerpoint/2010/main" val="1766129852"/>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35360" y="260648"/>
            <a:ext cx="99845" cy="1536171"/>
          </a:xfrm>
          <a:prstGeom prst="rect">
            <a:avLst/>
          </a:prstGeom>
          <a:solidFill>
            <a:srgbClr val="0DB0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IN" sz="2400">
              <a:solidFill>
                <a:prstClr val="white"/>
              </a:solidFill>
              <a:latin typeface="Calibri"/>
            </a:endParaRPr>
          </a:p>
        </p:txBody>
      </p:sp>
      <p:sp>
        <p:nvSpPr>
          <p:cNvPr id="5" name="Rectangle 4"/>
          <p:cNvSpPr/>
          <p:nvPr/>
        </p:nvSpPr>
        <p:spPr>
          <a:xfrm>
            <a:off x="431372" y="68627"/>
            <a:ext cx="1867819" cy="1077218"/>
          </a:xfrm>
          <a:prstGeom prst="rect">
            <a:avLst/>
          </a:prstGeom>
        </p:spPr>
        <p:txBody>
          <a:bodyPr wrap="none">
            <a:spAutoFit/>
          </a:bodyPr>
          <a:lstStyle/>
          <a:p>
            <a:pPr defTabSz="1219170"/>
            <a:r>
              <a:rPr lang="en-IN" sz="6400" b="1" dirty="0">
                <a:solidFill>
                  <a:srgbClr val="0DB02B"/>
                </a:solidFill>
                <a:latin typeface="Square721 Cn BT" pitchFamily="34" charset="0"/>
              </a:rPr>
              <a:t>OUR</a:t>
            </a:r>
            <a:r>
              <a:rPr lang="en-IN" sz="6400" b="1" dirty="0">
                <a:solidFill>
                  <a:srgbClr val="F58220"/>
                </a:solidFill>
                <a:latin typeface="Square721 Cn BT" pitchFamily="34" charset="0"/>
              </a:rPr>
              <a:t> </a:t>
            </a:r>
          </a:p>
        </p:txBody>
      </p:sp>
      <p:sp>
        <p:nvSpPr>
          <p:cNvPr id="6" name="Rectangle 5"/>
          <p:cNvSpPr/>
          <p:nvPr/>
        </p:nvSpPr>
        <p:spPr>
          <a:xfrm>
            <a:off x="406987" y="836712"/>
            <a:ext cx="3179075" cy="1077218"/>
          </a:xfrm>
          <a:prstGeom prst="rect">
            <a:avLst/>
          </a:prstGeom>
        </p:spPr>
        <p:txBody>
          <a:bodyPr wrap="none">
            <a:spAutoFit/>
          </a:bodyPr>
          <a:lstStyle/>
          <a:p>
            <a:pPr defTabSz="1219170"/>
            <a:r>
              <a:rPr lang="en-IN" sz="6400" b="1" dirty="0">
                <a:solidFill>
                  <a:prstClr val="white">
                    <a:lumMod val="65000"/>
                  </a:prstClr>
                </a:solidFill>
                <a:latin typeface="Square721 Cn BT" pitchFamily="34" charset="0"/>
              </a:rPr>
              <a:t>FACILITY</a:t>
            </a:r>
          </a:p>
        </p:txBody>
      </p:sp>
      <p:sp>
        <p:nvSpPr>
          <p:cNvPr id="8" name="Rectangle 7"/>
          <p:cNvSpPr/>
          <p:nvPr/>
        </p:nvSpPr>
        <p:spPr>
          <a:xfrm>
            <a:off x="7169648" y="3745928"/>
            <a:ext cx="48000" cy="384000"/>
          </a:xfrm>
          <a:prstGeom prst="rect">
            <a:avLst/>
          </a:prstGeom>
          <a:solidFill>
            <a:srgbClr val="0DB0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IN" sz="2400">
              <a:solidFill>
                <a:prstClr val="white"/>
              </a:solidFill>
              <a:latin typeface="Calibri"/>
            </a:endParaRPr>
          </a:p>
        </p:txBody>
      </p:sp>
      <p:sp>
        <p:nvSpPr>
          <p:cNvPr id="9" name="TextBox 8"/>
          <p:cNvSpPr txBox="1"/>
          <p:nvPr/>
        </p:nvSpPr>
        <p:spPr>
          <a:xfrm>
            <a:off x="1295468" y="3790995"/>
            <a:ext cx="5915849" cy="297454"/>
          </a:xfrm>
          <a:prstGeom prst="rect">
            <a:avLst/>
          </a:prstGeom>
          <a:noFill/>
        </p:spPr>
        <p:txBody>
          <a:bodyPr wrap="square" rtlCol="0">
            <a:spAutoFit/>
          </a:bodyPr>
          <a:lstStyle/>
          <a:p>
            <a:pPr algn="r" defTabSz="1219170"/>
            <a:r>
              <a:rPr lang="en-US" sz="1333" dirty="0">
                <a:solidFill>
                  <a:prstClr val="black"/>
                </a:solidFill>
                <a:latin typeface="Square721 Cn BT" pitchFamily="34" charset="0"/>
              </a:rPr>
              <a:t>Fully automatic Production Line</a:t>
            </a:r>
          </a:p>
        </p:txBody>
      </p:sp>
      <p:sp>
        <p:nvSpPr>
          <p:cNvPr id="12" name="Rectangle 11"/>
          <p:cNvSpPr/>
          <p:nvPr/>
        </p:nvSpPr>
        <p:spPr>
          <a:xfrm>
            <a:off x="7169648" y="4338781"/>
            <a:ext cx="48000" cy="384000"/>
          </a:xfrm>
          <a:prstGeom prst="rect">
            <a:avLst/>
          </a:prstGeom>
          <a:solidFill>
            <a:srgbClr val="0DB0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IN" sz="2400">
              <a:solidFill>
                <a:prstClr val="white"/>
              </a:solidFill>
              <a:latin typeface="Calibri"/>
            </a:endParaRPr>
          </a:p>
        </p:txBody>
      </p:sp>
      <p:sp>
        <p:nvSpPr>
          <p:cNvPr id="13" name="TextBox 12"/>
          <p:cNvSpPr txBox="1"/>
          <p:nvPr/>
        </p:nvSpPr>
        <p:spPr>
          <a:xfrm>
            <a:off x="1295468" y="4383848"/>
            <a:ext cx="5915849" cy="297454"/>
          </a:xfrm>
          <a:prstGeom prst="rect">
            <a:avLst/>
          </a:prstGeom>
          <a:noFill/>
        </p:spPr>
        <p:txBody>
          <a:bodyPr wrap="square" rtlCol="0">
            <a:spAutoFit/>
          </a:bodyPr>
          <a:lstStyle/>
          <a:p>
            <a:pPr algn="r" defTabSz="1219170"/>
            <a:r>
              <a:rPr lang="en-US" sz="1333" dirty="0">
                <a:solidFill>
                  <a:prstClr val="black"/>
                </a:solidFill>
                <a:latin typeface="Square721 Cn BT" pitchFamily="34" charset="0"/>
              </a:rPr>
              <a:t>Line capable to produce Bifacial &amp; half cut cell modules</a:t>
            </a:r>
          </a:p>
        </p:txBody>
      </p:sp>
      <p:sp>
        <p:nvSpPr>
          <p:cNvPr id="14" name="Rectangle 13"/>
          <p:cNvSpPr/>
          <p:nvPr/>
        </p:nvSpPr>
        <p:spPr>
          <a:xfrm>
            <a:off x="7169648" y="4931635"/>
            <a:ext cx="48000" cy="384000"/>
          </a:xfrm>
          <a:prstGeom prst="rect">
            <a:avLst/>
          </a:prstGeom>
          <a:solidFill>
            <a:srgbClr val="0DB0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IN" sz="2400">
              <a:solidFill>
                <a:prstClr val="white"/>
              </a:solidFill>
              <a:latin typeface="Calibri"/>
            </a:endParaRPr>
          </a:p>
        </p:txBody>
      </p:sp>
      <p:sp>
        <p:nvSpPr>
          <p:cNvPr id="15" name="TextBox 14"/>
          <p:cNvSpPr txBox="1"/>
          <p:nvPr/>
        </p:nvSpPr>
        <p:spPr>
          <a:xfrm>
            <a:off x="1295468" y="4976702"/>
            <a:ext cx="5915849" cy="297454"/>
          </a:xfrm>
          <a:prstGeom prst="rect">
            <a:avLst/>
          </a:prstGeom>
          <a:noFill/>
        </p:spPr>
        <p:txBody>
          <a:bodyPr wrap="square" rtlCol="0">
            <a:spAutoFit/>
          </a:bodyPr>
          <a:lstStyle/>
          <a:p>
            <a:pPr algn="r" defTabSz="1219170"/>
            <a:r>
              <a:rPr lang="en-US" sz="1333" dirty="0">
                <a:solidFill>
                  <a:prstClr val="black"/>
                </a:solidFill>
                <a:latin typeface="Square721 Cn BT" pitchFamily="34" charset="0"/>
              </a:rPr>
              <a:t>State of the Art Laboratory for Raw Material Testing</a:t>
            </a:r>
          </a:p>
        </p:txBody>
      </p:sp>
      <p:sp>
        <p:nvSpPr>
          <p:cNvPr id="16" name="Rectangle 15"/>
          <p:cNvSpPr/>
          <p:nvPr/>
        </p:nvSpPr>
        <p:spPr>
          <a:xfrm>
            <a:off x="7169648" y="5524488"/>
            <a:ext cx="48000" cy="384000"/>
          </a:xfrm>
          <a:prstGeom prst="rect">
            <a:avLst/>
          </a:prstGeom>
          <a:solidFill>
            <a:srgbClr val="0DB0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IN" sz="2400">
              <a:solidFill>
                <a:prstClr val="white"/>
              </a:solidFill>
              <a:latin typeface="Calibri"/>
            </a:endParaRPr>
          </a:p>
        </p:txBody>
      </p:sp>
      <p:sp>
        <p:nvSpPr>
          <p:cNvPr id="17" name="TextBox 16"/>
          <p:cNvSpPr txBox="1"/>
          <p:nvPr/>
        </p:nvSpPr>
        <p:spPr>
          <a:xfrm>
            <a:off x="1295468" y="5569555"/>
            <a:ext cx="5915849" cy="297454"/>
          </a:xfrm>
          <a:prstGeom prst="rect">
            <a:avLst/>
          </a:prstGeom>
          <a:noFill/>
        </p:spPr>
        <p:txBody>
          <a:bodyPr wrap="square" rtlCol="0">
            <a:spAutoFit/>
          </a:bodyPr>
          <a:lstStyle/>
          <a:p>
            <a:pPr algn="r" defTabSz="1219170"/>
            <a:r>
              <a:rPr lang="en-US" sz="1333" dirty="0">
                <a:solidFill>
                  <a:prstClr val="black"/>
                </a:solidFill>
                <a:latin typeface="Square721 Cn BT" pitchFamily="34" charset="0"/>
              </a:rPr>
              <a:t>State of the Art Laboratory for Reliability Testing</a:t>
            </a:r>
          </a:p>
        </p:txBody>
      </p:sp>
      <p:sp>
        <p:nvSpPr>
          <p:cNvPr id="18" name="Rectangle 17"/>
          <p:cNvSpPr/>
          <p:nvPr/>
        </p:nvSpPr>
        <p:spPr>
          <a:xfrm>
            <a:off x="7169648" y="6117341"/>
            <a:ext cx="48000" cy="384000"/>
          </a:xfrm>
          <a:prstGeom prst="rect">
            <a:avLst/>
          </a:prstGeom>
          <a:solidFill>
            <a:srgbClr val="0DB0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IN" sz="2400">
              <a:solidFill>
                <a:prstClr val="white"/>
              </a:solidFill>
              <a:latin typeface="Calibri"/>
            </a:endParaRPr>
          </a:p>
        </p:txBody>
      </p:sp>
      <p:sp>
        <p:nvSpPr>
          <p:cNvPr id="19" name="TextBox 18"/>
          <p:cNvSpPr txBox="1"/>
          <p:nvPr/>
        </p:nvSpPr>
        <p:spPr>
          <a:xfrm>
            <a:off x="1295468" y="6162408"/>
            <a:ext cx="5915849" cy="297454"/>
          </a:xfrm>
          <a:prstGeom prst="rect">
            <a:avLst/>
          </a:prstGeom>
          <a:noFill/>
        </p:spPr>
        <p:txBody>
          <a:bodyPr wrap="square" rtlCol="0">
            <a:spAutoFit/>
          </a:bodyPr>
          <a:lstStyle/>
          <a:p>
            <a:pPr algn="r" defTabSz="1219170"/>
            <a:r>
              <a:rPr lang="en-US" sz="1333" dirty="0">
                <a:solidFill>
                  <a:prstClr val="black"/>
                </a:solidFill>
                <a:latin typeface="Square721 Cn BT" pitchFamily="34" charset="0"/>
              </a:rPr>
              <a:t>Specialty Products Like AC Modules and Merlin Modules</a:t>
            </a:r>
          </a:p>
        </p:txBody>
      </p:sp>
      <p:sp>
        <p:nvSpPr>
          <p:cNvPr id="20" name="Rectangle 19"/>
          <p:cNvSpPr/>
          <p:nvPr/>
        </p:nvSpPr>
        <p:spPr>
          <a:xfrm>
            <a:off x="359701" y="2084851"/>
            <a:ext cx="6851615" cy="1200329"/>
          </a:xfrm>
          <a:prstGeom prst="rect">
            <a:avLst/>
          </a:prstGeom>
        </p:spPr>
        <p:txBody>
          <a:bodyPr wrap="square">
            <a:spAutoFit/>
          </a:bodyPr>
          <a:lstStyle/>
          <a:p>
            <a:pPr defTabSz="1219170"/>
            <a:r>
              <a:rPr lang="en-US" sz="2400" dirty="0">
                <a:solidFill>
                  <a:srgbClr val="0DB02B"/>
                </a:solidFill>
                <a:latin typeface="Square721 Cn BT" pitchFamily="34" charset="0"/>
              </a:rPr>
              <a:t>2 GW STATE OF THE ART MANUFACTURING INTEGRATING WORLD-CLASS MACHINERY, PEOPLE &amp; MATERIALS</a:t>
            </a:r>
          </a:p>
        </p:txBody>
      </p:sp>
      <p:sp>
        <p:nvSpPr>
          <p:cNvPr id="24" name="Rectangle 23"/>
          <p:cNvSpPr/>
          <p:nvPr/>
        </p:nvSpPr>
        <p:spPr>
          <a:xfrm>
            <a:off x="7325323" y="0"/>
            <a:ext cx="4868672" cy="3429000"/>
          </a:xfrm>
          <a:prstGeom prst="rect">
            <a:avLst/>
          </a:prstGeom>
          <a:blipFill dpi="0" rotWithShape="1">
            <a:blip r:embed="rId2" cstate="print">
              <a:extLst>
                <a:ext uri="{28A0092B-C50C-407E-A947-70E740481C1C}">
                  <a14:useLocalDpi xmlns:a14="http://schemas.microsoft.com/office/drawing/2010/main"/>
                </a:ext>
              </a:extLst>
            </a:blip>
            <a:srcRect/>
            <a:stretch>
              <a:fillRect l="-28000" t="-27000" r="-17000" b="-38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IN" sz="2400">
              <a:solidFill>
                <a:prstClr val="white"/>
              </a:solidFill>
              <a:latin typeface="Calibri"/>
            </a:endParaRPr>
          </a:p>
        </p:txBody>
      </p:sp>
      <p:sp>
        <p:nvSpPr>
          <p:cNvPr id="25" name="Rectangle 24"/>
          <p:cNvSpPr/>
          <p:nvPr/>
        </p:nvSpPr>
        <p:spPr>
          <a:xfrm>
            <a:off x="7325323" y="3525011"/>
            <a:ext cx="4868672" cy="3332507"/>
          </a:xfrm>
          <a:prstGeom prst="rect">
            <a:avLst/>
          </a:prstGeom>
          <a:blipFill dpi="0" rotWithShape="1">
            <a:blip r:embed="rId3" cstate="print">
              <a:extLst>
                <a:ext uri="{28A0092B-C50C-407E-A947-70E740481C1C}">
                  <a14:useLocalDpi xmlns:a14="http://schemas.microsoft.com/office/drawing/2010/main"/>
                </a:ext>
              </a:extLst>
            </a:blip>
            <a:srcRect/>
            <a:stretch>
              <a:fillRect t="-64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IN" sz="2400">
              <a:solidFill>
                <a:prstClr val="white"/>
              </a:solidFill>
              <a:latin typeface="Calibri"/>
            </a:endParaRPr>
          </a:p>
        </p:txBody>
      </p:sp>
    </p:spTree>
    <p:extLst>
      <p:ext uri="{BB962C8B-B14F-4D97-AF65-F5344CB8AC3E}">
        <p14:creationId xmlns:p14="http://schemas.microsoft.com/office/powerpoint/2010/main" val="3547610730"/>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35360" y="260648"/>
            <a:ext cx="99845" cy="1536171"/>
          </a:xfrm>
          <a:prstGeom prst="rect">
            <a:avLst/>
          </a:prstGeom>
          <a:solidFill>
            <a:srgbClr val="0DB0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IN" sz="2400">
              <a:solidFill>
                <a:prstClr val="white"/>
              </a:solidFill>
              <a:latin typeface="Calibri"/>
            </a:endParaRPr>
          </a:p>
        </p:txBody>
      </p:sp>
      <p:sp>
        <p:nvSpPr>
          <p:cNvPr id="5" name="Rectangle 4"/>
          <p:cNvSpPr/>
          <p:nvPr/>
        </p:nvSpPr>
        <p:spPr>
          <a:xfrm>
            <a:off x="431371" y="68627"/>
            <a:ext cx="8452955" cy="1077218"/>
          </a:xfrm>
          <a:prstGeom prst="rect">
            <a:avLst/>
          </a:prstGeom>
        </p:spPr>
        <p:txBody>
          <a:bodyPr wrap="none">
            <a:spAutoFit/>
          </a:bodyPr>
          <a:lstStyle/>
          <a:p>
            <a:pPr defTabSz="1219170"/>
            <a:r>
              <a:rPr lang="en-IN" sz="6400" b="1" dirty="0">
                <a:solidFill>
                  <a:srgbClr val="0DB02B"/>
                </a:solidFill>
                <a:latin typeface="Square721 Cn BT" pitchFamily="34" charset="0"/>
              </a:rPr>
              <a:t>3 GW</a:t>
            </a:r>
            <a:r>
              <a:rPr lang="en-IN" sz="6400" b="1" baseline="30000" dirty="0">
                <a:solidFill>
                  <a:srgbClr val="0DB02B"/>
                </a:solidFill>
                <a:latin typeface="Square721 Cn BT" pitchFamily="34" charset="0"/>
              </a:rPr>
              <a:t>+</a:t>
            </a:r>
            <a:r>
              <a:rPr lang="en-IN" sz="6400" b="1" dirty="0">
                <a:solidFill>
                  <a:srgbClr val="0DB02B"/>
                </a:solidFill>
                <a:latin typeface="Square721 Cn BT" pitchFamily="34" charset="0"/>
              </a:rPr>
              <a:t> SOLAR MODULES </a:t>
            </a:r>
            <a:endParaRPr lang="en-IN" sz="6400" b="1" dirty="0">
              <a:solidFill>
                <a:srgbClr val="F58220"/>
              </a:solidFill>
              <a:latin typeface="Square721 Cn BT" pitchFamily="34" charset="0"/>
            </a:endParaRPr>
          </a:p>
        </p:txBody>
      </p:sp>
      <p:sp>
        <p:nvSpPr>
          <p:cNvPr id="6" name="Rectangle 5"/>
          <p:cNvSpPr/>
          <p:nvPr/>
        </p:nvSpPr>
        <p:spPr>
          <a:xfrm>
            <a:off x="406988" y="836712"/>
            <a:ext cx="7743979" cy="1077218"/>
          </a:xfrm>
          <a:prstGeom prst="rect">
            <a:avLst/>
          </a:prstGeom>
        </p:spPr>
        <p:txBody>
          <a:bodyPr wrap="none">
            <a:spAutoFit/>
          </a:bodyPr>
          <a:lstStyle/>
          <a:p>
            <a:pPr defTabSz="1219170"/>
            <a:r>
              <a:rPr lang="en-US" sz="6400" b="1" dirty="0">
                <a:solidFill>
                  <a:prstClr val="white">
                    <a:lumMod val="65000"/>
                  </a:prstClr>
                </a:solidFill>
                <a:latin typeface="Square721 Cn BT" pitchFamily="34" charset="0"/>
              </a:rPr>
              <a:t>INSTALLED GLOBALLY</a:t>
            </a:r>
            <a:endParaRPr lang="en-IN" sz="6400" b="1" dirty="0">
              <a:solidFill>
                <a:prstClr val="white">
                  <a:lumMod val="65000"/>
                </a:prstClr>
              </a:solidFill>
              <a:latin typeface="Square721 Cn BT" pitchFamily="34" charset="0"/>
            </a:endParaRPr>
          </a:p>
        </p:txBody>
      </p:sp>
      <p:sp>
        <p:nvSpPr>
          <p:cNvPr id="42" name="TextBox 41"/>
          <p:cNvSpPr txBox="1"/>
          <p:nvPr/>
        </p:nvSpPr>
        <p:spPr>
          <a:xfrm>
            <a:off x="435205" y="1963188"/>
            <a:ext cx="1440160" cy="4400307"/>
          </a:xfrm>
          <a:prstGeom prst="rect">
            <a:avLst/>
          </a:prstGeom>
          <a:noFill/>
        </p:spPr>
        <p:txBody>
          <a:bodyPr wrap="square" rtlCol="0">
            <a:spAutoFit/>
          </a:bodyPr>
          <a:lstStyle/>
          <a:p>
            <a:pPr defTabSz="1219170">
              <a:lnSpc>
                <a:spcPct val="150000"/>
              </a:lnSpc>
            </a:pPr>
            <a:r>
              <a:rPr lang="en-US" sz="1333" dirty="0">
                <a:solidFill>
                  <a:prstClr val="black"/>
                </a:solidFill>
                <a:latin typeface="Square721 Cn BT" pitchFamily="34" charset="0"/>
              </a:rPr>
              <a:t>Germany</a:t>
            </a:r>
          </a:p>
          <a:p>
            <a:pPr defTabSz="1219170">
              <a:lnSpc>
                <a:spcPct val="150000"/>
              </a:lnSpc>
            </a:pPr>
            <a:r>
              <a:rPr lang="en-US" sz="1333" dirty="0">
                <a:solidFill>
                  <a:prstClr val="black"/>
                </a:solidFill>
                <a:latin typeface="Square721 Cn BT" pitchFamily="34" charset="0"/>
              </a:rPr>
              <a:t>Italy</a:t>
            </a:r>
          </a:p>
          <a:p>
            <a:pPr defTabSz="1219170">
              <a:lnSpc>
                <a:spcPct val="150000"/>
              </a:lnSpc>
            </a:pPr>
            <a:r>
              <a:rPr lang="en-US" sz="1333" dirty="0">
                <a:solidFill>
                  <a:prstClr val="black"/>
                </a:solidFill>
                <a:latin typeface="Square721 Cn BT" pitchFamily="34" charset="0"/>
              </a:rPr>
              <a:t>Netherlands Srilanka </a:t>
            </a:r>
          </a:p>
          <a:p>
            <a:pPr defTabSz="1219170">
              <a:lnSpc>
                <a:spcPct val="150000"/>
              </a:lnSpc>
            </a:pPr>
            <a:r>
              <a:rPr lang="en-US" sz="1333" dirty="0">
                <a:solidFill>
                  <a:prstClr val="black"/>
                </a:solidFill>
                <a:latin typeface="Square721 Cn BT" pitchFamily="34" charset="0"/>
              </a:rPr>
              <a:t>USA</a:t>
            </a:r>
          </a:p>
          <a:p>
            <a:pPr defTabSz="1219170">
              <a:lnSpc>
                <a:spcPct val="150000"/>
              </a:lnSpc>
            </a:pPr>
            <a:r>
              <a:rPr lang="en-US" sz="1333" dirty="0">
                <a:solidFill>
                  <a:prstClr val="black"/>
                </a:solidFill>
                <a:latin typeface="Square721 Cn BT" pitchFamily="34" charset="0"/>
              </a:rPr>
              <a:t>Turkey</a:t>
            </a:r>
          </a:p>
          <a:p>
            <a:pPr defTabSz="1219170">
              <a:lnSpc>
                <a:spcPct val="150000"/>
              </a:lnSpc>
            </a:pPr>
            <a:r>
              <a:rPr lang="en-US" sz="1333" dirty="0">
                <a:solidFill>
                  <a:prstClr val="black"/>
                </a:solidFill>
                <a:latin typeface="Square721 Cn BT" pitchFamily="34" charset="0"/>
              </a:rPr>
              <a:t>UK</a:t>
            </a:r>
          </a:p>
          <a:p>
            <a:pPr defTabSz="1219170">
              <a:lnSpc>
                <a:spcPct val="150000"/>
              </a:lnSpc>
            </a:pPr>
            <a:r>
              <a:rPr lang="en-US" sz="1333" dirty="0">
                <a:solidFill>
                  <a:prstClr val="black"/>
                </a:solidFill>
                <a:latin typeface="Square721 Cn BT" pitchFamily="34" charset="0"/>
              </a:rPr>
              <a:t>Vietnam Yemen Spain</a:t>
            </a:r>
          </a:p>
          <a:p>
            <a:pPr defTabSz="1219170">
              <a:lnSpc>
                <a:spcPct val="150000"/>
              </a:lnSpc>
            </a:pPr>
            <a:r>
              <a:rPr lang="en-US" sz="1333" dirty="0">
                <a:solidFill>
                  <a:prstClr val="black"/>
                </a:solidFill>
                <a:latin typeface="Square721 Cn BT" pitchFamily="34" charset="0"/>
              </a:rPr>
              <a:t>UAE</a:t>
            </a:r>
          </a:p>
          <a:p>
            <a:pPr defTabSz="1219170">
              <a:lnSpc>
                <a:spcPct val="150000"/>
              </a:lnSpc>
            </a:pPr>
            <a:r>
              <a:rPr lang="en-US" sz="1333" dirty="0">
                <a:solidFill>
                  <a:prstClr val="black"/>
                </a:solidFill>
                <a:latin typeface="Square721 Cn BT" pitchFamily="34" charset="0"/>
              </a:rPr>
              <a:t>Saudi Arabia Czech Republic</a:t>
            </a:r>
          </a:p>
          <a:p>
            <a:pPr defTabSz="1219170">
              <a:lnSpc>
                <a:spcPct val="150000"/>
              </a:lnSpc>
            </a:pPr>
            <a:r>
              <a:rPr lang="en-US" sz="1333" dirty="0">
                <a:solidFill>
                  <a:prstClr val="black"/>
                </a:solidFill>
                <a:latin typeface="Square721 Cn BT" pitchFamily="34" charset="0"/>
              </a:rPr>
              <a:t>Uganda</a:t>
            </a:r>
          </a:p>
          <a:p>
            <a:pPr defTabSz="1219170">
              <a:lnSpc>
                <a:spcPct val="150000"/>
              </a:lnSpc>
            </a:pPr>
            <a:r>
              <a:rPr lang="en-US" sz="1333" dirty="0">
                <a:solidFill>
                  <a:prstClr val="black"/>
                </a:solidFill>
                <a:latin typeface="Square721 Cn BT" pitchFamily="34" charset="0"/>
              </a:rPr>
              <a:t>Iraq</a:t>
            </a:r>
          </a:p>
        </p:txBody>
      </p:sp>
      <p:sp>
        <p:nvSpPr>
          <p:cNvPr id="43" name="TextBox 42"/>
          <p:cNvSpPr txBox="1"/>
          <p:nvPr/>
        </p:nvSpPr>
        <p:spPr>
          <a:xfrm>
            <a:off x="10522651" y="1963189"/>
            <a:ext cx="1440160" cy="4400307"/>
          </a:xfrm>
          <a:prstGeom prst="rect">
            <a:avLst/>
          </a:prstGeom>
          <a:noFill/>
        </p:spPr>
        <p:txBody>
          <a:bodyPr wrap="square" rtlCol="0">
            <a:spAutoFit/>
          </a:bodyPr>
          <a:lstStyle/>
          <a:p>
            <a:pPr algn="r" defTabSz="1219170">
              <a:lnSpc>
                <a:spcPct val="150000"/>
              </a:lnSpc>
            </a:pPr>
            <a:r>
              <a:rPr lang="en-US" sz="1333" dirty="0">
                <a:solidFill>
                  <a:prstClr val="black"/>
                </a:solidFill>
                <a:latin typeface="Square721 Cn BT" pitchFamily="34" charset="0"/>
              </a:rPr>
              <a:t>South Africa</a:t>
            </a:r>
          </a:p>
          <a:p>
            <a:pPr algn="r" defTabSz="1219170">
              <a:lnSpc>
                <a:spcPct val="150000"/>
              </a:lnSpc>
            </a:pPr>
            <a:r>
              <a:rPr lang="en-US" sz="1333" dirty="0">
                <a:solidFill>
                  <a:prstClr val="black"/>
                </a:solidFill>
                <a:latin typeface="Square721 Cn BT" pitchFamily="34" charset="0"/>
              </a:rPr>
              <a:t>Nepal</a:t>
            </a:r>
          </a:p>
          <a:p>
            <a:pPr algn="r" defTabSz="1219170">
              <a:lnSpc>
                <a:spcPct val="150000"/>
              </a:lnSpc>
            </a:pPr>
            <a:r>
              <a:rPr lang="en-US" sz="1333" dirty="0">
                <a:solidFill>
                  <a:prstClr val="black"/>
                </a:solidFill>
                <a:latin typeface="Square721 Cn BT" pitchFamily="34" charset="0"/>
              </a:rPr>
              <a:t>Qatar</a:t>
            </a:r>
          </a:p>
          <a:p>
            <a:pPr algn="r" defTabSz="1219170">
              <a:lnSpc>
                <a:spcPct val="150000"/>
              </a:lnSpc>
            </a:pPr>
            <a:r>
              <a:rPr lang="en-US" sz="1333" dirty="0">
                <a:solidFill>
                  <a:prstClr val="black"/>
                </a:solidFill>
                <a:latin typeface="Square721 Cn BT" pitchFamily="34" charset="0"/>
              </a:rPr>
              <a:t>Canada</a:t>
            </a:r>
          </a:p>
          <a:p>
            <a:pPr algn="r" defTabSz="1219170">
              <a:lnSpc>
                <a:spcPct val="150000"/>
              </a:lnSpc>
            </a:pPr>
            <a:r>
              <a:rPr lang="en-US" sz="1333" dirty="0">
                <a:solidFill>
                  <a:prstClr val="black"/>
                </a:solidFill>
                <a:latin typeface="Square721 Cn BT" pitchFamily="34" charset="0"/>
              </a:rPr>
              <a:t>Belgium</a:t>
            </a:r>
          </a:p>
          <a:p>
            <a:pPr algn="r" defTabSz="1219170">
              <a:lnSpc>
                <a:spcPct val="150000"/>
              </a:lnSpc>
            </a:pPr>
            <a:r>
              <a:rPr lang="en-US" sz="1333" dirty="0">
                <a:solidFill>
                  <a:prstClr val="black"/>
                </a:solidFill>
                <a:latin typeface="Square721 Cn BT" pitchFamily="34" charset="0"/>
              </a:rPr>
              <a:t>Kenya</a:t>
            </a:r>
          </a:p>
          <a:p>
            <a:pPr algn="r" defTabSz="1219170">
              <a:lnSpc>
                <a:spcPct val="150000"/>
              </a:lnSpc>
            </a:pPr>
            <a:r>
              <a:rPr lang="en-US" sz="1333" dirty="0">
                <a:solidFill>
                  <a:prstClr val="black"/>
                </a:solidFill>
                <a:latin typeface="Square721 Cn BT" pitchFamily="34" charset="0"/>
              </a:rPr>
              <a:t>Thailand</a:t>
            </a:r>
          </a:p>
          <a:p>
            <a:pPr algn="r" defTabSz="1219170">
              <a:lnSpc>
                <a:spcPct val="150000"/>
              </a:lnSpc>
            </a:pPr>
            <a:r>
              <a:rPr lang="en-US" sz="1333" dirty="0">
                <a:solidFill>
                  <a:prstClr val="black"/>
                </a:solidFill>
                <a:latin typeface="Square721 Cn BT" pitchFamily="34" charset="0"/>
              </a:rPr>
              <a:t>Morocco</a:t>
            </a:r>
          </a:p>
          <a:p>
            <a:pPr algn="r" defTabSz="1219170">
              <a:lnSpc>
                <a:spcPct val="150000"/>
              </a:lnSpc>
            </a:pPr>
            <a:r>
              <a:rPr lang="en-US" sz="1333" dirty="0">
                <a:solidFill>
                  <a:prstClr val="black"/>
                </a:solidFill>
                <a:latin typeface="Square721 Cn BT" pitchFamily="34" charset="0"/>
              </a:rPr>
              <a:t>Australia</a:t>
            </a:r>
          </a:p>
          <a:p>
            <a:pPr algn="r" defTabSz="1219170">
              <a:lnSpc>
                <a:spcPct val="150000"/>
              </a:lnSpc>
            </a:pPr>
            <a:r>
              <a:rPr lang="en-US" sz="1333" dirty="0">
                <a:solidFill>
                  <a:prstClr val="black"/>
                </a:solidFill>
                <a:latin typeface="Square721 Cn BT" pitchFamily="34" charset="0"/>
              </a:rPr>
              <a:t>Austria</a:t>
            </a:r>
          </a:p>
          <a:p>
            <a:pPr algn="r" defTabSz="1219170">
              <a:lnSpc>
                <a:spcPct val="150000"/>
              </a:lnSpc>
            </a:pPr>
            <a:r>
              <a:rPr lang="en-US" sz="1333" dirty="0">
                <a:solidFill>
                  <a:prstClr val="black"/>
                </a:solidFill>
                <a:latin typeface="Square721 Cn BT" pitchFamily="34" charset="0"/>
              </a:rPr>
              <a:t>Malta</a:t>
            </a:r>
          </a:p>
          <a:p>
            <a:pPr algn="r" defTabSz="1219170">
              <a:lnSpc>
                <a:spcPct val="150000"/>
              </a:lnSpc>
            </a:pPr>
            <a:r>
              <a:rPr lang="en-US" sz="1333" dirty="0">
                <a:solidFill>
                  <a:prstClr val="black"/>
                </a:solidFill>
                <a:latin typeface="Square721 Cn BT" pitchFamily="34" charset="0"/>
              </a:rPr>
              <a:t>Panama</a:t>
            </a:r>
          </a:p>
          <a:p>
            <a:pPr algn="r" defTabSz="1219170">
              <a:lnSpc>
                <a:spcPct val="150000"/>
              </a:lnSpc>
            </a:pPr>
            <a:r>
              <a:rPr lang="en-US" sz="1333" dirty="0">
                <a:solidFill>
                  <a:prstClr val="black"/>
                </a:solidFill>
                <a:latin typeface="Square721 Cn BT" pitchFamily="34" charset="0"/>
              </a:rPr>
              <a:t>Bangladesh</a:t>
            </a:r>
          </a:p>
          <a:p>
            <a:pPr algn="r" defTabSz="1219170">
              <a:lnSpc>
                <a:spcPct val="150000"/>
              </a:lnSpc>
            </a:pPr>
            <a:r>
              <a:rPr lang="en-US" sz="1333" dirty="0">
                <a:solidFill>
                  <a:prstClr val="black"/>
                </a:solidFill>
                <a:latin typeface="Square721 Cn BT" pitchFamily="34" charset="0"/>
              </a:rPr>
              <a:t>Nigeria</a:t>
            </a:r>
          </a:p>
        </p:txBody>
      </p:sp>
      <p:sp>
        <p:nvSpPr>
          <p:cNvPr id="44" name="TextBox 43"/>
          <p:cNvSpPr txBox="1"/>
          <p:nvPr/>
        </p:nvSpPr>
        <p:spPr>
          <a:xfrm>
            <a:off x="2735629" y="6354809"/>
            <a:ext cx="6720745" cy="297454"/>
          </a:xfrm>
          <a:prstGeom prst="rect">
            <a:avLst/>
          </a:prstGeom>
          <a:noFill/>
        </p:spPr>
        <p:txBody>
          <a:bodyPr wrap="square" rtlCol="0">
            <a:spAutoFit/>
          </a:bodyPr>
          <a:lstStyle/>
          <a:p>
            <a:pPr algn="ctr" defTabSz="1219170"/>
            <a:r>
              <a:rPr lang="en-US" sz="1333" dirty="0">
                <a:solidFill>
                  <a:prstClr val="black"/>
                </a:solidFill>
                <a:latin typeface="Square721 Cn BT" pitchFamily="34" charset="0"/>
              </a:rPr>
              <a:t>Our Products are exported in over 68 countries depicting the quality, performance and reliability</a:t>
            </a:r>
          </a:p>
        </p:txBody>
      </p:sp>
      <p:pic>
        <p:nvPicPr>
          <p:cNvPr id="9" name="Picture 8"/>
          <p:cNvPicPr>
            <a:picLocks noChangeAspect="1"/>
          </p:cNvPicPr>
          <p:nvPr/>
        </p:nvPicPr>
        <p:blipFill>
          <a:blip r:embed="rId2" cstate="print">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a:ext>
            </a:extLst>
          </a:blip>
          <a:stretch>
            <a:fillRect/>
          </a:stretch>
        </p:blipFill>
        <p:spPr>
          <a:xfrm>
            <a:off x="2496000" y="2197202"/>
            <a:ext cx="7200000" cy="3920097"/>
          </a:xfrm>
          <a:prstGeom prst="rect">
            <a:avLst/>
          </a:prstGeom>
          <a:effectLst>
            <a:outerShdw blurRad="63500" sx="102000" sy="102000" algn="ctr" rotWithShape="0">
              <a:prstClr val="black">
                <a:alpha val="40000"/>
              </a:prstClr>
            </a:outerShdw>
          </a:effectLst>
        </p:spPr>
      </p:pic>
      <p:pic>
        <p:nvPicPr>
          <p:cNvPr id="10" name="Picture 9"/>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1184661" y="6541983"/>
            <a:ext cx="864000" cy="239900"/>
          </a:xfrm>
          <a:prstGeom prst="rect">
            <a:avLst/>
          </a:prstGeom>
        </p:spPr>
      </p:pic>
    </p:spTree>
    <p:extLst>
      <p:ext uri="{BB962C8B-B14F-4D97-AF65-F5344CB8AC3E}">
        <p14:creationId xmlns:p14="http://schemas.microsoft.com/office/powerpoint/2010/main" val="2378932506"/>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 name="Picture 47"/>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1184661" y="6541983"/>
            <a:ext cx="864000" cy="239900"/>
          </a:xfrm>
          <a:prstGeom prst="rect">
            <a:avLst/>
          </a:prstGeom>
        </p:spPr>
      </p:pic>
      <p:grpSp>
        <p:nvGrpSpPr>
          <p:cNvPr id="50" name="Group 49"/>
          <p:cNvGrpSpPr/>
          <p:nvPr/>
        </p:nvGrpSpPr>
        <p:grpSpPr>
          <a:xfrm>
            <a:off x="335361" y="68627"/>
            <a:ext cx="4115060" cy="1728192"/>
            <a:chOff x="251520" y="51470"/>
            <a:chExt cx="3086295" cy="1296144"/>
          </a:xfrm>
        </p:grpSpPr>
        <p:sp>
          <p:nvSpPr>
            <p:cNvPr id="51" name="Rectangle 50"/>
            <p:cNvSpPr/>
            <p:nvPr/>
          </p:nvSpPr>
          <p:spPr>
            <a:xfrm>
              <a:off x="251520" y="195486"/>
              <a:ext cx="74884" cy="1152128"/>
            </a:xfrm>
            <a:prstGeom prst="rect">
              <a:avLst/>
            </a:prstGeom>
            <a:solidFill>
              <a:srgbClr val="0DB0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IN" sz="1867">
                <a:solidFill>
                  <a:prstClr val="white"/>
                </a:solidFill>
                <a:latin typeface="Calibri"/>
              </a:endParaRPr>
            </a:p>
          </p:txBody>
        </p:sp>
        <p:sp>
          <p:nvSpPr>
            <p:cNvPr id="52" name="Rectangle 51"/>
            <p:cNvSpPr/>
            <p:nvPr/>
          </p:nvSpPr>
          <p:spPr>
            <a:xfrm>
              <a:off x="323528" y="51470"/>
              <a:ext cx="3014287" cy="684755"/>
            </a:xfrm>
            <a:prstGeom prst="rect">
              <a:avLst/>
            </a:prstGeom>
          </p:spPr>
          <p:txBody>
            <a:bodyPr wrap="none">
              <a:spAutoFit/>
            </a:bodyPr>
            <a:lstStyle/>
            <a:p>
              <a:pPr defTabSz="1219170"/>
              <a:r>
                <a:rPr lang="en-IN" sz="5333" b="1" dirty="0">
                  <a:solidFill>
                    <a:srgbClr val="0DB02B"/>
                  </a:solidFill>
                  <a:latin typeface="Square721 Cn BT" pitchFamily="34" charset="0"/>
                </a:rPr>
                <a:t>Solar Modules</a:t>
              </a:r>
              <a:endParaRPr lang="en-IN" sz="5333" b="1" dirty="0">
                <a:solidFill>
                  <a:srgbClr val="F58220"/>
                </a:solidFill>
                <a:latin typeface="Square721 Cn BT" pitchFamily="34" charset="0"/>
              </a:endParaRPr>
            </a:p>
          </p:txBody>
        </p:sp>
        <p:sp>
          <p:nvSpPr>
            <p:cNvPr id="53" name="Rectangle 52"/>
            <p:cNvSpPr/>
            <p:nvPr/>
          </p:nvSpPr>
          <p:spPr>
            <a:xfrm>
              <a:off x="305240" y="627534"/>
              <a:ext cx="2124620" cy="684755"/>
            </a:xfrm>
            <a:prstGeom prst="rect">
              <a:avLst/>
            </a:prstGeom>
          </p:spPr>
          <p:txBody>
            <a:bodyPr wrap="none">
              <a:spAutoFit/>
            </a:bodyPr>
            <a:lstStyle/>
            <a:p>
              <a:pPr defTabSz="1219170"/>
              <a:r>
                <a:rPr lang="en-IN" sz="5333" b="1" dirty="0">
                  <a:solidFill>
                    <a:prstClr val="white">
                      <a:lumMod val="65000"/>
                    </a:prstClr>
                  </a:solidFill>
                  <a:latin typeface="Square721 Cn BT" pitchFamily="34" charset="0"/>
                </a:rPr>
                <a:t>Reliability</a:t>
              </a:r>
            </a:p>
          </p:txBody>
        </p:sp>
      </p:grpSp>
      <p:grpSp>
        <p:nvGrpSpPr>
          <p:cNvPr id="7" name="Group 6"/>
          <p:cNvGrpSpPr/>
          <p:nvPr/>
        </p:nvGrpSpPr>
        <p:grpSpPr>
          <a:xfrm>
            <a:off x="969577" y="2392645"/>
            <a:ext cx="2692428" cy="3061291"/>
            <a:chOff x="155575" y="1779662"/>
            <a:chExt cx="2019321" cy="2295968"/>
          </a:xfrm>
        </p:grpSpPr>
        <p:pic>
          <p:nvPicPr>
            <p:cNvPr id="2050" name="Picture 2" descr="Your Lifetime Earnings | David Apaflo's Blo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528" y="1779662"/>
              <a:ext cx="1664776" cy="116782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55575" y="2898385"/>
              <a:ext cx="2019321" cy="1177245"/>
            </a:xfrm>
            <a:prstGeom prst="rect">
              <a:avLst/>
            </a:prstGeom>
            <a:noFill/>
          </p:spPr>
          <p:txBody>
            <a:bodyPr wrap="square" rtlCol="0">
              <a:spAutoFit/>
            </a:bodyPr>
            <a:lstStyle/>
            <a:p>
              <a:pPr algn="just" defTabSz="1219170"/>
              <a:r>
                <a:rPr lang="en-US" sz="2400" dirty="0">
                  <a:solidFill>
                    <a:prstClr val="black"/>
                  </a:solidFill>
                  <a:latin typeface="Calibri"/>
                </a:rPr>
                <a:t>Only electronic product to witness a  transition in generation </a:t>
              </a:r>
              <a:endParaRPr lang="en-IN" sz="2400" dirty="0">
                <a:solidFill>
                  <a:prstClr val="black"/>
                </a:solidFill>
                <a:latin typeface="Calibri"/>
              </a:endParaRPr>
            </a:p>
          </p:txBody>
        </p:sp>
      </p:grpSp>
      <p:sp>
        <p:nvSpPr>
          <p:cNvPr id="3" name="AutoShape 4" descr="How Does Skin Cancer Develop in Areas of Skin That Aren't Exposed to S"/>
          <p:cNvSpPr>
            <a:spLocks noChangeAspect="1" noChangeArrowheads="1"/>
          </p:cNvSpPr>
          <p:nvPr/>
        </p:nvSpPr>
        <p:spPr bwMode="auto">
          <a:xfrm>
            <a:off x="5711957" y="3223994"/>
            <a:ext cx="1440160" cy="144016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defTabSz="1219170"/>
            <a:endParaRPr lang="en-IN" sz="2400">
              <a:solidFill>
                <a:prstClr val="black"/>
              </a:solidFill>
              <a:latin typeface="Calibri"/>
            </a:endParaRPr>
          </a:p>
        </p:txBody>
      </p:sp>
      <p:sp>
        <p:nvSpPr>
          <p:cNvPr id="6" name="AutoShape 6" descr="Four view of different seasons Royalty Free Vector Image"/>
          <p:cNvSpPr>
            <a:spLocks noChangeAspect="1" noChangeArrowheads="1"/>
          </p:cNvSpPr>
          <p:nvPr/>
        </p:nvSpPr>
        <p:spPr bwMode="auto">
          <a:xfrm>
            <a:off x="207433" y="-192617"/>
            <a:ext cx="406400" cy="4064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defTabSz="1219170"/>
            <a:endParaRPr lang="en-IN" sz="2400">
              <a:solidFill>
                <a:prstClr val="black"/>
              </a:solidFill>
              <a:latin typeface="Calibri"/>
            </a:endParaRPr>
          </a:p>
        </p:txBody>
      </p:sp>
      <p:grpSp>
        <p:nvGrpSpPr>
          <p:cNvPr id="10" name="Group 9"/>
          <p:cNvGrpSpPr/>
          <p:nvPr/>
        </p:nvGrpSpPr>
        <p:grpSpPr>
          <a:xfrm>
            <a:off x="4768848" y="2466859"/>
            <a:ext cx="2583747" cy="2658965"/>
            <a:chOff x="4339705" y="2096228"/>
            <a:chExt cx="1937810" cy="1994224"/>
          </a:xfrm>
        </p:grpSpPr>
        <p:pic>
          <p:nvPicPr>
            <p:cNvPr id="8" name="Picture 7"/>
            <p:cNvPicPr>
              <a:picLocks noChangeAspect="1"/>
            </p:cNvPicPr>
            <p:nvPr/>
          </p:nvPicPr>
          <p:blipFill rotWithShape="1">
            <a:blip r:embed="rId4"/>
            <a:srcRect b="15465"/>
            <a:stretch/>
          </p:blipFill>
          <p:spPr>
            <a:xfrm>
              <a:off x="4633380" y="2096228"/>
              <a:ext cx="1281542" cy="844506"/>
            </a:xfrm>
            <a:prstGeom prst="rect">
              <a:avLst/>
            </a:prstGeom>
          </p:spPr>
        </p:pic>
        <p:sp>
          <p:nvSpPr>
            <p:cNvPr id="9" name="TextBox 8"/>
            <p:cNvSpPr txBox="1"/>
            <p:nvPr/>
          </p:nvSpPr>
          <p:spPr>
            <a:xfrm>
              <a:off x="4339705" y="3190205"/>
              <a:ext cx="1937810" cy="900247"/>
            </a:xfrm>
            <a:prstGeom prst="rect">
              <a:avLst/>
            </a:prstGeom>
            <a:noFill/>
          </p:spPr>
          <p:txBody>
            <a:bodyPr wrap="square" rtlCol="0">
              <a:spAutoFit/>
            </a:bodyPr>
            <a:lstStyle/>
            <a:p>
              <a:pPr algn="just" defTabSz="1219170"/>
              <a:r>
                <a:rPr lang="en-US" sz="2400" dirty="0">
                  <a:solidFill>
                    <a:prstClr val="black"/>
                  </a:solidFill>
                  <a:latin typeface="Calibri"/>
                </a:rPr>
                <a:t>Warranted to go through 25 seasonal cycles</a:t>
              </a:r>
              <a:endParaRPr lang="en-IN" sz="2400" dirty="0">
                <a:solidFill>
                  <a:prstClr val="black"/>
                </a:solidFill>
                <a:latin typeface="Calibri"/>
              </a:endParaRPr>
            </a:p>
          </p:txBody>
        </p:sp>
      </p:grpSp>
      <p:pic>
        <p:nvPicPr>
          <p:cNvPr id="11" name="Picture 10"/>
          <p:cNvPicPr>
            <a:picLocks noChangeAspect="1"/>
          </p:cNvPicPr>
          <p:nvPr/>
        </p:nvPicPr>
        <p:blipFill>
          <a:blip r:embed="rId5"/>
          <a:stretch>
            <a:fillRect/>
          </a:stretch>
        </p:blipFill>
        <p:spPr>
          <a:xfrm>
            <a:off x="8622957" y="2392645"/>
            <a:ext cx="2772913" cy="1988127"/>
          </a:xfrm>
          <a:prstGeom prst="rect">
            <a:avLst/>
          </a:prstGeom>
        </p:spPr>
      </p:pic>
      <p:sp>
        <p:nvSpPr>
          <p:cNvPr id="12" name="TextBox 11"/>
          <p:cNvSpPr txBox="1"/>
          <p:nvPr/>
        </p:nvSpPr>
        <p:spPr>
          <a:xfrm>
            <a:off x="9174304" y="4664159"/>
            <a:ext cx="1670217" cy="461665"/>
          </a:xfrm>
          <a:prstGeom prst="rect">
            <a:avLst/>
          </a:prstGeom>
          <a:noFill/>
        </p:spPr>
        <p:txBody>
          <a:bodyPr wrap="square" rtlCol="0">
            <a:spAutoFit/>
          </a:bodyPr>
          <a:lstStyle/>
          <a:p>
            <a:pPr algn="just" defTabSz="1219170"/>
            <a:r>
              <a:rPr lang="en-US" sz="2400" dirty="0">
                <a:solidFill>
                  <a:prstClr val="black"/>
                </a:solidFill>
                <a:latin typeface="Calibri"/>
              </a:rPr>
              <a:t>One for All</a:t>
            </a:r>
            <a:endParaRPr lang="en-IN" sz="2400" dirty="0">
              <a:solidFill>
                <a:prstClr val="black"/>
              </a:solidFill>
              <a:latin typeface="Calibri"/>
            </a:endParaRPr>
          </a:p>
        </p:txBody>
      </p:sp>
    </p:spTree>
    <p:extLst>
      <p:ext uri="{BB962C8B-B14F-4D97-AF65-F5344CB8AC3E}">
        <p14:creationId xmlns:p14="http://schemas.microsoft.com/office/powerpoint/2010/main" val="2153765617"/>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p:cNvSpPr txBox="1"/>
          <p:nvPr/>
        </p:nvSpPr>
        <p:spPr>
          <a:xfrm>
            <a:off x="7728181" y="6501118"/>
            <a:ext cx="2092336" cy="307713"/>
          </a:xfrm>
          <a:prstGeom prst="rect">
            <a:avLst/>
          </a:prstGeom>
          <a:noFill/>
        </p:spPr>
        <p:txBody>
          <a:bodyPr wrap="square" rtlCol="0">
            <a:spAutoFit/>
          </a:bodyPr>
          <a:lstStyle/>
          <a:p>
            <a:pPr algn="r" defTabSz="1219170">
              <a:lnSpc>
                <a:spcPct val="150000"/>
              </a:lnSpc>
            </a:pPr>
            <a:r>
              <a:rPr lang="en-US" sz="933" dirty="0">
                <a:solidFill>
                  <a:prstClr val="black"/>
                </a:solidFill>
                <a:latin typeface="Square721 Cn BT" panose="020B0406020202050204" pitchFamily="34" charset="0"/>
              </a:rPr>
              <a:t>Source: NCPRE, IIT BOMBAY</a:t>
            </a:r>
          </a:p>
        </p:txBody>
      </p:sp>
      <p:pic>
        <p:nvPicPr>
          <p:cNvPr id="23" name="Picture 2" descr="C:\Users\ABC\Downloads\Mono vs poly\Climatic zones of India.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48128" y="1077118"/>
            <a:ext cx="4885624" cy="5478601"/>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p:cNvSpPr txBox="1"/>
          <p:nvPr/>
        </p:nvSpPr>
        <p:spPr>
          <a:xfrm>
            <a:off x="413026" y="2400646"/>
            <a:ext cx="6528727" cy="2801793"/>
          </a:xfrm>
          <a:prstGeom prst="rect">
            <a:avLst/>
          </a:prstGeom>
          <a:noFill/>
        </p:spPr>
        <p:txBody>
          <a:bodyPr wrap="square" rtlCol="0">
            <a:spAutoFit/>
          </a:bodyPr>
          <a:lstStyle/>
          <a:p>
            <a:pPr marL="285744" indent="-285744" algn="just" defTabSz="1219170">
              <a:lnSpc>
                <a:spcPct val="150000"/>
              </a:lnSpc>
              <a:buFont typeface="Arial" pitchFamily="34" charset="0"/>
              <a:buChar char="•"/>
            </a:pPr>
            <a:r>
              <a:rPr lang="en-US" sz="1467" dirty="0">
                <a:solidFill>
                  <a:prstClr val="black"/>
                </a:solidFill>
                <a:latin typeface="Square721 Cn BT" panose="020B0406020202050204" pitchFamily="34" charset="0"/>
              </a:rPr>
              <a:t>India has been divided into 6 primary climatic zones based on its weather through out the year</a:t>
            </a:r>
          </a:p>
          <a:p>
            <a:pPr marL="285744" indent="-285744" algn="just" defTabSz="1219170">
              <a:lnSpc>
                <a:spcPct val="150000"/>
              </a:lnSpc>
              <a:buFont typeface="Arial" pitchFamily="34" charset="0"/>
              <a:buChar char="•"/>
            </a:pPr>
            <a:r>
              <a:rPr lang="en-US" sz="1467" dirty="0">
                <a:solidFill>
                  <a:prstClr val="black"/>
                </a:solidFill>
                <a:latin typeface="Square721 Cn BT" panose="020B0406020202050204" pitchFamily="34" charset="0"/>
              </a:rPr>
              <a:t>The difference in average daily temperature, RH, irradiances, etc. varies through out the year in each climatic zones</a:t>
            </a:r>
          </a:p>
          <a:p>
            <a:pPr marL="285744" indent="-285744" algn="just" defTabSz="1219170">
              <a:lnSpc>
                <a:spcPct val="150000"/>
              </a:lnSpc>
              <a:buFont typeface="Arial" pitchFamily="34" charset="0"/>
              <a:buChar char="•"/>
            </a:pPr>
            <a:r>
              <a:rPr lang="en-US" sz="1467" dirty="0">
                <a:solidFill>
                  <a:prstClr val="black"/>
                </a:solidFill>
                <a:latin typeface="Square721 Cn BT" panose="020B0406020202050204" pitchFamily="34" charset="0"/>
              </a:rPr>
              <a:t>The performance of solar module varies with all the above parameters and hence in each climatic zone</a:t>
            </a:r>
          </a:p>
          <a:p>
            <a:pPr marL="285744" indent="-285744" algn="just" defTabSz="1219170">
              <a:lnSpc>
                <a:spcPct val="150000"/>
              </a:lnSpc>
              <a:buFont typeface="Arial" pitchFamily="34" charset="0"/>
              <a:buChar char="•"/>
            </a:pPr>
            <a:r>
              <a:rPr lang="en-US" sz="1467" dirty="0">
                <a:solidFill>
                  <a:prstClr val="black"/>
                </a:solidFill>
                <a:latin typeface="Square721 Cn BT" panose="020B0406020202050204" pitchFamily="34" charset="0"/>
              </a:rPr>
              <a:t>That means a single design PV module should last for the warranted period of 25 years in all this different climatic zones</a:t>
            </a:r>
          </a:p>
        </p:txBody>
      </p:sp>
      <p:grpSp>
        <p:nvGrpSpPr>
          <p:cNvPr id="9" name="Group 8"/>
          <p:cNvGrpSpPr/>
          <p:nvPr/>
        </p:nvGrpSpPr>
        <p:grpSpPr>
          <a:xfrm>
            <a:off x="335360" y="68627"/>
            <a:ext cx="6202568" cy="1728192"/>
            <a:chOff x="251520" y="51470"/>
            <a:chExt cx="4651926" cy="1296144"/>
          </a:xfrm>
        </p:grpSpPr>
        <p:sp>
          <p:nvSpPr>
            <p:cNvPr id="10" name="Rectangle 9"/>
            <p:cNvSpPr/>
            <p:nvPr/>
          </p:nvSpPr>
          <p:spPr>
            <a:xfrm>
              <a:off x="251520" y="195486"/>
              <a:ext cx="74884" cy="1152128"/>
            </a:xfrm>
            <a:prstGeom prst="rect">
              <a:avLst/>
            </a:prstGeom>
            <a:solidFill>
              <a:srgbClr val="0DB0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IN" sz="1867">
                <a:solidFill>
                  <a:prstClr val="white"/>
                </a:solidFill>
                <a:latin typeface="Calibri"/>
              </a:endParaRPr>
            </a:p>
          </p:txBody>
        </p:sp>
        <p:sp>
          <p:nvSpPr>
            <p:cNvPr id="11" name="Rectangle 10"/>
            <p:cNvSpPr/>
            <p:nvPr/>
          </p:nvSpPr>
          <p:spPr>
            <a:xfrm>
              <a:off x="323528" y="51470"/>
              <a:ext cx="3014287" cy="684755"/>
            </a:xfrm>
            <a:prstGeom prst="rect">
              <a:avLst/>
            </a:prstGeom>
          </p:spPr>
          <p:txBody>
            <a:bodyPr wrap="none">
              <a:spAutoFit/>
            </a:bodyPr>
            <a:lstStyle/>
            <a:p>
              <a:pPr defTabSz="1219170"/>
              <a:r>
                <a:rPr lang="en-IN" sz="5333" b="1" dirty="0">
                  <a:solidFill>
                    <a:srgbClr val="0DB02B"/>
                  </a:solidFill>
                  <a:latin typeface="Square721 Cn BT" pitchFamily="34" charset="0"/>
                </a:rPr>
                <a:t>Solar Modules</a:t>
              </a:r>
              <a:endParaRPr lang="en-IN" sz="5333" b="1" dirty="0">
                <a:solidFill>
                  <a:srgbClr val="F58220"/>
                </a:solidFill>
                <a:latin typeface="Square721 Cn BT" pitchFamily="34" charset="0"/>
              </a:endParaRPr>
            </a:p>
          </p:txBody>
        </p:sp>
        <p:sp>
          <p:nvSpPr>
            <p:cNvPr id="12" name="Rectangle 11"/>
            <p:cNvSpPr/>
            <p:nvPr/>
          </p:nvSpPr>
          <p:spPr>
            <a:xfrm>
              <a:off x="288962" y="762839"/>
              <a:ext cx="4614484" cy="561741"/>
            </a:xfrm>
            <a:prstGeom prst="rect">
              <a:avLst/>
            </a:prstGeom>
          </p:spPr>
          <p:txBody>
            <a:bodyPr wrap="none">
              <a:spAutoFit/>
            </a:bodyPr>
            <a:lstStyle/>
            <a:p>
              <a:pPr defTabSz="1219170"/>
              <a:r>
                <a:rPr lang="en-IN" sz="4267" b="1" dirty="0">
                  <a:solidFill>
                    <a:prstClr val="white">
                      <a:lumMod val="65000"/>
                    </a:prstClr>
                  </a:solidFill>
                  <a:latin typeface="Square721 Cn BT" pitchFamily="34" charset="0"/>
                </a:rPr>
                <a:t>Reliability – Indian Scenario</a:t>
              </a:r>
            </a:p>
          </p:txBody>
        </p:sp>
      </p:grpSp>
      <p:pic>
        <p:nvPicPr>
          <p:cNvPr id="13" name="Picture 12"/>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1184661" y="6541983"/>
            <a:ext cx="864000" cy="239900"/>
          </a:xfrm>
          <a:prstGeom prst="rect">
            <a:avLst/>
          </a:prstGeom>
        </p:spPr>
      </p:pic>
    </p:spTree>
    <p:extLst>
      <p:ext uri="{BB962C8B-B14F-4D97-AF65-F5344CB8AC3E}">
        <p14:creationId xmlns:p14="http://schemas.microsoft.com/office/powerpoint/2010/main" val="3851466142"/>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335360" y="68627"/>
            <a:ext cx="6202568" cy="1728192"/>
            <a:chOff x="251520" y="51470"/>
            <a:chExt cx="4651926" cy="1296144"/>
          </a:xfrm>
        </p:grpSpPr>
        <p:sp>
          <p:nvSpPr>
            <p:cNvPr id="10" name="Rectangle 9"/>
            <p:cNvSpPr/>
            <p:nvPr/>
          </p:nvSpPr>
          <p:spPr>
            <a:xfrm>
              <a:off x="251520" y="195486"/>
              <a:ext cx="74884" cy="1152128"/>
            </a:xfrm>
            <a:prstGeom prst="rect">
              <a:avLst/>
            </a:prstGeom>
            <a:solidFill>
              <a:srgbClr val="0DB0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IN" sz="1867">
                <a:solidFill>
                  <a:prstClr val="white"/>
                </a:solidFill>
                <a:latin typeface="Calibri"/>
              </a:endParaRPr>
            </a:p>
          </p:txBody>
        </p:sp>
        <p:sp>
          <p:nvSpPr>
            <p:cNvPr id="11" name="Rectangle 10"/>
            <p:cNvSpPr/>
            <p:nvPr/>
          </p:nvSpPr>
          <p:spPr>
            <a:xfrm>
              <a:off x="323528" y="51470"/>
              <a:ext cx="3014287" cy="684755"/>
            </a:xfrm>
            <a:prstGeom prst="rect">
              <a:avLst/>
            </a:prstGeom>
          </p:spPr>
          <p:txBody>
            <a:bodyPr wrap="none">
              <a:spAutoFit/>
            </a:bodyPr>
            <a:lstStyle/>
            <a:p>
              <a:pPr defTabSz="1219170"/>
              <a:r>
                <a:rPr lang="en-IN" sz="5333" b="1" dirty="0">
                  <a:solidFill>
                    <a:srgbClr val="0DB02B"/>
                  </a:solidFill>
                  <a:latin typeface="Square721 Cn BT" pitchFamily="34" charset="0"/>
                </a:rPr>
                <a:t>Solar Modules</a:t>
              </a:r>
              <a:endParaRPr lang="en-IN" sz="5333" b="1" dirty="0">
                <a:solidFill>
                  <a:srgbClr val="F58220"/>
                </a:solidFill>
                <a:latin typeface="Square721 Cn BT" pitchFamily="34" charset="0"/>
              </a:endParaRPr>
            </a:p>
          </p:txBody>
        </p:sp>
        <p:sp>
          <p:nvSpPr>
            <p:cNvPr id="12" name="Rectangle 11"/>
            <p:cNvSpPr/>
            <p:nvPr/>
          </p:nvSpPr>
          <p:spPr>
            <a:xfrm>
              <a:off x="288962" y="762839"/>
              <a:ext cx="4614484" cy="561741"/>
            </a:xfrm>
            <a:prstGeom prst="rect">
              <a:avLst/>
            </a:prstGeom>
          </p:spPr>
          <p:txBody>
            <a:bodyPr wrap="none">
              <a:spAutoFit/>
            </a:bodyPr>
            <a:lstStyle/>
            <a:p>
              <a:pPr defTabSz="1219170"/>
              <a:r>
                <a:rPr lang="en-IN" sz="4267" b="1" dirty="0">
                  <a:solidFill>
                    <a:prstClr val="white">
                      <a:lumMod val="65000"/>
                    </a:prstClr>
                  </a:solidFill>
                  <a:latin typeface="Square721 Cn BT" pitchFamily="34" charset="0"/>
                </a:rPr>
                <a:t>Reliability – Indian Scenario</a:t>
              </a:r>
            </a:p>
          </p:txBody>
        </p:sp>
      </p:grpSp>
      <p:grpSp>
        <p:nvGrpSpPr>
          <p:cNvPr id="4" name="Group 3"/>
          <p:cNvGrpSpPr/>
          <p:nvPr/>
        </p:nvGrpSpPr>
        <p:grpSpPr>
          <a:xfrm>
            <a:off x="723725" y="1796819"/>
            <a:ext cx="2057936" cy="2282923"/>
            <a:chOff x="542794" y="1471885"/>
            <a:chExt cx="1543452" cy="1712192"/>
          </a:xfrm>
        </p:grpSpPr>
        <p:pic>
          <p:nvPicPr>
            <p:cNvPr id="2050" name="Picture 2" descr="Desert Biome - Hot &amp; Dry Desert"/>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39023" y="1778296"/>
              <a:ext cx="1163313" cy="64795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755576" y="1471885"/>
              <a:ext cx="881059" cy="284742"/>
            </a:xfrm>
            <a:prstGeom prst="rect">
              <a:avLst/>
            </a:prstGeom>
            <a:noFill/>
          </p:spPr>
          <p:txBody>
            <a:bodyPr wrap="none" rtlCol="0">
              <a:spAutoFit/>
            </a:bodyPr>
            <a:lstStyle/>
            <a:p>
              <a:pPr defTabSz="1219170"/>
              <a:r>
                <a:rPr lang="en-US" sz="1867" b="1" dirty="0">
                  <a:solidFill>
                    <a:prstClr val="black"/>
                  </a:solidFill>
                  <a:latin typeface="Calibri"/>
                </a:rPr>
                <a:t>Hot &amp; Dry</a:t>
              </a:r>
              <a:endParaRPr lang="en-IN" sz="1867" b="1" dirty="0">
                <a:solidFill>
                  <a:prstClr val="black"/>
                </a:solidFill>
                <a:latin typeface="Calibri"/>
              </a:endParaRPr>
            </a:p>
          </p:txBody>
        </p:sp>
        <p:sp>
          <p:nvSpPr>
            <p:cNvPr id="3" name="TextBox 2"/>
            <p:cNvSpPr txBox="1"/>
            <p:nvPr/>
          </p:nvSpPr>
          <p:spPr>
            <a:xfrm>
              <a:off x="542794" y="2468497"/>
              <a:ext cx="1543452" cy="715580"/>
            </a:xfrm>
            <a:prstGeom prst="rect">
              <a:avLst/>
            </a:prstGeom>
            <a:noFill/>
          </p:spPr>
          <p:txBody>
            <a:bodyPr wrap="none" rtlCol="0">
              <a:spAutoFit/>
            </a:bodyPr>
            <a:lstStyle/>
            <a:p>
              <a:pPr algn="just" defTabSz="1219170"/>
              <a:r>
                <a:rPr lang="en-US" sz="1400" b="1" dirty="0">
                  <a:solidFill>
                    <a:prstClr val="black"/>
                  </a:solidFill>
                  <a:latin typeface="Calibri"/>
                </a:rPr>
                <a:t>Max. Temp</a:t>
              </a:r>
              <a:r>
                <a:rPr lang="en-US" sz="1400" dirty="0">
                  <a:solidFill>
                    <a:prstClr val="black"/>
                  </a:solidFill>
                  <a:latin typeface="Calibri"/>
                </a:rPr>
                <a:t> :– 46-47 </a:t>
              </a:r>
              <a:r>
                <a:rPr lang="en-US" sz="1400" baseline="30000" dirty="0" err="1">
                  <a:solidFill>
                    <a:prstClr val="black"/>
                  </a:solidFill>
                  <a:latin typeface="Calibri"/>
                </a:rPr>
                <a:t>o</a:t>
              </a:r>
              <a:r>
                <a:rPr lang="en-US" sz="1400" dirty="0" err="1">
                  <a:solidFill>
                    <a:prstClr val="black"/>
                  </a:solidFill>
                  <a:latin typeface="Calibri"/>
                </a:rPr>
                <a:t>C</a:t>
              </a:r>
              <a:endParaRPr lang="en-US" sz="1400" dirty="0">
                <a:solidFill>
                  <a:prstClr val="black"/>
                </a:solidFill>
                <a:latin typeface="Calibri"/>
              </a:endParaRPr>
            </a:p>
            <a:p>
              <a:pPr algn="just" defTabSz="1219170"/>
              <a:r>
                <a:rPr lang="en-US" sz="1400" b="1" dirty="0">
                  <a:solidFill>
                    <a:prstClr val="black"/>
                  </a:solidFill>
                  <a:latin typeface="Calibri"/>
                </a:rPr>
                <a:t>Min. Temp </a:t>
              </a:r>
              <a:r>
                <a:rPr lang="en-US" sz="1400" dirty="0">
                  <a:solidFill>
                    <a:prstClr val="black"/>
                  </a:solidFill>
                  <a:latin typeface="Calibri"/>
                </a:rPr>
                <a:t>:– 6-8 </a:t>
              </a:r>
              <a:r>
                <a:rPr lang="en-US" sz="1400" baseline="30000" dirty="0" err="1">
                  <a:solidFill>
                    <a:prstClr val="black"/>
                  </a:solidFill>
                  <a:latin typeface="Calibri"/>
                </a:rPr>
                <a:t>o</a:t>
              </a:r>
              <a:r>
                <a:rPr lang="en-US" sz="1400" dirty="0" err="1">
                  <a:solidFill>
                    <a:prstClr val="black"/>
                  </a:solidFill>
                  <a:latin typeface="Calibri"/>
                </a:rPr>
                <a:t>C</a:t>
              </a:r>
              <a:endParaRPr lang="en-US" sz="1400" dirty="0">
                <a:solidFill>
                  <a:prstClr val="black"/>
                </a:solidFill>
                <a:latin typeface="Calibri"/>
              </a:endParaRPr>
            </a:p>
            <a:p>
              <a:pPr algn="just" defTabSz="1219170"/>
              <a:r>
                <a:rPr lang="en-US" sz="1400" b="1" dirty="0">
                  <a:solidFill>
                    <a:prstClr val="black"/>
                  </a:solidFill>
                  <a:latin typeface="Calibri"/>
                </a:rPr>
                <a:t>Avg. Annual R.H.</a:t>
              </a:r>
              <a:r>
                <a:rPr lang="en-US" sz="1400" dirty="0">
                  <a:solidFill>
                    <a:prstClr val="black"/>
                  </a:solidFill>
                  <a:latin typeface="Calibri"/>
                </a:rPr>
                <a:t> :- </a:t>
              </a:r>
              <a:r>
                <a:rPr lang="en-IN" sz="1400" dirty="0">
                  <a:solidFill>
                    <a:prstClr val="black"/>
                  </a:solidFill>
                  <a:latin typeface="Calibri"/>
                </a:rPr>
                <a:t>54.9%</a:t>
              </a:r>
            </a:p>
            <a:p>
              <a:pPr algn="just" defTabSz="1219170"/>
              <a:r>
                <a:rPr lang="en-US" sz="1400" b="1" dirty="0">
                  <a:solidFill>
                    <a:prstClr val="black"/>
                  </a:solidFill>
                  <a:latin typeface="Calibri"/>
                </a:rPr>
                <a:t>Avg. Max UV Index</a:t>
              </a:r>
              <a:r>
                <a:rPr lang="en-US" sz="1400" dirty="0">
                  <a:solidFill>
                    <a:prstClr val="black"/>
                  </a:solidFill>
                  <a:latin typeface="Calibri"/>
                </a:rPr>
                <a:t> :- 11</a:t>
              </a:r>
              <a:endParaRPr lang="en-IN" sz="1400" dirty="0">
                <a:solidFill>
                  <a:prstClr val="black"/>
                </a:solidFill>
                <a:latin typeface="Calibri"/>
              </a:endParaRPr>
            </a:p>
          </p:txBody>
        </p:sp>
      </p:grpSp>
      <p:grpSp>
        <p:nvGrpSpPr>
          <p:cNvPr id="5" name="Group 4"/>
          <p:cNvGrpSpPr/>
          <p:nvPr/>
        </p:nvGrpSpPr>
        <p:grpSpPr>
          <a:xfrm>
            <a:off x="3378951" y="1796819"/>
            <a:ext cx="1948354" cy="2256927"/>
            <a:chOff x="2715471" y="1471885"/>
            <a:chExt cx="1461266" cy="1692695"/>
          </a:xfrm>
        </p:grpSpPr>
        <p:pic>
          <p:nvPicPr>
            <p:cNvPr id="2052" name="Picture 4" descr="The Corona Virus | Medicare Health"/>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9307" t="43098" b="8176"/>
            <a:stretch/>
          </p:blipFill>
          <p:spPr bwMode="auto">
            <a:xfrm>
              <a:off x="2917993" y="1778249"/>
              <a:ext cx="1082341" cy="648000"/>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2787005" y="1471885"/>
              <a:ext cx="1298192" cy="284742"/>
            </a:xfrm>
            <a:prstGeom prst="rect">
              <a:avLst/>
            </a:prstGeom>
            <a:noFill/>
          </p:spPr>
          <p:txBody>
            <a:bodyPr wrap="none" rtlCol="0">
              <a:spAutoFit/>
            </a:bodyPr>
            <a:lstStyle/>
            <a:p>
              <a:pPr defTabSz="1219170"/>
              <a:r>
                <a:rPr lang="en-US" sz="1867" b="1" dirty="0">
                  <a:solidFill>
                    <a:prstClr val="black"/>
                  </a:solidFill>
                  <a:latin typeface="Calibri"/>
                </a:rPr>
                <a:t>Warm &amp; Humid</a:t>
              </a:r>
              <a:endParaRPr lang="en-IN" sz="1867" b="1" dirty="0">
                <a:solidFill>
                  <a:prstClr val="black"/>
                </a:solidFill>
                <a:latin typeface="Calibri"/>
              </a:endParaRPr>
            </a:p>
          </p:txBody>
        </p:sp>
        <p:sp>
          <p:nvSpPr>
            <p:cNvPr id="14" name="TextBox 13"/>
            <p:cNvSpPr txBox="1"/>
            <p:nvPr/>
          </p:nvSpPr>
          <p:spPr>
            <a:xfrm>
              <a:off x="2715471" y="2449000"/>
              <a:ext cx="1461266" cy="715580"/>
            </a:xfrm>
            <a:prstGeom prst="rect">
              <a:avLst/>
            </a:prstGeom>
            <a:noFill/>
          </p:spPr>
          <p:txBody>
            <a:bodyPr wrap="none" rtlCol="0">
              <a:spAutoFit/>
            </a:bodyPr>
            <a:lstStyle/>
            <a:p>
              <a:pPr algn="just" defTabSz="1219170"/>
              <a:r>
                <a:rPr lang="en-US" sz="1400" b="1" dirty="0">
                  <a:solidFill>
                    <a:prstClr val="black"/>
                  </a:solidFill>
                  <a:latin typeface="Calibri"/>
                </a:rPr>
                <a:t>Max. Temp</a:t>
              </a:r>
              <a:r>
                <a:rPr lang="en-US" sz="1400" dirty="0">
                  <a:solidFill>
                    <a:prstClr val="black"/>
                  </a:solidFill>
                  <a:latin typeface="Calibri"/>
                </a:rPr>
                <a:t> :– 40-41 </a:t>
              </a:r>
              <a:r>
                <a:rPr lang="en-US" sz="1400" baseline="30000" dirty="0" err="1">
                  <a:solidFill>
                    <a:prstClr val="black"/>
                  </a:solidFill>
                  <a:latin typeface="Calibri"/>
                </a:rPr>
                <a:t>o</a:t>
              </a:r>
              <a:r>
                <a:rPr lang="en-US" sz="1400" dirty="0" err="1">
                  <a:solidFill>
                    <a:prstClr val="black"/>
                  </a:solidFill>
                  <a:latin typeface="Calibri"/>
                </a:rPr>
                <a:t>C</a:t>
              </a:r>
              <a:endParaRPr lang="en-US" sz="1400" dirty="0">
                <a:solidFill>
                  <a:prstClr val="black"/>
                </a:solidFill>
                <a:latin typeface="Calibri"/>
              </a:endParaRPr>
            </a:p>
            <a:p>
              <a:pPr algn="just" defTabSz="1219170"/>
              <a:r>
                <a:rPr lang="en-US" sz="1400" b="1" dirty="0">
                  <a:solidFill>
                    <a:prstClr val="black"/>
                  </a:solidFill>
                  <a:latin typeface="Calibri"/>
                </a:rPr>
                <a:t>Min. Temp</a:t>
              </a:r>
              <a:r>
                <a:rPr lang="en-US" sz="1400" dirty="0">
                  <a:solidFill>
                    <a:prstClr val="black"/>
                  </a:solidFill>
                  <a:latin typeface="Calibri"/>
                </a:rPr>
                <a:t> :– 19-20 </a:t>
              </a:r>
              <a:r>
                <a:rPr lang="en-US" sz="1400" baseline="30000" dirty="0" err="1">
                  <a:solidFill>
                    <a:prstClr val="black"/>
                  </a:solidFill>
                  <a:latin typeface="Calibri"/>
                </a:rPr>
                <a:t>o</a:t>
              </a:r>
              <a:r>
                <a:rPr lang="en-US" sz="1400" dirty="0" err="1">
                  <a:solidFill>
                    <a:prstClr val="black"/>
                  </a:solidFill>
                  <a:latin typeface="Calibri"/>
                </a:rPr>
                <a:t>C</a:t>
              </a:r>
              <a:endParaRPr lang="en-US" sz="1400" dirty="0">
                <a:solidFill>
                  <a:prstClr val="black"/>
                </a:solidFill>
                <a:latin typeface="Calibri"/>
              </a:endParaRPr>
            </a:p>
            <a:p>
              <a:pPr algn="just" defTabSz="1219170"/>
              <a:r>
                <a:rPr lang="en-US" sz="1400" b="1" dirty="0">
                  <a:solidFill>
                    <a:prstClr val="black"/>
                  </a:solidFill>
                  <a:latin typeface="Calibri"/>
                </a:rPr>
                <a:t>Avg. Annual R.H.</a:t>
              </a:r>
              <a:r>
                <a:rPr lang="en-US" sz="1400" dirty="0">
                  <a:solidFill>
                    <a:prstClr val="black"/>
                  </a:solidFill>
                  <a:latin typeface="Calibri"/>
                </a:rPr>
                <a:t> :- </a:t>
              </a:r>
              <a:r>
                <a:rPr lang="en-IN" sz="1400" dirty="0">
                  <a:solidFill>
                    <a:prstClr val="black"/>
                  </a:solidFill>
                  <a:latin typeface="Calibri"/>
                </a:rPr>
                <a:t>70%</a:t>
              </a:r>
            </a:p>
            <a:p>
              <a:pPr algn="just" defTabSz="1219170"/>
              <a:r>
                <a:rPr lang="en-US" sz="1400" b="1" dirty="0">
                  <a:solidFill>
                    <a:prstClr val="black"/>
                  </a:solidFill>
                  <a:latin typeface="Calibri"/>
                </a:rPr>
                <a:t>Avg. Max UV Index</a:t>
              </a:r>
              <a:r>
                <a:rPr lang="en-US" sz="1400" dirty="0">
                  <a:solidFill>
                    <a:prstClr val="black"/>
                  </a:solidFill>
                  <a:latin typeface="Calibri"/>
                </a:rPr>
                <a:t> :- 12</a:t>
              </a:r>
              <a:endParaRPr lang="en-IN" sz="1400" dirty="0">
                <a:solidFill>
                  <a:prstClr val="black"/>
                </a:solidFill>
                <a:latin typeface="Calibri"/>
              </a:endParaRPr>
            </a:p>
          </p:txBody>
        </p:sp>
      </p:grpSp>
      <p:grpSp>
        <p:nvGrpSpPr>
          <p:cNvPr id="6" name="Group 5"/>
          <p:cNvGrpSpPr/>
          <p:nvPr/>
        </p:nvGrpSpPr>
        <p:grpSpPr>
          <a:xfrm>
            <a:off x="6337967" y="1796819"/>
            <a:ext cx="1952332" cy="2260004"/>
            <a:chOff x="4753475" y="1471885"/>
            <a:chExt cx="1464249" cy="1695003"/>
          </a:xfrm>
        </p:grpSpPr>
        <p:pic>
          <p:nvPicPr>
            <p:cNvPr id="2054" name="Picture 6" descr="Bitmap Design Of Weather And Climate Symbol. Set Of Weather And.. Stock  Photo, Picture And Royalty Free Image. Image 111707448."/>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5016" t="4875" r="5556" b="53147"/>
            <a:stretch/>
          </p:blipFill>
          <p:spPr bwMode="auto">
            <a:xfrm>
              <a:off x="4753475" y="1756280"/>
              <a:ext cx="1380521" cy="648000"/>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p:cNvSpPr txBox="1"/>
            <p:nvPr/>
          </p:nvSpPr>
          <p:spPr>
            <a:xfrm>
              <a:off x="4971938" y="1471885"/>
              <a:ext cx="935786" cy="284742"/>
            </a:xfrm>
            <a:prstGeom prst="rect">
              <a:avLst/>
            </a:prstGeom>
            <a:noFill/>
          </p:spPr>
          <p:txBody>
            <a:bodyPr wrap="none" rtlCol="0">
              <a:spAutoFit/>
            </a:bodyPr>
            <a:lstStyle/>
            <a:p>
              <a:pPr defTabSz="1219170"/>
              <a:r>
                <a:rPr lang="en-US" sz="1867" b="1" dirty="0">
                  <a:solidFill>
                    <a:prstClr val="black"/>
                  </a:solidFill>
                  <a:latin typeface="Calibri"/>
                </a:rPr>
                <a:t>Composite</a:t>
              </a:r>
              <a:endParaRPr lang="en-IN" sz="1867" b="1" dirty="0">
                <a:solidFill>
                  <a:prstClr val="black"/>
                </a:solidFill>
                <a:latin typeface="Calibri"/>
              </a:endParaRPr>
            </a:p>
          </p:txBody>
        </p:sp>
        <p:sp>
          <p:nvSpPr>
            <p:cNvPr id="19" name="TextBox 18"/>
            <p:cNvSpPr txBox="1"/>
            <p:nvPr/>
          </p:nvSpPr>
          <p:spPr>
            <a:xfrm>
              <a:off x="4776464" y="2451308"/>
              <a:ext cx="1441260" cy="715580"/>
            </a:xfrm>
            <a:prstGeom prst="rect">
              <a:avLst/>
            </a:prstGeom>
            <a:noFill/>
          </p:spPr>
          <p:txBody>
            <a:bodyPr wrap="none" rtlCol="0">
              <a:spAutoFit/>
            </a:bodyPr>
            <a:lstStyle/>
            <a:p>
              <a:pPr algn="just" defTabSz="1219170"/>
              <a:r>
                <a:rPr lang="en-US" sz="1400" b="1" dirty="0">
                  <a:solidFill>
                    <a:prstClr val="black"/>
                  </a:solidFill>
                  <a:latin typeface="Calibri"/>
                </a:rPr>
                <a:t>Max. Temp</a:t>
              </a:r>
              <a:r>
                <a:rPr lang="en-US" sz="1400" dirty="0">
                  <a:solidFill>
                    <a:prstClr val="black"/>
                  </a:solidFill>
                  <a:latin typeface="Calibri"/>
                </a:rPr>
                <a:t> :– 47-48 </a:t>
              </a:r>
              <a:r>
                <a:rPr lang="en-US" sz="1400" baseline="30000" dirty="0" err="1">
                  <a:solidFill>
                    <a:prstClr val="black"/>
                  </a:solidFill>
                  <a:latin typeface="Calibri"/>
                </a:rPr>
                <a:t>o</a:t>
              </a:r>
              <a:r>
                <a:rPr lang="en-US" sz="1400" dirty="0" err="1">
                  <a:solidFill>
                    <a:prstClr val="black"/>
                  </a:solidFill>
                  <a:latin typeface="Calibri"/>
                </a:rPr>
                <a:t>C</a:t>
              </a:r>
              <a:endParaRPr lang="en-US" sz="1400" dirty="0">
                <a:solidFill>
                  <a:prstClr val="black"/>
                </a:solidFill>
                <a:latin typeface="Calibri"/>
              </a:endParaRPr>
            </a:p>
            <a:p>
              <a:pPr algn="just" defTabSz="1219170"/>
              <a:r>
                <a:rPr lang="en-US" sz="1400" b="1" dirty="0">
                  <a:solidFill>
                    <a:prstClr val="black"/>
                  </a:solidFill>
                  <a:latin typeface="Calibri"/>
                </a:rPr>
                <a:t>Min. Temp</a:t>
              </a:r>
              <a:r>
                <a:rPr lang="en-US" sz="1400" dirty="0">
                  <a:solidFill>
                    <a:prstClr val="black"/>
                  </a:solidFill>
                  <a:latin typeface="Calibri"/>
                </a:rPr>
                <a:t> :– 7-8 </a:t>
              </a:r>
              <a:r>
                <a:rPr lang="en-US" sz="1400" baseline="30000" dirty="0" err="1">
                  <a:solidFill>
                    <a:prstClr val="black"/>
                  </a:solidFill>
                  <a:latin typeface="Calibri"/>
                </a:rPr>
                <a:t>o</a:t>
              </a:r>
              <a:r>
                <a:rPr lang="en-US" sz="1400" dirty="0" err="1">
                  <a:solidFill>
                    <a:prstClr val="black"/>
                  </a:solidFill>
                  <a:latin typeface="Calibri"/>
                </a:rPr>
                <a:t>C</a:t>
              </a:r>
              <a:endParaRPr lang="en-US" sz="1400" dirty="0">
                <a:solidFill>
                  <a:prstClr val="black"/>
                </a:solidFill>
                <a:latin typeface="Calibri"/>
              </a:endParaRPr>
            </a:p>
            <a:p>
              <a:pPr algn="just" defTabSz="1219170"/>
              <a:r>
                <a:rPr lang="en-US" sz="1400" b="1" dirty="0">
                  <a:solidFill>
                    <a:prstClr val="black"/>
                  </a:solidFill>
                  <a:latin typeface="Calibri"/>
                </a:rPr>
                <a:t>Avg. Annual R.H.</a:t>
              </a:r>
              <a:r>
                <a:rPr lang="en-US" sz="1400" dirty="0">
                  <a:solidFill>
                    <a:prstClr val="black"/>
                  </a:solidFill>
                  <a:latin typeface="Calibri"/>
                </a:rPr>
                <a:t> :- </a:t>
              </a:r>
              <a:r>
                <a:rPr lang="en-IN" sz="1400" dirty="0">
                  <a:solidFill>
                    <a:prstClr val="black"/>
                  </a:solidFill>
                  <a:latin typeface="Calibri"/>
                </a:rPr>
                <a:t>56%</a:t>
              </a:r>
            </a:p>
            <a:p>
              <a:pPr algn="just" defTabSz="1219170"/>
              <a:r>
                <a:rPr lang="en-US" sz="1400" b="1" dirty="0">
                  <a:solidFill>
                    <a:prstClr val="black"/>
                  </a:solidFill>
                  <a:latin typeface="Calibri"/>
                </a:rPr>
                <a:t>Avg. Max UV Index</a:t>
              </a:r>
              <a:r>
                <a:rPr lang="en-US" sz="1400" dirty="0">
                  <a:solidFill>
                    <a:prstClr val="black"/>
                  </a:solidFill>
                  <a:latin typeface="Calibri"/>
                </a:rPr>
                <a:t> :- 9</a:t>
              </a:r>
              <a:endParaRPr lang="en-IN" sz="1400" dirty="0">
                <a:solidFill>
                  <a:prstClr val="black"/>
                </a:solidFill>
                <a:latin typeface="Calibri"/>
              </a:endParaRPr>
            </a:p>
          </p:txBody>
        </p:sp>
      </p:grpSp>
      <p:grpSp>
        <p:nvGrpSpPr>
          <p:cNvPr id="15" name="Group 14"/>
          <p:cNvGrpSpPr/>
          <p:nvPr/>
        </p:nvGrpSpPr>
        <p:grpSpPr>
          <a:xfrm>
            <a:off x="9027419" y="1796819"/>
            <a:ext cx="1948354" cy="2267484"/>
            <a:chOff x="6770566" y="1471885"/>
            <a:chExt cx="1461266" cy="1700613"/>
          </a:xfrm>
        </p:grpSpPr>
        <p:pic>
          <p:nvPicPr>
            <p:cNvPr id="2056" name="Picture 8" descr="Climate, freezing, moderate, rain, snow, winter icon"/>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68395" y="1801000"/>
              <a:ext cx="885140" cy="648000"/>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p:cNvSpPr txBox="1"/>
            <p:nvPr/>
          </p:nvSpPr>
          <p:spPr>
            <a:xfrm>
              <a:off x="7046383" y="1471885"/>
              <a:ext cx="876058" cy="284742"/>
            </a:xfrm>
            <a:prstGeom prst="rect">
              <a:avLst/>
            </a:prstGeom>
            <a:noFill/>
          </p:spPr>
          <p:txBody>
            <a:bodyPr wrap="none" rtlCol="0">
              <a:spAutoFit/>
            </a:bodyPr>
            <a:lstStyle/>
            <a:p>
              <a:pPr defTabSz="1219170"/>
              <a:r>
                <a:rPr lang="en-US" sz="1867" b="1" dirty="0">
                  <a:solidFill>
                    <a:prstClr val="black"/>
                  </a:solidFill>
                  <a:latin typeface="Calibri"/>
                </a:rPr>
                <a:t>Moderate</a:t>
              </a:r>
              <a:endParaRPr lang="en-IN" sz="1867" b="1" dirty="0">
                <a:solidFill>
                  <a:prstClr val="black"/>
                </a:solidFill>
                <a:latin typeface="Calibri"/>
              </a:endParaRPr>
            </a:p>
          </p:txBody>
        </p:sp>
        <p:sp>
          <p:nvSpPr>
            <p:cNvPr id="26" name="TextBox 25"/>
            <p:cNvSpPr txBox="1"/>
            <p:nvPr/>
          </p:nvSpPr>
          <p:spPr>
            <a:xfrm>
              <a:off x="6770566" y="2456918"/>
              <a:ext cx="1461266" cy="715580"/>
            </a:xfrm>
            <a:prstGeom prst="rect">
              <a:avLst/>
            </a:prstGeom>
            <a:noFill/>
          </p:spPr>
          <p:txBody>
            <a:bodyPr wrap="none" rtlCol="0">
              <a:spAutoFit/>
            </a:bodyPr>
            <a:lstStyle/>
            <a:p>
              <a:pPr algn="just" defTabSz="1219170"/>
              <a:r>
                <a:rPr lang="en-US" sz="1400" b="1" dirty="0">
                  <a:solidFill>
                    <a:prstClr val="black"/>
                  </a:solidFill>
                  <a:latin typeface="Calibri"/>
                </a:rPr>
                <a:t>Max. Temp</a:t>
              </a:r>
              <a:r>
                <a:rPr lang="en-US" sz="1400" dirty="0">
                  <a:solidFill>
                    <a:prstClr val="black"/>
                  </a:solidFill>
                  <a:latin typeface="Calibri"/>
                </a:rPr>
                <a:t> :– 32-33 </a:t>
              </a:r>
              <a:r>
                <a:rPr lang="en-US" sz="1400" baseline="30000" dirty="0" err="1">
                  <a:solidFill>
                    <a:prstClr val="black"/>
                  </a:solidFill>
                  <a:latin typeface="Calibri"/>
                </a:rPr>
                <a:t>o</a:t>
              </a:r>
              <a:r>
                <a:rPr lang="en-US" sz="1400" dirty="0" err="1">
                  <a:solidFill>
                    <a:prstClr val="black"/>
                  </a:solidFill>
                  <a:latin typeface="Calibri"/>
                </a:rPr>
                <a:t>C</a:t>
              </a:r>
              <a:endParaRPr lang="en-US" sz="1400" dirty="0">
                <a:solidFill>
                  <a:prstClr val="black"/>
                </a:solidFill>
                <a:latin typeface="Calibri"/>
              </a:endParaRPr>
            </a:p>
            <a:p>
              <a:pPr algn="just" defTabSz="1219170"/>
              <a:r>
                <a:rPr lang="en-US" sz="1400" b="1" dirty="0">
                  <a:solidFill>
                    <a:prstClr val="black"/>
                  </a:solidFill>
                  <a:latin typeface="Calibri"/>
                </a:rPr>
                <a:t>Min. Temp</a:t>
              </a:r>
              <a:r>
                <a:rPr lang="en-US" sz="1400" dirty="0">
                  <a:solidFill>
                    <a:prstClr val="black"/>
                  </a:solidFill>
                  <a:latin typeface="Calibri"/>
                </a:rPr>
                <a:t> :– 7-8 </a:t>
              </a:r>
              <a:r>
                <a:rPr lang="en-US" sz="1400" baseline="30000" dirty="0" err="1">
                  <a:solidFill>
                    <a:prstClr val="black"/>
                  </a:solidFill>
                  <a:latin typeface="Calibri"/>
                </a:rPr>
                <a:t>o</a:t>
              </a:r>
              <a:r>
                <a:rPr lang="en-US" sz="1400" dirty="0" err="1">
                  <a:solidFill>
                    <a:prstClr val="black"/>
                  </a:solidFill>
                  <a:latin typeface="Calibri"/>
                </a:rPr>
                <a:t>C</a:t>
              </a:r>
              <a:endParaRPr lang="en-US" sz="1400" dirty="0">
                <a:solidFill>
                  <a:prstClr val="black"/>
                </a:solidFill>
                <a:latin typeface="Calibri"/>
              </a:endParaRPr>
            </a:p>
            <a:p>
              <a:pPr algn="just" defTabSz="1219170"/>
              <a:r>
                <a:rPr lang="en-US" sz="1400" b="1" dirty="0">
                  <a:solidFill>
                    <a:prstClr val="black"/>
                  </a:solidFill>
                  <a:latin typeface="Calibri"/>
                </a:rPr>
                <a:t>Avg. Annual R.H.</a:t>
              </a:r>
              <a:r>
                <a:rPr lang="en-US" sz="1400" dirty="0">
                  <a:solidFill>
                    <a:prstClr val="black"/>
                  </a:solidFill>
                  <a:latin typeface="Calibri"/>
                </a:rPr>
                <a:t> :- </a:t>
              </a:r>
              <a:r>
                <a:rPr lang="en-IN" sz="1400" dirty="0">
                  <a:solidFill>
                    <a:prstClr val="black"/>
                  </a:solidFill>
                  <a:latin typeface="Calibri"/>
                </a:rPr>
                <a:t>65%</a:t>
              </a:r>
            </a:p>
            <a:p>
              <a:pPr algn="just" defTabSz="1219170"/>
              <a:r>
                <a:rPr lang="en-US" sz="1400" b="1" dirty="0">
                  <a:solidFill>
                    <a:prstClr val="black"/>
                  </a:solidFill>
                  <a:latin typeface="Calibri"/>
                </a:rPr>
                <a:t>Avg. Max UV Index</a:t>
              </a:r>
              <a:r>
                <a:rPr lang="en-US" sz="1400" dirty="0">
                  <a:solidFill>
                    <a:prstClr val="black"/>
                  </a:solidFill>
                  <a:latin typeface="Calibri"/>
                </a:rPr>
                <a:t> :- 11</a:t>
              </a:r>
              <a:endParaRPr lang="en-IN" sz="1400" dirty="0">
                <a:solidFill>
                  <a:prstClr val="black"/>
                </a:solidFill>
                <a:latin typeface="Calibri"/>
              </a:endParaRPr>
            </a:p>
          </p:txBody>
        </p:sp>
      </p:grpSp>
      <p:grpSp>
        <p:nvGrpSpPr>
          <p:cNvPr id="16" name="Group 15"/>
          <p:cNvGrpSpPr/>
          <p:nvPr/>
        </p:nvGrpSpPr>
        <p:grpSpPr>
          <a:xfrm>
            <a:off x="1854792" y="4349756"/>
            <a:ext cx="2111988" cy="2312829"/>
            <a:chOff x="1391094" y="3262316"/>
            <a:chExt cx="1583991" cy="1734622"/>
          </a:xfrm>
        </p:grpSpPr>
        <p:pic>
          <p:nvPicPr>
            <p:cNvPr id="8" name="Picture 7"/>
            <p:cNvPicPr>
              <a:picLocks noChangeAspect="1"/>
            </p:cNvPicPr>
            <p:nvPr/>
          </p:nvPicPr>
          <p:blipFill rotWithShape="1">
            <a:blip r:embed="rId6"/>
            <a:srcRect l="7967" r="10569" b="8864"/>
            <a:stretch/>
          </p:blipFill>
          <p:spPr>
            <a:xfrm>
              <a:off x="1904361" y="3579862"/>
              <a:ext cx="619271" cy="648000"/>
            </a:xfrm>
            <a:prstGeom prst="rect">
              <a:avLst/>
            </a:prstGeom>
          </p:spPr>
        </p:pic>
        <p:sp>
          <p:nvSpPr>
            <p:cNvPr id="27" name="TextBox 26"/>
            <p:cNvSpPr txBox="1"/>
            <p:nvPr/>
          </p:nvSpPr>
          <p:spPr>
            <a:xfrm>
              <a:off x="1603064" y="3262316"/>
              <a:ext cx="1134349" cy="284742"/>
            </a:xfrm>
            <a:prstGeom prst="rect">
              <a:avLst/>
            </a:prstGeom>
            <a:noFill/>
          </p:spPr>
          <p:txBody>
            <a:bodyPr wrap="none" rtlCol="0">
              <a:spAutoFit/>
            </a:bodyPr>
            <a:lstStyle/>
            <a:p>
              <a:pPr defTabSz="1219170"/>
              <a:r>
                <a:rPr lang="en-US" sz="1867" b="1" dirty="0">
                  <a:solidFill>
                    <a:prstClr val="black"/>
                  </a:solidFill>
                  <a:latin typeface="Calibri"/>
                </a:rPr>
                <a:t>Cold &amp; Sunny</a:t>
              </a:r>
              <a:endParaRPr lang="en-IN" sz="1867" b="1" dirty="0">
                <a:solidFill>
                  <a:prstClr val="black"/>
                </a:solidFill>
                <a:latin typeface="Calibri"/>
              </a:endParaRPr>
            </a:p>
          </p:txBody>
        </p:sp>
        <p:sp>
          <p:nvSpPr>
            <p:cNvPr id="28" name="TextBox 27"/>
            <p:cNvSpPr txBox="1"/>
            <p:nvPr/>
          </p:nvSpPr>
          <p:spPr>
            <a:xfrm>
              <a:off x="1391094" y="4281358"/>
              <a:ext cx="1583991" cy="715580"/>
            </a:xfrm>
            <a:prstGeom prst="rect">
              <a:avLst/>
            </a:prstGeom>
            <a:noFill/>
          </p:spPr>
          <p:txBody>
            <a:bodyPr wrap="none" rtlCol="0">
              <a:spAutoFit/>
            </a:bodyPr>
            <a:lstStyle/>
            <a:p>
              <a:pPr algn="just" defTabSz="1219170"/>
              <a:r>
                <a:rPr lang="en-US" sz="1400" b="1" dirty="0">
                  <a:solidFill>
                    <a:prstClr val="black"/>
                  </a:solidFill>
                  <a:latin typeface="Calibri"/>
                </a:rPr>
                <a:t>Max. Temp</a:t>
              </a:r>
              <a:r>
                <a:rPr lang="en-US" sz="1400" dirty="0">
                  <a:solidFill>
                    <a:prstClr val="black"/>
                  </a:solidFill>
                  <a:latin typeface="Calibri"/>
                </a:rPr>
                <a:t> :–  24-25 </a:t>
              </a:r>
              <a:r>
                <a:rPr lang="en-US" sz="1400" baseline="30000" dirty="0" err="1">
                  <a:solidFill>
                    <a:prstClr val="black"/>
                  </a:solidFill>
                  <a:latin typeface="Calibri"/>
                </a:rPr>
                <a:t>o</a:t>
              </a:r>
              <a:r>
                <a:rPr lang="en-US" sz="1400" dirty="0" err="1">
                  <a:solidFill>
                    <a:prstClr val="black"/>
                  </a:solidFill>
                  <a:latin typeface="Calibri"/>
                </a:rPr>
                <a:t>C</a:t>
              </a:r>
              <a:endParaRPr lang="en-US" sz="1400" dirty="0">
                <a:solidFill>
                  <a:prstClr val="black"/>
                </a:solidFill>
                <a:latin typeface="Calibri"/>
              </a:endParaRPr>
            </a:p>
            <a:p>
              <a:pPr algn="just" defTabSz="1219170"/>
              <a:r>
                <a:rPr lang="en-US" sz="1400" b="1" dirty="0">
                  <a:solidFill>
                    <a:prstClr val="black"/>
                  </a:solidFill>
                  <a:latin typeface="Calibri"/>
                </a:rPr>
                <a:t>Min. Temp</a:t>
              </a:r>
              <a:r>
                <a:rPr lang="en-US" sz="1400" dirty="0">
                  <a:solidFill>
                    <a:prstClr val="black"/>
                  </a:solidFill>
                  <a:latin typeface="Calibri"/>
                </a:rPr>
                <a:t> :–  (-6) – (-7) </a:t>
              </a:r>
              <a:r>
                <a:rPr lang="en-US" sz="1400" baseline="30000" dirty="0" err="1">
                  <a:solidFill>
                    <a:prstClr val="black"/>
                  </a:solidFill>
                  <a:latin typeface="Calibri"/>
                </a:rPr>
                <a:t>o</a:t>
              </a:r>
              <a:r>
                <a:rPr lang="en-US" sz="1400" dirty="0" err="1">
                  <a:solidFill>
                    <a:prstClr val="black"/>
                  </a:solidFill>
                  <a:latin typeface="Calibri"/>
                </a:rPr>
                <a:t>C</a:t>
              </a:r>
              <a:endParaRPr lang="en-US" sz="1400" dirty="0">
                <a:solidFill>
                  <a:prstClr val="black"/>
                </a:solidFill>
                <a:latin typeface="Calibri"/>
              </a:endParaRPr>
            </a:p>
            <a:p>
              <a:pPr algn="just" defTabSz="1219170"/>
              <a:r>
                <a:rPr lang="en-US" sz="1400" b="1" dirty="0">
                  <a:solidFill>
                    <a:prstClr val="black"/>
                  </a:solidFill>
                  <a:latin typeface="Calibri"/>
                </a:rPr>
                <a:t>Avg. Annual R.H.</a:t>
              </a:r>
              <a:r>
                <a:rPr lang="en-US" sz="1400" dirty="0">
                  <a:solidFill>
                    <a:prstClr val="black"/>
                  </a:solidFill>
                  <a:latin typeface="Calibri"/>
                </a:rPr>
                <a:t> :- </a:t>
              </a:r>
              <a:r>
                <a:rPr lang="en-IN" sz="1400" dirty="0">
                  <a:solidFill>
                    <a:prstClr val="black"/>
                  </a:solidFill>
                  <a:latin typeface="Calibri"/>
                </a:rPr>
                <a:t>41%</a:t>
              </a:r>
            </a:p>
            <a:p>
              <a:pPr algn="just" defTabSz="1219170"/>
              <a:r>
                <a:rPr lang="en-US" sz="1400" b="1" dirty="0">
                  <a:solidFill>
                    <a:prstClr val="black"/>
                  </a:solidFill>
                  <a:latin typeface="Calibri"/>
                </a:rPr>
                <a:t>Avg. Max UV Index</a:t>
              </a:r>
              <a:r>
                <a:rPr lang="en-US" sz="1400" dirty="0">
                  <a:solidFill>
                    <a:prstClr val="black"/>
                  </a:solidFill>
                  <a:latin typeface="Calibri"/>
                </a:rPr>
                <a:t> :- 12</a:t>
              </a:r>
              <a:endParaRPr lang="en-IN" sz="1400" dirty="0">
                <a:solidFill>
                  <a:prstClr val="black"/>
                </a:solidFill>
                <a:latin typeface="Calibri"/>
              </a:endParaRPr>
            </a:p>
          </p:txBody>
        </p:sp>
      </p:grpSp>
      <p:pic>
        <p:nvPicPr>
          <p:cNvPr id="2060" name="Picture 12" descr="Climate in Guatemala"/>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16695" t="6067" r="6355" b="48329"/>
          <a:stretch/>
        </p:blipFill>
        <p:spPr bwMode="auto">
          <a:xfrm>
            <a:off x="7936959" y="4755232"/>
            <a:ext cx="1457853" cy="864000"/>
          </a:xfrm>
          <a:prstGeom prst="rect">
            <a:avLst/>
          </a:prstGeom>
          <a:noFill/>
          <a:extLst>
            <a:ext uri="{909E8E84-426E-40DD-AFC4-6F175D3DCCD1}">
              <a14:hiddenFill xmlns:a14="http://schemas.microsoft.com/office/drawing/2010/main">
                <a:solidFill>
                  <a:srgbClr val="FFFFFF"/>
                </a:solidFill>
              </a14:hiddenFill>
            </a:ext>
          </a:extLst>
        </p:spPr>
      </p:pic>
      <p:sp>
        <p:nvSpPr>
          <p:cNvPr id="31" name="TextBox 30"/>
          <p:cNvSpPr txBox="1"/>
          <p:nvPr/>
        </p:nvSpPr>
        <p:spPr>
          <a:xfrm>
            <a:off x="7824193" y="4349809"/>
            <a:ext cx="1588897" cy="379656"/>
          </a:xfrm>
          <a:prstGeom prst="rect">
            <a:avLst/>
          </a:prstGeom>
          <a:noFill/>
        </p:spPr>
        <p:txBody>
          <a:bodyPr wrap="none" rtlCol="0">
            <a:spAutoFit/>
          </a:bodyPr>
          <a:lstStyle/>
          <a:p>
            <a:pPr defTabSz="1219170"/>
            <a:r>
              <a:rPr lang="en-US" sz="1867" b="1" dirty="0">
                <a:solidFill>
                  <a:prstClr val="black"/>
                </a:solidFill>
                <a:latin typeface="Calibri"/>
              </a:rPr>
              <a:t>Cold &amp; Cloudy</a:t>
            </a:r>
            <a:endParaRPr lang="en-IN" sz="1867" b="1" dirty="0">
              <a:solidFill>
                <a:prstClr val="black"/>
              </a:solidFill>
              <a:latin typeface="Calibri"/>
            </a:endParaRPr>
          </a:p>
        </p:txBody>
      </p:sp>
      <p:sp>
        <p:nvSpPr>
          <p:cNvPr id="32" name="TextBox 31"/>
          <p:cNvSpPr txBox="1"/>
          <p:nvPr/>
        </p:nvSpPr>
        <p:spPr>
          <a:xfrm>
            <a:off x="7543804" y="5715070"/>
            <a:ext cx="2203360" cy="954107"/>
          </a:xfrm>
          <a:prstGeom prst="rect">
            <a:avLst/>
          </a:prstGeom>
          <a:noFill/>
        </p:spPr>
        <p:txBody>
          <a:bodyPr wrap="none" rtlCol="0">
            <a:spAutoFit/>
          </a:bodyPr>
          <a:lstStyle/>
          <a:p>
            <a:pPr algn="just" defTabSz="1219170"/>
            <a:r>
              <a:rPr lang="en-US" sz="1400" b="1" dirty="0">
                <a:solidFill>
                  <a:prstClr val="black"/>
                </a:solidFill>
                <a:latin typeface="Calibri"/>
              </a:rPr>
              <a:t>Max. Temp</a:t>
            </a:r>
            <a:r>
              <a:rPr lang="en-US" sz="1400" dirty="0">
                <a:solidFill>
                  <a:prstClr val="black"/>
                </a:solidFill>
                <a:latin typeface="Calibri"/>
              </a:rPr>
              <a:t> :–  32-33 </a:t>
            </a:r>
            <a:r>
              <a:rPr lang="en-US" sz="1400" baseline="30000" dirty="0" err="1">
                <a:solidFill>
                  <a:prstClr val="black"/>
                </a:solidFill>
                <a:latin typeface="Calibri"/>
              </a:rPr>
              <a:t>o</a:t>
            </a:r>
            <a:r>
              <a:rPr lang="en-US" sz="1400" dirty="0" err="1">
                <a:solidFill>
                  <a:prstClr val="black"/>
                </a:solidFill>
                <a:latin typeface="Calibri"/>
              </a:rPr>
              <a:t>C</a:t>
            </a:r>
            <a:endParaRPr lang="en-US" sz="1400" dirty="0">
              <a:solidFill>
                <a:prstClr val="black"/>
              </a:solidFill>
              <a:latin typeface="Calibri"/>
            </a:endParaRPr>
          </a:p>
          <a:p>
            <a:pPr algn="just" defTabSz="1219170"/>
            <a:r>
              <a:rPr lang="en-US" sz="1400" b="1" dirty="0">
                <a:solidFill>
                  <a:prstClr val="black"/>
                </a:solidFill>
                <a:latin typeface="Calibri"/>
              </a:rPr>
              <a:t>Min. Temp</a:t>
            </a:r>
            <a:r>
              <a:rPr lang="en-US" sz="1400" dirty="0">
                <a:solidFill>
                  <a:prstClr val="black"/>
                </a:solidFill>
                <a:latin typeface="Calibri"/>
              </a:rPr>
              <a:t> :–  (-9) – (-10) </a:t>
            </a:r>
            <a:r>
              <a:rPr lang="en-US" sz="1400" baseline="30000" dirty="0" err="1">
                <a:solidFill>
                  <a:prstClr val="black"/>
                </a:solidFill>
                <a:latin typeface="Calibri"/>
              </a:rPr>
              <a:t>o</a:t>
            </a:r>
            <a:r>
              <a:rPr lang="en-US" sz="1400" dirty="0" err="1">
                <a:solidFill>
                  <a:prstClr val="black"/>
                </a:solidFill>
                <a:latin typeface="Calibri"/>
              </a:rPr>
              <a:t>C</a:t>
            </a:r>
            <a:endParaRPr lang="en-US" sz="1400" dirty="0">
              <a:solidFill>
                <a:prstClr val="black"/>
              </a:solidFill>
              <a:latin typeface="Calibri"/>
            </a:endParaRPr>
          </a:p>
          <a:p>
            <a:pPr algn="just" defTabSz="1219170"/>
            <a:r>
              <a:rPr lang="en-US" sz="1400" b="1" dirty="0">
                <a:solidFill>
                  <a:prstClr val="black"/>
                </a:solidFill>
                <a:latin typeface="Calibri"/>
              </a:rPr>
              <a:t>Avg. Annual R.H.</a:t>
            </a:r>
            <a:r>
              <a:rPr lang="en-US" sz="1400" dirty="0">
                <a:solidFill>
                  <a:prstClr val="black"/>
                </a:solidFill>
                <a:latin typeface="Calibri"/>
              </a:rPr>
              <a:t> :- </a:t>
            </a:r>
            <a:r>
              <a:rPr lang="en-IN" sz="1400" dirty="0">
                <a:solidFill>
                  <a:prstClr val="black"/>
                </a:solidFill>
                <a:latin typeface="Calibri"/>
              </a:rPr>
              <a:t>34%</a:t>
            </a:r>
          </a:p>
          <a:p>
            <a:pPr algn="just" defTabSz="1219170"/>
            <a:r>
              <a:rPr lang="en-US" sz="1400" b="1" dirty="0">
                <a:solidFill>
                  <a:prstClr val="black"/>
                </a:solidFill>
                <a:latin typeface="Calibri"/>
              </a:rPr>
              <a:t>Avg. Max UV Index</a:t>
            </a:r>
            <a:r>
              <a:rPr lang="en-US" sz="1400" dirty="0">
                <a:solidFill>
                  <a:prstClr val="black"/>
                </a:solidFill>
                <a:latin typeface="Calibri"/>
              </a:rPr>
              <a:t> :- 12</a:t>
            </a:r>
            <a:endParaRPr lang="en-IN" sz="1400" dirty="0">
              <a:solidFill>
                <a:prstClr val="black"/>
              </a:solidFill>
              <a:latin typeface="Calibri"/>
            </a:endParaRPr>
          </a:p>
        </p:txBody>
      </p:sp>
      <p:pic>
        <p:nvPicPr>
          <p:cNvPr id="33" name="Picture 32"/>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11184661" y="6541983"/>
            <a:ext cx="864000" cy="239900"/>
          </a:xfrm>
          <a:prstGeom prst="rect">
            <a:avLst/>
          </a:prstGeom>
        </p:spPr>
      </p:pic>
    </p:spTree>
    <p:extLst>
      <p:ext uri="{BB962C8B-B14F-4D97-AF65-F5344CB8AC3E}">
        <p14:creationId xmlns:p14="http://schemas.microsoft.com/office/powerpoint/2010/main" val="376636808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txBox="1">
            <a:spLocks noGrp="1" noChangeArrowheads="1"/>
          </p:cNvSpPr>
          <p:nvPr/>
        </p:nvSpPr>
        <p:spPr bwMode="auto">
          <a:xfrm>
            <a:off x="609600" y="6357938"/>
            <a:ext cx="3179460" cy="184666"/>
          </a:xfrm>
          <a:prstGeom prst="rect">
            <a:avLst/>
          </a:prstGeom>
          <a:noFill/>
          <a:ln w="9525">
            <a:noFill/>
            <a:miter lim="800000"/>
            <a:headEnd/>
            <a:tailEnd/>
          </a:ln>
        </p:spPr>
        <p:txBody>
          <a:bodyPr wrap="none" lIns="0" tIns="0" rIns="0" bIns="0">
            <a:spAutoFit/>
          </a:bodyPr>
          <a:lstStyle/>
          <a:p>
            <a:pPr marL="0" marR="0" lvl="0" indent="0" algn="l" defTabSz="457200" rtl="0" eaLnBrk="1" fontAlgn="auto" latinLnBrk="0" hangingPunct="1">
              <a:lnSpc>
                <a:spcPct val="100000"/>
              </a:lnSpc>
              <a:spcBef>
                <a:spcPts val="0"/>
              </a:spcBef>
              <a:spcAft>
                <a:spcPts val="0"/>
              </a:spcAft>
              <a:buClrTx/>
              <a:buSzTx/>
              <a:buFont typeface="Arial" charset="0"/>
              <a:buNone/>
              <a:tabLst/>
              <a:defRPr/>
            </a:pPr>
            <a:r>
              <a:rPr kumimoji="0" lang="en-US" sz="1200" b="0" i="0" u="none" strike="noStrike" kern="1200" cap="none" spc="0" normalizeH="0" baseline="0" noProof="0">
                <a:ln>
                  <a:noFill/>
                </a:ln>
                <a:solidFill>
                  <a:srgbClr val="EBEBEB"/>
                </a:solidFill>
                <a:effectLst/>
                <a:uLnTx/>
                <a:uFillTx/>
                <a:latin typeface="Trebuchet MS" panose="020B0603020202020204"/>
                <a:ea typeface="+mn-ea"/>
                <a:cs typeface="+mn-cs"/>
              </a:rPr>
              <a:t>International Training Programme, 10 May 2012 </a:t>
            </a:r>
            <a:endParaRPr kumimoji="0" lang="en-GB" sz="1200" b="0" i="0" u="none" strike="noStrike" kern="1200" cap="none" spc="0" normalizeH="0" baseline="0" noProof="0">
              <a:ln>
                <a:noFill/>
              </a:ln>
              <a:solidFill>
                <a:srgbClr val="EBEBEB"/>
              </a:solidFill>
              <a:effectLst/>
              <a:uLnTx/>
              <a:uFillTx/>
              <a:latin typeface="Trebuchet MS" panose="020B0603020202020204"/>
              <a:ea typeface="+mn-ea"/>
              <a:cs typeface="+mn-cs"/>
            </a:endParaRPr>
          </a:p>
        </p:txBody>
      </p:sp>
      <p:sp>
        <p:nvSpPr>
          <p:cNvPr id="26627" name="Rectangle 2"/>
          <p:cNvSpPr>
            <a:spLocks noChangeArrowheads="1"/>
          </p:cNvSpPr>
          <p:nvPr/>
        </p:nvSpPr>
        <p:spPr bwMode="auto">
          <a:xfrm>
            <a:off x="0" y="5516564"/>
            <a:ext cx="12192000" cy="1341437"/>
          </a:xfrm>
          <a:prstGeom prst="rect">
            <a:avLst/>
          </a:prstGeom>
          <a:solidFill>
            <a:schemeClr val="bg1"/>
          </a:solidFill>
          <a:ln w="9525">
            <a:noFill/>
            <a:miter lim="800000"/>
            <a:headEnd/>
            <a:tailEnd/>
          </a:ln>
        </p:spPr>
        <p:txBody>
          <a:bodyPr wrap="none" anchor="ctr"/>
          <a:lstStyle/>
          <a:p>
            <a:pPr marL="0" marR="0" lvl="0" indent="0" algn="l" defTabSz="457200" rtl="0" eaLnBrk="1" fontAlgn="auto" latinLnBrk="0" hangingPunct="1">
              <a:lnSpc>
                <a:spcPct val="100000"/>
              </a:lnSpc>
              <a:spcBef>
                <a:spcPts val="0"/>
              </a:spcBef>
              <a:spcAft>
                <a:spcPts val="0"/>
              </a:spcAft>
              <a:buClrTx/>
              <a:buSzTx/>
              <a:buFont typeface="Arial" charset="0"/>
              <a:buNone/>
              <a:tabLst/>
              <a:defRPr/>
            </a:pPr>
            <a:endParaRPr kumimoji="0" lang="en-IN" sz="1800" b="0" i="0" u="none" strike="noStrike" kern="1200" cap="none" spc="0" normalizeH="0" baseline="0" noProof="0">
              <a:ln>
                <a:noFill/>
              </a:ln>
              <a:solidFill>
                <a:prstClr val="black"/>
              </a:solidFill>
              <a:effectLst/>
              <a:uLnTx/>
              <a:uFillTx/>
              <a:latin typeface="Trebuchet MS" panose="020B0603020202020204"/>
              <a:ea typeface="+mn-ea"/>
              <a:cs typeface="+mn-cs"/>
            </a:endParaRPr>
          </a:p>
        </p:txBody>
      </p:sp>
      <p:sp>
        <p:nvSpPr>
          <p:cNvPr id="26628" name="Text Box 3"/>
          <p:cNvSpPr txBox="1">
            <a:spLocks noChangeArrowheads="1"/>
          </p:cNvSpPr>
          <p:nvPr/>
        </p:nvSpPr>
        <p:spPr bwMode="auto">
          <a:xfrm rot="-5400000">
            <a:off x="5865167" y="487363"/>
            <a:ext cx="461665" cy="12192000"/>
          </a:xfrm>
          <a:prstGeom prst="rect">
            <a:avLst/>
          </a:prstGeom>
          <a:solidFill>
            <a:schemeClr val="accent1"/>
          </a:solidFill>
          <a:ln w="9525">
            <a:noFill/>
            <a:miter lim="800000"/>
            <a:headEnd/>
            <a:tailEnd/>
          </a:ln>
        </p:spPr>
        <p:txBody>
          <a:bodyPr vert="eaVert">
            <a:spAutoFit/>
          </a:bodyPr>
          <a:lstStyle/>
          <a:p>
            <a:pPr marL="0" marR="0" lvl="0" indent="0" algn="ctr" defTabSz="457200" rtl="0" eaLnBrk="1" fontAlgn="auto" latinLnBrk="0" hangingPunct="1">
              <a:lnSpc>
                <a:spcPct val="100000"/>
              </a:lnSpc>
              <a:spcBef>
                <a:spcPts val="0"/>
              </a:spcBef>
              <a:spcAft>
                <a:spcPts val="0"/>
              </a:spcAft>
              <a:buClrTx/>
              <a:buSzTx/>
              <a:buFont typeface="Arial" charset="0"/>
              <a:buNone/>
              <a:tabLst/>
              <a:defRPr/>
            </a:pPr>
            <a:endParaRPr kumimoji="0" lang="sv-SE" sz="1800" b="1"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26629" name="Text Box 4"/>
          <p:cNvSpPr txBox="1">
            <a:spLocks noChangeArrowheads="1"/>
          </p:cNvSpPr>
          <p:nvPr/>
        </p:nvSpPr>
        <p:spPr bwMode="auto">
          <a:xfrm rot="-5400000">
            <a:off x="5589227" y="-252362"/>
            <a:ext cx="1015663" cy="12194118"/>
          </a:xfrm>
          <a:prstGeom prst="rect">
            <a:avLst/>
          </a:prstGeom>
          <a:solidFill>
            <a:srgbClr val="FFCC00"/>
          </a:solidFill>
          <a:ln w="9525">
            <a:noFill/>
            <a:miter lim="800000"/>
            <a:headEnd/>
            <a:tailEnd/>
          </a:ln>
        </p:spPr>
        <p:txBody>
          <a:bodyPr vert="eaVert" wrap="square">
            <a:spAutoFit/>
          </a:bodyPr>
          <a:lstStyle/>
          <a:p>
            <a:pPr marL="0" marR="0" lvl="0" indent="0" algn="l" defTabSz="457200" rtl="0" eaLnBrk="1" fontAlgn="auto" latinLnBrk="0" hangingPunct="1">
              <a:lnSpc>
                <a:spcPct val="100000"/>
              </a:lnSpc>
              <a:spcBef>
                <a:spcPts val="0"/>
              </a:spcBef>
              <a:spcAft>
                <a:spcPts val="0"/>
              </a:spcAft>
              <a:buClrTx/>
              <a:buSzTx/>
              <a:buFont typeface="Arial" charset="0"/>
              <a:buNone/>
              <a:tabLst/>
              <a:defRPr/>
            </a:pPr>
            <a:r>
              <a:rPr kumimoji="0" lang="sv-SE" sz="1800" b="1" i="0" u="none" strike="noStrike" kern="1200" cap="none" spc="0" normalizeH="0" baseline="0" noProof="0" dirty="0">
                <a:ln>
                  <a:noFill/>
                </a:ln>
                <a:solidFill>
                  <a:prstClr val="black"/>
                </a:solidFill>
                <a:effectLst/>
                <a:uLnTx/>
                <a:uFillTx/>
                <a:latin typeface="Times New Roman" pitchFamily="18" charset="0"/>
                <a:ea typeface="+mn-ea"/>
                <a:cs typeface="+mn-cs"/>
              </a:rPr>
              <a:t>     Stage 2 : Building consensus among committee members</a:t>
            </a:r>
          </a:p>
          <a:p>
            <a:pPr marL="0" marR="0" lvl="0" indent="0" algn="l" defTabSz="457200" rtl="0" eaLnBrk="1" fontAlgn="auto" latinLnBrk="0" hangingPunct="1">
              <a:lnSpc>
                <a:spcPct val="100000"/>
              </a:lnSpc>
              <a:spcBef>
                <a:spcPts val="0"/>
              </a:spcBef>
              <a:spcAft>
                <a:spcPts val="0"/>
              </a:spcAft>
              <a:buClrTx/>
              <a:buSzTx/>
              <a:buFont typeface="Arial" charset="0"/>
              <a:buNone/>
              <a:tabLst/>
              <a:defRPr/>
            </a:pPr>
            <a:r>
              <a:rPr kumimoji="0" lang="sv-SE" sz="1800" b="1" i="0" u="none" strike="noStrike" kern="1200" cap="none" spc="0" normalizeH="0" baseline="0" noProof="0" dirty="0">
                <a:ln>
                  <a:noFill/>
                </a:ln>
                <a:solidFill>
                  <a:prstClr val="black"/>
                </a:solidFill>
                <a:effectLst/>
                <a:uLnTx/>
                <a:uFillTx/>
                <a:latin typeface="Times New Roman" pitchFamily="18" charset="0"/>
                <a:ea typeface="+mn-ea"/>
                <a:cs typeface="+mn-cs"/>
              </a:rPr>
              <a:t>     Stage 3: Building national consensus</a:t>
            </a:r>
          </a:p>
          <a:p>
            <a:pPr marL="0" marR="0" lvl="0" indent="0" algn="l" defTabSz="457200" rtl="0" eaLnBrk="1" fontAlgn="auto" latinLnBrk="0" hangingPunct="1">
              <a:lnSpc>
                <a:spcPct val="100000"/>
              </a:lnSpc>
              <a:spcBef>
                <a:spcPts val="0"/>
              </a:spcBef>
              <a:spcAft>
                <a:spcPts val="0"/>
              </a:spcAft>
              <a:buClrTx/>
              <a:buSzTx/>
              <a:buFont typeface="Arial" charset="0"/>
              <a:buNone/>
              <a:tabLst/>
              <a:defRPr/>
            </a:pPr>
            <a:r>
              <a:rPr kumimoji="0" lang="sv-SE" sz="1800" b="1" i="0" u="none" strike="noStrike" kern="1200" cap="none" spc="0" normalizeH="0" baseline="0" noProof="0" dirty="0">
                <a:ln>
                  <a:noFill/>
                </a:ln>
                <a:solidFill>
                  <a:prstClr val="black"/>
                </a:solidFill>
                <a:effectLst/>
                <a:uLnTx/>
                <a:uFillTx/>
                <a:latin typeface="Times New Roman" pitchFamily="18" charset="0"/>
                <a:ea typeface="+mn-ea"/>
                <a:cs typeface="+mn-cs"/>
              </a:rPr>
              <a:t>     Stage 4 – Collaboration of Science, Technology and Expertise </a:t>
            </a:r>
          </a:p>
        </p:txBody>
      </p:sp>
      <p:sp>
        <p:nvSpPr>
          <p:cNvPr id="622597" name="AutoShape 5"/>
          <p:cNvSpPr>
            <a:spLocks noChangeArrowheads="1"/>
          </p:cNvSpPr>
          <p:nvPr/>
        </p:nvSpPr>
        <p:spPr bwMode="auto">
          <a:xfrm rot="20661656">
            <a:off x="699392" y="2792414"/>
            <a:ext cx="3272367" cy="2619375"/>
          </a:xfrm>
          <a:prstGeom prst="rightArrow">
            <a:avLst>
              <a:gd name="adj1" fmla="val 52769"/>
              <a:gd name="adj2" fmla="val 68259"/>
            </a:avLst>
          </a:prstGeom>
          <a:solidFill>
            <a:srgbClr val="C4EEC9">
              <a:alpha val="42999"/>
            </a:srgbClr>
          </a:solidFill>
          <a:ln w="9525">
            <a:solidFill>
              <a:schemeClr val="tx1"/>
            </a:solidFill>
            <a:miter lim="800000"/>
            <a:headEnd/>
            <a:tailEnd/>
          </a:ln>
          <a:effectLs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 typeface="Arial" pitchFamily="34" charset="0"/>
              <a:buNone/>
              <a:tabLst/>
              <a:defRPr/>
            </a:pPr>
            <a:r>
              <a:rPr kumimoji="0" lang="en-US" sz="2000" b="1" i="0" u="none" strike="noStrike" kern="1200" cap="none" spc="0" normalizeH="0" baseline="0" noProof="0" dirty="0">
                <a:ln>
                  <a:noFill/>
                </a:ln>
                <a:solidFill>
                  <a:srgbClr val="0000FF"/>
                </a:solidFill>
                <a:effectLst>
                  <a:outerShdw blurRad="38100" dist="38100" dir="2700000" algn="tl">
                    <a:srgbClr val="000000"/>
                  </a:outerShdw>
                </a:effectLst>
                <a:uLnTx/>
                <a:uFillTx/>
                <a:latin typeface="Times New Roman" panose="02020603050405020304" pitchFamily="18" charset="0"/>
                <a:ea typeface="+mn-ea"/>
                <a:cs typeface="Times New Roman" panose="02020603050405020304" pitchFamily="18" charset="0"/>
              </a:rPr>
              <a:t>STAGE 1</a:t>
            </a:r>
          </a:p>
          <a:p>
            <a:pPr marL="0" marR="0" lvl="0" indent="0" algn="l" defTabSz="457200" rtl="0" eaLnBrk="1" fontAlgn="auto" latinLnBrk="0" hangingPunct="1">
              <a:lnSpc>
                <a:spcPct val="100000"/>
              </a:lnSpc>
              <a:spcBef>
                <a:spcPts val="0"/>
              </a:spcBef>
              <a:spcAft>
                <a:spcPts val="0"/>
              </a:spcAft>
              <a:buClrTx/>
              <a:buSzTx/>
              <a:buFont typeface="Arial" pitchFamily="34" charset="0"/>
              <a:buNone/>
              <a:tabLst/>
              <a:defRPr/>
            </a:pPr>
            <a:endParaRPr kumimoji="0" lang="en-US" sz="2000" b="1" i="0" u="none" strike="noStrike" kern="1200" cap="none" spc="0" normalizeH="0" baseline="0" noProof="0" dirty="0">
              <a:ln>
                <a:noFill/>
              </a:ln>
              <a:solidFill>
                <a:prstClr val="black"/>
              </a:solidFill>
              <a:effectLst>
                <a:outerShdw blurRad="38100" dist="38100" dir="2700000" algn="tl">
                  <a:srgbClr val="000000"/>
                </a:outerShdw>
              </a:effectLst>
              <a:uLnTx/>
              <a:uFillTx/>
              <a:latin typeface="Times New Roman" panose="02020603050405020304" pitchFamily="18" charset="0"/>
              <a:ea typeface="+mn-ea"/>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 typeface="Arial" pitchFamily="34" charset="0"/>
              <a:buNone/>
              <a:tabLst/>
              <a:defRPr/>
            </a:pP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New Work </a:t>
            </a:r>
          </a:p>
          <a:p>
            <a:pPr marL="0" marR="0" lvl="0" indent="0" algn="l" defTabSz="457200" rtl="0" eaLnBrk="1" fontAlgn="auto" latinLnBrk="0" hangingPunct="1">
              <a:lnSpc>
                <a:spcPct val="100000"/>
              </a:lnSpc>
              <a:spcBef>
                <a:spcPts val="0"/>
              </a:spcBef>
              <a:spcAft>
                <a:spcPts val="0"/>
              </a:spcAft>
              <a:buClrTx/>
              <a:buSzTx/>
              <a:buFont typeface="Arial" pitchFamily="34" charset="0"/>
              <a:buNone/>
              <a:tabLst/>
              <a:defRPr/>
            </a:pP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Item Proposal </a:t>
            </a:r>
          </a:p>
          <a:p>
            <a:pPr marL="0" marR="0" lvl="0" indent="0" algn="l" defTabSz="457200" rtl="0" eaLnBrk="1" fontAlgn="auto" latinLnBrk="0" hangingPunct="1">
              <a:lnSpc>
                <a:spcPct val="100000"/>
              </a:lnSpc>
              <a:spcBef>
                <a:spcPts val="0"/>
              </a:spcBef>
              <a:spcAft>
                <a:spcPts val="0"/>
              </a:spcAft>
              <a:buClrTx/>
              <a:buSzTx/>
              <a:buFont typeface="Arial" pitchFamily="34" charset="0"/>
              <a:buNone/>
              <a:tabLst/>
              <a:defRPr/>
            </a:pPr>
            <a:r>
              <a:rPr kumimoji="0" lang="en-US" sz="1800" b="1" i="0" u="none" strike="noStrike" kern="1200" cap="none" spc="0" normalizeH="0" baseline="0" noProof="0" dirty="0">
                <a:ln>
                  <a:noFill/>
                </a:ln>
                <a:solidFill>
                  <a:srgbClr val="0000FF"/>
                </a:solidFill>
                <a:effectLst/>
                <a:uLnTx/>
                <a:uFillTx/>
                <a:latin typeface="Trebuchet MS" panose="020B0603020202020204"/>
                <a:ea typeface="+mn-ea"/>
                <a:cs typeface="Arial" panose="020B0604020202020204" pitchFamily="34" charset="0"/>
              </a:rPr>
              <a:t>(NWIP)</a:t>
            </a:r>
          </a:p>
        </p:txBody>
      </p:sp>
      <p:sp>
        <p:nvSpPr>
          <p:cNvPr id="26631" name="Text Box 6"/>
          <p:cNvSpPr txBox="1">
            <a:spLocks noChangeArrowheads="1"/>
          </p:cNvSpPr>
          <p:nvPr/>
        </p:nvSpPr>
        <p:spPr bwMode="auto">
          <a:xfrm rot="-957940">
            <a:off x="3522133" y="4724401"/>
            <a:ext cx="1634067" cy="366713"/>
          </a:xfrm>
          <a:prstGeom prst="rect">
            <a:avLst/>
          </a:prstGeom>
          <a:noFill/>
          <a:ln w="9525">
            <a:noFill/>
            <a:miter lim="800000"/>
            <a:headEnd/>
            <a:tailEnd/>
          </a:ln>
        </p:spPr>
        <p:txBody>
          <a:bodyPr>
            <a:spAutoFit/>
          </a:bodyPr>
          <a:lstStyle/>
          <a:p>
            <a:pPr marL="0" marR="0" lvl="0" indent="0" algn="l" defTabSz="457200" rtl="0" eaLnBrk="1" fontAlgn="auto" latinLnBrk="0" hangingPunct="1">
              <a:lnSpc>
                <a:spcPct val="100000"/>
              </a:lnSpc>
              <a:spcBef>
                <a:spcPct val="50000"/>
              </a:spcBef>
              <a:spcAft>
                <a:spcPts val="0"/>
              </a:spcAft>
              <a:buClrTx/>
              <a:buSzTx/>
              <a:buFont typeface="Arial" charset="0"/>
              <a:buNone/>
              <a:tabLst/>
              <a:defRPr/>
            </a:pPr>
            <a:endParaRPr kumimoji="0" lang="en-IN" sz="1800" b="1" i="0" u="none" strike="noStrike" kern="1200" cap="none" spc="0" normalizeH="0" baseline="0" noProof="0">
              <a:ln>
                <a:noFill/>
              </a:ln>
              <a:solidFill>
                <a:prstClr val="black"/>
              </a:solidFill>
              <a:effectLst/>
              <a:uLnTx/>
              <a:uFillTx/>
              <a:latin typeface="Trebuchet MS" panose="020B0603020202020204"/>
              <a:ea typeface="+mn-ea"/>
              <a:cs typeface="+mn-cs"/>
            </a:endParaRPr>
          </a:p>
        </p:txBody>
      </p:sp>
      <p:sp>
        <p:nvSpPr>
          <p:cNvPr id="13320" name="AutoShape 8"/>
          <p:cNvSpPr>
            <a:spLocks noChangeArrowheads="1"/>
          </p:cNvSpPr>
          <p:nvPr/>
        </p:nvSpPr>
        <p:spPr bwMode="auto">
          <a:xfrm rot="20661656">
            <a:off x="2997201" y="2247900"/>
            <a:ext cx="2205567" cy="2738438"/>
          </a:xfrm>
          <a:prstGeom prst="rightArrow">
            <a:avLst>
              <a:gd name="adj1" fmla="val 52769"/>
              <a:gd name="adj2" fmla="val 68259"/>
            </a:avLst>
          </a:prstGeom>
          <a:solidFill>
            <a:schemeClr val="accent1"/>
          </a:solidFill>
          <a:ln w="9525">
            <a:solidFill>
              <a:schemeClr val="tx1"/>
            </a:solidFill>
            <a:miter lim="800000"/>
            <a:headEnd/>
            <a:tailEnd/>
          </a:ln>
        </p:spPr>
        <p:txBody>
          <a:bodyPr wrap="none" anchor="ctr"/>
          <a:lstStyle>
            <a:lvl1pPr defTabSz="457200" eaLnBrk="0" hangingPunct="0">
              <a:buFont typeface="Arial" panose="020B0604020202020204" pitchFamily="34" charset="0"/>
              <a:defRPr>
                <a:solidFill>
                  <a:schemeClr val="tx1"/>
                </a:solidFill>
                <a:latin typeface="Arial" panose="020B0604020202020204" pitchFamily="34" charset="0"/>
                <a:cs typeface="Arial" panose="020B0604020202020204" pitchFamily="34" charset="0"/>
              </a:defRPr>
            </a:lvl1pPr>
            <a:lvl2pPr marL="742950" indent="-285750" defTabSz="457200" eaLnBrk="0" hangingPunct="0">
              <a:buFont typeface="Arial" panose="020B0604020202020204" pitchFamily="34" charset="0"/>
              <a:defRPr>
                <a:solidFill>
                  <a:schemeClr val="tx1"/>
                </a:solidFill>
                <a:latin typeface="Arial" panose="020B0604020202020204" pitchFamily="34" charset="0"/>
                <a:cs typeface="Arial" panose="020B0604020202020204" pitchFamily="34" charset="0"/>
              </a:defRPr>
            </a:lvl2pPr>
            <a:lvl3pPr marL="1143000" indent="-228600" defTabSz="457200" eaLnBrk="0" hangingPunct="0">
              <a:buFont typeface="Arial" panose="020B0604020202020204" pitchFamily="34" charset="0"/>
              <a:defRPr>
                <a:solidFill>
                  <a:schemeClr val="tx1"/>
                </a:solidFill>
                <a:latin typeface="Arial" panose="020B0604020202020204" pitchFamily="34" charset="0"/>
                <a:cs typeface="Arial" panose="020B0604020202020204" pitchFamily="34" charset="0"/>
              </a:defRPr>
            </a:lvl3pPr>
            <a:lvl4pPr marL="1600200" indent="-228600" defTabSz="457200" eaLnBrk="0" hangingPunct="0">
              <a:buFont typeface="Arial" panose="020B0604020202020204" pitchFamily="34" charset="0"/>
              <a:defRPr>
                <a:solidFill>
                  <a:schemeClr val="tx1"/>
                </a:solidFill>
                <a:latin typeface="Arial" panose="020B0604020202020204" pitchFamily="34" charset="0"/>
                <a:cs typeface="Arial" panose="020B0604020202020204" pitchFamily="34" charset="0"/>
              </a:defRPr>
            </a:lvl4pPr>
            <a:lvl5pPr marL="2057400" indent="-228600" defTabSz="457200" eaLnBrk="0" hangingPunct="0">
              <a:buFont typeface="Arial" panose="020B0604020202020204" pitchFamily="34" charse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cs typeface="Arial" panose="020B0604020202020204" pitchFamily="34" charset="0"/>
              </a:defRPr>
            </a:lvl9pPr>
          </a:lstStyle>
          <a:p>
            <a:pPr marL="0" marR="0" lvl="0" indent="0" algn="ctr" defTabSz="457200" rtl="0" eaLnBrk="0" fontAlgn="auto" latinLnBrk="0" hangingPunct="0">
              <a:lnSpc>
                <a:spcPct val="100000"/>
              </a:lnSpc>
              <a:spcBef>
                <a:spcPct val="50000"/>
              </a:spcBef>
              <a:spcAft>
                <a:spcPts val="0"/>
              </a:spcAft>
              <a:buClrTx/>
              <a:buSzTx/>
              <a:buFont typeface="Arial" panose="020B0604020202020204" pitchFamily="34" charset="0"/>
              <a:buNone/>
              <a:tabLst/>
              <a:defRPr/>
            </a:pPr>
            <a:r>
              <a:rPr kumimoji="0" lang="en-US" sz="1800" b="1" i="0" u="none" strike="noStrike" kern="1200" cap="none" spc="0" normalizeH="0" baseline="0" noProof="0" dirty="0">
                <a:ln>
                  <a:noFill/>
                </a:ln>
                <a:solidFill>
                  <a:srgbClr val="0000FF"/>
                </a:solidFill>
                <a:effectLst>
                  <a:outerShdw blurRad="38100" dist="38100" dir="2700000" algn="tl">
                    <a:srgbClr val="C0C0C0"/>
                  </a:outerShdw>
                </a:effectLst>
                <a:uLnTx/>
                <a:uFillTx/>
                <a:latin typeface="Arial" charset="0"/>
                <a:ea typeface="+mn-ea"/>
                <a:cs typeface="Arial" panose="020B0604020202020204" pitchFamily="34" charset="0"/>
              </a:rPr>
              <a:t>   </a:t>
            </a:r>
            <a:r>
              <a:rPr kumimoji="0" lang="en-US" sz="2000" b="1" i="0" u="none" strike="noStrike" kern="1200" cap="none" spc="0" normalizeH="0" baseline="0" noProof="0" dirty="0">
                <a:ln>
                  <a:noFill/>
                </a:ln>
                <a:solidFill>
                  <a:prstClr val="black"/>
                </a:solidFill>
                <a:effectLst>
                  <a:outerShdw blurRad="38100" dist="38100" dir="2700000" algn="tl">
                    <a:srgbClr val="C0C0C0"/>
                  </a:outerShdw>
                </a:effectLst>
                <a:uLnTx/>
                <a:uFillTx/>
                <a:latin typeface="Times New Roman" panose="02020603050405020304" pitchFamily="18" charset="0"/>
                <a:ea typeface="+mn-ea"/>
                <a:cs typeface="Times New Roman" panose="02020603050405020304" pitchFamily="18" charset="0"/>
              </a:rPr>
              <a:t>STAGE 2</a:t>
            </a:r>
          </a:p>
          <a:p>
            <a:pPr marL="0" marR="0" lvl="0" indent="0" algn="ctr" defTabSz="457200" rtl="0" eaLnBrk="0" fontAlgn="auto" latinLnBrk="0" hangingPunct="0">
              <a:lnSpc>
                <a:spcPct val="85000"/>
              </a:lnSpc>
              <a:spcBef>
                <a:spcPct val="35000"/>
              </a:spcBef>
              <a:spcAft>
                <a:spcPts val="0"/>
              </a:spcAft>
              <a:buClrTx/>
              <a:buSzTx/>
              <a:buFont typeface="Arial" panose="020B0604020202020204" pitchFamily="34" charset="0"/>
              <a:buNone/>
              <a:tabLst/>
              <a:defRPr/>
            </a:pP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Preliminary </a:t>
            </a:r>
          </a:p>
          <a:p>
            <a:pPr marL="0" marR="0" lvl="0" indent="0" algn="ctr" defTabSz="457200" rtl="0" eaLnBrk="0" fontAlgn="auto" latinLnBrk="0" hangingPunct="0">
              <a:lnSpc>
                <a:spcPct val="85000"/>
              </a:lnSpc>
              <a:spcBef>
                <a:spcPct val="35000"/>
              </a:spcBef>
              <a:spcAft>
                <a:spcPts val="0"/>
              </a:spcAft>
              <a:buClrTx/>
              <a:buSzTx/>
              <a:buFont typeface="Arial" panose="020B0604020202020204" pitchFamily="34" charset="0"/>
              <a:buNone/>
              <a:tabLst/>
              <a:defRPr/>
            </a:pP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Draft</a:t>
            </a:r>
          </a:p>
          <a:p>
            <a:pPr marL="0" marR="0" lvl="0" indent="0" algn="ctr" defTabSz="457200" rtl="0" eaLnBrk="0" fontAlgn="auto" latinLnBrk="0" hangingPunct="0">
              <a:lnSpc>
                <a:spcPct val="85000"/>
              </a:lnSpc>
              <a:spcBef>
                <a:spcPct val="35000"/>
              </a:spcBef>
              <a:spcAft>
                <a:spcPts val="0"/>
              </a:spcAft>
              <a:buClrTx/>
              <a:buSzTx/>
              <a:buFont typeface="Arial" panose="020B0604020202020204" pitchFamily="34" charset="0"/>
              <a:buNone/>
              <a:tabLst/>
              <a:defRPr/>
            </a:pPr>
            <a:r>
              <a:rPr kumimoji="0" lang="en-US" sz="1800" b="1" i="0" u="none" strike="noStrike" kern="1200" cap="none" spc="0" normalizeH="0" baseline="0" noProof="0" dirty="0">
                <a:ln>
                  <a:noFill/>
                </a:ln>
                <a:solidFill>
                  <a:srgbClr val="0000FF"/>
                </a:solidFill>
                <a:effectLst/>
                <a:uLnTx/>
                <a:uFillTx/>
                <a:latin typeface="Arial" charset="0"/>
                <a:ea typeface="+mn-ea"/>
                <a:cs typeface="Arial" panose="020B0604020202020204" pitchFamily="34" charset="0"/>
              </a:rPr>
              <a:t>     </a:t>
            </a:r>
            <a:r>
              <a:rPr kumimoji="0" lang="en-US" sz="1800" b="1" i="0" u="none" strike="noStrike" kern="1200" cap="none" spc="0" normalizeH="0" baseline="0" noProof="0" dirty="0">
                <a:ln>
                  <a:noFill/>
                </a:ln>
                <a:solidFill>
                  <a:prstClr val="black"/>
                </a:solidFill>
                <a:effectLst/>
                <a:uLnTx/>
                <a:uFillTx/>
                <a:latin typeface="Arial" charset="0"/>
                <a:ea typeface="+mn-ea"/>
                <a:cs typeface="Arial" panose="020B0604020202020204" pitchFamily="34" charset="0"/>
              </a:rPr>
              <a:t>(P)</a:t>
            </a:r>
            <a:endParaRPr kumimoji="0" lang="en-IN" sz="1800" b="0" i="0" u="none" strike="noStrike" kern="1200" cap="none" spc="0" normalizeH="0" baseline="0" noProof="0" dirty="0">
              <a:ln>
                <a:noFill/>
              </a:ln>
              <a:solidFill>
                <a:prstClr val="black"/>
              </a:solidFill>
              <a:effectLst/>
              <a:uLnTx/>
              <a:uFillTx/>
              <a:latin typeface="Arial" charset="0"/>
              <a:ea typeface="+mn-ea"/>
              <a:cs typeface="Arial" panose="020B0604020202020204" pitchFamily="34" charset="0"/>
            </a:endParaRPr>
          </a:p>
        </p:txBody>
      </p:sp>
      <p:sp>
        <p:nvSpPr>
          <p:cNvPr id="26633" name="Oval 9"/>
          <p:cNvSpPr>
            <a:spLocks noChangeArrowheads="1"/>
          </p:cNvSpPr>
          <p:nvPr/>
        </p:nvSpPr>
        <p:spPr bwMode="auto">
          <a:xfrm rot="-992512">
            <a:off x="10043584" y="146050"/>
            <a:ext cx="2021416" cy="3360738"/>
          </a:xfrm>
          <a:prstGeom prst="ellipse">
            <a:avLst/>
          </a:prstGeom>
          <a:noFill/>
          <a:ln w="38100">
            <a:solidFill>
              <a:srgbClr val="FF0000"/>
            </a:solidFill>
            <a:prstDash val="dash"/>
            <a:round/>
            <a:headEnd/>
            <a:tailEnd/>
          </a:ln>
        </p:spPr>
        <p:txBody>
          <a:bodyPr wrap="none" anchor="ctr"/>
          <a:lstStyle/>
          <a:p>
            <a:pPr marL="0" marR="0" lvl="0" indent="0" algn="l" defTabSz="457200" rtl="0" eaLnBrk="1" fontAlgn="auto" latinLnBrk="0" hangingPunct="1">
              <a:lnSpc>
                <a:spcPct val="100000"/>
              </a:lnSpc>
              <a:spcBef>
                <a:spcPts val="0"/>
              </a:spcBef>
              <a:spcAft>
                <a:spcPts val="0"/>
              </a:spcAft>
              <a:buClrTx/>
              <a:buSzTx/>
              <a:buFont typeface="Arial" charset="0"/>
              <a:buNone/>
              <a:tabLst/>
              <a:defRPr/>
            </a:pPr>
            <a:endParaRPr kumimoji="0" lang="en-IN" sz="1800" b="0" i="0" u="none" strike="noStrike" kern="1200" cap="none" spc="0" normalizeH="0" baseline="0" noProof="0">
              <a:ln>
                <a:noFill/>
              </a:ln>
              <a:solidFill>
                <a:prstClr val="black"/>
              </a:solidFill>
              <a:effectLst/>
              <a:uLnTx/>
              <a:uFillTx/>
              <a:latin typeface="Trebuchet MS" panose="020B0603020202020204"/>
              <a:ea typeface="+mn-ea"/>
              <a:cs typeface="+mn-cs"/>
            </a:endParaRPr>
          </a:p>
        </p:txBody>
      </p:sp>
      <p:sp>
        <p:nvSpPr>
          <p:cNvPr id="622602" name="AutoShape 10"/>
          <p:cNvSpPr>
            <a:spLocks noChangeArrowheads="1"/>
          </p:cNvSpPr>
          <p:nvPr/>
        </p:nvSpPr>
        <p:spPr bwMode="auto">
          <a:xfrm rot="20661656">
            <a:off x="7492317" y="1140720"/>
            <a:ext cx="2396067" cy="2738437"/>
          </a:xfrm>
          <a:prstGeom prst="rightArrow">
            <a:avLst>
              <a:gd name="adj1" fmla="val 52769"/>
              <a:gd name="adj2" fmla="val 68259"/>
            </a:avLst>
          </a:prstGeom>
          <a:solidFill>
            <a:schemeClr val="accent1"/>
          </a:solidFill>
          <a:ln w="9525">
            <a:solidFill>
              <a:schemeClr val="tx1"/>
            </a:solidFill>
            <a:miter lim="800000"/>
            <a:headEnd/>
            <a:tailEnd/>
          </a:ln>
          <a:effectLs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 typeface="Arial" pitchFamily="34" charset="0"/>
              <a:buNone/>
              <a:tabLst/>
              <a:defRPr/>
            </a:pPr>
            <a:r>
              <a:rPr kumimoji="0" lang="en-US" sz="2000" b="1" i="0" u="none" strike="noStrike" kern="1200" cap="none" spc="0" normalizeH="0" baseline="0" noProof="0" dirty="0">
                <a:ln>
                  <a:noFill/>
                </a:ln>
                <a:solidFill>
                  <a:prstClr val="black"/>
                </a:solidFill>
                <a:effectLst>
                  <a:outerShdw blurRad="38100" dist="38100" dir="2700000" algn="tl">
                    <a:srgbClr val="000000"/>
                  </a:outerShdw>
                </a:effectLst>
                <a:uLnTx/>
                <a:uFillTx/>
                <a:latin typeface="Times New Roman" panose="02020603050405020304" pitchFamily="18" charset="0"/>
                <a:ea typeface="+mn-ea"/>
                <a:cs typeface="Times New Roman" panose="02020603050405020304" pitchFamily="18" charset="0"/>
              </a:rPr>
              <a:t>STAGE 4</a:t>
            </a:r>
          </a:p>
          <a:p>
            <a:pPr marL="0" marR="0" lvl="0" indent="0" algn="l" defTabSz="457200" rtl="0" eaLnBrk="1" fontAlgn="auto" latinLnBrk="0" hangingPunct="1">
              <a:lnSpc>
                <a:spcPct val="100000"/>
              </a:lnSpc>
              <a:spcBef>
                <a:spcPts val="0"/>
              </a:spcBef>
              <a:spcAft>
                <a:spcPts val="0"/>
              </a:spcAft>
              <a:buClrTx/>
              <a:buSzTx/>
              <a:buFont typeface="Arial" pitchFamily="34" charset="0"/>
              <a:buNone/>
              <a:tabLst/>
              <a:defRPr/>
            </a:pPr>
            <a:endParaRPr kumimoji="0" lang="en-US" sz="2000" b="1" i="0" u="none" strike="noStrike" kern="1200" cap="none" spc="0" normalizeH="0" baseline="0" noProof="0" dirty="0">
              <a:ln>
                <a:noFill/>
              </a:ln>
              <a:solidFill>
                <a:srgbClr val="0000FF"/>
              </a:solidFill>
              <a:effectLst>
                <a:outerShdw blurRad="38100" dist="38100" dir="2700000" algn="tl">
                  <a:srgbClr val="000000"/>
                </a:outerShdw>
              </a:effectLst>
              <a:uLnTx/>
              <a:uFillTx/>
              <a:latin typeface="Times New Roman" panose="02020603050405020304" pitchFamily="18" charset="0"/>
              <a:ea typeface="+mn-ea"/>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 typeface="Arial" pitchFamily="34" charset="0"/>
              <a:buNone/>
              <a:tabLst/>
              <a:defRPr/>
            </a:pP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Finalized</a:t>
            </a:r>
          </a:p>
          <a:p>
            <a:pPr marL="0" marR="0" lvl="0" indent="0" algn="l" defTabSz="457200" rtl="0" eaLnBrk="1" fontAlgn="auto" latinLnBrk="0" hangingPunct="1">
              <a:lnSpc>
                <a:spcPct val="100000"/>
              </a:lnSpc>
              <a:spcBef>
                <a:spcPts val="0"/>
              </a:spcBef>
              <a:spcAft>
                <a:spcPts val="0"/>
              </a:spcAft>
              <a:buClrTx/>
              <a:buSzTx/>
              <a:buFont typeface="Arial" pitchFamily="34" charset="0"/>
              <a:buNone/>
              <a:tabLst/>
              <a:defRPr/>
            </a:pP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Draft</a:t>
            </a:r>
          </a:p>
          <a:p>
            <a:pPr marL="0" marR="0" lvl="0" indent="0" algn="l" defTabSz="457200" rtl="0" eaLnBrk="1" fontAlgn="auto" latinLnBrk="0" hangingPunct="1">
              <a:lnSpc>
                <a:spcPct val="100000"/>
              </a:lnSpc>
              <a:spcBef>
                <a:spcPts val="0"/>
              </a:spcBef>
              <a:spcAft>
                <a:spcPts val="0"/>
              </a:spcAft>
              <a:buClrTx/>
              <a:buSzTx/>
              <a:buFont typeface="Arial" pitchFamily="34" charset="0"/>
              <a:buNone/>
              <a:tabLst/>
              <a:defRPr/>
            </a:pPr>
            <a:r>
              <a:rPr kumimoji="0" lang="en-US" sz="1800" b="1" i="0" u="none" strike="noStrike" kern="1200" cap="none" spc="0" normalizeH="0" baseline="0" noProof="0" dirty="0">
                <a:ln>
                  <a:noFill/>
                </a:ln>
                <a:solidFill>
                  <a:prstClr val="black"/>
                </a:solidFill>
                <a:effectLst/>
                <a:uLnTx/>
                <a:uFillTx/>
                <a:latin typeface="Trebuchet MS" panose="020B0603020202020204"/>
                <a:ea typeface="+mn-ea"/>
                <a:cs typeface="Arial" panose="020B0604020202020204" pitchFamily="34" charset="0"/>
              </a:rPr>
              <a:t>(F)</a:t>
            </a:r>
          </a:p>
        </p:txBody>
      </p:sp>
      <p:sp>
        <p:nvSpPr>
          <p:cNvPr id="26635" name="Oval 11"/>
          <p:cNvSpPr>
            <a:spLocks noChangeArrowheads="1"/>
          </p:cNvSpPr>
          <p:nvPr/>
        </p:nvSpPr>
        <p:spPr bwMode="auto">
          <a:xfrm rot="-889124">
            <a:off x="9609667" y="1025526"/>
            <a:ext cx="2353733" cy="2016125"/>
          </a:xfrm>
          <a:prstGeom prst="ellipse">
            <a:avLst/>
          </a:prstGeom>
          <a:solidFill>
            <a:srgbClr val="FFC000"/>
          </a:solidFill>
          <a:ln w="9525">
            <a:solidFill>
              <a:schemeClr val="tx1"/>
            </a:solidFill>
            <a:round/>
            <a:headEnd/>
            <a:tailEnd/>
          </a:ln>
        </p:spPr>
        <p:txBody>
          <a:bodyPr wrap="none" anchor="ctr"/>
          <a:lstStyle/>
          <a:p>
            <a:pPr marL="0" marR="0" lvl="0" indent="0" algn="ctr" defTabSz="457200" rtl="0" eaLnBrk="1" fontAlgn="auto" latinLnBrk="0" hangingPunct="1">
              <a:lnSpc>
                <a:spcPct val="100000"/>
              </a:lnSpc>
              <a:spcBef>
                <a:spcPts val="0"/>
              </a:spcBef>
              <a:spcAft>
                <a:spcPts val="0"/>
              </a:spcAft>
              <a:buClrTx/>
              <a:buSzTx/>
              <a:buFont typeface="Arial" charset="0"/>
              <a:buNone/>
              <a:tabLst/>
              <a:defRPr/>
            </a:pPr>
            <a:endParaRPr kumimoji="0" lang="en-US" sz="1800" b="1" i="0" u="none" strike="noStrike" kern="1200" cap="none" spc="0" normalizeH="0" baseline="0" noProof="0" dirty="0">
              <a:ln>
                <a:noFill/>
              </a:ln>
              <a:solidFill>
                <a:prstClr val="black"/>
              </a:solidFill>
              <a:effectLst/>
              <a:uLnTx/>
              <a:uFillTx/>
              <a:latin typeface="Trebuchet MS" panose="020B0603020202020204"/>
              <a:ea typeface="+mn-ea"/>
              <a:cs typeface="+mn-cs"/>
            </a:endParaRPr>
          </a:p>
          <a:p>
            <a:pPr marL="0" marR="0" lvl="0" indent="0" algn="ctr" defTabSz="457200" rtl="0" eaLnBrk="1" fontAlgn="auto" latinLnBrk="0" hangingPunct="1">
              <a:lnSpc>
                <a:spcPct val="100000"/>
              </a:lnSpc>
              <a:spcBef>
                <a:spcPts val="0"/>
              </a:spcBef>
              <a:spcAft>
                <a:spcPts val="0"/>
              </a:spcAft>
              <a:buClrTx/>
              <a:buSzTx/>
              <a:buFont typeface="Arial" charset="0"/>
              <a:buNone/>
              <a:tabLst/>
              <a:defRPr/>
            </a:pP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Indian</a:t>
            </a:r>
          </a:p>
          <a:p>
            <a:pPr marL="0" marR="0" lvl="0" indent="0" algn="ctr" defTabSz="457200" rtl="0" eaLnBrk="1" fontAlgn="auto" latinLnBrk="0" hangingPunct="1">
              <a:lnSpc>
                <a:spcPct val="100000"/>
              </a:lnSpc>
              <a:spcBef>
                <a:spcPts val="0"/>
              </a:spcBef>
              <a:spcAft>
                <a:spcPts val="0"/>
              </a:spcAft>
              <a:buClrTx/>
              <a:buSzTx/>
              <a:buFont typeface="Arial" charset="0"/>
              <a:buNone/>
              <a:tabLst/>
              <a:defRPr/>
            </a:pP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Standard</a:t>
            </a:r>
          </a:p>
          <a:p>
            <a:pPr marL="0" marR="0" lvl="0" indent="0" algn="ctr" defTabSz="457200" rtl="0" eaLnBrk="1" fontAlgn="auto" latinLnBrk="0" hangingPunct="1">
              <a:lnSpc>
                <a:spcPct val="100000"/>
              </a:lnSpc>
              <a:spcBef>
                <a:spcPts val="0"/>
              </a:spcBef>
              <a:spcAft>
                <a:spcPts val="0"/>
              </a:spcAft>
              <a:buClrTx/>
              <a:buSzTx/>
              <a:buFont typeface="Arial" charset="0"/>
              <a:buNone/>
              <a:tabLst/>
              <a:defRPr/>
            </a:pPr>
            <a:r>
              <a:rPr kumimoji="0" lang="en-US" sz="20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(IS)</a:t>
            </a:r>
          </a:p>
          <a:p>
            <a:pPr marL="0" marR="0" lvl="0" indent="0" algn="ctr" defTabSz="457200" rtl="0" eaLnBrk="1" fontAlgn="auto" latinLnBrk="0" hangingPunct="1">
              <a:lnSpc>
                <a:spcPct val="100000"/>
              </a:lnSpc>
              <a:spcBef>
                <a:spcPts val="0"/>
              </a:spcBef>
              <a:spcAft>
                <a:spcPts val="0"/>
              </a:spcAft>
              <a:buClrTx/>
              <a:buSzTx/>
              <a:buFont typeface="Arial" charset="0"/>
              <a:buNone/>
              <a:tabLst/>
              <a:defRPr/>
            </a:pPr>
            <a:endPar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endParaRPr>
          </a:p>
        </p:txBody>
      </p:sp>
      <p:sp>
        <p:nvSpPr>
          <p:cNvPr id="622608" name="AutoShape 16"/>
          <p:cNvSpPr>
            <a:spLocks noChangeArrowheads="1"/>
          </p:cNvSpPr>
          <p:nvPr/>
        </p:nvSpPr>
        <p:spPr bwMode="auto">
          <a:xfrm rot="20661656">
            <a:off x="4970217" y="1611608"/>
            <a:ext cx="2722033" cy="2738437"/>
          </a:xfrm>
          <a:prstGeom prst="rightArrow">
            <a:avLst>
              <a:gd name="adj1" fmla="val 52769"/>
              <a:gd name="adj2" fmla="val 68259"/>
            </a:avLst>
          </a:prstGeom>
          <a:solidFill>
            <a:schemeClr val="accent1"/>
          </a:solidFill>
          <a:ln w="9525">
            <a:solidFill>
              <a:schemeClr val="tx1"/>
            </a:solidFill>
            <a:miter lim="800000"/>
            <a:headEnd/>
            <a:tailEnd/>
          </a:ln>
          <a:effectLs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 typeface="Arial" pitchFamily="34" charset="0"/>
              <a:buNone/>
              <a:tabLst/>
              <a:defRPr/>
            </a:pPr>
            <a:r>
              <a:rPr kumimoji="0" lang="en-US" sz="2000" b="1" i="0" u="none" strike="noStrike" kern="1200" cap="none" spc="0" normalizeH="0" baseline="0" noProof="0" dirty="0">
                <a:ln>
                  <a:noFill/>
                </a:ln>
                <a:solidFill>
                  <a:prstClr val="black"/>
                </a:solidFill>
                <a:effectLst>
                  <a:outerShdw blurRad="38100" dist="38100" dir="2700000" algn="tl">
                    <a:srgbClr val="000000"/>
                  </a:outerShdw>
                </a:effectLst>
                <a:uLnTx/>
                <a:uFillTx/>
                <a:latin typeface="Times New Roman" panose="02020603050405020304" pitchFamily="18" charset="0"/>
                <a:ea typeface="+mn-ea"/>
                <a:cs typeface="Times New Roman" panose="02020603050405020304" pitchFamily="18" charset="0"/>
              </a:rPr>
              <a:t>STAGE 3</a:t>
            </a:r>
          </a:p>
          <a:p>
            <a:pPr marL="0" marR="0" lvl="0" indent="0" algn="l" defTabSz="457200" rtl="0" eaLnBrk="1" fontAlgn="auto" latinLnBrk="0" hangingPunct="1">
              <a:lnSpc>
                <a:spcPct val="100000"/>
              </a:lnSpc>
              <a:spcBef>
                <a:spcPts val="0"/>
              </a:spcBef>
              <a:spcAft>
                <a:spcPts val="0"/>
              </a:spcAft>
              <a:buClrTx/>
              <a:buSzTx/>
              <a:buFont typeface="Arial" pitchFamily="34" charset="0"/>
              <a:buNone/>
              <a:tabLst/>
              <a:defRPr/>
            </a:pPr>
            <a:endParaRPr kumimoji="0" lang="en-US" sz="2000" b="1" i="0" u="none" strike="noStrike" kern="1200" cap="none" spc="0" normalizeH="0" baseline="0" noProof="0" dirty="0">
              <a:ln>
                <a:noFill/>
              </a:ln>
              <a:solidFill>
                <a:srgbClr val="0000FF"/>
              </a:solidFill>
              <a:effectLst>
                <a:outerShdw blurRad="38100" dist="38100" dir="2700000" algn="tl">
                  <a:srgbClr val="000000"/>
                </a:outerShdw>
              </a:effectLst>
              <a:uLnTx/>
              <a:uFillTx/>
              <a:latin typeface="Times New Roman" panose="02020603050405020304" pitchFamily="18" charset="0"/>
              <a:ea typeface="+mn-ea"/>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 typeface="Arial" pitchFamily="34" charset="0"/>
              <a:buNone/>
              <a:tabLst/>
              <a:defRPr/>
            </a:pP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Wide </a:t>
            </a:r>
          </a:p>
          <a:p>
            <a:pPr marL="0" marR="0" lvl="0" indent="0" algn="l" defTabSz="457200" rtl="0" eaLnBrk="1" fontAlgn="auto" latinLnBrk="0" hangingPunct="1">
              <a:lnSpc>
                <a:spcPct val="100000"/>
              </a:lnSpc>
              <a:spcBef>
                <a:spcPts val="0"/>
              </a:spcBef>
              <a:spcAft>
                <a:spcPts val="0"/>
              </a:spcAft>
              <a:buClrTx/>
              <a:buSzTx/>
              <a:buFont typeface="Arial" pitchFamily="34" charset="0"/>
              <a:buNone/>
              <a:tabLst/>
              <a:defRPr/>
            </a:pP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Circulation</a:t>
            </a:r>
          </a:p>
          <a:p>
            <a:pPr marL="0" marR="0" lvl="0" indent="0" algn="l" defTabSz="457200" rtl="0" eaLnBrk="1" fontAlgn="auto" latinLnBrk="0" hangingPunct="1">
              <a:lnSpc>
                <a:spcPct val="100000"/>
              </a:lnSpc>
              <a:spcBef>
                <a:spcPts val="0"/>
              </a:spcBef>
              <a:spcAft>
                <a:spcPts val="0"/>
              </a:spcAft>
              <a:buClrTx/>
              <a:buSzTx/>
              <a:buFont typeface="Arial" pitchFamily="34" charset="0"/>
              <a:buNone/>
              <a:tabLst/>
              <a:defRPr/>
            </a:pPr>
            <a:r>
              <a:rPr kumimoji="0" lang="en-US" sz="1800" b="1" i="0" u="none" strike="noStrike" kern="1200" cap="none" spc="0" normalizeH="0" baseline="0" noProof="0" dirty="0">
                <a:ln>
                  <a:noFill/>
                </a:ln>
                <a:solidFill>
                  <a:prstClr val="black"/>
                </a:solidFill>
                <a:effectLst/>
                <a:uLnTx/>
                <a:uFillTx/>
                <a:latin typeface="Trebuchet MS" panose="020B0603020202020204"/>
                <a:ea typeface="+mn-ea"/>
                <a:cs typeface="Arial" panose="020B0604020202020204" pitchFamily="34" charset="0"/>
              </a:rPr>
              <a:t>(WC)</a:t>
            </a:r>
          </a:p>
        </p:txBody>
      </p:sp>
      <p:sp>
        <p:nvSpPr>
          <p:cNvPr id="26637" name="Title 3"/>
          <p:cNvSpPr>
            <a:spLocks/>
          </p:cNvSpPr>
          <p:nvPr/>
        </p:nvSpPr>
        <p:spPr bwMode="auto">
          <a:xfrm>
            <a:off x="2235200" y="901700"/>
            <a:ext cx="7653867" cy="393700"/>
          </a:xfrm>
          <a:prstGeom prst="rect">
            <a:avLst/>
          </a:prstGeom>
          <a:noFill/>
          <a:ln w="9525">
            <a:noFill/>
            <a:miter lim="800000"/>
            <a:headEnd/>
            <a:tailEnd/>
          </a:ln>
        </p:spPr>
        <p:txBody>
          <a:bodyPr anchor="b"/>
          <a:lstStyle/>
          <a:p>
            <a:pPr marL="0" marR="0" lvl="0" indent="0" algn="ctr" defTabSz="457200" rtl="0" eaLnBrk="1" fontAlgn="auto" latinLnBrk="0" hangingPunct="1">
              <a:lnSpc>
                <a:spcPct val="100000"/>
              </a:lnSpc>
              <a:spcBef>
                <a:spcPts val="0"/>
              </a:spcBef>
              <a:spcAft>
                <a:spcPts val="0"/>
              </a:spcAft>
              <a:buClrTx/>
              <a:buSzTx/>
              <a:buFont typeface="Arial" charset="0"/>
              <a:buNone/>
              <a:tabLst/>
              <a:defRPr/>
            </a:pPr>
            <a:r>
              <a:rPr kumimoji="0" lang="en-US" sz="3200" b="1" i="0" u="none" strike="noStrike" kern="1200" cap="none" spc="0" normalizeH="0" baseline="0" noProof="0">
                <a:ln>
                  <a:noFill/>
                </a:ln>
                <a:solidFill>
                  <a:srgbClr val="C00000"/>
                </a:solidFill>
                <a:effectLst/>
                <a:uLnTx/>
                <a:uFillTx/>
                <a:latin typeface="Algerian" pitchFamily="82" charset="0"/>
                <a:ea typeface="+mn-ea"/>
                <a:cs typeface="+mn-cs"/>
              </a:rPr>
              <a:t>STAGES OF STANDARD FORMULATION</a:t>
            </a:r>
          </a:p>
        </p:txBody>
      </p:sp>
      <p:graphicFrame>
        <p:nvGraphicFramePr>
          <p:cNvPr id="3" name="Diagram 2"/>
          <p:cNvGraphicFramePr/>
          <p:nvPr/>
        </p:nvGraphicFramePr>
        <p:xfrm>
          <a:off x="7540507" y="4343400"/>
          <a:ext cx="4245093" cy="90919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289118465"/>
      </p:ext>
    </p:extLst>
  </p:cSld>
  <p:clrMapOvr>
    <a:masterClrMapping/>
  </p:clrMapOvr>
  <p:transition>
    <p:wipe dir="r"/>
  </p:transition>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 name="Picture 47"/>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1184661" y="6541983"/>
            <a:ext cx="864000" cy="239900"/>
          </a:xfrm>
          <a:prstGeom prst="rect">
            <a:avLst/>
          </a:prstGeom>
        </p:spPr>
      </p:pic>
      <p:grpSp>
        <p:nvGrpSpPr>
          <p:cNvPr id="50" name="Group 49"/>
          <p:cNvGrpSpPr/>
          <p:nvPr/>
        </p:nvGrpSpPr>
        <p:grpSpPr>
          <a:xfrm>
            <a:off x="335361" y="68627"/>
            <a:ext cx="4115060" cy="1728192"/>
            <a:chOff x="251520" y="51470"/>
            <a:chExt cx="3086295" cy="1296144"/>
          </a:xfrm>
        </p:grpSpPr>
        <p:sp>
          <p:nvSpPr>
            <p:cNvPr id="51" name="Rectangle 50"/>
            <p:cNvSpPr/>
            <p:nvPr/>
          </p:nvSpPr>
          <p:spPr>
            <a:xfrm>
              <a:off x="251520" y="195486"/>
              <a:ext cx="74884" cy="1152128"/>
            </a:xfrm>
            <a:prstGeom prst="rect">
              <a:avLst/>
            </a:prstGeom>
            <a:solidFill>
              <a:srgbClr val="0DB0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IN" sz="1867">
                <a:solidFill>
                  <a:prstClr val="white"/>
                </a:solidFill>
                <a:latin typeface="Calibri"/>
              </a:endParaRPr>
            </a:p>
          </p:txBody>
        </p:sp>
        <p:sp>
          <p:nvSpPr>
            <p:cNvPr id="52" name="Rectangle 51"/>
            <p:cNvSpPr/>
            <p:nvPr/>
          </p:nvSpPr>
          <p:spPr>
            <a:xfrm>
              <a:off x="323528" y="51470"/>
              <a:ext cx="3014287" cy="684755"/>
            </a:xfrm>
            <a:prstGeom prst="rect">
              <a:avLst/>
            </a:prstGeom>
          </p:spPr>
          <p:txBody>
            <a:bodyPr wrap="none">
              <a:spAutoFit/>
            </a:bodyPr>
            <a:lstStyle/>
            <a:p>
              <a:pPr defTabSz="1219170"/>
              <a:r>
                <a:rPr lang="en-IN" sz="5333" b="1" dirty="0">
                  <a:solidFill>
                    <a:srgbClr val="0DB02B"/>
                  </a:solidFill>
                  <a:latin typeface="Square721 Cn BT" pitchFamily="34" charset="0"/>
                </a:rPr>
                <a:t>Solar Modules</a:t>
              </a:r>
              <a:endParaRPr lang="en-IN" sz="5333" b="1" dirty="0">
                <a:solidFill>
                  <a:srgbClr val="F58220"/>
                </a:solidFill>
                <a:latin typeface="Square721 Cn BT" pitchFamily="34" charset="0"/>
              </a:endParaRPr>
            </a:p>
          </p:txBody>
        </p:sp>
        <p:sp>
          <p:nvSpPr>
            <p:cNvPr id="53" name="Rectangle 52"/>
            <p:cNvSpPr/>
            <p:nvPr/>
          </p:nvSpPr>
          <p:spPr>
            <a:xfrm>
              <a:off x="305240" y="627534"/>
              <a:ext cx="2851983" cy="684755"/>
            </a:xfrm>
            <a:prstGeom prst="rect">
              <a:avLst/>
            </a:prstGeom>
          </p:spPr>
          <p:txBody>
            <a:bodyPr wrap="none">
              <a:spAutoFit/>
            </a:bodyPr>
            <a:lstStyle/>
            <a:p>
              <a:pPr defTabSz="1219170"/>
              <a:r>
                <a:rPr lang="en-IN" sz="5333" b="1" dirty="0">
                  <a:solidFill>
                    <a:prstClr val="white">
                      <a:lumMod val="65000"/>
                    </a:prstClr>
                  </a:solidFill>
                  <a:latin typeface="Square721 Cn BT" pitchFamily="34" charset="0"/>
                </a:rPr>
                <a:t>Field Failures</a:t>
              </a:r>
            </a:p>
          </p:txBody>
        </p:sp>
      </p:grpSp>
      <p:sp>
        <p:nvSpPr>
          <p:cNvPr id="6" name="AutoShape 6" descr="Four view of different seasons Royalty Free Vector Image"/>
          <p:cNvSpPr>
            <a:spLocks noChangeAspect="1" noChangeArrowheads="1"/>
          </p:cNvSpPr>
          <p:nvPr/>
        </p:nvSpPr>
        <p:spPr bwMode="auto">
          <a:xfrm>
            <a:off x="207433" y="-192617"/>
            <a:ext cx="406400" cy="4064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defTabSz="1219170"/>
            <a:endParaRPr lang="en-IN" sz="2400">
              <a:solidFill>
                <a:prstClr val="black"/>
              </a:solidFill>
              <a:latin typeface="Calibri"/>
            </a:endParaRPr>
          </a:p>
        </p:txBody>
      </p:sp>
      <p:grpSp>
        <p:nvGrpSpPr>
          <p:cNvPr id="5" name="Group 4"/>
          <p:cNvGrpSpPr/>
          <p:nvPr/>
        </p:nvGrpSpPr>
        <p:grpSpPr>
          <a:xfrm>
            <a:off x="236000" y="2305945"/>
            <a:ext cx="3708400" cy="2849979"/>
            <a:chOff x="177000" y="1729459"/>
            <a:chExt cx="2781300" cy="2137484"/>
          </a:xfrm>
        </p:grpSpPr>
        <p:pic>
          <p:nvPicPr>
            <p:cNvPr id="10" name="Picture 9"/>
            <p:cNvPicPr>
              <a:picLocks noChangeAspect="1"/>
            </p:cNvPicPr>
            <p:nvPr/>
          </p:nvPicPr>
          <p:blipFill>
            <a:blip r:embed="rId3"/>
            <a:stretch>
              <a:fillRect/>
            </a:stretch>
          </p:blipFill>
          <p:spPr>
            <a:xfrm>
              <a:off x="177000" y="1729459"/>
              <a:ext cx="2781300" cy="1647825"/>
            </a:xfrm>
            <a:prstGeom prst="rect">
              <a:avLst/>
            </a:prstGeom>
          </p:spPr>
        </p:pic>
        <p:sp>
          <p:nvSpPr>
            <p:cNvPr id="13" name="TextBox 12"/>
            <p:cNvSpPr txBox="1"/>
            <p:nvPr/>
          </p:nvSpPr>
          <p:spPr>
            <a:xfrm>
              <a:off x="1187624" y="3520694"/>
              <a:ext cx="457097" cy="346249"/>
            </a:xfrm>
            <a:prstGeom prst="rect">
              <a:avLst/>
            </a:prstGeom>
            <a:noFill/>
          </p:spPr>
          <p:txBody>
            <a:bodyPr wrap="none" rtlCol="0">
              <a:spAutoFit/>
            </a:bodyPr>
            <a:lstStyle/>
            <a:p>
              <a:pPr defTabSz="1219170"/>
              <a:r>
                <a:rPr lang="en-US" sz="2400" dirty="0">
                  <a:solidFill>
                    <a:prstClr val="black"/>
                  </a:solidFill>
                  <a:latin typeface="Calibri"/>
                </a:rPr>
                <a:t>PID</a:t>
              </a:r>
              <a:endParaRPr lang="en-IN" sz="2400" dirty="0">
                <a:solidFill>
                  <a:prstClr val="black"/>
                </a:solidFill>
                <a:latin typeface="Calibri"/>
              </a:endParaRPr>
            </a:p>
          </p:txBody>
        </p:sp>
      </p:grpSp>
      <p:grpSp>
        <p:nvGrpSpPr>
          <p:cNvPr id="4" name="Group 3"/>
          <p:cNvGrpSpPr/>
          <p:nvPr/>
        </p:nvGrpSpPr>
        <p:grpSpPr>
          <a:xfrm>
            <a:off x="4293693" y="1960578"/>
            <a:ext cx="2112234" cy="3279349"/>
            <a:chOff x="3220270" y="1470433"/>
            <a:chExt cx="1584176" cy="2459512"/>
          </a:xfrm>
        </p:grpSpPr>
        <p:pic>
          <p:nvPicPr>
            <p:cNvPr id="15" name="Picture 14"/>
            <p:cNvPicPr>
              <a:picLocks noChangeAspect="1"/>
            </p:cNvPicPr>
            <p:nvPr/>
          </p:nvPicPr>
          <p:blipFill>
            <a:blip r:embed="rId4"/>
            <a:stretch>
              <a:fillRect/>
            </a:stretch>
          </p:blipFill>
          <p:spPr>
            <a:xfrm>
              <a:off x="3220270" y="1470433"/>
              <a:ext cx="1584176" cy="1978250"/>
            </a:xfrm>
            <a:prstGeom prst="rect">
              <a:avLst/>
            </a:prstGeom>
          </p:spPr>
        </p:pic>
        <p:sp>
          <p:nvSpPr>
            <p:cNvPr id="16" name="TextBox 15"/>
            <p:cNvSpPr txBox="1"/>
            <p:nvPr/>
          </p:nvSpPr>
          <p:spPr>
            <a:xfrm>
              <a:off x="3476698" y="3583696"/>
              <a:ext cx="1024752" cy="346249"/>
            </a:xfrm>
            <a:prstGeom prst="rect">
              <a:avLst/>
            </a:prstGeom>
            <a:noFill/>
          </p:spPr>
          <p:txBody>
            <a:bodyPr wrap="none" rtlCol="0">
              <a:spAutoFit/>
            </a:bodyPr>
            <a:lstStyle/>
            <a:p>
              <a:pPr defTabSz="1219170"/>
              <a:r>
                <a:rPr lang="en-US" sz="2400" dirty="0">
                  <a:solidFill>
                    <a:prstClr val="black"/>
                  </a:solidFill>
                  <a:latin typeface="Calibri"/>
                </a:rPr>
                <a:t>Snail Trail</a:t>
              </a:r>
              <a:endParaRPr lang="en-IN" sz="2400" dirty="0">
                <a:solidFill>
                  <a:prstClr val="black"/>
                </a:solidFill>
                <a:latin typeface="Calibri"/>
              </a:endParaRPr>
            </a:p>
          </p:txBody>
        </p:sp>
      </p:grpSp>
      <p:grpSp>
        <p:nvGrpSpPr>
          <p:cNvPr id="3" name="Group 2"/>
          <p:cNvGrpSpPr/>
          <p:nvPr/>
        </p:nvGrpSpPr>
        <p:grpSpPr>
          <a:xfrm>
            <a:off x="9456374" y="1704814"/>
            <a:ext cx="2607789" cy="3042671"/>
            <a:chOff x="7092280" y="1278610"/>
            <a:chExt cx="1955842" cy="2282003"/>
          </a:xfrm>
        </p:grpSpPr>
        <p:pic>
          <p:nvPicPr>
            <p:cNvPr id="3080" name="Picture 8" descr="Solar PV module faults and failings - EE Publishers"/>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92280" y="1278610"/>
              <a:ext cx="1955842" cy="1820195"/>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p:cNvSpPr txBox="1"/>
            <p:nvPr/>
          </p:nvSpPr>
          <p:spPr>
            <a:xfrm>
              <a:off x="7452320" y="3214364"/>
              <a:ext cx="1047306" cy="346249"/>
            </a:xfrm>
            <a:prstGeom prst="rect">
              <a:avLst/>
            </a:prstGeom>
            <a:noFill/>
          </p:spPr>
          <p:txBody>
            <a:bodyPr wrap="none" rtlCol="0">
              <a:spAutoFit/>
            </a:bodyPr>
            <a:lstStyle/>
            <a:p>
              <a:pPr defTabSz="1219170"/>
              <a:r>
                <a:rPr lang="en-US" sz="2400" dirty="0">
                  <a:solidFill>
                    <a:prstClr val="black"/>
                  </a:solidFill>
                  <a:latin typeface="Calibri"/>
                </a:rPr>
                <a:t>Corrosion</a:t>
              </a:r>
              <a:endParaRPr lang="en-IN" sz="2400" dirty="0">
                <a:solidFill>
                  <a:prstClr val="black"/>
                </a:solidFill>
                <a:latin typeface="Calibri"/>
              </a:endParaRPr>
            </a:p>
          </p:txBody>
        </p:sp>
      </p:grpSp>
      <p:grpSp>
        <p:nvGrpSpPr>
          <p:cNvPr id="2" name="Group 1"/>
          <p:cNvGrpSpPr/>
          <p:nvPr/>
        </p:nvGrpSpPr>
        <p:grpSpPr>
          <a:xfrm>
            <a:off x="6820602" y="1713005"/>
            <a:ext cx="2419231" cy="3978064"/>
            <a:chOff x="5115451" y="1284754"/>
            <a:chExt cx="1814423" cy="2983548"/>
          </a:xfrm>
        </p:grpSpPr>
        <p:pic>
          <p:nvPicPr>
            <p:cNvPr id="3078" name="Picture 6" descr="Reliable raw material - strengthening the back bone of PV modul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15451" y="2526772"/>
              <a:ext cx="1814423" cy="1222908"/>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p:cNvSpPr txBox="1"/>
            <p:nvPr/>
          </p:nvSpPr>
          <p:spPr>
            <a:xfrm>
              <a:off x="5297356" y="3922053"/>
              <a:ext cx="1398700" cy="346249"/>
            </a:xfrm>
            <a:prstGeom prst="rect">
              <a:avLst/>
            </a:prstGeom>
            <a:noFill/>
          </p:spPr>
          <p:txBody>
            <a:bodyPr wrap="none" rtlCol="0">
              <a:spAutoFit/>
            </a:bodyPr>
            <a:lstStyle/>
            <a:p>
              <a:pPr defTabSz="1219170"/>
              <a:r>
                <a:rPr lang="en-US" sz="2400" dirty="0">
                  <a:solidFill>
                    <a:prstClr val="black"/>
                  </a:solidFill>
                  <a:latin typeface="Calibri"/>
                </a:rPr>
                <a:t>Delamination</a:t>
              </a:r>
              <a:endParaRPr lang="en-IN" sz="2400" dirty="0">
                <a:solidFill>
                  <a:prstClr val="black"/>
                </a:solidFill>
                <a:latin typeface="Calibri"/>
              </a:endParaRPr>
            </a:p>
          </p:txBody>
        </p:sp>
        <p:pic>
          <p:nvPicPr>
            <p:cNvPr id="3082" name="Picture 10" descr="Figure 4 from Assessing the causes of encapsulant delamination in PV modules  | Semantic Scholar"/>
            <p:cNvPicPr>
              <a:picLocks noChangeAspect="1" noChangeArrowheads="1"/>
            </p:cNvPicPr>
            <p:nvPr/>
          </p:nvPicPr>
          <p:blipFill rotWithShape="1">
            <a:blip r:embed="rId7">
              <a:extLst>
                <a:ext uri="{28A0092B-C50C-407E-A947-70E740481C1C}">
                  <a14:useLocalDpi xmlns:a14="http://schemas.microsoft.com/office/drawing/2010/main" val="0"/>
                </a:ext>
              </a:extLst>
            </a:blip>
            <a:srcRect b="6447"/>
            <a:stretch/>
          </p:blipFill>
          <p:spPr bwMode="auto">
            <a:xfrm>
              <a:off x="5226487" y="1284754"/>
              <a:ext cx="1546249" cy="114806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694266719"/>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 name="Picture 47"/>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1184661" y="6541983"/>
            <a:ext cx="864000" cy="239900"/>
          </a:xfrm>
          <a:prstGeom prst="rect">
            <a:avLst/>
          </a:prstGeom>
        </p:spPr>
      </p:pic>
      <p:grpSp>
        <p:nvGrpSpPr>
          <p:cNvPr id="50" name="Group 49"/>
          <p:cNvGrpSpPr/>
          <p:nvPr/>
        </p:nvGrpSpPr>
        <p:grpSpPr>
          <a:xfrm>
            <a:off x="335361" y="68627"/>
            <a:ext cx="4115060" cy="1728192"/>
            <a:chOff x="251520" y="51470"/>
            <a:chExt cx="3086295" cy="1296144"/>
          </a:xfrm>
        </p:grpSpPr>
        <p:sp>
          <p:nvSpPr>
            <p:cNvPr id="51" name="Rectangle 50"/>
            <p:cNvSpPr/>
            <p:nvPr/>
          </p:nvSpPr>
          <p:spPr>
            <a:xfrm>
              <a:off x="251520" y="195486"/>
              <a:ext cx="74884" cy="1152128"/>
            </a:xfrm>
            <a:prstGeom prst="rect">
              <a:avLst/>
            </a:prstGeom>
            <a:solidFill>
              <a:srgbClr val="0DB0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IN" sz="1867">
                <a:solidFill>
                  <a:prstClr val="white"/>
                </a:solidFill>
                <a:latin typeface="Calibri"/>
              </a:endParaRPr>
            </a:p>
          </p:txBody>
        </p:sp>
        <p:sp>
          <p:nvSpPr>
            <p:cNvPr id="52" name="Rectangle 51"/>
            <p:cNvSpPr/>
            <p:nvPr/>
          </p:nvSpPr>
          <p:spPr>
            <a:xfrm>
              <a:off x="323528" y="51470"/>
              <a:ext cx="3014287" cy="684755"/>
            </a:xfrm>
            <a:prstGeom prst="rect">
              <a:avLst/>
            </a:prstGeom>
          </p:spPr>
          <p:txBody>
            <a:bodyPr wrap="none">
              <a:spAutoFit/>
            </a:bodyPr>
            <a:lstStyle/>
            <a:p>
              <a:pPr defTabSz="1219170"/>
              <a:r>
                <a:rPr lang="en-IN" sz="5333" b="1" dirty="0">
                  <a:solidFill>
                    <a:srgbClr val="0DB02B"/>
                  </a:solidFill>
                  <a:latin typeface="Square721 Cn BT" pitchFamily="34" charset="0"/>
                </a:rPr>
                <a:t>Solar Modules</a:t>
              </a:r>
              <a:endParaRPr lang="en-IN" sz="5333" b="1" dirty="0">
                <a:solidFill>
                  <a:srgbClr val="F58220"/>
                </a:solidFill>
                <a:latin typeface="Square721 Cn BT" pitchFamily="34" charset="0"/>
              </a:endParaRPr>
            </a:p>
          </p:txBody>
        </p:sp>
        <p:sp>
          <p:nvSpPr>
            <p:cNvPr id="53" name="Rectangle 52"/>
            <p:cNvSpPr/>
            <p:nvPr/>
          </p:nvSpPr>
          <p:spPr>
            <a:xfrm>
              <a:off x="305240" y="627534"/>
              <a:ext cx="2851983" cy="684755"/>
            </a:xfrm>
            <a:prstGeom prst="rect">
              <a:avLst/>
            </a:prstGeom>
          </p:spPr>
          <p:txBody>
            <a:bodyPr wrap="none">
              <a:spAutoFit/>
            </a:bodyPr>
            <a:lstStyle/>
            <a:p>
              <a:pPr defTabSz="1219170"/>
              <a:r>
                <a:rPr lang="en-IN" sz="5333" b="1" dirty="0">
                  <a:solidFill>
                    <a:prstClr val="white">
                      <a:lumMod val="65000"/>
                    </a:prstClr>
                  </a:solidFill>
                  <a:latin typeface="Square721 Cn BT" pitchFamily="34" charset="0"/>
                </a:rPr>
                <a:t>Field Failures</a:t>
              </a:r>
            </a:p>
          </p:txBody>
        </p:sp>
      </p:grpSp>
      <p:sp>
        <p:nvSpPr>
          <p:cNvPr id="6" name="AutoShape 6" descr="Four view of different seasons Royalty Free Vector Image"/>
          <p:cNvSpPr>
            <a:spLocks noChangeAspect="1" noChangeArrowheads="1"/>
          </p:cNvSpPr>
          <p:nvPr/>
        </p:nvSpPr>
        <p:spPr bwMode="auto">
          <a:xfrm>
            <a:off x="207433" y="-192617"/>
            <a:ext cx="406400" cy="4064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defTabSz="1219170"/>
            <a:endParaRPr lang="en-IN" sz="2400">
              <a:solidFill>
                <a:prstClr val="black"/>
              </a:solidFill>
              <a:latin typeface="Calibri"/>
            </a:endParaRPr>
          </a:p>
        </p:txBody>
      </p:sp>
      <p:grpSp>
        <p:nvGrpSpPr>
          <p:cNvPr id="2" name="Group 1"/>
          <p:cNvGrpSpPr/>
          <p:nvPr/>
        </p:nvGrpSpPr>
        <p:grpSpPr>
          <a:xfrm>
            <a:off x="623392" y="1941276"/>
            <a:ext cx="3000715" cy="2600949"/>
            <a:chOff x="467544" y="1455957"/>
            <a:chExt cx="2250536" cy="1950712"/>
          </a:xfrm>
        </p:grpSpPr>
        <p:sp>
          <p:nvSpPr>
            <p:cNvPr id="13" name="TextBox 12"/>
            <p:cNvSpPr txBox="1"/>
            <p:nvPr/>
          </p:nvSpPr>
          <p:spPr>
            <a:xfrm>
              <a:off x="899592" y="3060420"/>
              <a:ext cx="1048605" cy="346249"/>
            </a:xfrm>
            <a:prstGeom prst="rect">
              <a:avLst/>
            </a:prstGeom>
            <a:noFill/>
          </p:spPr>
          <p:txBody>
            <a:bodyPr wrap="none" rtlCol="0">
              <a:spAutoFit/>
            </a:bodyPr>
            <a:lstStyle/>
            <a:p>
              <a:pPr defTabSz="1219170"/>
              <a:r>
                <a:rPr lang="en-US" sz="2400" dirty="0">
                  <a:solidFill>
                    <a:prstClr val="black"/>
                  </a:solidFill>
                  <a:latin typeface="Calibri"/>
                </a:rPr>
                <a:t>Hot Spots</a:t>
              </a:r>
              <a:endParaRPr lang="en-IN" sz="2400" dirty="0">
                <a:solidFill>
                  <a:prstClr val="black"/>
                </a:solidFill>
                <a:latin typeface="Calibri"/>
              </a:endParaRPr>
            </a:p>
          </p:txBody>
        </p:sp>
        <p:pic>
          <p:nvPicPr>
            <p:cNvPr id="5122" name="Picture 2" descr="reports the IR image of a defected PV module, where the hot spot on the...  | Download Scientific Diagra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544" y="1455957"/>
              <a:ext cx="2250536" cy="149220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7" name="Group 6"/>
          <p:cNvGrpSpPr/>
          <p:nvPr/>
        </p:nvGrpSpPr>
        <p:grpSpPr>
          <a:xfrm>
            <a:off x="7265294" y="1920911"/>
            <a:ext cx="4536484" cy="2621315"/>
            <a:chOff x="5448969" y="1440683"/>
            <a:chExt cx="3402363" cy="1965986"/>
          </a:xfrm>
        </p:grpSpPr>
        <p:sp>
          <p:nvSpPr>
            <p:cNvPr id="16" name="TextBox 15"/>
            <p:cNvSpPr txBox="1"/>
            <p:nvPr/>
          </p:nvSpPr>
          <p:spPr>
            <a:xfrm>
              <a:off x="6320301" y="3060420"/>
              <a:ext cx="2016370" cy="346249"/>
            </a:xfrm>
            <a:prstGeom prst="rect">
              <a:avLst/>
            </a:prstGeom>
            <a:noFill/>
          </p:spPr>
          <p:txBody>
            <a:bodyPr wrap="none" rtlCol="0">
              <a:spAutoFit/>
            </a:bodyPr>
            <a:lstStyle/>
            <a:p>
              <a:pPr defTabSz="1219170"/>
              <a:r>
                <a:rPr lang="en-US" sz="2400" dirty="0">
                  <a:solidFill>
                    <a:prstClr val="black"/>
                  </a:solidFill>
                  <a:latin typeface="Calibri"/>
                </a:rPr>
                <a:t>Hail and wind storm</a:t>
              </a:r>
              <a:endParaRPr lang="en-IN" sz="2400" dirty="0">
                <a:solidFill>
                  <a:prstClr val="black"/>
                </a:solidFill>
                <a:latin typeface="Calibri"/>
              </a:endParaRPr>
            </a:p>
          </p:txBody>
        </p:sp>
        <p:pic>
          <p:nvPicPr>
            <p:cNvPr id="5124" name="Picture 4" descr="Ensuring Your Solar Array Doesn't Get Caught in the Wind - Renewable Energy  Worl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48969" y="1440683"/>
              <a:ext cx="1787327" cy="151447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5"/>
            <a:stretch>
              <a:fillRect/>
            </a:stretch>
          </p:blipFill>
          <p:spPr>
            <a:xfrm>
              <a:off x="7236296" y="1441455"/>
              <a:ext cx="1615036" cy="1514475"/>
            </a:xfrm>
            <a:prstGeom prst="rect">
              <a:avLst/>
            </a:prstGeom>
          </p:spPr>
        </p:pic>
      </p:grpSp>
      <p:grpSp>
        <p:nvGrpSpPr>
          <p:cNvPr id="4" name="Group 3"/>
          <p:cNvGrpSpPr/>
          <p:nvPr/>
        </p:nvGrpSpPr>
        <p:grpSpPr>
          <a:xfrm>
            <a:off x="3044761" y="4326782"/>
            <a:ext cx="4610100" cy="2310169"/>
            <a:chOff x="2283570" y="3245086"/>
            <a:chExt cx="3457575" cy="1732627"/>
          </a:xfrm>
        </p:grpSpPr>
        <p:pic>
          <p:nvPicPr>
            <p:cNvPr id="5" name="Picture 4"/>
            <p:cNvPicPr>
              <a:picLocks noChangeAspect="1"/>
            </p:cNvPicPr>
            <p:nvPr/>
          </p:nvPicPr>
          <p:blipFill>
            <a:blip r:embed="rId6"/>
            <a:stretch>
              <a:fillRect/>
            </a:stretch>
          </p:blipFill>
          <p:spPr>
            <a:xfrm>
              <a:off x="2283570" y="3245086"/>
              <a:ext cx="3457575" cy="1323975"/>
            </a:xfrm>
            <a:prstGeom prst="rect">
              <a:avLst/>
            </a:prstGeom>
          </p:spPr>
        </p:pic>
        <p:sp>
          <p:nvSpPr>
            <p:cNvPr id="22" name="TextBox 21"/>
            <p:cNvSpPr txBox="1"/>
            <p:nvPr/>
          </p:nvSpPr>
          <p:spPr>
            <a:xfrm>
              <a:off x="3344193" y="4631464"/>
              <a:ext cx="1287324" cy="346249"/>
            </a:xfrm>
            <a:prstGeom prst="rect">
              <a:avLst/>
            </a:prstGeom>
            <a:noFill/>
          </p:spPr>
          <p:txBody>
            <a:bodyPr wrap="none" rtlCol="0">
              <a:spAutoFit/>
            </a:bodyPr>
            <a:lstStyle/>
            <a:p>
              <a:pPr defTabSz="1219170"/>
              <a:r>
                <a:rPr lang="en-US" sz="2400" dirty="0">
                  <a:solidFill>
                    <a:prstClr val="black"/>
                  </a:solidFill>
                  <a:latin typeface="Calibri"/>
                </a:rPr>
                <a:t>J Box Failure</a:t>
              </a:r>
              <a:endParaRPr lang="en-IN" sz="2400" dirty="0">
                <a:solidFill>
                  <a:prstClr val="black"/>
                </a:solidFill>
                <a:latin typeface="Calibri"/>
              </a:endParaRPr>
            </a:p>
          </p:txBody>
        </p:sp>
      </p:grpSp>
    </p:spTree>
    <p:extLst>
      <p:ext uri="{BB962C8B-B14F-4D97-AF65-F5344CB8AC3E}">
        <p14:creationId xmlns:p14="http://schemas.microsoft.com/office/powerpoint/2010/main" val="2196846581"/>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35360" y="260650"/>
            <a:ext cx="96011" cy="768085"/>
          </a:xfrm>
          <a:prstGeom prst="rect">
            <a:avLst/>
          </a:prstGeom>
          <a:solidFill>
            <a:srgbClr val="0DB0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IN" sz="2400">
              <a:solidFill>
                <a:prstClr val="white"/>
              </a:solidFill>
              <a:latin typeface="Calibri"/>
            </a:endParaRPr>
          </a:p>
        </p:txBody>
      </p:sp>
      <p:graphicFrame>
        <p:nvGraphicFramePr>
          <p:cNvPr id="7" name="Diagram 6"/>
          <p:cNvGraphicFramePr/>
          <p:nvPr>
            <p:extLst>
              <p:ext uri="{D42A27DB-BD31-4B8C-83A1-F6EECF244321}">
                <p14:modId xmlns:p14="http://schemas.microsoft.com/office/powerpoint/2010/main" val="4109592542"/>
              </p:ext>
            </p:extLst>
          </p:nvPr>
        </p:nvGraphicFramePr>
        <p:xfrm>
          <a:off x="749339" y="1736056"/>
          <a:ext cx="11011291" cy="468284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8" name="Group 7"/>
          <p:cNvGrpSpPr/>
          <p:nvPr/>
        </p:nvGrpSpPr>
        <p:grpSpPr>
          <a:xfrm>
            <a:off x="335360" y="68627"/>
            <a:ext cx="5197087" cy="1728192"/>
            <a:chOff x="251520" y="51470"/>
            <a:chExt cx="3897815" cy="1296144"/>
          </a:xfrm>
        </p:grpSpPr>
        <p:sp>
          <p:nvSpPr>
            <p:cNvPr id="10" name="Rectangle 9"/>
            <p:cNvSpPr/>
            <p:nvPr/>
          </p:nvSpPr>
          <p:spPr>
            <a:xfrm>
              <a:off x="251520" y="195486"/>
              <a:ext cx="74884" cy="1152128"/>
            </a:xfrm>
            <a:prstGeom prst="rect">
              <a:avLst/>
            </a:prstGeom>
            <a:solidFill>
              <a:srgbClr val="0DB0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IN" sz="1867">
                <a:solidFill>
                  <a:prstClr val="white"/>
                </a:solidFill>
                <a:latin typeface="Calibri"/>
              </a:endParaRPr>
            </a:p>
          </p:txBody>
        </p:sp>
        <p:sp>
          <p:nvSpPr>
            <p:cNvPr id="11" name="Rectangle 10"/>
            <p:cNvSpPr/>
            <p:nvPr/>
          </p:nvSpPr>
          <p:spPr>
            <a:xfrm>
              <a:off x="323528" y="51470"/>
              <a:ext cx="3825807" cy="684755"/>
            </a:xfrm>
            <a:prstGeom prst="rect">
              <a:avLst/>
            </a:prstGeom>
          </p:spPr>
          <p:txBody>
            <a:bodyPr wrap="none">
              <a:spAutoFit/>
            </a:bodyPr>
            <a:lstStyle/>
            <a:p>
              <a:pPr defTabSz="1219170"/>
              <a:r>
                <a:rPr lang="en-US" sz="5333" b="1" dirty="0">
                  <a:solidFill>
                    <a:srgbClr val="0DB02B"/>
                  </a:solidFill>
                  <a:latin typeface="Square721 Cn BT" pitchFamily="34" charset="0"/>
                </a:rPr>
                <a:t>SOLAR MODULES</a:t>
              </a:r>
              <a:endParaRPr lang="en-IN" sz="5333" b="1" dirty="0">
                <a:solidFill>
                  <a:srgbClr val="F58220"/>
                </a:solidFill>
                <a:latin typeface="Square721 Cn BT" pitchFamily="34" charset="0"/>
              </a:endParaRPr>
            </a:p>
          </p:txBody>
        </p:sp>
        <p:sp>
          <p:nvSpPr>
            <p:cNvPr id="12" name="Rectangle 11"/>
            <p:cNvSpPr/>
            <p:nvPr/>
          </p:nvSpPr>
          <p:spPr>
            <a:xfrm>
              <a:off x="305240" y="627534"/>
              <a:ext cx="3148939" cy="684755"/>
            </a:xfrm>
            <a:prstGeom prst="rect">
              <a:avLst/>
            </a:prstGeom>
          </p:spPr>
          <p:txBody>
            <a:bodyPr wrap="none">
              <a:spAutoFit/>
            </a:bodyPr>
            <a:lstStyle/>
            <a:p>
              <a:pPr defTabSz="1219170"/>
              <a:r>
                <a:rPr lang="en-US" sz="5333" b="1" dirty="0">
                  <a:solidFill>
                    <a:prstClr val="white">
                      <a:lumMod val="65000"/>
                    </a:prstClr>
                  </a:solidFill>
                  <a:latin typeface="Square721 Cn BT" pitchFamily="34" charset="0"/>
                </a:rPr>
                <a:t>COMPONENTS</a:t>
              </a:r>
              <a:endParaRPr lang="en-IN" sz="5333" b="1" dirty="0">
                <a:solidFill>
                  <a:prstClr val="white">
                    <a:lumMod val="65000"/>
                  </a:prstClr>
                </a:solidFill>
                <a:latin typeface="Square721 Cn BT" pitchFamily="34" charset="0"/>
              </a:endParaRPr>
            </a:p>
          </p:txBody>
        </p:sp>
      </p:grpSp>
      <p:pic>
        <p:nvPicPr>
          <p:cNvPr id="9" name="Picture 8"/>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11184661" y="6541983"/>
            <a:ext cx="864000" cy="239900"/>
          </a:xfrm>
          <a:prstGeom prst="rect">
            <a:avLst/>
          </a:prstGeom>
        </p:spPr>
      </p:pic>
    </p:spTree>
    <p:extLst>
      <p:ext uri="{BB962C8B-B14F-4D97-AF65-F5344CB8AC3E}">
        <p14:creationId xmlns:p14="http://schemas.microsoft.com/office/powerpoint/2010/main" val="1663082209"/>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35360" y="260648"/>
            <a:ext cx="99845" cy="1536171"/>
          </a:xfrm>
          <a:prstGeom prst="rect">
            <a:avLst/>
          </a:prstGeom>
          <a:solidFill>
            <a:srgbClr val="0DB0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IN" sz="2400">
              <a:solidFill>
                <a:prstClr val="white"/>
              </a:solidFill>
              <a:latin typeface="Calibri"/>
            </a:endParaRPr>
          </a:p>
        </p:txBody>
      </p:sp>
      <p:sp>
        <p:nvSpPr>
          <p:cNvPr id="6" name="Rectangle 5"/>
          <p:cNvSpPr/>
          <p:nvPr/>
        </p:nvSpPr>
        <p:spPr>
          <a:xfrm>
            <a:off x="406987" y="836713"/>
            <a:ext cx="6388672" cy="830997"/>
          </a:xfrm>
          <a:prstGeom prst="rect">
            <a:avLst/>
          </a:prstGeom>
        </p:spPr>
        <p:txBody>
          <a:bodyPr wrap="none">
            <a:spAutoFit/>
          </a:bodyPr>
          <a:lstStyle/>
          <a:p>
            <a:pPr defTabSz="1219170"/>
            <a:r>
              <a:rPr lang="en-IN" sz="4800" b="1" dirty="0">
                <a:solidFill>
                  <a:prstClr val="white">
                    <a:lumMod val="65000"/>
                  </a:prstClr>
                </a:solidFill>
                <a:latin typeface="Square721 Cn BT" pitchFamily="34" charset="0"/>
              </a:rPr>
              <a:t>RAW MATERIAL TESTING</a:t>
            </a:r>
          </a:p>
        </p:txBody>
      </p:sp>
      <p:sp>
        <p:nvSpPr>
          <p:cNvPr id="18" name="TextBox 17"/>
          <p:cNvSpPr txBox="1"/>
          <p:nvPr/>
        </p:nvSpPr>
        <p:spPr>
          <a:xfrm>
            <a:off x="623392" y="3705230"/>
            <a:ext cx="2400000" cy="297454"/>
          </a:xfrm>
          <a:prstGeom prst="rect">
            <a:avLst/>
          </a:prstGeom>
          <a:noFill/>
        </p:spPr>
        <p:txBody>
          <a:bodyPr wrap="square" rtlCol="0">
            <a:spAutoFit/>
          </a:bodyPr>
          <a:lstStyle/>
          <a:p>
            <a:pPr algn="ctr" defTabSz="1219170"/>
            <a:r>
              <a:rPr lang="en-US" sz="1333" dirty="0">
                <a:solidFill>
                  <a:prstClr val="black">
                    <a:lumMod val="65000"/>
                    <a:lumOff val="35000"/>
                  </a:prstClr>
                </a:solidFill>
                <a:latin typeface="Square721 Cn BT" pitchFamily="34" charset="0"/>
              </a:rPr>
              <a:t>Cell Dimension Tests</a:t>
            </a:r>
          </a:p>
        </p:txBody>
      </p:sp>
      <p:sp>
        <p:nvSpPr>
          <p:cNvPr id="19" name="TextBox 18"/>
          <p:cNvSpPr txBox="1"/>
          <p:nvPr/>
        </p:nvSpPr>
        <p:spPr>
          <a:xfrm>
            <a:off x="8784299" y="3705230"/>
            <a:ext cx="2496277" cy="297454"/>
          </a:xfrm>
          <a:prstGeom prst="rect">
            <a:avLst/>
          </a:prstGeom>
          <a:noFill/>
        </p:spPr>
        <p:txBody>
          <a:bodyPr wrap="square" rtlCol="0">
            <a:spAutoFit/>
          </a:bodyPr>
          <a:lstStyle/>
          <a:p>
            <a:pPr algn="ctr" defTabSz="1219170"/>
            <a:r>
              <a:rPr lang="en-US" sz="1333" dirty="0">
                <a:solidFill>
                  <a:prstClr val="black">
                    <a:lumMod val="65000"/>
                    <a:lumOff val="35000"/>
                  </a:prstClr>
                </a:solidFill>
                <a:latin typeface="Square721 Cn BT" pitchFamily="34" charset="0"/>
              </a:rPr>
              <a:t>Electrical Parameter Tests</a:t>
            </a:r>
          </a:p>
        </p:txBody>
      </p:sp>
      <p:sp>
        <p:nvSpPr>
          <p:cNvPr id="21" name="TextBox 20"/>
          <p:cNvSpPr txBox="1"/>
          <p:nvPr/>
        </p:nvSpPr>
        <p:spPr>
          <a:xfrm>
            <a:off x="3521052" y="5905706"/>
            <a:ext cx="2400000" cy="297454"/>
          </a:xfrm>
          <a:prstGeom prst="rect">
            <a:avLst/>
          </a:prstGeom>
          <a:noFill/>
        </p:spPr>
        <p:txBody>
          <a:bodyPr wrap="square" rtlCol="0">
            <a:spAutoFit/>
          </a:bodyPr>
          <a:lstStyle/>
          <a:p>
            <a:pPr algn="ctr" defTabSz="1219170"/>
            <a:r>
              <a:rPr lang="en-US" sz="1333" dirty="0">
                <a:solidFill>
                  <a:prstClr val="black">
                    <a:lumMod val="65000"/>
                    <a:lumOff val="35000"/>
                  </a:prstClr>
                </a:solidFill>
                <a:latin typeface="Square721 Cn BT" pitchFamily="34" charset="0"/>
              </a:rPr>
              <a:t>JB Ingress Protection Test</a:t>
            </a:r>
          </a:p>
        </p:txBody>
      </p:sp>
      <p:sp>
        <p:nvSpPr>
          <p:cNvPr id="22" name="TextBox 21"/>
          <p:cNvSpPr txBox="1"/>
          <p:nvPr/>
        </p:nvSpPr>
        <p:spPr>
          <a:xfrm>
            <a:off x="3236001" y="3705230"/>
            <a:ext cx="2892188" cy="297454"/>
          </a:xfrm>
          <a:prstGeom prst="rect">
            <a:avLst/>
          </a:prstGeom>
          <a:noFill/>
        </p:spPr>
        <p:txBody>
          <a:bodyPr wrap="square" rtlCol="0">
            <a:spAutoFit/>
          </a:bodyPr>
          <a:lstStyle/>
          <a:p>
            <a:pPr algn="ctr" defTabSz="1219170"/>
            <a:r>
              <a:rPr lang="en-US" sz="1333" dirty="0">
                <a:solidFill>
                  <a:prstClr val="black">
                    <a:lumMod val="65000"/>
                    <a:lumOff val="35000"/>
                  </a:prstClr>
                </a:solidFill>
                <a:latin typeface="Square721 Cn BT" pitchFamily="34" charset="0"/>
              </a:rPr>
              <a:t>Hot Water Test for Bubbles</a:t>
            </a:r>
          </a:p>
        </p:txBody>
      </p:sp>
      <p:sp>
        <p:nvSpPr>
          <p:cNvPr id="23" name="TextBox 22"/>
          <p:cNvSpPr txBox="1"/>
          <p:nvPr/>
        </p:nvSpPr>
        <p:spPr>
          <a:xfrm>
            <a:off x="6447461" y="3705230"/>
            <a:ext cx="1653587" cy="297454"/>
          </a:xfrm>
          <a:prstGeom prst="rect">
            <a:avLst/>
          </a:prstGeom>
          <a:noFill/>
        </p:spPr>
        <p:txBody>
          <a:bodyPr wrap="square" rtlCol="0">
            <a:spAutoFit/>
          </a:bodyPr>
          <a:lstStyle/>
          <a:p>
            <a:pPr algn="ctr" defTabSz="1219170"/>
            <a:r>
              <a:rPr lang="en-US" sz="1333" dirty="0">
                <a:solidFill>
                  <a:prstClr val="black">
                    <a:lumMod val="65000"/>
                    <a:lumOff val="35000"/>
                  </a:prstClr>
                </a:solidFill>
                <a:latin typeface="Square721 Cn BT" pitchFamily="34" charset="0"/>
              </a:rPr>
              <a:t>Soldering Peel Test</a:t>
            </a:r>
          </a:p>
        </p:txBody>
      </p:sp>
      <p:sp>
        <p:nvSpPr>
          <p:cNvPr id="24" name="TextBox 23"/>
          <p:cNvSpPr txBox="1"/>
          <p:nvPr/>
        </p:nvSpPr>
        <p:spPr>
          <a:xfrm>
            <a:off x="6133377" y="5905706"/>
            <a:ext cx="2400000" cy="297454"/>
          </a:xfrm>
          <a:prstGeom prst="rect">
            <a:avLst/>
          </a:prstGeom>
          <a:noFill/>
        </p:spPr>
        <p:txBody>
          <a:bodyPr wrap="square" rtlCol="0">
            <a:spAutoFit/>
          </a:bodyPr>
          <a:lstStyle/>
          <a:p>
            <a:pPr algn="ctr" defTabSz="1219170"/>
            <a:r>
              <a:rPr lang="en-US" sz="1333" dirty="0">
                <a:solidFill>
                  <a:prstClr val="black">
                    <a:lumMod val="65000"/>
                    <a:lumOff val="35000"/>
                  </a:prstClr>
                </a:solidFill>
                <a:latin typeface="Square721 Cn BT" pitchFamily="34" charset="0"/>
              </a:rPr>
              <a:t>Encapsulant Gel Content Test</a:t>
            </a:r>
          </a:p>
        </p:txBody>
      </p:sp>
      <p:sp>
        <p:nvSpPr>
          <p:cNvPr id="25" name="TextBox 24"/>
          <p:cNvSpPr txBox="1"/>
          <p:nvPr/>
        </p:nvSpPr>
        <p:spPr>
          <a:xfrm>
            <a:off x="8825178" y="5905706"/>
            <a:ext cx="2496277" cy="297454"/>
          </a:xfrm>
          <a:prstGeom prst="rect">
            <a:avLst/>
          </a:prstGeom>
          <a:noFill/>
        </p:spPr>
        <p:txBody>
          <a:bodyPr wrap="square" rtlCol="0">
            <a:spAutoFit/>
          </a:bodyPr>
          <a:lstStyle/>
          <a:p>
            <a:pPr algn="ctr" defTabSz="1219170"/>
            <a:r>
              <a:rPr lang="en-US" sz="1333" dirty="0">
                <a:solidFill>
                  <a:prstClr val="black">
                    <a:lumMod val="65000"/>
                    <a:lumOff val="35000"/>
                  </a:prstClr>
                </a:solidFill>
                <a:latin typeface="Square721 Cn BT" pitchFamily="34" charset="0"/>
              </a:rPr>
              <a:t>Frame Anodizing Thickness Test</a:t>
            </a:r>
          </a:p>
        </p:txBody>
      </p:sp>
      <p:pic>
        <p:nvPicPr>
          <p:cNvPr id="16" name="Picture 15">
            <a:extLst>
              <a:ext uri="{FF2B5EF4-FFF2-40B4-BE49-F238E27FC236}">
                <a16:creationId xmlns:a16="http://schemas.microsoft.com/office/drawing/2014/main" id="{DC1006F9-C864-4732-9C1A-137A4C885E38}"/>
              </a:ext>
            </a:extLst>
          </p:cNvPr>
          <p:cNvPicPr>
            <a:picLocks noChangeAspect="1"/>
          </p:cNvPicPr>
          <p:nvPr/>
        </p:nvPicPr>
        <p:blipFill>
          <a:blip r:embed="rId2"/>
          <a:stretch>
            <a:fillRect/>
          </a:stretch>
        </p:blipFill>
        <p:spPr>
          <a:xfrm>
            <a:off x="719903" y="1943630"/>
            <a:ext cx="2159000" cy="1638300"/>
          </a:xfrm>
          <a:prstGeom prst="rect">
            <a:avLst/>
          </a:prstGeom>
        </p:spPr>
      </p:pic>
      <p:pic>
        <p:nvPicPr>
          <p:cNvPr id="26" name="Picture 25">
            <a:extLst>
              <a:ext uri="{FF2B5EF4-FFF2-40B4-BE49-F238E27FC236}">
                <a16:creationId xmlns:a16="http://schemas.microsoft.com/office/drawing/2014/main" id="{E3F4EE85-88FF-4B9F-8924-1831DDD60376}"/>
              </a:ext>
            </a:extLst>
          </p:cNvPr>
          <p:cNvPicPr>
            <a:picLocks noChangeAspect="1"/>
          </p:cNvPicPr>
          <p:nvPr/>
        </p:nvPicPr>
        <p:blipFill>
          <a:blip r:embed="rId3"/>
          <a:stretch>
            <a:fillRect/>
          </a:stretch>
        </p:blipFill>
        <p:spPr>
          <a:xfrm>
            <a:off x="3498604" y="1896626"/>
            <a:ext cx="2133600" cy="1689100"/>
          </a:xfrm>
          <a:prstGeom prst="rect">
            <a:avLst/>
          </a:prstGeom>
        </p:spPr>
      </p:pic>
      <p:pic>
        <p:nvPicPr>
          <p:cNvPr id="27" name="Picture 26">
            <a:extLst>
              <a:ext uri="{FF2B5EF4-FFF2-40B4-BE49-F238E27FC236}">
                <a16:creationId xmlns:a16="http://schemas.microsoft.com/office/drawing/2014/main" id="{5C0507DF-1C77-4762-81EF-B29B2DB02867}"/>
              </a:ext>
            </a:extLst>
          </p:cNvPr>
          <p:cNvPicPr>
            <a:picLocks noChangeAspect="1"/>
          </p:cNvPicPr>
          <p:nvPr/>
        </p:nvPicPr>
        <p:blipFill>
          <a:blip r:embed="rId4"/>
          <a:stretch>
            <a:fillRect/>
          </a:stretch>
        </p:blipFill>
        <p:spPr>
          <a:xfrm>
            <a:off x="6251906" y="1892830"/>
            <a:ext cx="2044700" cy="1689100"/>
          </a:xfrm>
          <a:prstGeom prst="rect">
            <a:avLst/>
          </a:prstGeom>
        </p:spPr>
      </p:pic>
      <p:pic>
        <p:nvPicPr>
          <p:cNvPr id="28" name="Picture 27">
            <a:extLst>
              <a:ext uri="{FF2B5EF4-FFF2-40B4-BE49-F238E27FC236}">
                <a16:creationId xmlns:a16="http://schemas.microsoft.com/office/drawing/2014/main" id="{17EE0370-DF78-49F2-861C-99AAE3B5DD81}"/>
              </a:ext>
            </a:extLst>
          </p:cNvPr>
          <p:cNvPicPr>
            <a:picLocks noChangeAspect="1"/>
          </p:cNvPicPr>
          <p:nvPr/>
        </p:nvPicPr>
        <p:blipFill>
          <a:blip r:embed="rId5"/>
          <a:stretch>
            <a:fillRect/>
          </a:stretch>
        </p:blipFill>
        <p:spPr>
          <a:xfrm>
            <a:off x="8921189" y="1894388"/>
            <a:ext cx="2222500" cy="1701800"/>
          </a:xfrm>
          <a:prstGeom prst="rect">
            <a:avLst/>
          </a:prstGeom>
        </p:spPr>
      </p:pic>
      <p:pic>
        <p:nvPicPr>
          <p:cNvPr id="7" name="Picture 6">
            <a:extLst>
              <a:ext uri="{FF2B5EF4-FFF2-40B4-BE49-F238E27FC236}">
                <a16:creationId xmlns:a16="http://schemas.microsoft.com/office/drawing/2014/main" id="{4483EC97-6001-46DD-9121-A0E9DCED1351}"/>
              </a:ext>
            </a:extLst>
          </p:cNvPr>
          <p:cNvPicPr>
            <a:picLocks noChangeAspect="1"/>
          </p:cNvPicPr>
          <p:nvPr/>
        </p:nvPicPr>
        <p:blipFill>
          <a:blip r:embed="rId6"/>
          <a:stretch>
            <a:fillRect/>
          </a:stretch>
        </p:blipFill>
        <p:spPr>
          <a:xfrm>
            <a:off x="3492319" y="4176981"/>
            <a:ext cx="2139885" cy="1638299"/>
          </a:xfrm>
          <a:prstGeom prst="rect">
            <a:avLst/>
          </a:prstGeom>
        </p:spPr>
      </p:pic>
      <p:pic>
        <p:nvPicPr>
          <p:cNvPr id="8" name="Picture 7">
            <a:extLst>
              <a:ext uri="{FF2B5EF4-FFF2-40B4-BE49-F238E27FC236}">
                <a16:creationId xmlns:a16="http://schemas.microsoft.com/office/drawing/2014/main" id="{314E81DE-C416-442E-9A6E-F7A0A42B5DFF}"/>
              </a:ext>
            </a:extLst>
          </p:cNvPr>
          <p:cNvPicPr>
            <a:picLocks noChangeAspect="1"/>
          </p:cNvPicPr>
          <p:nvPr/>
        </p:nvPicPr>
        <p:blipFill>
          <a:blip r:embed="rId7"/>
          <a:stretch>
            <a:fillRect/>
          </a:stretch>
        </p:blipFill>
        <p:spPr>
          <a:xfrm>
            <a:off x="6251904" y="4170832"/>
            <a:ext cx="2044701" cy="1638299"/>
          </a:xfrm>
          <a:prstGeom prst="rect">
            <a:avLst/>
          </a:prstGeom>
        </p:spPr>
      </p:pic>
      <p:pic>
        <p:nvPicPr>
          <p:cNvPr id="9" name="Picture 8">
            <a:extLst>
              <a:ext uri="{FF2B5EF4-FFF2-40B4-BE49-F238E27FC236}">
                <a16:creationId xmlns:a16="http://schemas.microsoft.com/office/drawing/2014/main" id="{36BF1DA6-935E-4D9C-B0C3-90A0F1FEFB5C}"/>
              </a:ext>
            </a:extLst>
          </p:cNvPr>
          <p:cNvPicPr>
            <a:picLocks noChangeAspect="1"/>
          </p:cNvPicPr>
          <p:nvPr/>
        </p:nvPicPr>
        <p:blipFill>
          <a:blip r:embed="rId8"/>
          <a:stretch>
            <a:fillRect/>
          </a:stretch>
        </p:blipFill>
        <p:spPr>
          <a:xfrm>
            <a:off x="8927624" y="4170833"/>
            <a:ext cx="2216065" cy="1643215"/>
          </a:xfrm>
          <a:prstGeom prst="rect">
            <a:avLst/>
          </a:prstGeom>
        </p:spPr>
      </p:pic>
      <p:pic>
        <p:nvPicPr>
          <p:cNvPr id="29" name="Picture 28"/>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11184661" y="6541983"/>
            <a:ext cx="864000" cy="239900"/>
          </a:xfrm>
          <a:prstGeom prst="rect">
            <a:avLst/>
          </a:prstGeom>
        </p:spPr>
      </p:pic>
      <p:sp>
        <p:nvSpPr>
          <p:cNvPr id="30" name="Rectangle 29"/>
          <p:cNvSpPr/>
          <p:nvPr/>
        </p:nvSpPr>
        <p:spPr>
          <a:xfrm>
            <a:off x="431372" y="68627"/>
            <a:ext cx="3938899" cy="830997"/>
          </a:xfrm>
          <a:prstGeom prst="rect">
            <a:avLst/>
          </a:prstGeom>
        </p:spPr>
        <p:txBody>
          <a:bodyPr wrap="none">
            <a:spAutoFit/>
          </a:bodyPr>
          <a:lstStyle/>
          <a:p>
            <a:pPr defTabSz="1219170"/>
            <a:r>
              <a:rPr lang="en-IN" sz="4800" b="1" dirty="0">
                <a:solidFill>
                  <a:srgbClr val="0DB02B"/>
                </a:solidFill>
                <a:latin typeface="Square721 Cn BT" pitchFamily="34" charset="0"/>
              </a:rPr>
              <a:t>WORLD CLASS</a:t>
            </a:r>
            <a:endParaRPr lang="en-IN" sz="4800" b="1" dirty="0">
              <a:solidFill>
                <a:srgbClr val="F58220"/>
              </a:solidFill>
              <a:latin typeface="Square721 Cn BT" pitchFamily="34" charset="0"/>
            </a:endParaRPr>
          </a:p>
        </p:txBody>
      </p:sp>
      <p:pic>
        <p:nvPicPr>
          <p:cNvPr id="2" name="Picture 1"/>
          <p:cNvPicPr>
            <a:picLocks noChangeAspect="1"/>
          </p:cNvPicPr>
          <p:nvPr/>
        </p:nvPicPr>
        <p:blipFill rotWithShape="1">
          <a:blip r:embed="rId10"/>
          <a:srcRect r="13158"/>
          <a:stretch/>
        </p:blipFill>
        <p:spPr>
          <a:xfrm>
            <a:off x="575991" y="4170831"/>
            <a:ext cx="2285311" cy="1638300"/>
          </a:xfrm>
          <a:prstGeom prst="rect">
            <a:avLst/>
          </a:prstGeom>
        </p:spPr>
      </p:pic>
      <p:sp>
        <p:nvSpPr>
          <p:cNvPr id="31" name="TextBox 30"/>
          <p:cNvSpPr txBox="1"/>
          <p:nvPr/>
        </p:nvSpPr>
        <p:spPr>
          <a:xfrm>
            <a:off x="494249" y="5905705"/>
            <a:ext cx="2400000" cy="297454"/>
          </a:xfrm>
          <a:prstGeom prst="rect">
            <a:avLst/>
          </a:prstGeom>
          <a:noFill/>
        </p:spPr>
        <p:txBody>
          <a:bodyPr wrap="square" rtlCol="0">
            <a:spAutoFit/>
          </a:bodyPr>
          <a:lstStyle/>
          <a:p>
            <a:pPr algn="ctr" defTabSz="1219170"/>
            <a:r>
              <a:rPr lang="en-US" sz="1333" dirty="0">
                <a:solidFill>
                  <a:prstClr val="black">
                    <a:lumMod val="65000"/>
                    <a:lumOff val="35000"/>
                  </a:prstClr>
                </a:solidFill>
                <a:latin typeface="Square721 Cn BT" pitchFamily="34" charset="0"/>
              </a:rPr>
              <a:t>Volume Resistivity Test for EVA</a:t>
            </a:r>
          </a:p>
        </p:txBody>
      </p:sp>
    </p:spTree>
    <p:extLst>
      <p:ext uri="{BB962C8B-B14F-4D97-AF65-F5344CB8AC3E}">
        <p14:creationId xmlns:p14="http://schemas.microsoft.com/office/powerpoint/2010/main" val="1468080542"/>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335361" y="68627"/>
            <a:ext cx="5200692" cy="1728192"/>
            <a:chOff x="251520" y="51470"/>
            <a:chExt cx="3900519" cy="1296144"/>
          </a:xfrm>
        </p:grpSpPr>
        <p:sp>
          <p:nvSpPr>
            <p:cNvPr id="10" name="Rectangle 9"/>
            <p:cNvSpPr/>
            <p:nvPr/>
          </p:nvSpPr>
          <p:spPr>
            <a:xfrm>
              <a:off x="251520" y="195486"/>
              <a:ext cx="74884" cy="1152128"/>
            </a:xfrm>
            <a:prstGeom prst="rect">
              <a:avLst/>
            </a:prstGeom>
            <a:solidFill>
              <a:srgbClr val="0DB0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IN" sz="1867">
                <a:solidFill>
                  <a:prstClr val="white"/>
                </a:solidFill>
                <a:latin typeface="Calibri"/>
              </a:endParaRPr>
            </a:p>
          </p:txBody>
        </p:sp>
        <p:sp>
          <p:nvSpPr>
            <p:cNvPr id="11" name="Rectangle 10"/>
            <p:cNvSpPr/>
            <p:nvPr/>
          </p:nvSpPr>
          <p:spPr>
            <a:xfrm>
              <a:off x="323528" y="51470"/>
              <a:ext cx="3014287" cy="684755"/>
            </a:xfrm>
            <a:prstGeom prst="rect">
              <a:avLst/>
            </a:prstGeom>
          </p:spPr>
          <p:txBody>
            <a:bodyPr wrap="none">
              <a:spAutoFit/>
            </a:bodyPr>
            <a:lstStyle/>
            <a:p>
              <a:pPr defTabSz="1219170"/>
              <a:r>
                <a:rPr lang="en-IN" sz="5333" b="1" dirty="0">
                  <a:solidFill>
                    <a:srgbClr val="0DB02B"/>
                  </a:solidFill>
                  <a:latin typeface="Square721 Cn BT" pitchFamily="34" charset="0"/>
                </a:rPr>
                <a:t>Solar Modules</a:t>
              </a:r>
              <a:endParaRPr lang="en-IN" sz="5333" b="1" dirty="0">
                <a:solidFill>
                  <a:srgbClr val="F58220"/>
                </a:solidFill>
                <a:latin typeface="Square721 Cn BT" pitchFamily="34" charset="0"/>
              </a:endParaRPr>
            </a:p>
          </p:txBody>
        </p:sp>
        <p:sp>
          <p:nvSpPr>
            <p:cNvPr id="12" name="Rectangle 11"/>
            <p:cNvSpPr/>
            <p:nvPr/>
          </p:nvSpPr>
          <p:spPr>
            <a:xfrm>
              <a:off x="288962" y="762839"/>
              <a:ext cx="3863077" cy="561741"/>
            </a:xfrm>
            <a:prstGeom prst="rect">
              <a:avLst/>
            </a:prstGeom>
          </p:spPr>
          <p:txBody>
            <a:bodyPr wrap="none">
              <a:spAutoFit/>
            </a:bodyPr>
            <a:lstStyle/>
            <a:p>
              <a:pPr defTabSz="1219170"/>
              <a:r>
                <a:rPr lang="en-IN" sz="4267" b="1" dirty="0">
                  <a:solidFill>
                    <a:prstClr val="white">
                      <a:lumMod val="65000"/>
                    </a:prstClr>
                  </a:solidFill>
                  <a:latin typeface="Square721 Cn BT" pitchFamily="34" charset="0"/>
                </a:rPr>
                <a:t>Manufacturing Process</a:t>
              </a:r>
            </a:p>
          </p:txBody>
        </p:sp>
      </p:grpSp>
      <p:pic>
        <p:nvPicPr>
          <p:cNvPr id="33" name="Picture 32"/>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1184661" y="6541983"/>
            <a:ext cx="864000" cy="239900"/>
          </a:xfrm>
          <a:prstGeom prst="rect">
            <a:avLst/>
          </a:prstGeom>
        </p:spPr>
      </p:pic>
      <p:grpSp>
        <p:nvGrpSpPr>
          <p:cNvPr id="30" name="Group 29"/>
          <p:cNvGrpSpPr/>
          <p:nvPr/>
        </p:nvGrpSpPr>
        <p:grpSpPr>
          <a:xfrm>
            <a:off x="460200" y="1844857"/>
            <a:ext cx="11156462" cy="4673682"/>
            <a:chOff x="496115" y="1269996"/>
            <a:chExt cx="8367346" cy="3505262"/>
          </a:xfrm>
        </p:grpSpPr>
        <p:cxnSp>
          <p:nvCxnSpPr>
            <p:cNvPr id="34" name="Straight Connector 33"/>
            <p:cNvCxnSpPr/>
            <p:nvPr/>
          </p:nvCxnSpPr>
          <p:spPr>
            <a:xfrm>
              <a:off x="1036115" y="2901009"/>
              <a:ext cx="7144347" cy="0"/>
            </a:xfrm>
            <a:prstGeom prst="line">
              <a:avLst/>
            </a:prstGeom>
            <a:ln w="12700">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1036115" y="4106478"/>
              <a:ext cx="7144347" cy="0"/>
            </a:xfrm>
            <a:prstGeom prst="line">
              <a:avLst/>
            </a:prstGeom>
            <a:ln w="12700">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1036115" y="1710780"/>
              <a:ext cx="7144347" cy="0"/>
            </a:xfrm>
            <a:prstGeom prst="line">
              <a:avLst/>
            </a:prstGeom>
            <a:ln w="12700">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sp>
          <p:nvSpPr>
            <p:cNvPr id="37" name="Rectangle 36"/>
            <p:cNvSpPr>
              <a:spLocks noChangeAspect="1"/>
            </p:cNvSpPr>
            <p:nvPr/>
          </p:nvSpPr>
          <p:spPr>
            <a:xfrm>
              <a:off x="496115" y="1269996"/>
              <a:ext cx="1080000" cy="881570"/>
            </a:xfrm>
            <a:prstGeom prst="rect">
              <a:avLst/>
            </a:prstGeom>
            <a:blipFill dpi="0" rotWithShape="1">
              <a:blip r:embed="rId3" cstate="print">
                <a:extLst>
                  <a:ext uri="{28A0092B-C50C-407E-A947-70E740481C1C}">
                    <a14:useLocalDpi xmlns:a14="http://schemas.microsoft.com/office/drawing/2010/main"/>
                  </a:ext>
                </a:extLst>
              </a:blip>
              <a:srcRect/>
              <a:stretch>
                <a:fillRect/>
              </a:stretch>
            </a:blip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IN" sz="2400">
                <a:solidFill>
                  <a:prstClr val="white"/>
                </a:solidFill>
                <a:latin typeface="Calibri"/>
              </a:endParaRPr>
            </a:p>
          </p:txBody>
        </p:sp>
        <p:sp>
          <p:nvSpPr>
            <p:cNvPr id="38" name="Rectangle 37"/>
            <p:cNvSpPr>
              <a:spLocks noChangeAspect="1"/>
            </p:cNvSpPr>
            <p:nvPr/>
          </p:nvSpPr>
          <p:spPr>
            <a:xfrm>
              <a:off x="2278404" y="1269996"/>
              <a:ext cx="1080000" cy="881569"/>
            </a:xfrm>
            <a:prstGeom prst="rect">
              <a:avLst/>
            </a:prstGeom>
            <a:blipFill>
              <a:blip r:embed="rId4" cstate="print">
                <a:extLst>
                  <a:ext uri="{28A0092B-C50C-407E-A947-70E740481C1C}">
                    <a14:useLocalDpi xmlns:a14="http://schemas.microsoft.com/office/drawing/2010/main"/>
                  </a:ext>
                </a:extLst>
              </a:blip>
              <a:stretch>
                <a:fillRect/>
              </a:stretch>
            </a:blip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IN" sz="2400">
                <a:solidFill>
                  <a:prstClr val="white"/>
                </a:solidFill>
                <a:latin typeface="Calibri"/>
              </a:endParaRPr>
            </a:p>
          </p:txBody>
        </p:sp>
        <p:sp>
          <p:nvSpPr>
            <p:cNvPr id="39" name="Rectangle 38"/>
            <p:cNvSpPr>
              <a:spLocks noChangeAspect="1"/>
            </p:cNvSpPr>
            <p:nvPr/>
          </p:nvSpPr>
          <p:spPr>
            <a:xfrm>
              <a:off x="4049123" y="1269996"/>
              <a:ext cx="1080000" cy="881569"/>
            </a:xfrm>
            <a:prstGeom prst="rect">
              <a:avLst/>
            </a:prstGeom>
            <a:blipFill>
              <a:blip r:embed="rId5" cstate="print">
                <a:extLst>
                  <a:ext uri="{28A0092B-C50C-407E-A947-70E740481C1C}">
                    <a14:useLocalDpi xmlns:a14="http://schemas.microsoft.com/office/drawing/2010/main"/>
                  </a:ext>
                </a:extLst>
              </a:blip>
              <a:stretch>
                <a:fillRect/>
              </a:stretch>
            </a:blip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IN" sz="2400">
                <a:solidFill>
                  <a:prstClr val="white"/>
                </a:solidFill>
                <a:latin typeface="Calibri"/>
              </a:endParaRPr>
            </a:p>
          </p:txBody>
        </p:sp>
        <p:sp>
          <p:nvSpPr>
            <p:cNvPr id="40" name="Rectangle 39"/>
            <p:cNvSpPr>
              <a:spLocks noChangeAspect="1"/>
            </p:cNvSpPr>
            <p:nvPr/>
          </p:nvSpPr>
          <p:spPr>
            <a:xfrm>
              <a:off x="5840720" y="1269996"/>
              <a:ext cx="1080000" cy="881569"/>
            </a:xfrm>
            <a:prstGeom prst="rect">
              <a:avLst/>
            </a:prstGeom>
            <a:blipFill>
              <a:blip r:embed="rId6" cstate="print">
                <a:extLst>
                  <a:ext uri="{28A0092B-C50C-407E-A947-70E740481C1C}">
                    <a14:useLocalDpi xmlns:a14="http://schemas.microsoft.com/office/drawing/2010/main"/>
                  </a:ext>
                </a:extLst>
              </a:blip>
              <a:stretch>
                <a:fillRect/>
              </a:stretch>
            </a:blip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IN" sz="2400">
                <a:solidFill>
                  <a:prstClr val="white"/>
                </a:solidFill>
                <a:latin typeface="Calibri"/>
              </a:endParaRPr>
            </a:p>
          </p:txBody>
        </p:sp>
        <p:sp>
          <p:nvSpPr>
            <p:cNvPr id="41" name="Rectangle 40"/>
            <p:cNvSpPr>
              <a:spLocks noChangeAspect="1"/>
            </p:cNvSpPr>
            <p:nvPr/>
          </p:nvSpPr>
          <p:spPr>
            <a:xfrm>
              <a:off x="7640462" y="1269996"/>
              <a:ext cx="1080000" cy="881569"/>
            </a:xfrm>
            <a:prstGeom prst="rect">
              <a:avLst/>
            </a:prstGeom>
            <a:blipFill dpi="0" rotWithShape="1">
              <a:blip r:embed="rId7" cstate="print">
                <a:extLst>
                  <a:ext uri="{28A0092B-C50C-407E-A947-70E740481C1C}">
                    <a14:useLocalDpi xmlns:a14="http://schemas.microsoft.com/office/drawing/2010/main"/>
                  </a:ext>
                </a:extLst>
              </a:blip>
              <a:srcRect/>
              <a:stretch>
                <a:fillRect/>
              </a:stretch>
            </a:blip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IN" sz="2400">
                <a:solidFill>
                  <a:prstClr val="white"/>
                </a:solidFill>
                <a:latin typeface="Calibri"/>
              </a:endParaRPr>
            </a:p>
          </p:txBody>
        </p:sp>
        <p:sp>
          <p:nvSpPr>
            <p:cNvPr id="42" name="TextBox 41"/>
            <p:cNvSpPr txBox="1"/>
            <p:nvPr/>
          </p:nvSpPr>
          <p:spPr>
            <a:xfrm>
              <a:off x="782921" y="2126472"/>
              <a:ext cx="506389" cy="223091"/>
            </a:xfrm>
            <a:prstGeom prst="rect">
              <a:avLst/>
            </a:prstGeom>
            <a:noFill/>
          </p:spPr>
          <p:txBody>
            <a:bodyPr wrap="none" rtlCol="0">
              <a:spAutoFit/>
            </a:bodyPr>
            <a:lstStyle/>
            <a:p>
              <a:pPr algn="ctr" defTabSz="1219170"/>
              <a:r>
                <a:rPr lang="en-US" sz="1333" dirty="0">
                  <a:solidFill>
                    <a:prstClr val="black"/>
                  </a:solidFill>
                  <a:latin typeface="Square721 Cn BT" pitchFamily="34" charset="0"/>
                </a:rPr>
                <a:t>Stringer</a:t>
              </a:r>
            </a:p>
          </p:txBody>
        </p:sp>
        <p:sp>
          <p:nvSpPr>
            <p:cNvPr id="43" name="TextBox 42"/>
            <p:cNvSpPr txBox="1"/>
            <p:nvPr/>
          </p:nvSpPr>
          <p:spPr>
            <a:xfrm>
              <a:off x="2482255" y="2126472"/>
              <a:ext cx="672299" cy="223091"/>
            </a:xfrm>
            <a:prstGeom prst="rect">
              <a:avLst/>
            </a:prstGeom>
            <a:noFill/>
          </p:spPr>
          <p:txBody>
            <a:bodyPr wrap="none" rtlCol="0">
              <a:spAutoFit/>
            </a:bodyPr>
            <a:lstStyle/>
            <a:p>
              <a:pPr algn="ctr" defTabSz="1219170"/>
              <a:r>
                <a:rPr lang="en-US" sz="1333" dirty="0">
                  <a:solidFill>
                    <a:prstClr val="black"/>
                  </a:solidFill>
                  <a:latin typeface="Square721 Cn BT" pitchFamily="34" charset="0"/>
                </a:rPr>
                <a:t>Auto Layup</a:t>
              </a:r>
            </a:p>
          </p:txBody>
        </p:sp>
        <p:sp>
          <p:nvSpPr>
            <p:cNvPr id="44" name="TextBox 43"/>
            <p:cNvSpPr txBox="1"/>
            <p:nvPr/>
          </p:nvSpPr>
          <p:spPr>
            <a:xfrm>
              <a:off x="4332323" y="2126472"/>
              <a:ext cx="513602" cy="223091"/>
            </a:xfrm>
            <a:prstGeom prst="rect">
              <a:avLst/>
            </a:prstGeom>
            <a:noFill/>
          </p:spPr>
          <p:txBody>
            <a:bodyPr wrap="none" rtlCol="0">
              <a:spAutoFit/>
            </a:bodyPr>
            <a:lstStyle/>
            <a:p>
              <a:pPr algn="ctr" defTabSz="1219170"/>
              <a:r>
                <a:rPr lang="en-US" sz="1333" dirty="0">
                  <a:solidFill>
                    <a:prstClr val="black"/>
                  </a:solidFill>
                  <a:latin typeface="Square721 Cn BT" pitchFamily="34" charset="0"/>
                </a:rPr>
                <a:t>Bussing</a:t>
              </a:r>
            </a:p>
          </p:txBody>
        </p:sp>
        <p:sp>
          <p:nvSpPr>
            <p:cNvPr id="45" name="TextBox 44"/>
            <p:cNvSpPr txBox="1"/>
            <p:nvPr/>
          </p:nvSpPr>
          <p:spPr>
            <a:xfrm>
              <a:off x="5631116" y="2126472"/>
              <a:ext cx="1499209" cy="223091"/>
            </a:xfrm>
            <a:prstGeom prst="rect">
              <a:avLst/>
            </a:prstGeom>
            <a:noFill/>
          </p:spPr>
          <p:txBody>
            <a:bodyPr wrap="none" rtlCol="0">
              <a:spAutoFit/>
            </a:bodyPr>
            <a:lstStyle/>
            <a:p>
              <a:pPr algn="ctr" defTabSz="1219170"/>
              <a:r>
                <a:rPr lang="en-US" sz="1333" dirty="0">
                  <a:solidFill>
                    <a:prstClr val="black"/>
                  </a:solidFill>
                  <a:latin typeface="Square721 Cn BT" pitchFamily="34" charset="0"/>
                </a:rPr>
                <a:t>EVA &amp; Back sheet placement</a:t>
              </a:r>
            </a:p>
          </p:txBody>
        </p:sp>
        <p:sp>
          <p:nvSpPr>
            <p:cNvPr id="46" name="TextBox 45"/>
            <p:cNvSpPr txBox="1"/>
            <p:nvPr/>
          </p:nvSpPr>
          <p:spPr>
            <a:xfrm>
              <a:off x="7575104" y="2126472"/>
              <a:ext cx="1210716" cy="223091"/>
            </a:xfrm>
            <a:prstGeom prst="rect">
              <a:avLst/>
            </a:prstGeom>
            <a:noFill/>
          </p:spPr>
          <p:txBody>
            <a:bodyPr wrap="none" rtlCol="0">
              <a:spAutoFit/>
            </a:bodyPr>
            <a:lstStyle/>
            <a:p>
              <a:pPr algn="ctr" defTabSz="1219170"/>
              <a:r>
                <a:rPr lang="en-US" sz="1333" dirty="0">
                  <a:solidFill>
                    <a:prstClr val="black"/>
                  </a:solidFill>
                  <a:latin typeface="Square721 Cn BT" pitchFamily="34" charset="0"/>
                </a:rPr>
                <a:t>Pre LAM EL Inspection</a:t>
              </a:r>
            </a:p>
          </p:txBody>
        </p:sp>
        <p:sp>
          <p:nvSpPr>
            <p:cNvPr id="47" name="Rectangle 46"/>
            <p:cNvSpPr>
              <a:spLocks noChangeAspect="1"/>
            </p:cNvSpPr>
            <p:nvPr/>
          </p:nvSpPr>
          <p:spPr>
            <a:xfrm>
              <a:off x="496115" y="2460224"/>
              <a:ext cx="1080000" cy="881570"/>
            </a:xfrm>
            <a:prstGeom prst="rect">
              <a:avLst/>
            </a:prstGeom>
            <a:blipFill>
              <a:blip r:embed="rId8" cstate="print">
                <a:extLst>
                  <a:ext uri="{28A0092B-C50C-407E-A947-70E740481C1C}">
                    <a14:useLocalDpi xmlns:a14="http://schemas.microsoft.com/office/drawing/2010/main"/>
                  </a:ext>
                </a:extLst>
              </a:blip>
              <a:stretch>
                <a:fillRect/>
              </a:stretch>
            </a:blip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IN" sz="2400">
                <a:solidFill>
                  <a:prstClr val="white"/>
                </a:solidFill>
                <a:latin typeface="Calibri"/>
              </a:endParaRPr>
            </a:p>
          </p:txBody>
        </p:sp>
        <p:sp>
          <p:nvSpPr>
            <p:cNvPr id="48" name="Rectangle 47"/>
            <p:cNvSpPr>
              <a:spLocks noChangeAspect="1"/>
            </p:cNvSpPr>
            <p:nvPr/>
          </p:nvSpPr>
          <p:spPr>
            <a:xfrm>
              <a:off x="2278404" y="2460224"/>
              <a:ext cx="1080000" cy="881570"/>
            </a:xfrm>
            <a:prstGeom prst="rect">
              <a:avLst/>
            </a:prstGeom>
            <a:blipFill>
              <a:blip r:embed="rId9" cstate="print">
                <a:extLst>
                  <a:ext uri="{28A0092B-C50C-407E-A947-70E740481C1C}">
                    <a14:useLocalDpi xmlns:a14="http://schemas.microsoft.com/office/drawing/2010/main"/>
                  </a:ext>
                </a:extLst>
              </a:blip>
              <a:stretch>
                <a:fillRect/>
              </a:stretch>
            </a:blip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IN" sz="2400">
                <a:solidFill>
                  <a:prstClr val="white"/>
                </a:solidFill>
                <a:latin typeface="Calibri"/>
              </a:endParaRPr>
            </a:p>
          </p:txBody>
        </p:sp>
        <p:sp>
          <p:nvSpPr>
            <p:cNvPr id="49" name="Rectangle 48"/>
            <p:cNvSpPr>
              <a:spLocks noChangeAspect="1"/>
            </p:cNvSpPr>
            <p:nvPr/>
          </p:nvSpPr>
          <p:spPr>
            <a:xfrm>
              <a:off x="4049123" y="2460224"/>
              <a:ext cx="1080000" cy="881570"/>
            </a:xfrm>
            <a:prstGeom prst="rect">
              <a:avLst/>
            </a:prstGeom>
            <a:blipFill>
              <a:blip r:embed="rId10" cstate="print">
                <a:extLst>
                  <a:ext uri="{28A0092B-C50C-407E-A947-70E740481C1C}">
                    <a14:useLocalDpi xmlns:a14="http://schemas.microsoft.com/office/drawing/2010/main"/>
                  </a:ext>
                </a:extLst>
              </a:blip>
              <a:stretch>
                <a:fillRect/>
              </a:stretch>
            </a:blip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IN" sz="2400">
                <a:solidFill>
                  <a:prstClr val="white"/>
                </a:solidFill>
                <a:latin typeface="Calibri"/>
              </a:endParaRPr>
            </a:p>
          </p:txBody>
        </p:sp>
        <p:sp>
          <p:nvSpPr>
            <p:cNvPr id="50" name="Rectangle 49"/>
            <p:cNvSpPr>
              <a:spLocks noChangeAspect="1"/>
            </p:cNvSpPr>
            <p:nvPr/>
          </p:nvSpPr>
          <p:spPr>
            <a:xfrm>
              <a:off x="5840720" y="2460224"/>
              <a:ext cx="1080000" cy="881570"/>
            </a:xfrm>
            <a:prstGeom prst="rect">
              <a:avLst/>
            </a:prstGeom>
            <a:blipFill>
              <a:blip r:embed="rId11" cstate="print">
                <a:extLst>
                  <a:ext uri="{28A0092B-C50C-407E-A947-70E740481C1C}">
                    <a14:useLocalDpi xmlns:a14="http://schemas.microsoft.com/office/drawing/2010/main"/>
                  </a:ext>
                </a:extLst>
              </a:blip>
              <a:stretch>
                <a:fillRect/>
              </a:stretch>
            </a:blip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IN" sz="2400">
                <a:solidFill>
                  <a:prstClr val="white"/>
                </a:solidFill>
                <a:latin typeface="Calibri"/>
              </a:endParaRPr>
            </a:p>
          </p:txBody>
        </p:sp>
        <p:sp>
          <p:nvSpPr>
            <p:cNvPr id="51" name="Rectangle 50"/>
            <p:cNvSpPr>
              <a:spLocks noChangeAspect="1"/>
            </p:cNvSpPr>
            <p:nvPr/>
          </p:nvSpPr>
          <p:spPr>
            <a:xfrm>
              <a:off x="7640462" y="2460224"/>
              <a:ext cx="1080000" cy="881570"/>
            </a:xfrm>
            <a:prstGeom prst="rect">
              <a:avLst/>
            </a:prstGeom>
            <a:blipFill>
              <a:blip r:embed="rId12" cstate="print">
                <a:extLst>
                  <a:ext uri="{28A0092B-C50C-407E-A947-70E740481C1C}">
                    <a14:useLocalDpi xmlns:a14="http://schemas.microsoft.com/office/drawing/2010/main"/>
                  </a:ext>
                </a:extLst>
              </a:blip>
              <a:stretch>
                <a:fillRect/>
              </a:stretch>
            </a:blip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IN" sz="2400">
                <a:solidFill>
                  <a:prstClr val="white"/>
                </a:solidFill>
                <a:latin typeface="Calibri"/>
              </a:endParaRPr>
            </a:p>
          </p:txBody>
        </p:sp>
        <p:sp>
          <p:nvSpPr>
            <p:cNvPr id="52" name="TextBox 51"/>
            <p:cNvSpPr txBox="1"/>
            <p:nvPr/>
          </p:nvSpPr>
          <p:spPr>
            <a:xfrm>
              <a:off x="3880587" y="3320610"/>
              <a:ext cx="1417071" cy="223091"/>
            </a:xfrm>
            <a:prstGeom prst="rect">
              <a:avLst/>
            </a:prstGeom>
            <a:noFill/>
          </p:spPr>
          <p:txBody>
            <a:bodyPr wrap="none" rtlCol="0">
              <a:spAutoFit/>
            </a:bodyPr>
            <a:lstStyle/>
            <a:p>
              <a:pPr algn="ctr" defTabSz="1219170"/>
              <a:r>
                <a:rPr lang="en-US" sz="1333" dirty="0">
                  <a:solidFill>
                    <a:prstClr val="black"/>
                  </a:solidFill>
                  <a:latin typeface="Square721 Cn BT" pitchFamily="34" charset="0"/>
                </a:rPr>
                <a:t>Post LAM Visual Inspection</a:t>
              </a:r>
            </a:p>
          </p:txBody>
        </p:sp>
        <p:sp>
          <p:nvSpPr>
            <p:cNvPr id="53" name="TextBox 52"/>
            <p:cNvSpPr txBox="1"/>
            <p:nvPr/>
          </p:nvSpPr>
          <p:spPr>
            <a:xfrm>
              <a:off x="6094559" y="3320610"/>
              <a:ext cx="572320" cy="223091"/>
            </a:xfrm>
            <a:prstGeom prst="rect">
              <a:avLst/>
            </a:prstGeom>
            <a:noFill/>
          </p:spPr>
          <p:txBody>
            <a:bodyPr wrap="none" rtlCol="0">
              <a:spAutoFit/>
            </a:bodyPr>
            <a:lstStyle/>
            <a:p>
              <a:pPr algn="ctr" defTabSz="1219170"/>
              <a:r>
                <a:rPr lang="en-US" sz="1333" dirty="0">
                  <a:solidFill>
                    <a:prstClr val="black"/>
                  </a:solidFill>
                  <a:latin typeface="Square721 Cn BT" pitchFamily="34" charset="0"/>
                </a:rPr>
                <a:t>Trimming</a:t>
              </a:r>
            </a:p>
          </p:txBody>
        </p:sp>
        <p:sp>
          <p:nvSpPr>
            <p:cNvPr id="54" name="TextBox 53"/>
            <p:cNvSpPr txBox="1"/>
            <p:nvPr/>
          </p:nvSpPr>
          <p:spPr>
            <a:xfrm>
              <a:off x="7853329" y="3320610"/>
              <a:ext cx="654266" cy="223091"/>
            </a:xfrm>
            <a:prstGeom prst="rect">
              <a:avLst/>
            </a:prstGeom>
            <a:noFill/>
          </p:spPr>
          <p:txBody>
            <a:bodyPr wrap="none" rtlCol="0">
              <a:spAutoFit/>
            </a:bodyPr>
            <a:lstStyle/>
            <a:p>
              <a:pPr algn="ctr" defTabSz="1219170"/>
              <a:r>
                <a:rPr lang="en-US" sz="1333" dirty="0">
                  <a:solidFill>
                    <a:prstClr val="black"/>
                  </a:solidFill>
                  <a:latin typeface="Square721 Cn BT" pitchFamily="34" charset="0"/>
                </a:rPr>
                <a:t>Lamination</a:t>
              </a:r>
            </a:p>
          </p:txBody>
        </p:sp>
        <p:sp>
          <p:nvSpPr>
            <p:cNvPr id="55" name="TextBox 54"/>
            <p:cNvSpPr txBox="1"/>
            <p:nvPr/>
          </p:nvSpPr>
          <p:spPr>
            <a:xfrm>
              <a:off x="811775" y="3320610"/>
              <a:ext cx="448681" cy="223091"/>
            </a:xfrm>
            <a:prstGeom prst="rect">
              <a:avLst/>
            </a:prstGeom>
            <a:noFill/>
          </p:spPr>
          <p:txBody>
            <a:bodyPr wrap="none" rtlCol="0">
              <a:spAutoFit/>
            </a:bodyPr>
            <a:lstStyle/>
            <a:p>
              <a:pPr algn="ctr" defTabSz="1219170"/>
              <a:r>
                <a:rPr lang="en-US" sz="1333" dirty="0">
                  <a:solidFill>
                    <a:prstClr val="black"/>
                  </a:solidFill>
                  <a:latin typeface="Square721 Cn BT" pitchFamily="34" charset="0"/>
                </a:rPr>
                <a:t>Curing</a:t>
              </a:r>
            </a:p>
          </p:txBody>
        </p:sp>
        <p:sp>
          <p:nvSpPr>
            <p:cNvPr id="56" name="TextBox 55"/>
            <p:cNvSpPr txBox="1"/>
            <p:nvPr/>
          </p:nvSpPr>
          <p:spPr>
            <a:xfrm>
              <a:off x="2556194" y="3320610"/>
              <a:ext cx="524422" cy="223091"/>
            </a:xfrm>
            <a:prstGeom prst="rect">
              <a:avLst/>
            </a:prstGeom>
            <a:noFill/>
          </p:spPr>
          <p:txBody>
            <a:bodyPr wrap="none" rtlCol="0">
              <a:spAutoFit/>
            </a:bodyPr>
            <a:lstStyle/>
            <a:p>
              <a:pPr algn="ctr" defTabSz="1219170"/>
              <a:r>
                <a:rPr lang="en-US" sz="1333" dirty="0">
                  <a:solidFill>
                    <a:prstClr val="black"/>
                  </a:solidFill>
                  <a:latin typeface="Square721 Cn BT" pitchFamily="34" charset="0"/>
                </a:rPr>
                <a:t>Framing</a:t>
              </a:r>
            </a:p>
          </p:txBody>
        </p:sp>
        <p:sp>
          <p:nvSpPr>
            <p:cNvPr id="57" name="Rectangle 56"/>
            <p:cNvSpPr>
              <a:spLocks noChangeAspect="1"/>
            </p:cNvSpPr>
            <p:nvPr/>
          </p:nvSpPr>
          <p:spPr>
            <a:xfrm>
              <a:off x="496115" y="3688071"/>
              <a:ext cx="1080000" cy="881570"/>
            </a:xfrm>
            <a:prstGeom prst="rect">
              <a:avLst/>
            </a:prstGeom>
            <a:blipFill>
              <a:blip r:embed="rId13" cstate="print">
                <a:extLst>
                  <a:ext uri="{28A0092B-C50C-407E-A947-70E740481C1C}">
                    <a14:useLocalDpi xmlns:a14="http://schemas.microsoft.com/office/drawing/2010/main"/>
                  </a:ext>
                </a:extLst>
              </a:blip>
              <a:stretch>
                <a:fillRect/>
              </a:stretch>
            </a:blip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IN" sz="2400">
                <a:solidFill>
                  <a:prstClr val="white"/>
                </a:solidFill>
                <a:latin typeface="Calibri"/>
              </a:endParaRPr>
            </a:p>
          </p:txBody>
        </p:sp>
        <p:sp>
          <p:nvSpPr>
            <p:cNvPr id="58" name="Rectangle 57"/>
            <p:cNvSpPr>
              <a:spLocks noChangeAspect="1"/>
            </p:cNvSpPr>
            <p:nvPr/>
          </p:nvSpPr>
          <p:spPr>
            <a:xfrm>
              <a:off x="2278404" y="3688071"/>
              <a:ext cx="1080000" cy="881570"/>
            </a:xfrm>
            <a:prstGeom prst="rect">
              <a:avLst/>
            </a:prstGeom>
            <a:blipFill>
              <a:blip r:embed="rId14" cstate="print">
                <a:extLst>
                  <a:ext uri="{28A0092B-C50C-407E-A947-70E740481C1C}">
                    <a14:useLocalDpi xmlns:a14="http://schemas.microsoft.com/office/drawing/2010/main"/>
                  </a:ext>
                </a:extLst>
              </a:blip>
              <a:stretch>
                <a:fillRect/>
              </a:stretch>
            </a:blip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IN" sz="2400">
                <a:solidFill>
                  <a:prstClr val="white"/>
                </a:solidFill>
                <a:latin typeface="Calibri"/>
              </a:endParaRPr>
            </a:p>
          </p:txBody>
        </p:sp>
        <p:sp>
          <p:nvSpPr>
            <p:cNvPr id="59" name="Rectangle 58"/>
            <p:cNvSpPr>
              <a:spLocks noChangeAspect="1"/>
            </p:cNvSpPr>
            <p:nvPr/>
          </p:nvSpPr>
          <p:spPr>
            <a:xfrm>
              <a:off x="4049123" y="3688071"/>
              <a:ext cx="1080000" cy="881570"/>
            </a:xfrm>
            <a:prstGeom prst="rect">
              <a:avLst/>
            </a:prstGeom>
            <a:blipFill>
              <a:blip r:embed="rId15" cstate="print">
                <a:extLst>
                  <a:ext uri="{28A0092B-C50C-407E-A947-70E740481C1C}">
                    <a14:useLocalDpi xmlns:a14="http://schemas.microsoft.com/office/drawing/2010/main"/>
                  </a:ext>
                </a:extLst>
              </a:blip>
              <a:stretch>
                <a:fillRect/>
              </a:stretch>
            </a:blip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IN" sz="2400">
                <a:solidFill>
                  <a:prstClr val="white"/>
                </a:solidFill>
                <a:latin typeface="Calibri"/>
              </a:endParaRPr>
            </a:p>
          </p:txBody>
        </p:sp>
        <p:sp>
          <p:nvSpPr>
            <p:cNvPr id="60" name="Rectangle 59"/>
            <p:cNvSpPr>
              <a:spLocks noChangeAspect="1"/>
            </p:cNvSpPr>
            <p:nvPr/>
          </p:nvSpPr>
          <p:spPr>
            <a:xfrm>
              <a:off x="5840720" y="3688071"/>
              <a:ext cx="1080000" cy="881570"/>
            </a:xfrm>
            <a:prstGeom prst="rect">
              <a:avLst/>
            </a:prstGeom>
            <a:blipFill>
              <a:blip r:embed="rId16" cstate="print">
                <a:extLst>
                  <a:ext uri="{28A0092B-C50C-407E-A947-70E740481C1C}">
                    <a14:useLocalDpi xmlns:a14="http://schemas.microsoft.com/office/drawing/2010/main"/>
                  </a:ext>
                </a:extLst>
              </a:blip>
              <a:stretch>
                <a:fillRect/>
              </a:stretch>
            </a:blip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IN" sz="2400">
                <a:solidFill>
                  <a:prstClr val="white"/>
                </a:solidFill>
                <a:latin typeface="Calibri"/>
              </a:endParaRPr>
            </a:p>
          </p:txBody>
        </p:sp>
        <p:sp>
          <p:nvSpPr>
            <p:cNvPr id="61" name="Rectangle 60"/>
            <p:cNvSpPr>
              <a:spLocks noChangeAspect="1"/>
            </p:cNvSpPr>
            <p:nvPr/>
          </p:nvSpPr>
          <p:spPr>
            <a:xfrm>
              <a:off x="7640462" y="3688071"/>
              <a:ext cx="1080000" cy="881570"/>
            </a:xfrm>
            <a:prstGeom prst="rect">
              <a:avLst/>
            </a:prstGeom>
            <a:blipFill dpi="0" rotWithShape="1">
              <a:blip r:embed="rId17" cstate="print">
                <a:extLst>
                  <a:ext uri="{28A0092B-C50C-407E-A947-70E740481C1C}">
                    <a14:useLocalDpi xmlns:a14="http://schemas.microsoft.com/office/drawing/2010/main"/>
                  </a:ext>
                </a:extLst>
              </a:blip>
              <a:srcRect/>
              <a:stretch>
                <a:fillRect l="-20000" r="-3000"/>
              </a:stretch>
            </a:blip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IN" sz="2400">
                <a:solidFill>
                  <a:prstClr val="white"/>
                </a:solidFill>
                <a:latin typeface="Calibri"/>
              </a:endParaRPr>
            </a:p>
          </p:txBody>
        </p:sp>
        <p:sp>
          <p:nvSpPr>
            <p:cNvPr id="62" name="TextBox 61"/>
            <p:cNvSpPr txBox="1"/>
            <p:nvPr/>
          </p:nvSpPr>
          <p:spPr>
            <a:xfrm>
              <a:off x="530568" y="4552167"/>
              <a:ext cx="1011094" cy="223091"/>
            </a:xfrm>
            <a:prstGeom prst="rect">
              <a:avLst/>
            </a:prstGeom>
            <a:noFill/>
          </p:spPr>
          <p:txBody>
            <a:bodyPr wrap="none" rtlCol="0">
              <a:spAutoFit/>
            </a:bodyPr>
            <a:lstStyle/>
            <a:p>
              <a:pPr algn="ctr" defTabSz="1219170"/>
              <a:r>
                <a:rPr lang="en-US" sz="1333" dirty="0">
                  <a:solidFill>
                    <a:prstClr val="black"/>
                  </a:solidFill>
                  <a:latin typeface="Square721 Cn BT" pitchFamily="34" charset="0"/>
                </a:rPr>
                <a:t>IR/GCW/GND Test</a:t>
              </a:r>
            </a:p>
          </p:txBody>
        </p:sp>
        <p:sp>
          <p:nvSpPr>
            <p:cNvPr id="63" name="TextBox 62"/>
            <p:cNvSpPr txBox="1"/>
            <p:nvPr/>
          </p:nvSpPr>
          <p:spPr>
            <a:xfrm>
              <a:off x="2395692" y="4552167"/>
              <a:ext cx="845424" cy="223091"/>
            </a:xfrm>
            <a:prstGeom prst="rect">
              <a:avLst/>
            </a:prstGeom>
            <a:noFill/>
          </p:spPr>
          <p:txBody>
            <a:bodyPr wrap="none" rtlCol="0">
              <a:spAutoFit/>
            </a:bodyPr>
            <a:lstStyle/>
            <a:p>
              <a:pPr algn="ctr" defTabSz="1219170"/>
              <a:r>
                <a:rPr lang="en-US" sz="1333" dirty="0">
                  <a:solidFill>
                    <a:prstClr val="black"/>
                  </a:solidFill>
                  <a:latin typeface="Square721 Cn BT" pitchFamily="34" charset="0"/>
                </a:rPr>
                <a:t>Sun Simulation</a:t>
              </a:r>
            </a:p>
          </p:txBody>
        </p:sp>
        <p:sp>
          <p:nvSpPr>
            <p:cNvPr id="64" name="TextBox 63"/>
            <p:cNvSpPr txBox="1"/>
            <p:nvPr/>
          </p:nvSpPr>
          <p:spPr>
            <a:xfrm>
              <a:off x="4074536" y="4552167"/>
              <a:ext cx="1029176" cy="223091"/>
            </a:xfrm>
            <a:prstGeom prst="rect">
              <a:avLst/>
            </a:prstGeom>
            <a:noFill/>
          </p:spPr>
          <p:txBody>
            <a:bodyPr wrap="none" rtlCol="0">
              <a:spAutoFit/>
            </a:bodyPr>
            <a:lstStyle/>
            <a:p>
              <a:pPr algn="ctr" defTabSz="1219170"/>
              <a:r>
                <a:rPr lang="en-US" sz="1333" dirty="0">
                  <a:solidFill>
                    <a:prstClr val="black"/>
                  </a:solidFill>
                  <a:latin typeface="Square721 Cn BT" pitchFamily="34" charset="0"/>
                </a:rPr>
                <a:t>Final EL Inspection</a:t>
              </a:r>
            </a:p>
          </p:txBody>
        </p:sp>
        <p:sp>
          <p:nvSpPr>
            <p:cNvPr id="65" name="TextBox 64"/>
            <p:cNvSpPr txBox="1"/>
            <p:nvPr/>
          </p:nvSpPr>
          <p:spPr>
            <a:xfrm>
              <a:off x="6144959" y="4552167"/>
              <a:ext cx="471523" cy="223091"/>
            </a:xfrm>
            <a:prstGeom prst="rect">
              <a:avLst/>
            </a:prstGeom>
            <a:noFill/>
          </p:spPr>
          <p:txBody>
            <a:bodyPr wrap="none" rtlCol="0">
              <a:spAutoFit/>
            </a:bodyPr>
            <a:lstStyle/>
            <a:p>
              <a:pPr algn="ctr" defTabSz="1219170"/>
              <a:r>
                <a:rPr lang="en-US" sz="1333" dirty="0">
                  <a:solidFill>
                    <a:prstClr val="black"/>
                  </a:solidFill>
                  <a:latin typeface="Square721 Cn BT" pitchFamily="34" charset="0"/>
                </a:rPr>
                <a:t>Sorting</a:t>
              </a:r>
            </a:p>
          </p:txBody>
        </p:sp>
        <p:sp>
          <p:nvSpPr>
            <p:cNvPr id="66" name="TextBox 65"/>
            <p:cNvSpPr txBox="1"/>
            <p:nvPr/>
          </p:nvSpPr>
          <p:spPr>
            <a:xfrm>
              <a:off x="7923661" y="4552167"/>
              <a:ext cx="513602" cy="223091"/>
            </a:xfrm>
            <a:prstGeom prst="rect">
              <a:avLst/>
            </a:prstGeom>
            <a:noFill/>
          </p:spPr>
          <p:txBody>
            <a:bodyPr wrap="none" rtlCol="0">
              <a:spAutoFit/>
            </a:bodyPr>
            <a:lstStyle/>
            <a:p>
              <a:pPr algn="ctr" defTabSz="1219170"/>
              <a:r>
                <a:rPr lang="en-US" sz="1333" dirty="0">
                  <a:solidFill>
                    <a:prstClr val="black"/>
                  </a:solidFill>
                  <a:latin typeface="Square721 Cn BT" pitchFamily="34" charset="0"/>
                </a:rPr>
                <a:t>Packing</a:t>
              </a:r>
            </a:p>
          </p:txBody>
        </p:sp>
        <p:cxnSp>
          <p:nvCxnSpPr>
            <p:cNvPr id="67" name="Elbow Connector 66"/>
            <p:cNvCxnSpPr>
              <a:stCxn id="41" idx="3"/>
              <a:endCxn id="51" idx="3"/>
            </p:cNvCxnSpPr>
            <p:nvPr/>
          </p:nvCxnSpPr>
          <p:spPr>
            <a:xfrm>
              <a:off x="8720462" y="1710781"/>
              <a:ext cx="12700" cy="1190228"/>
            </a:xfrm>
            <a:prstGeom prst="bentConnector3">
              <a:avLst>
                <a:gd name="adj1" fmla="val 1800000"/>
              </a:avLst>
            </a:prstGeom>
            <a:ln w="12700">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8" name="Elbow Connector 67"/>
            <p:cNvCxnSpPr>
              <a:stCxn id="47" idx="1"/>
              <a:endCxn id="57" idx="1"/>
            </p:cNvCxnSpPr>
            <p:nvPr/>
          </p:nvCxnSpPr>
          <p:spPr>
            <a:xfrm rot="10800000" flipV="1">
              <a:off x="496115" y="2901008"/>
              <a:ext cx="12700" cy="1227847"/>
            </a:xfrm>
            <a:prstGeom prst="bentConnector3">
              <a:avLst>
                <a:gd name="adj1" fmla="val 1800000"/>
              </a:avLst>
            </a:prstGeom>
            <a:ln w="12700">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sp>
          <p:nvSpPr>
            <p:cNvPr id="69" name="Oval 68"/>
            <p:cNvSpPr>
              <a:spLocks noChangeAspect="1"/>
            </p:cNvSpPr>
            <p:nvPr/>
          </p:nvSpPr>
          <p:spPr>
            <a:xfrm>
              <a:off x="1416312" y="1584780"/>
              <a:ext cx="252000" cy="252000"/>
            </a:xfrm>
            <a:prstGeom prst="ellipse">
              <a:avLst/>
            </a:prstGeom>
            <a:solidFill>
              <a:schemeClr val="bg1"/>
            </a:solidFill>
            <a:ln w="12700">
              <a:solidFill>
                <a:schemeClr val="bg1">
                  <a:lumMod val="6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IN" sz="2400">
                <a:solidFill>
                  <a:prstClr val="white"/>
                </a:solidFill>
                <a:latin typeface="Calibri"/>
              </a:endParaRPr>
            </a:p>
          </p:txBody>
        </p:sp>
        <p:sp>
          <p:nvSpPr>
            <p:cNvPr id="70" name="Oval 69"/>
            <p:cNvSpPr>
              <a:spLocks noChangeAspect="1"/>
            </p:cNvSpPr>
            <p:nvPr/>
          </p:nvSpPr>
          <p:spPr>
            <a:xfrm>
              <a:off x="1430145" y="1584780"/>
              <a:ext cx="252000" cy="252000"/>
            </a:xfrm>
            <a:prstGeom prst="ellipse">
              <a:avLst/>
            </a:prstGeom>
            <a:solidFill>
              <a:schemeClr val="bg1"/>
            </a:solidFill>
            <a:ln w="12700">
              <a:solidFill>
                <a:schemeClr val="bg1">
                  <a:lumMod val="6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sz="1333" b="1" dirty="0">
                  <a:solidFill>
                    <a:srgbClr val="0DB02B"/>
                  </a:solidFill>
                  <a:latin typeface="Square721 Cn BT" pitchFamily="34" charset="0"/>
                </a:rPr>
                <a:t>1</a:t>
              </a:r>
              <a:endParaRPr lang="en-IN" sz="1333" b="1" dirty="0">
                <a:solidFill>
                  <a:srgbClr val="0DB02B"/>
                </a:solidFill>
                <a:latin typeface="Square721 Cn BT" pitchFamily="34" charset="0"/>
              </a:endParaRPr>
            </a:p>
          </p:txBody>
        </p:sp>
        <p:sp>
          <p:nvSpPr>
            <p:cNvPr id="71" name="Oval 70"/>
            <p:cNvSpPr>
              <a:spLocks noChangeAspect="1"/>
            </p:cNvSpPr>
            <p:nvPr/>
          </p:nvSpPr>
          <p:spPr>
            <a:xfrm>
              <a:off x="3228649" y="1584780"/>
              <a:ext cx="252000" cy="252000"/>
            </a:xfrm>
            <a:prstGeom prst="ellipse">
              <a:avLst/>
            </a:prstGeom>
            <a:solidFill>
              <a:schemeClr val="bg1"/>
            </a:solidFill>
            <a:ln w="12700">
              <a:solidFill>
                <a:schemeClr val="bg1">
                  <a:lumMod val="6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sz="1333" b="1" dirty="0">
                  <a:solidFill>
                    <a:srgbClr val="0DB02B"/>
                  </a:solidFill>
                  <a:latin typeface="Square721 Cn BT" pitchFamily="34" charset="0"/>
                </a:rPr>
                <a:t>2</a:t>
              </a:r>
              <a:endParaRPr lang="en-IN" sz="1333" b="1" dirty="0">
                <a:solidFill>
                  <a:srgbClr val="0DB02B"/>
                </a:solidFill>
                <a:latin typeface="Square721 Cn BT" pitchFamily="34" charset="0"/>
              </a:endParaRPr>
            </a:p>
          </p:txBody>
        </p:sp>
        <p:sp>
          <p:nvSpPr>
            <p:cNvPr id="72" name="Oval 71"/>
            <p:cNvSpPr>
              <a:spLocks noChangeAspect="1"/>
            </p:cNvSpPr>
            <p:nvPr/>
          </p:nvSpPr>
          <p:spPr>
            <a:xfrm>
              <a:off x="5027153" y="1584780"/>
              <a:ext cx="252000" cy="252000"/>
            </a:xfrm>
            <a:prstGeom prst="ellipse">
              <a:avLst/>
            </a:prstGeom>
            <a:solidFill>
              <a:schemeClr val="bg1"/>
            </a:solidFill>
            <a:ln w="12700">
              <a:solidFill>
                <a:schemeClr val="bg1">
                  <a:lumMod val="6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sz="1333" b="1" dirty="0">
                  <a:solidFill>
                    <a:srgbClr val="0DB02B"/>
                  </a:solidFill>
                  <a:latin typeface="Square721 Cn BT" pitchFamily="34" charset="0"/>
                </a:rPr>
                <a:t>3</a:t>
              </a:r>
              <a:endParaRPr lang="en-IN" sz="1333" b="1" dirty="0">
                <a:solidFill>
                  <a:srgbClr val="0DB02B"/>
                </a:solidFill>
                <a:latin typeface="Square721 Cn BT" pitchFamily="34" charset="0"/>
              </a:endParaRPr>
            </a:p>
          </p:txBody>
        </p:sp>
        <p:sp>
          <p:nvSpPr>
            <p:cNvPr id="73" name="Oval 72"/>
            <p:cNvSpPr>
              <a:spLocks noChangeAspect="1"/>
            </p:cNvSpPr>
            <p:nvPr/>
          </p:nvSpPr>
          <p:spPr>
            <a:xfrm>
              <a:off x="6812957" y="1584780"/>
              <a:ext cx="252000" cy="252000"/>
            </a:xfrm>
            <a:prstGeom prst="ellipse">
              <a:avLst/>
            </a:prstGeom>
            <a:solidFill>
              <a:schemeClr val="bg1"/>
            </a:solidFill>
            <a:ln w="12700">
              <a:solidFill>
                <a:schemeClr val="bg1">
                  <a:lumMod val="6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sz="1333" b="1" dirty="0">
                  <a:solidFill>
                    <a:srgbClr val="0DB02B"/>
                  </a:solidFill>
                  <a:latin typeface="Square721 Cn BT" pitchFamily="34" charset="0"/>
                </a:rPr>
                <a:t>4</a:t>
              </a:r>
              <a:endParaRPr lang="en-IN" sz="1333" b="1" dirty="0">
                <a:solidFill>
                  <a:srgbClr val="0DB02B"/>
                </a:solidFill>
                <a:latin typeface="Square721 Cn BT" pitchFamily="34" charset="0"/>
              </a:endParaRPr>
            </a:p>
          </p:txBody>
        </p:sp>
        <p:sp>
          <p:nvSpPr>
            <p:cNvPr id="74" name="Oval 73"/>
            <p:cNvSpPr>
              <a:spLocks noChangeAspect="1"/>
            </p:cNvSpPr>
            <p:nvPr/>
          </p:nvSpPr>
          <p:spPr>
            <a:xfrm>
              <a:off x="8611461" y="1584780"/>
              <a:ext cx="252000" cy="252000"/>
            </a:xfrm>
            <a:prstGeom prst="ellipse">
              <a:avLst/>
            </a:prstGeom>
            <a:solidFill>
              <a:schemeClr val="bg1"/>
            </a:solidFill>
            <a:ln w="12700">
              <a:solidFill>
                <a:schemeClr val="bg1">
                  <a:lumMod val="6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sz="1333" b="1" dirty="0">
                  <a:solidFill>
                    <a:srgbClr val="0DB02B"/>
                  </a:solidFill>
                  <a:latin typeface="Square721 Cn BT" pitchFamily="34" charset="0"/>
                </a:rPr>
                <a:t>5</a:t>
              </a:r>
              <a:endParaRPr lang="en-IN" sz="1333" b="1" dirty="0">
                <a:solidFill>
                  <a:srgbClr val="0DB02B"/>
                </a:solidFill>
                <a:latin typeface="Square721 Cn BT" pitchFamily="34" charset="0"/>
              </a:endParaRPr>
            </a:p>
          </p:txBody>
        </p:sp>
        <p:sp>
          <p:nvSpPr>
            <p:cNvPr id="75" name="Oval 74"/>
            <p:cNvSpPr>
              <a:spLocks noChangeAspect="1"/>
            </p:cNvSpPr>
            <p:nvPr/>
          </p:nvSpPr>
          <p:spPr>
            <a:xfrm>
              <a:off x="1416312" y="2775009"/>
              <a:ext cx="252000" cy="252000"/>
            </a:xfrm>
            <a:prstGeom prst="ellipse">
              <a:avLst/>
            </a:prstGeom>
            <a:solidFill>
              <a:schemeClr val="bg1"/>
            </a:solidFill>
            <a:ln w="12700">
              <a:solidFill>
                <a:schemeClr val="bg1">
                  <a:lumMod val="6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IN" sz="2400">
                <a:solidFill>
                  <a:prstClr val="white"/>
                </a:solidFill>
                <a:latin typeface="Calibri"/>
              </a:endParaRPr>
            </a:p>
          </p:txBody>
        </p:sp>
        <p:sp>
          <p:nvSpPr>
            <p:cNvPr id="76" name="Oval 75"/>
            <p:cNvSpPr>
              <a:spLocks noChangeAspect="1"/>
            </p:cNvSpPr>
            <p:nvPr/>
          </p:nvSpPr>
          <p:spPr>
            <a:xfrm>
              <a:off x="1430145" y="2775009"/>
              <a:ext cx="252000" cy="252000"/>
            </a:xfrm>
            <a:prstGeom prst="ellipse">
              <a:avLst/>
            </a:prstGeom>
            <a:solidFill>
              <a:schemeClr val="bg1"/>
            </a:solidFill>
            <a:ln w="12700">
              <a:solidFill>
                <a:schemeClr val="bg1">
                  <a:lumMod val="6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IN" sz="933" b="1" dirty="0">
                <a:solidFill>
                  <a:srgbClr val="0DB02B"/>
                </a:solidFill>
                <a:latin typeface="Square721 Cn BT" pitchFamily="34" charset="0"/>
              </a:endParaRPr>
            </a:p>
          </p:txBody>
        </p:sp>
        <p:sp>
          <p:nvSpPr>
            <p:cNvPr id="77" name="Oval 76"/>
            <p:cNvSpPr>
              <a:spLocks noChangeAspect="1"/>
            </p:cNvSpPr>
            <p:nvPr/>
          </p:nvSpPr>
          <p:spPr>
            <a:xfrm>
              <a:off x="3228649" y="2775009"/>
              <a:ext cx="252000" cy="252000"/>
            </a:xfrm>
            <a:prstGeom prst="ellipse">
              <a:avLst/>
            </a:prstGeom>
            <a:solidFill>
              <a:schemeClr val="bg1"/>
            </a:solidFill>
            <a:ln w="12700">
              <a:solidFill>
                <a:schemeClr val="bg1">
                  <a:lumMod val="6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sz="1333" b="1" dirty="0">
                  <a:solidFill>
                    <a:srgbClr val="0DB02B"/>
                  </a:solidFill>
                  <a:latin typeface="Square721 Cn BT" pitchFamily="34" charset="0"/>
                </a:rPr>
                <a:t>9</a:t>
              </a:r>
              <a:endParaRPr lang="en-IN" sz="1333" b="1" dirty="0">
                <a:solidFill>
                  <a:srgbClr val="0DB02B"/>
                </a:solidFill>
                <a:latin typeface="Square721 Cn BT" pitchFamily="34" charset="0"/>
              </a:endParaRPr>
            </a:p>
          </p:txBody>
        </p:sp>
        <p:sp>
          <p:nvSpPr>
            <p:cNvPr id="78" name="Oval 77"/>
            <p:cNvSpPr>
              <a:spLocks noChangeAspect="1"/>
            </p:cNvSpPr>
            <p:nvPr/>
          </p:nvSpPr>
          <p:spPr>
            <a:xfrm>
              <a:off x="5027153" y="2775009"/>
              <a:ext cx="252000" cy="252000"/>
            </a:xfrm>
            <a:prstGeom prst="ellipse">
              <a:avLst/>
            </a:prstGeom>
            <a:solidFill>
              <a:schemeClr val="bg1"/>
            </a:solidFill>
            <a:ln w="12700">
              <a:solidFill>
                <a:schemeClr val="bg1">
                  <a:lumMod val="6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sz="1333" b="1" dirty="0">
                  <a:solidFill>
                    <a:srgbClr val="0DB02B"/>
                  </a:solidFill>
                  <a:latin typeface="Square721 Cn BT" pitchFamily="34" charset="0"/>
                </a:rPr>
                <a:t>8</a:t>
              </a:r>
              <a:endParaRPr lang="en-IN" sz="1333" b="1" dirty="0">
                <a:solidFill>
                  <a:srgbClr val="0DB02B"/>
                </a:solidFill>
                <a:latin typeface="Square721 Cn BT" pitchFamily="34" charset="0"/>
              </a:endParaRPr>
            </a:p>
          </p:txBody>
        </p:sp>
        <p:sp>
          <p:nvSpPr>
            <p:cNvPr id="79" name="Oval 78"/>
            <p:cNvSpPr>
              <a:spLocks noChangeAspect="1"/>
            </p:cNvSpPr>
            <p:nvPr/>
          </p:nvSpPr>
          <p:spPr>
            <a:xfrm>
              <a:off x="6812957" y="2775009"/>
              <a:ext cx="252000" cy="252000"/>
            </a:xfrm>
            <a:prstGeom prst="ellipse">
              <a:avLst/>
            </a:prstGeom>
            <a:solidFill>
              <a:schemeClr val="bg1"/>
            </a:solidFill>
            <a:ln w="12700">
              <a:solidFill>
                <a:schemeClr val="bg1">
                  <a:lumMod val="6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sz="1333" b="1" dirty="0">
                  <a:solidFill>
                    <a:srgbClr val="0DB02B"/>
                  </a:solidFill>
                  <a:latin typeface="Square721 Cn BT" pitchFamily="34" charset="0"/>
                </a:rPr>
                <a:t>7</a:t>
              </a:r>
              <a:endParaRPr lang="en-IN" sz="1333" b="1" dirty="0">
                <a:solidFill>
                  <a:srgbClr val="0DB02B"/>
                </a:solidFill>
                <a:latin typeface="Square721 Cn BT" pitchFamily="34" charset="0"/>
              </a:endParaRPr>
            </a:p>
          </p:txBody>
        </p:sp>
        <p:sp>
          <p:nvSpPr>
            <p:cNvPr id="80" name="Oval 79"/>
            <p:cNvSpPr>
              <a:spLocks noChangeAspect="1"/>
            </p:cNvSpPr>
            <p:nvPr/>
          </p:nvSpPr>
          <p:spPr>
            <a:xfrm>
              <a:off x="8611461" y="2775009"/>
              <a:ext cx="252000" cy="252000"/>
            </a:xfrm>
            <a:prstGeom prst="ellipse">
              <a:avLst/>
            </a:prstGeom>
            <a:solidFill>
              <a:schemeClr val="bg1"/>
            </a:solidFill>
            <a:ln w="12700">
              <a:solidFill>
                <a:schemeClr val="bg1">
                  <a:lumMod val="6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sz="1333" b="1" dirty="0">
                  <a:solidFill>
                    <a:srgbClr val="0DB02B"/>
                  </a:solidFill>
                  <a:latin typeface="Square721 Cn BT" pitchFamily="34" charset="0"/>
                </a:rPr>
                <a:t>6</a:t>
              </a:r>
              <a:endParaRPr lang="en-IN" sz="1333" b="1" dirty="0">
                <a:solidFill>
                  <a:srgbClr val="0DB02B"/>
                </a:solidFill>
                <a:latin typeface="Square721 Cn BT" pitchFamily="34" charset="0"/>
              </a:endParaRPr>
            </a:p>
          </p:txBody>
        </p:sp>
        <p:sp>
          <p:nvSpPr>
            <p:cNvPr id="81" name="TextBox 80"/>
            <p:cNvSpPr txBox="1"/>
            <p:nvPr/>
          </p:nvSpPr>
          <p:spPr>
            <a:xfrm>
              <a:off x="1418727" y="2784595"/>
              <a:ext cx="256320" cy="223091"/>
            </a:xfrm>
            <a:prstGeom prst="rect">
              <a:avLst/>
            </a:prstGeom>
            <a:noFill/>
          </p:spPr>
          <p:txBody>
            <a:bodyPr wrap="none" rtlCol="0">
              <a:spAutoFit/>
            </a:bodyPr>
            <a:lstStyle/>
            <a:p>
              <a:pPr algn="ctr" defTabSz="1219170"/>
              <a:r>
                <a:rPr lang="en-US" sz="1333" b="1" dirty="0">
                  <a:solidFill>
                    <a:srgbClr val="0DB02B"/>
                  </a:solidFill>
                  <a:latin typeface="Square721 Cn BT" pitchFamily="34" charset="0"/>
                </a:rPr>
                <a:t>10</a:t>
              </a:r>
            </a:p>
          </p:txBody>
        </p:sp>
        <p:sp>
          <p:nvSpPr>
            <p:cNvPr id="82" name="Oval 81"/>
            <p:cNvSpPr>
              <a:spLocks noChangeAspect="1"/>
            </p:cNvSpPr>
            <p:nvPr/>
          </p:nvSpPr>
          <p:spPr>
            <a:xfrm>
              <a:off x="1416312" y="3973781"/>
              <a:ext cx="252000" cy="252000"/>
            </a:xfrm>
            <a:prstGeom prst="ellipse">
              <a:avLst/>
            </a:prstGeom>
            <a:solidFill>
              <a:schemeClr val="bg1"/>
            </a:solidFill>
            <a:ln w="12700">
              <a:solidFill>
                <a:schemeClr val="bg1">
                  <a:lumMod val="6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IN" sz="2400">
                <a:solidFill>
                  <a:prstClr val="white"/>
                </a:solidFill>
                <a:latin typeface="Calibri"/>
              </a:endParaRPr>
            </a:p>
          </p:txBody>
        </p:sp>
        <p:sp>
          <p:nvSpPr>
            <p:cNvPr id="83" name="Oval 82"/>
            <p:cNvSpPr>
              <a:spLocks noChangeAspect="1"/>
            </p:cNvSpPr>
            <p:nvPr/>
          </p:nvSpPr>
          <p:spPr>
            <a:xfrm>
              <a:off x="1430145" y="3973781"/>
              <a:ext cx="252000" cy="252000"/>
            </a:xfrm>
            <a:prstGeom prst="ellipse">
              <a:avLst/>
            </a:prstGeom>
            <a:solidFill>
              <a:schemeClr val="bg1"/>
            </a:solidFill>
            <a:ln w="12700">
              <a:solidFill>
                <a:schemeClr val="bg1">
                  <a:lumMod val="6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IN" sz="933" b="1" dirty="0">
                <a:solidFill>
                  <a:srgbClr val="0DB02B"/>
                </a:solidFill>
                <a:latin typeface="Square721 Cn BT" pitchFamily="34" charset="0"/>
              </a:endParaRPr>
            </a:p>
          </p:txBody>
        </p:sp>
        <p:sp>
          <p:nvSpPr>
            <p:cNvPr id="84" name="TextBox 83"/>
            <p:cNvSpPr txBox="1"/>
            <p:nvPr/>
          </p:nvSpPr>
          <p:spPr>
            <a:xfrm>
              <a:off x="1421612" y="3983367"/>
              <a:ext cx="250549" cy="223091"/>
            </a:xfrm>
            <a:prstGeom prst="rect">
              <a:avLst/>
            </a:prstGeom>
            <a:noFill/>
          </p:spPr>
          <p:txBody>
            <a:bodyPr wrap="none" rtlCol="0">
              <a:spAutoFit/>
            </a:bodyPr>
            <a:lstStyle/>
            <a:p>
              <a:pPr algn="ctr" defTabSz="1219170"/>
              <a:r>
                <a:rPr lang="en-US" sz="1333" b="1" dirty="0">
                  <a:solidFill>
                    <a:srgbClr val="0DB02B"/>
                  </a:solidFill>
                  <a:latin typeface="Square721 Cn BT" pitchFamily="34" charset="0"/>
                </a:rPr>
                <a:t>11</a:t>
              </a:r>
            </a:p>
          </p:txBody>
        </p:sp>
        <p:sp>
          <p:nvSpPr>
            <p:cNvPr id="85" name="Oval 84"/>
            <p:cNvSpPr>
              <a:spLocks noChangeAspect="1"/>
            </p:cNvSpPr>
            <p:nvPr/>
          </p:nvSpPr>
          <p:spPr>
            <a:xfrm>
              <a:off x="3224074" y="3973781"/>
              <a:ext cx="252000" cy="252000"/>
            </a:xfrm>
            <a:prstGeom prst="ellipse">
              <a:avLst/>
            </a:prstGeom>
            <a:solidFill>
              <a:schemeClr val="bg1"/>
            </a:solidFill>
            <a:ln w="12700">
              <a:solidFill>
                <a:schemeClr val="bg1">
                  <a:lumMod val="6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defTabSz="1219170"/>
              <a:endParaRPr lang="en-IN" sz="2400">
                <a:solidFill>
                  <a:prstClr val="white"/>
                </a:solidFill>
                <a:latin typeface="Calibri"/>
              </a:endParaRPr>
            </a:p>
          </p:txBody>
        </p:sp>
        <p:sp>
          <p:nvSpPr>
            <p:cNvPr id="86" name="Oval 85"/>
            <p:cNvSpPr>
              <a:spLocks noChangeAspect="1"/>
            </p:cNvSpPr>
            <p:nvPr/>
          </p:nvSpPr>
          <p:spPr>
            <a:xfrm>
              <a:off x="3237907" y="3973781"/>
              <a:ext cx="252000" cy="252000"/>
            </a:xfrm>
            <a:prstGeom prst="ellipse">
              <a:avLst/>
            </a:prstGeom>
            <a:solidFill>
              <a:schemeClr val="bg1"/>
            </a:solidFill>
            <a:ln w="12700">
              <a:solidFill>
                <a:schemeClr val="bg1">
                  <a:lumMod val="6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defTabSz="1219170"/>
              <a:endParaRPr lang="en-IN" sz="933" b="1" dirty="0">
                <a:solidFill>
                  <a:srgbClr val="0DB02B"/>
                </a:solidFill>
                <a:latin typeface="Square721 Cn BT" pitchFamily="34" charset="0"/>
              </a:endParaRPr>
            </a:p>
          </p:txBody>
        </p:sp>
        <p:sp>
          <p:nvSpPr>
            <p:cNvPr id="87" name="TextBox 86"/>
            <p:cNvSpPr txBox="1"/>
            <p:nvPr/>
          </p:nvSpPr>
          <p:spPr>
            <a:xfrm>
              <a:off x="3254782" y="3983367"/>
              <a:ext cx="256320" cy="223091"/>
            </a:xfrm>
            <a:prstGeom prst="rect">
              <a:avLst/>
            </a:prstGeom>
            <a:noFill/>
          </p:spPr>
          <p:txBody>
            <a:bodyPr wrap="none" rtlCol="0">
              <a:spAutoFit/>
            </a:bodyPr>
            <a:lstStyle/>
            <a:p>
              <a:pPr algn="r" defTabSz="1219170"/>
              <a:r>
                <a:rPr lang="en-US" sz="1333" b="1" dirty="0">
                  <a:solidFill>
                    <a:srgbClr val="0DB02B"/>
                  </a:solidFill>
                  <a:latin typeface="Square721 Cn BT" pitchFamily="34" charset="0"/>
                </a:rPr>
                <a:t>12</a:t>
              </a:r>
            </a:p>
          </p:txBody>
        </p:sp>
        <p:sp>
          <p:nvSpPr>
            <p:cNvPr id="88" name="Oval 87"/>
            <p:cNvSpPr>
              <a:spLocks noChangeAspect="1"/>
            </p:cNvSpPr>
            <p:nvPr/>
          </p:nvSpPr>
          <p:spPr>
            <a:xfrm>
              <a:off x="4992125" y="3973781"/>
              <a:ext cx="252000" cy="252000"/>
            </a:xfrm>
            <a:prstGeom prst="ellipse">
              <a:avLst/>
            </a:prstGeom>
            <a:solidFill>
              <a:schemeClr val="bg1"/>
            </a:solidFill>
            <a:ln w="12700">
              <a:solidFill>
                <a:schemeClr val="bg1">
                  <a:lumMod val="6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defTabSz="1219170"/>
              <a:endParaRPr lang="en-IN" sz="2400">
                <a:solidFill>
                  <a:prstClr val="white"/>
                </a:solidFill>
                <a:latin typeface="Calibri"/>
              </a:endParaRPr>
            </a:p>
          </p:txBody>
        </p:sp>
        <p:sp>
          <p:nvSpPr>
            <p:cNvPr id="89" name="Oval 88"/>
            <p:cNvSpPr>
              <a:spLocks noChangeAspect="1"/>
            </p:cNvSpPr>
            <p:nvPr/>
          </p:nvSpPr>
          <p:spPr>
            <a:xfrm>
              <a:off x="5005958" y="3973781"/>
              <a:ext cx="252000" cy="252000"/>
            </a:xfrm>
            <a:prstGeom prst="ellipse">
              <a:avLst/>
            </a:prstGeom>
            <a:solidFill>
              <a:schemeClr val="bg1"/>
            </a:solidFill>
            <a:ln w="12700">
              <a:solidFill>
                <a:schemeClr val="bg1">
                  <a:lumMod val="6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defTabSz="1219170"/>
              <a:endParaRPr lang="en-IN" sz="933" b="1" dirty="0">
                <a:solidFill>
                  <a:srgbClr val="0DB02B"/>
                </a:solidFill>
                <a:latin typeface="Square721 Cn BT" pitchFamily="34" charset="0"/>
              </a:endParaRPr>
            </a:p>
          </p:txBody>
        </p:sp>
        <p:sp>
          <p:nvSpPr>
            <p:cNvPr id="90" name="TextBox 89"/>
            <p:cNvSpPr txBox="1"/>
            <p:nvPr/>
          </p:nvSpPr>
          <p:spPr>
            <a:xfrm>
              <a:off x="5022833" y="3983367"/>
              <a:ext cx="256320" cy="223091"/>
            </a:xfrm>
            <a:prstGeom prst="rect">
              <a:avLst/>
            </a:prstGeom>
            <a:noFill/>
          </p:spPr>
          <p:txBody>
            <a:bodyPr wrap="none" rtlCol="0">
              <a:spAutoFit/>
            </a:bodyPr>
            <a:lstStyle/>
            <a:p>
              <a:pPr algn="r" defTabSz="1219170"/>
              <a:r>
                <a:rPr lang="en-US" sz="1333" b="1" dirty="0">
                  <a:solidFill>
                    <a:srgbClr val="0DB02B"/>
                  </a:solidFill>
                  <a:latin typeface="Square721 Cn BT" pitchFamily="34" charset="0"/>
                </a:rPr>
                <a:t>13</a:t>
              </a:r>
            </a:p>
          </p:txBody>
        </p:sp>
        <p:sp>
          <p:nvSpPr>
            <p:cNvPr id="91" name="Oval 90"/>
            <p:cNvSpPr>
              <a:spLocks noChangeAspect="1"/>
            </p:cNvSpPr>
            <p:nvPr/>
          </p:nvSpPr>
          <p:spPr>
            <a:xfrm>
              <a:off x="6760176" y="3973781"/>
              <a:ext cx="252000" cy="252000"/>
            </a:xfrm>
            <a:prstGeom prst="ellipse">
              <a:avLst/>
            </a:prstGeom>
            <a:solidFill>
              <a:schemeClr val="bg1"/>
            </a:solidFill>
            <a:ln w="12700">
              <a:solidFill>
                <a:schemeClr val="bg1">
                  <a:lumMod val="6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defTabSz="1219170"/>
              <a:endParaRPr lang="en-IN" sz="2400">
                <a:solidFill>
                  <a:prstClr val="white"/>
                </a:solidFill>
                <a:latin typeface="Calibri"/>
              </a:endParaRPr>
            </a:p>
          </p:txBody>
        </p:sp>
        <p:sp>
          <p:nvSpPr>
            <p:cNvPr id="92" name="Oval 91"/>
            <p:cNvSpPr>
              <a:spLocks noChangeAspect="1"/>
            </p:cNvSpPr>
            <p:nvPr/>
          </p:nvSpPr>
          <p:spPr>
            <a:xfrm>
              <a:off x="6774009" y="3973781"/>
              <a:ext cx="252000" cy="252000"/>
            </a:xfrm>
            <a:prstGeom prst="ellipse">
              <a:avLst/>
            </a:prstGeom>
            <a:solidFill>
              <a:schemeClr val="bg1"/>
            </a:solidFill>
            <a:ln w="12700">
              <a:solidFill>
                <a:schemeClr val="bg1">
                  <a:lumMod val="6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defTabSz="1219170"/>
              <a:endParaRPr lang="en-IN" sz="933" b="1" dirty="0">
                <a:solidFill>
                  <a:srgbClr val="0DB02B"/>
                </a:solidFill>
                <a:latin typeface="Square721 Cn BT" pitchFamily="34" charset="0"/>
              </a:endParaRPr>
            </a:p>
          </p:txBody>
        </p:sp>
        <p:sp>
          <p:nvSpPr>
            <p:cNvPr id="93" name="TextBox 92"/>
            <p:cNvSpPr txBox="1"/>
            <p:nvPr/>
          </p:nvSpPr>
          <p:spPr>
            <a:xfrm>
              <a:off x="6790883" y="3983367"/>
              <a:ext cx="256320" cy="223091"/>
            </a:xfrm>
            <a:prstGeom prst="rect">
              <a:avLst/>
            </a:prstGeom>
            <a:noFill/>
          </p:spPr>
          <p:txBody>
            <a:bodyPr wrap="none" rtlCol="0">
              <a:spAutoFit/>
            </a:bodyPr>
            <a:lstStyle/>
            <a:p>
              <a:pPr algn="r" defTabSz="1219170"/>
              <a:r>
                <a:rPr lang="en-US" sz="1333" b="1" dirty="0">
                  <a:solidFill>
                    <a:srgbClr val="0DB02B"/>
                  </a:solidFill>
                  <a:latin typeface="Square721 Cn BT" pitchFamily="34" charset="0"/>
                </a:rPr>
                <a:t>14</a:t>
              </a:r>
            </a:p>
          </p:txBody>
        </p:sp>
        <p:sp>
          <p:nvSpPr>
            <p:cNvPr id="94" name="Oval 93"/>
            <p:cNvSpPr>
              <a:spLocks noChangeAspect="1"/>
            </p:cNvSpPr>
            <p:nvPr/>
          </p:nvSpPr>
          <p:spPr>
            <a:xfrm>
              <a:off x="8528227" y="3973781"/>
              <a:ext cx="252000" cy="252000"/>
            </a:xfrm>
            <a:prstGeom prst="ellipse">
              <a:avLst/>
            </a:prstGeom>
            <a:solidFill>
              <a:schemeClr val="bg1"/>
            </a:solidFill>
            <a:ln w="12700">
              <a:solidFill>
                <a:schemeClr val="bg1">
                  <a:lumMod val="6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defTabSz="1219170"/>
              <a:endParaRPr lang="en-IN" sz="2400">
                <a:solidFill>
                  <a:prstClr val="white"/>
                </a:solidFill>
                <a:latin typeface="Calibri"/>
              </a:endParaRPr>
            </a:p>
          </p:txBody>
        </p:sp>
        <p:sp>
          <p:nvSpPr>
            <p:cNvPr id="95" name="Oval 94"/>
            <p:cNvSpPr>
              <a:spLocks noChangeAspect="1"/>
            </p:cNvSpPr>
            <p:nvPr/>
          </p:nvSpPr>
          <p:spPr>
            <a:xfrm>
              <a:off x="8542060" y="3973781"/>
              <a:ext cx="252000" cy="252000"/>
            </a:xfrm>
            <a:prstGeom prst="ellipse">
              <a:avLst/>
            </a:prstGeom>
            <a:solidFill>
              <a:schemeClr val="bg1"/>
            </a:solidFill>
            <a:ln w="12700">
              <a:solidFill>
                <a:schemeClr val="bg1">
                  <a:lumMod val="6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defTabSz="1219170"/>
              <a:endParaRPr lang="en-IN" sz="933" b="1" dirty="0">
                <a:solidFill>
                  <a:srgbClr val="0DB02B"/>
                </a:solidFill>
                <a:latin typeface="Square721 Cn BT" pitchFamily="34" charset="0"/>
              </a:endParaRPr>
            </a:p>
          </p:txBody>
        </p:sp>
        <p:sp>
          <p:nvSpPr>
            <p:cNvPr id="96" name="TextBox 95"/>
            <p:cNvSpPr txBox="1"/>
            <p:nvPr/>
          </p:nvSpPr>
          <p:spPr>
            <a:xfrm>
              <a:off x="8558935" y="3983367"/>
              <a:ext cx="256320" cy="223091"/>
            </a:xfrm>
            <a:prstGeom prst="rect">
              <a:avLst/>
            </a:prstGeom>
            <a:noFill/>
          </p:spPr>
          <p:txBody>
            <a:bodyPr wrap="none" rtlCol="0">
              <a:spAutoFit/>
            </a:bodyPr>
            <a:lstStyle/>
            <a:p>
              <a:pPr algn="r" defTabSz="1219170"/>
              <a:r>
                <a:rPr lang="en-US" sz="1333" b="1" dirty="0">
                  <a:solidFill>
                    <a:srgbClr val="0DB02B"/>
                  </a:solidFill>
                  <a:latin typeface="Square721 Cn BT" pitchFamily="34" charset="0"/>
                </a:rPr>
                <a:t>15</a:t>
              </a:r>
            </a:p>
          </p:txBody>
        </p:sp>
      </p:grpSp>
    </p:spTree>
    <p:extLst>
      <p:ext uri="{BB962C8B-B14F-4D97-AF65-F5344CB8AC3E}">
        <p14:creationId xmlns:p14="http://schemas.microsoft.com/office/powerpoint/2010/main" val="1281172391"/>
      </p:ext>
    </p:extLst>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35360" y="260648"/>
            <a:ext cx="99845" cy="1536171"/>
          </a:xfrm>
          <a:prstGeom prst="rect">
            <a:avLst/>
          </a:prstGeom>
          <a:solidFill>
            <a:srgbClr val="0DB0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IN" sz="2400">
              <a:solidFill>
                <a:prstClr val="white"/>
              </a:solidFill>
              <a:latin typeface="Calibri"/>
            </a:endParaRPr>
          </a:p>
        </p:txBody>
      </p:sp>
      <p:sp>
        <p:nvSpPr>
          <p:cNvPr id="5" name="Rectangle 4"/>
          <p:cNvSpPr/>
          <p:nvPr/>
        </p:nvSpPr>
        <p:spPr>
          <a:xfrm>
            <a:off x="431372" y="68627"/>
            <a:ext cx="3938899" cy="830997"/>
          </a:xfrm>
          <a:prstGeom prst="rect">
            <a:avLst/>
          </a:prstGeom>
        </p:spPr>
        <p:txBody>
          <a:bodyPr wrap="none">
            <a:spAutoFit/>
          </a:bodyPr>
          <a:lstStyle/>
          <a:p>
            <a:pPr defTabSz="1219170"/>
            <a:r>
              <a:rPr lang="en-IN" sz="4800" b="1" dirty="0">
                <a:solidFill>
                  <a:srgbClr val="0DB02B"/>
                </a:solidFill>
                <a:latin typeface="Square721 Cn BT" pitchFamily="34" charset="0"/>
              </a:rPr>
              <a:t>WORLD CLASS</a:t>
            </a:r>
            <a:endParaRPr lang="en-IN" sz="4800" b="1" dirty="0">
              <a:solidFill>
                <a:srgbClr val="F58220"/>
              </a:solidFill>
              <a:latin typeface="Square721 Cn BT" pitchFamily="34" charset="0"/>
            </a:endParaRPr>
          </a:p>
        </p:txBody>
      </p:sp>
      <p:sp>
        <p:nvSpPr>
          <p:cNvPr id="6" name="Rectangle 5"/>
          <p:cNvSpPr/>
          <p:nvPr/>
        </p:nvSpPr>
        <p:spPr>
          <a:xfrm>
            <a:off x="406988" y="836713"/>
            <a:ext cx="4754443" cy="830997"/>
          </a:xfrm>
          <a:prstGeom prst="rect">
            <a:avLst/>
          </a:prstGeom>
        </p:spPr>
        <p:txBody>
          <a:bodyPr wrap="none">
            <a:spAutoFit/>
          </a:bodyPr>
          <a:lstStyle/>
          <a:p>
            <a:pPr defTabSz="1219170"/>
            <a:r>
              <a:rPr lang="en-IN" sz="4800" b="1" dirty="0">
                <a:solidFill>
                  <a:prstClr val="white">
                    <a:lumMod val="65000"/>
                  </a:prstClr>
                </a:solidFill>
                <a:latin typeface="Square721 Cn BT" pitchFamily="34" charset="0"/>
              </a:rPr>
              <a:t>TESTING FACILITY</a:t>
            </a:r>
          </a:p>
        </p:txBody>
      </p:sp>
      <p:sp>
        <p:nvSpPr>
          <p:cNvPr id="9" name="Rectangle 8"/>
          <p:cNvSpPr>
            <a:spLocks noChangeAspect="1"/>
          </p:cNvSpPr>
          <p:nvPr/>
        </p:nvSpPr>
        <p:spPr>
          <a:xfrm>
            <a:off x="719403" y="2514482"/>
            <a:ext cx="2160000" cy="1763141"/>
          </a:xfrm>
          <a:prstGeom prst="rect">
            <a:avLst/>
          </a:prstGeom>
          <a:blipFill>
            <a:blip r:embed="rId2" cstate="print">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a:ext>
              </a:extLst>
            </a:blip>
            <a:stretch>
              <a:fillRect/>
            </a:stretch>
          </a:blip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IN" sz="2400">
              <a:solidFill>
                <a:prstClr val="white"/>
              </a:solidFill>
              <a:latin typeface="Calibri"/>
            </a:endParaRPr>
          </a:p>
        </p:txBody>
      </p:sp>
      <p:sp>
        <p:nvSpPr>
          <p:cNvPr id="10" name="Rectangle 9"/>
          <p:cNvSpPr>
            <a:spLocks noChangeAspect="1"/>
          </p:cNvSpPr>
          <p:nvPr/>
        </p:nvSpPr>
        <p:spPr>
          <a:xfrm>
            <a:off x="9192331" y="2514484"/>
            <a:ext cx="2160000" cy="1763139"/>
          </a:xfrm>
          <a:prstGeom prst="rect">
            <a:avLst/>
          </a:prstGeom>
          <a:blipFill>
            <a:blip r:embed="rId4" cstate="print">
              <a:extLst>
                <a:ext uri="{BEBA8EAE-BF5A-486C-A8C5-ECC9F3942E4B}">
                  <a14:imgProps xmlns:a14="http://schemas.microsoft.com/office/drawing/2010/main">
                    <a14:imgLayer r:embed="rId5">
                      <a14:imgEffect>
                        <a14:brightnessContrast bright="20000" contrast="20000"/>
                      </a14:imgEffect>
                    </a14:imgLayer>
                  </a14:imgProps>
                </a:ext>
                <a:ext uri="{28A0092B-C50C-407E-A947-70E740481C1C}">
                  <a14:useLocalDpi xmlns:a14="http://schemas.microsoft.com/office/drawing/2010/main"/>
                </a:ext>
              </a:extLst>
            </a:blip>
            <a:stretch>
              <a:fillRect/>
            </a:stretch>
          </a:blip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IN" sz="2400">
              <a:solidFill>
                <a:prstClr val="white"/>
              </a:solidFill>
              <a:latin typeface="Calibri"/>
            </a:endParaRPr>
          </a:p>
        </p:txBody>
      </p:sp>
      <p:sp>
        <p:nvSpPr>
          <p:cNvPr id="11" name="Rectangle 10"/>
          <p:cNvSpPr>
            <a:spLocks noChangeAspect="1"/>
          </p:cNvSpPr>
          <p:nvPr/>
        </p:nvSpPr>
        <p:spPr>
          <a:xfrm>
            <a:off x="743392" y="4654789"/>
            <a:ext cx="2160000" cy="1763139"/>
          </a:xfrm>
          <a:prstGeom prst="rect">
            <a:avLst/>
          </a:prstGeom>
          <a:blipFill>
            <a:blip r:embed="rId6" cstate="print">
              <a:extLst>
                <a:ext uri="{BEBA8EAE-BF5A-486C-A8C5-ECC9F3942E4B}">
                  <a14:imgProps xmlns:a14="http://schemas.microsoft.com/office/drawing/2010/main">
                    <a14:imgLayer r:embed="rId7">
                      <a14:imgEffect>
                        <a14:brightnessContrast bright="20000" contrast="20000"/>
                      </a14:imgEffect>
                    </a14:imgLayer>
                  </a14:imgProps>
                </a:ext>
                <a:ext uri="{28A0092B-C50C-407E-A947-70E740481C1C}">
                  <a14:useLocalDpi xmlns:a14="http://schemas.microsoft.com/office/drawing/2010/main"/>
                </a:ext>
              </a:extLst>
            </a:blip>
            <a:stretch>
              <a:fillRect/>
            </a:stretch>
          </a:blip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IN" sz="2400">
              <a:solidFill>
                <a:prstClr val="white"/>
              </a:solidFill>
              <a:latin typeface="Calibri"/>
            </a:endParaRPr>
          </a:p>
        </p:txBody>
      </p:sp>
      <p:sp>
        <p:nvSpPr>
          <p:cNvPr id="12" name="Rectangle 11"/>
          <p:cNvSpPr>
            <a:spLocks noChangeAspect="1"/>
          </p:cNvSpPr>
          <p:nvPr/>
        </p:nvSpPr>
        <p:spPr>
          <a:xfrm>
            <a:off x="3641052" y="4690171"/>
            <a:ext cx="2160000" cy="1763139"/>
          </a:xfrm>
          <a:prstGeom prst="rect">
            <a:avLst/>
          </a:prstGeom>
          <a:blipFill>
            <a:blip r:embed="rId8" cstate="print">
              <a:extLst>
                <a:ext uri="{BEBA8EAE-BF5A-486C-A8C5-ECC9F3942E4B}">
                  <a14:imgProps xmlns:a14="http://schemas.microsoft.com/office/drawing/2010/main">
                    <a14:imgLayer r:embed="rId9">
                      <a14:imgEffect>
                        <a14:brightnessContrast bright="20000" contrast="20000"/>
                      </a14:imgEffect>
                    </a14:imgLayer>
                  </a14:imgProps>
                </a:ext>
                <a:ext uri="{28A0092B-C50C-407E-A947-70E740481C1C}">
                  <a14:useLocalDpi xmlns:a14="http://schemas.microsoft.com/office/drawing/2010/main"/>
                </a:ext>
              </a:extLst>
            </a:blip>
            <a:stretch>
              <a:fillRect/>
            </a:stretch>
          </a:blip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IN" sz="2400">
              <a:solidFill>
                <a:prstClr val="white"/>
              </a:solidFill>
              <a:latin typeface="Calibri"/>
            </a:endParaRPr>
          </a:p>
        </p:txBody>
      </p:sp>
      <p:sp>
        <p:nvSpPr>
          <p:cNvPr id="17" name="TextBox 16"/>
          <p:cNvSpPr txBox="1"/>
          <p:nvPr/>
        </p:nvSpPr>
        <p:spPr>
          <a:xfrm>
            <a:off x="517221" y="1988841"/>
            <a:ext cx="11051120" cy="297454"/>
          </a:xfrm>
          <a:prstGeom prst="rect">
            <a:avLst/>
          </a:prstGeom>
          <a:noFill/>
        </p:spPr>
        <p:txBody>
          <a:bodyPr wrap="square" rtlCol="0">
            <a:spAutoFit/>
          </a:bodyPr>
          <a:lstStyle/>
          <a:p>
            <a:pPr algn="just" defTabSz="1219170"/>
            <a:r>
              <a:rPr lang="en-US" sz="1333" dirty="0">
                <a:solidFill>
                  <a:prstClr val="black"/>
                </a:solidFill>
                <a:latin typeface="Square721 Cn BT" pitchFamily="34" charset="0"/>
              </a:rPr>
              <a:t>The combined expertise of our people and the stringent internal &amp; external tests on solar modules leads to reliability, Worldwide acceptance and bankability</a:t>
            </a:r>
          </a:p>
        </p:txBody>
      </p:sp>
      <p:sp>
        <p:nvSpPr>
          <p:cNvPr id="18" name="TextBox 17"/>
          <p:cNvSpPr txBox="1"/>
          <p:nvPr/>
        </p:nvSpPr>
        <p:spPr>
          <a:xfrm>
            <a:off x="623392" y="4252834"/>
            <a:ext cx="2400000" cy="297454"/>
          </a:xfrm>
          <a:prstGeom prst="rect">
            <a:avLst/>
          </a:prstGeom>
          <a:noFill/>
        </p:spPr>
        <p:txBody>
          <a:bodyPr wrap="square" rtlCol="0">
            <a:spAutoFit/>
          </a:bodyPr>
          <a:lstStyle/>
          <a:p>
            <a:pPr algn="ctr" defTabSz="1219170"/>
            <a:r>
              <a:rPr lang="en-US" sz="1333" dirty="0">
                <a:solidFill>
                  <a:prstClr val="black"/>
                </a:solidFill>
                <a:latin typeface="Square721 Cn BT" pitchFamily="34" charset="0"/>
              </a:rPr>
              <a:t>Dynamic mechanical load test</a:t>
            </a:r>
          </a:p>
        </p:txBody>
      </p:sp>
      <p:sp>
        <p:nvSpPr>
          <p:cNvPr id="19" name="TextBox 18"/>
          <p:cNvSpPr txBox="1"/>
          <p:nvPr/>
        </p:nvSpPr>
        <p:spPr>
          <a:xfrm>
            <a:off x="8496000" y="4252834"/>
            <a:ext cx="3552661" cy="297454"/>
          </a:xfrm>
          <a:prstGeom prst="rect">
            <a:avLst/>
          </a:prstGeom>
          <a:noFill/>
        </p:spPr>
        <p:txBody>
          <a:bodyPr wrap="square" rtlCol="0">
            <a:spAutoFit/>
          </a:bodyPr>
          <a:lstStyle/>
          <a:p>
            <a:pPr algn="ctr" defTabSz="1219170"/>
            <a:r>
              <a:rPr lang="en-US" sz="1333" dirty="0">
                <a:solidFill>
                  <a:prstClr val="black"/>
                </a:solidFill>
                <a:latin typeface="Square721 Cn BT" pitchFamily="34" charset="0"/>
              </a:rPr>
              <a:t>Humidity Freeze test &amp; Thermal cycling test</a:t>
            </a:r>
          </a:p>
        </p:txBody>
      </p:sp>
      <p:sp>
        <p:nvSpPr>
          <p:cNvPr id="20" name="TextBox 19"/>
          <p:cNvSpPr txBox="1"/>
          <p:nvPr/>
        </p:nvSpPr>
        <p:spPr>
          <a:xfrm>
            <a:off x="599403" y="6461079"/>
            <a:ext cx="2400000" cy="297454"/>
          </a:xfrm>
          <a:prstGeom prst="rect">
            <a:avLst/>
          </a:prstGeom>
          <a:noFill/>
        </p:spPr>
        <p:txBody>
          <a:bodyPr wrap="square" rtlCol="0">
            <a:spAutoFit/>
          </a:bodyPr>
          <a:lstStyle/>
          <a:p>
            <a:pPr algn="ctr" defTabSz="1219170"/>
            <a:r>
              <a:rPr lang="en-US" sz="1333" dirty="0">
                <a:solidFill>
                  <a:prstClr val="black"/>
                </a:solidFill>
                <a:latin typeface="Square721 Cn BT" pitchFamily="34" charset="0"/>
              </a:rPr>
              <a:t>UV test</a:t>
            </a:r>
          </a:p>
        </p:txBody>
      </p:sp>
      <p:sp>
        <p:nvSpPr>
          <p:cNvPr id="21" name="TextBox 20"/>
          <p:cNvSpPr txBox="1"/>
          <p:nvPr/>
        </p:nvSpPr>
        <p:spPr>
          <a:xfrm>
            <a:off x="3521052" y="6453310"/>
            <a:ext cx="2400000" cy="297454"/>
          </a:xfrm>
          <a:prstGeom prst="rect">
            <a:avLst/>
          </a:prstGeom>
          <a:noFill/>
        </p:spPr>
        <p:txBody>
          <a:bodyPr wrap="square" rtlCol="0">
            <a:spAutoFit/>
          </a:bodyPr>
          <a:lstStyle/>
          <a:p>
            <a:pPr algn="ctr" defTabSz="1219170"/>
            <a:r>
              <a:rPr lang="en-US" sz="1333" dirty="0">
                <a:solidFill>
                  <a:prstClr val="black"/>
                </a:solidFill>
                <a:latin typeface="Square721 Cn BT" pitchFamily="34" charset="0"/>
              </a:rPr>
              <a:t>Damp heat test</a:t>
            </a:r>
          </a:p>
        </p:txBody>
      </p:sp>
      <p:pic>
        <p:nvPicPr>
          <p:cNvPr id="7" name="Picture 6"/>
          <p:cNvPicPr>
            <a:picLocks noChangeAspect="1"/>
          </p:cNvPicPr>
          <p:nvPr/>
        </p:nvPicPr>
        <p:blipFill>
          <a:blip r:embed="rId10"/>
          <a:stretch>
            <a:fillRect/>
          </a:stretch>
        </p:blipFill>
        <p:spPr>
          <a:xfrm>
            <a:off x="4059457" y="2491233"/>
            <a:ext cx="1323193" cy="1761600"/>
          </a:xfrm>
          <a:prstGeom prst="rect">
            <a:avLst/>
          </a:prstGeom>
        </p:spPr>
      </p:pic>
      <p:sp>
        <p:nvSpPr>
          <p:cNvPr id="22" name="TextBox 21"/>
          <p:cNvSpPr txBox="1"/>
          <p:nvPr/>
        </p:nvSpPr>
        <p:spPr>
          <a:xfrm>
            <a:off x="3236001" y="4252834"/>
            <a:ext cx="2892188" cy="297454"/>
          </a:xfrm>
          <a:prstGeom prst="rect">
            <a:avLst/>
          </a:prstGeom>
          <a:noFill/>
        </p:spPr>
        <p:txBody>
          <a:bodyPr wrap="square" rtlCol="0">
            <a:spAutoFit/>
          </a:bodyPr>
          <a:lstStyle/>
          <a:p>
            <a:pPr algn="ctr" defTabSz="1219170"/>
            <a:r>
              <a:rPr lang="en-US" sz="1333" dirty="0">
                <a:solidFill>
                  <a:prstClr val="black"/>
                </a:solidFill>
                <a:latin typeface="Square721 Cn BT" pitchFamily="34" charset="0"/>
              </a:rPr>
              <a:t>Robustness Of Termination Test</a:t>
            </a:r>
          </a:p>
        </p:txBody>
      </p:sp>
      <p:pic>
        <p:nvPicPr>
          <p:cNvPr id="8" name="Picture 7"/>
          <p:cNvPicPr>
            <a:picLocks noChangeAspect="1"/>
          </p:cNvPicPr>
          <p:nvPr/>
        </p:nvPicPr>
        <p:blipFill>
          <a:blip r:embed="rId11"/>
          <a:stretch>
            <a:fillRect/>
          </a:stretch>
        </p:blipFill>
        <p:spPr>
          <a:xfrm>
            <a:off x="6559797" y="2496788"/>
            <a:ext cx="1321200" cy="1761600"/>
          </a:xfrm>
          <a:prstGeom prst="rect">
            <a:avLst/>
          </a:prstGeom>
        </p:spPr>
      </p:pic>
      <p:sp>
        <p:nvSpPr>
          <p:cNvPr id="23" name="TextBox 22"/>
          <p:cNvSpPr txBox="1"/>
          <p:nvPr/>
        </p:nvSpPr>
        <p:spPr>
          <a:xfrm>
            <a:off x="6384032" y="4252834"/>
            <a:ext cx="1653587" cy="297454"/>
          </a:xfrm>
          <a:prstGeom prst="rect">
            <a:avLst/>
          </a:prstGeom>
          <a:noFill/>
        </p:spPr>
        <p:txBody>
          <a:bodyPr wrap="square" rtlCol="0">
            <a:spAutoFit/>
          </a:bodyPr>
          <a:lstStyle/>
          <a:p>
            <a:pPr algn="ctr" defTabSz="1219170"/>
            <a:r>
              <a:rPr lang="en-US" sz="1333" dirty="0">
                <a:solidFill>
                  <a:prstClr val="black"/>
                </a:solidFill>
                <a:latin typeface="Square721 Cn BT" pitchFamily="34" charset="0"/>
              </a:rPr>
              <a:t>Hail Impact Test</a:t>
            </a:r>
          </a:p>
        </p:txBody>
      </p:sp>
      <p:pic>
        <p:nvPicPr>
          <p:cNvPr id="13" name="Picture 12"/>
          <p:cNvPicPr>
            <a:picLocks noChangeAspect="1"/>
          </p:cNvPicPr>
          <p:nvPr/>
        </p:nvPicPr>
        <p:blipFill rotWithShape="1">
          <a:blip r:embed="rId12"/>
          <a:srcRect r="30354" b="4591"/>
          <a:stretch/>
        </p:blipFill>
        <p:spPr>
          <a:xfrm>
            <a:off x="6288021" y="4690169"/>
            <a:ext cx="2286088" cy="1761600"/>
          </a:xfrm>
          <a:prstGeom prst="rect">
            <a:avLst/>
          </a:prstGeom>
        </p:spPr>
      </p:pic>
      <p:sp>
        <p:nvSpPr>
          <p:cNvPr id="24" name="TextBox 23"/>
          <p:cNvSpPr txBox="1"/>
          <p:nvPr/>
        </p:nvSpPr>
        <p:spPr>
          <a:xfrm>
            <a:off x="6133377" y="6453310"/>
            <a:ext cx="2400000" cy="297454"/>
          </a:xfrm>
          <a:prstGeom prst="rect">
            <a:avLst/>
          </a:prstGeom>
          <a:noFill/>
        </p:spPr>
        <p:txBody>
          <a:bodyPr wrap="square" rtlCol="0">
            <a:spAutoFit/>
          </a:bodyPr>
          <a:lstStyle/>
          <a:p>
            <a:pPr algn="ctr" defTabSz="1219170"/>
            <a:r>
              <a:rPr lang="en-US" sz="1333" dirty="0">
                <a:solidFill>
                  <a:prstClr val="black"/>
                </a:solidFill>
                <a:latin typeface="Square721 Cn BT" pitchFamily="34" charset="0"/>
              </a:rPr>
              <a:t>PID Test</a:t>
            </a:r>
          </a:p>
        </p:txBody>
      </p:sp>
      <p:pic>
        <p:nvPicPr>
          <p:cNvPr id="14" name="Picture 13"/>
          <p:cNvPicPr preferRelativeResize="0">
            <a:picLocks/>
          </p:cNvPicPr>
          <p:nvPr/>
        </p:nvPicPr>
        <p:blipFill rotWithShape="1">
          <a:blip r:embed="rId13"/>
          <a:srcRect l="15275" t="-1" r="19545" b="3681"/>
          <a:stretch/>
        </p:blipFill>
        <p:spPr>
          <a:xfrm>
            <a:off x="9312224" y="4707476"/>
            <a:ext cx="1920000" cy="1761600"/>
          </a:xfrm>
          <a:prstGeom prst="rect">
            <a:avLst/>
          </a:prstGeom>
        </p:spPr>
      </p:pic>
      <p:sp>
        <p:nvSpPr>
          <p:cNvPr id="25" name="TextBox 24"/>
          <p:cNvSpPr txBox="1"/>
          <p:nvPr/>
        </p:nvSpPr>
        <p:spPr>
          <a:xfrm>
            <a:off x="9072331" y="6453310"/>
            <a:ext cx="2400000" cy="297454"/>
          </a:xfrm>
          <a:prstGeom prst="rect">
            <a:avLst/>
          </a:prstGeom>
          <a:noFill/>
        </p:spPr>
        <p:txBody>
          <a:bodyPr wrap="square" rtlCol="0">
            <a:spAutoFit/>
          </a:bodyPr>
          <a:lstStyle/>
          <a:p>
            <a:pPr algn="ctr" defTabSz="1219170"/>
            <a:r>
              <a:rPr lang="en-US" sz="1333" dirty="0">
                <a:solidFill>
                  <a:prstClr val="black"/>
                </a:solidFill>
                <a:latin typeface="Square721 Cn BT" pitchFamily="34" charset="0"/>
              </a:rPr>
              <a:t>Salt Mist Corrosion Test</a:t>
            </a:r>
          </a:p>
        </p:txBody>
      </p:sp>
      <p:pic>
        <p:nvPicPr>
          <p:cNvPr id="3" name="Picture 2"/>
          <p:cNvPicPr>
            <a:picLocks noChangeAspect="1"/>
          </p:cNvPicPr>
          <p:nvPr/>
        </p:nvPicPr>
        <p:blipFill rotWithShape="1">
          <a:blip r:embed="rId14"/>
          <a:srcRect l="229" t="-1737" r="55892" b="1737"/>
          <a:stretch/>
        </p:blipFill>
        <p:spPr>
          <a:xfrm>
            <a:off x="8594541" y="413277"/>
            <a:ext cx="3597460" cy="1412776"/>
          </a:xfrm>
          <a:prstGeom prst="rect">
            <a:avLst/>
          </a:prstGeom>
        </p:spPr>
      </p:pic>
      <p:pic>
        <p:nvPicPr>
          <p:cNvPr id="15" name="Picture 14"/>
          <p:cNvPicPr>
            <a:picLocks noChangeAspect="1"/>
          </p:cNvPicPr>
          <p:nvPr/>
        </p:nvPicPr>
        <p:blipFill>
          <a:blip r:embed="rId15"/>
          <a:stretch>
            <a:fillRect/>
          </a:stretch>
        </p:blipFill>
        <p:spPr>
          <a:xfrm>
            <a:off x="6016823" y="867705"/>
            <a:ext cx="2231864" cy="997521"/>
          </a:xfrm>
          <a:prstGeom prst="rect">
            <a:avLst/>
          </a:prstGeom>
        </p:spPr>
      </p:pic>
      <p:pic>
        <p:nvPicPr>
          <p:cNvPr id="26" name="Picture 25"/>
          <p:cNvPicPr>
            <a:picLocks noChangeAspect="1"/>
          </p:cNvPicPr>
          <p:nvPr/>
        </p:nvPicPr>
        <p:blipFill>
          <a:blip r:embed="rId16" cstate="print">
            <a:extLst>
              <a:ext uri="{28A0092B-C50C-407E-A947-70E740481C1C}">
                <a14:useLocalDpi xmlns:a14="http://schemas.microsoft.com/office/drawing/2010/main"/>
              </a:ext>
            </a:extLst>
          </a:blip>
          <a:stretch>
            <a:fillRect/>
          </a:stretch>
        </p:blipFill>
        <p:spPr>
          <a:xfrm>
            <a:off x="11280672" y="6584382"/>
            <a:ext cx="864000" cy="239900"/>
          </a:xfrm>
          <a:prstGeom prst="rect">
            <a:avLst/>
          </a:prstGeom>
        </p:spPr>
      </p:pic>
    </p:spTree>
    <p:extLst>
      <p:ext uri="{BB962C8B-B14F-4D97-AF65-F5344CB8AC3E}">
        <p14:creationId xmlns:p14="http://schemas.microsoft.com/office/powerpoint/2010/main" val="298411774"/>
      </p:ext>
    </p:extLst>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35360" y="260648"/>
            <a:ext cx="99845" cy="1536171"/>
          </a:xfrm>
          <a:prstGeom prst="rect">
            <a:avLst/>
          </a:prstGeom>
          <a:solidFill>
            <a:srgbClr val="0DB0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IN" sz="2400">
              <a:solidFill>
                <a:prstClr val="white"/>
              </a:solidFill>
              <a:latin typeface="Calibri"/>
            </a:endParaRPr>
          </a:p>
        </p:txBody>
      </p:sp>
      <p:sp>
        <p:nvSpPr>
          <p:cNvPr id="5" name="Rectangle 4"/>
          <p:cNvSpPr/>
          <p:nvPr/>
        </p:nvSpPr>
        <p:spPr>
          <a:xfrm>
            <a:off x="431372" y="68627"/>
            <a:ext cx="3938899" cy="830997"/>
          </a:xfrm>
          <a:prstGeom prst="rect">
            <a:avLst/>
          </a:prstGeom>
        </p:spPr>
        <p:txBody>
          <a:bodyPr wrap="none">
            <a:spAutoFit/>
          </a:bodyPr>
          <a:lstStyle/>
          <a:p>
            <a:pPr defTabSz="1219170"/>
            <a:r>
              <a:rPr lang="en-IN" sz="4800" b="1" dirty="0">
                <a:solidFill>
                  <a:srgbClr val="0DB02B"/>
                </a:solidFill>
                <a:latin typeface="Square721 Cn BT" pitchFamily="34" charset="0"/>
              </a:rPr>
              <a:t>WORLD CLASS</a:t>
            </a:r>
            <a:endParaRPr lang="en-IN" sz="4800" b="1" dirty="0">
              <a:solidFill>
                <a:srgbClr val="F58220"/>
              </a:solidFill>
              <a:latin typeface="Square721 Cn BT" pitchFamily="34" charset="0"/>
            </a:endParaRPr>
          </a:p>
        </p:txBody>
      </p:sp>
      <p:sp>
        <p:nvSpPr>
          <p:cNvPr id="6" name="Rectangle 5"/>
          <p:cNvSpPr/>
          <p:nvPr/>
        </p:nvSpPr>
        <p:spPr>
          <a:xfrm>
            <a:off x="406988" y="836713"/>
            <a:ext cx="4754443" cy="830997"/>
          </a:xfrm>
          <a:prstGeom prst="rect">
            <a:avLst/>
          </a:prstGeom>
        </p:spPr>
        <p:txBody>
          <a:bodyPr wrap="none">
            <a:spAutoFit/>
          </a:bodyPr>
          <a:lstStyle/>
          <a:p>
            <a:pPr defTabSz="1219170"/>
            <a:r>
              <a:rPr lang="en-IN" sz="4800" b="1" dirty="0">
                <a:solidFill>
                  <a:prstClr val="white">
                    <a:lumMod val="65000"/>
                  </a:prstClr>
                </a:solidFill>
                <a:latin typeface="Square721 Cn BT" pitchFamily="34" charset="0"/>
              </a:rPr>
              <a:t>TESTING FACILITY</a:t>
            </a:r>
          </a:p>
        </p:txBody>
      </p:sp>
      <p:pic>
        <p:nvPicPr>
          <p:cNvPr id="3" name="Picture 2"/>
          <p:cNvPicPr>
            <a:picLocks noChangeAspect="1"/>
          </p:cNvPicPr>
          <p:nvPr/>
        </p:nvPicPr>
        <p:blipFill rotWithShape="1">
          <a:blip r:embed="rId2"/>
          <a:srcRect l="229" t="-1737" r="55892" b="1737"/>
          <a:stretch/>
        </p:blipFill>
        <p:spPr>
          <a:xfrm>
            <a:off x="8594541" y="413277"/>
            <a:ext cx="3597460" cy="1412776"/>
          </a:xfrm>
          <a:prstGeom prst="rect">
            <a:avLst/>
          </a:prstGeom>
        </p:spPr>
      </p:pic>
      <p:pic>
        <p:nvPicPr>
          <p:cNvPr id="15" name="Picture 14"/>
          <p:cNvPicPr>
            <a:picLocks noChangeAspect="1"/>
          </p:cNvPicPr>
          <p:nvPr/>
        </p:nvPicPr>
        <p:blipFill>
          <a:blip r:embed="rId3"/>
          <a:stretch>
            <a:fillRect/>
          </a:stretch>
        </p:blipFill>
        <p:spPr>
          <a:xfrm>
            <a:off x="6016823" y="867705"/>
            <a:ext cx="2231864" cy="997521"/>
          </a:xfrm>
          <a:prstGeom prst="rect">
            <a:avLst/>
          </a:prstGeom>
        </p:spPr>
      </p:pic>
      <p:pic>
        <p:nvPicPr>
          <p:cNvPr id="26" name="Picture 25"/>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1280672" y="6584382"/>
            <a:ext cx="864000" cy="239900"/>
          </a:xfrm>
          <a:prstGeom prst="rect">
            <a:avLst/>
          </a:prstGeom>
        </p:spPr>
      </p:pic>
      <p:sp>
        <p:nvSpPr>
          <p:cNvPr id="27" name="TextBox 26"/>
          <p:cNvSpPr txBox="1"/>
          <p:nvPr/>
        </p:nvSpPr>
        <p:spPr>
          <a:xfrm>
            <a:off x="623392" y="1892048"/>
            <a:ext cx="5184576" cy="4770537"/>
          </a:xfrm>
          <a:prstGeom prst="rect">
            <a:avLst/>
          </a:prstGeom>
          <a:noFill/>
        </p:spPr>
        <p:txBody>
          <a:bodyPr wrap="square" rtlCol="0">
            <a:spAutoFit/>
          </a:bodyPr>
          <a:lstStyle/>
          <a:p>
            <a:pPr marL="457189" indent="-457189" defTabSz="1219170">
              <a:buFontTx/>
              <a:buAutoNum type="arabicPeriod"/>
            </a:pPr>
            <a:r>
              <a:rPr lang="en-US" sz="1600" dirty="0">
                <a:solidFill>
                  <a:prstClr val="black"/>
                </a:solidFill>
                <a:latin typeface="Calibri" panose="020F0502020204030204" pitchFamily="34" charset="0"/>
                <a:cs typeface="Calibri" panose="020F0502020204030204" pitchFamily="34" charset="0"/>
              </a:rPr>
              <a:t>Visual Inspection </a:t>
            </a:r>
          </a:p>
          <a:p>
            <a:pPr marL="457189" indent="-457189" defTabSz="1219170">
              <a:buFontTx/>
              <a:buAutoNum type="arabicPeriod"/>
            </a:pPr>
            <a:r>
              <a:rPr lang="en-US" sz="1600" dirty="0">
                <a:solidFill>
                  <a:prstClr val="black"/>
                </a:solidFill>
                <a:latin typeface="Calibri" panose="020F0502020204030204" pitchFamily="34" charset="0"/>
                <a:cs typeface="Calibri" panose="020F0502020204030204" pitchFamily="34" charset="0"/>
              </a:rPr>
              <a:t>Maximum power determination</a:t>
            </a:r>
          </a:p>
          <a:p>
            <a:pPr marL="457189" indent="-457189" defTabSz="1219170">
              <a:buFontTx/>
              <a:buAutoNum type="arabicPeriod"/>
            </a:pPr>
            <a:r>
              <a:rPr lang="en-US" sz="1600" dirty="0">
                <a:solidFill>
                  <a:prstClr val="black"/>
                </a:solidFill>
                <a:latin typeface="Calibri" panose="020F0502020204030204" pitchFamily="34" charset="0"/>
                <a:cs typeface="Calibri" panose="020F0502020204030204" pitchFamily="34" charset="0"/>
              </a:rPr>
              <a:t>Insulation test</a:t>
            </a:r>
          </a:p>
          <a:p>
            <a:pPr marL="457189" indent="-457189" defTabSz="1219170">
              <a:buFontTx/>
              <a:buAutoNum type="arabicPeriod"/>
            </a:pPr>
            <a:r>
              <a:rPr lang="en-US" sz="1600" dirty="0">
                <a:solidFill>
                  <a:prstClr val="black"/>
                </a:solidFill>
                <a:latin typeface="Calibri" panose="020F0502020204030204" pitchFamily="34" charset="0"/>
                <a:cs typeface="Calibri" panose="020F0502020204030204" pitchFamily="34" charset="0"/>
              </a:rPr>
              <a:t>Measurement of temperature coefficients</a:t>
            </a:r>
          </a:p>
          <a:p>
            <a:pPr marL="457189" indent="-457189" defTabSz="1219170">
              <a:buFontTx/>
              <a:buAutoNum type="arabicPeriod"/>
            </a:pPr>
            <a:r>
              <a:rPr lang="en-US" sz="1600" dirty="0">
                <a:solidFill>
                  <a:prstClr val="black"/>
                </a:solidFill>
                <a:latin typeface="Calibri" panose="020F0502020204030204" pitchFamily="34" charset="0"/>
                <a:cs typeface="Calibri" panose="020F0502020204030204" pitchFamily="34" charset="0"/>
              </a:rPr>
              <a:t>Measurement of NMOT</a:t>
            </a:r>
          </a:p>
          <a:p>
            <a:pPr marL="457189" indent="-457189" defTabSz="1219170">
              <a:buFontTx/>
              <a:buAutoNum type="arabicPeriod"/>
            </a:pPr>
            <a:r>
              <a:rPr lang="en-US" sz="1600" dirty="0">
                <a:solidFill>
                  <a:prstClr val="black"/>
                </a:solidFill>
                <a:latin typeface="Calibri" panose="020F0502020204030204" pitchFamily="34" charset="0"/>
                <a:cs typeface="Calibri" panose="020F0502020204030204" pitchFamily="34" charset="0"/>
              </a:rPr>
              <a:t>Performance at STC and NMOT</a:t>
            </a:r>
          </a:p>
          <a:p>
            <a:pPr marL="457189" indent="-457189" defTabSz="1219170">
              <a:buFontTx/>
              <a:buAutoNum type="arabicPeriod"/>
            </a:pPr>
            <a:r>
              <a:rPr lang="en-US" sz="1600" dirty="0">
                <a:solidFill>
                  <a:prstClr val="black"/>
                </a:solidFill>
                <a:latin typeface="Calibri" panose="020F0502020204030204" pitchFamily="34" charset="0"/>
                <a:cs typeface="Calibri" panose="020F0502020204030204" pitchFamily="34" charset="0"/>
              </a:rPr>
              <a:t>Performance at low irradiance</a:t>
            </a:r>
          </a:p>
          <a:p>
            <a:pPr marL="457189" indent="-457189" defTabSz="1219170">
              <a:buFontTx/>
              <a:buAutoNum type="arabicPeriod"/>
            </a:pPr>
            <a:r>
              <a:rPr lang="en-US" sz="1600" dirty="0">
                <a:solidFill>
                  <a:prstClr val="black"/>
                </a:solidFill>
                <a:latin typeface="Calibri" panose="020F0502020204030204" pitchFamily="34" charset="0"/>
                <a:cs typeface="Calibri" panose="020F0502020204030204" pitchFamily="34" charset="0"/>
              </a:rPr>
              <a:t>Outdoor exposure test</a:t>
            </a:r>
          </a:p>
          <a:p>
            <a:pPr marL="457189" indent="-457189" defTabSz="1219170">
              <a:buFontTx/>
              <a:buAutoNum type="arabicPeriod"/>
            </a:pPr>
            <a:r>
              <a:rPr lang="en-US" sz="1600" dirty="0">
                <a:solidFill>
                  <a:prstClr val="black"/>
                </a:solidFill>
                <a:latin typeface="Calibri" panose="020F0502020204030204" pitchFamily="34" charset="0"/>
                <a:cs typeface="Calibri" panose="020F0502020204030204" pitchFamily="34" charset="0"/>
              </a:rPr>
              <a:t>Hot-spot endurance test</a:t>
            </a:r>
          </a:p>
          <a:p>
            <a:pPr marL="457189" indent="-457189" defTabSz="1219170">
              <a:buFontTx/>
              <a:buAutoNum type="arabicPeriod"/>
            </a:pPr>
            <a:r>
              <a:rPr lang="en-US" sz="1600" dirty="0">
                <a:solidFill>
                  <a:prstClr val="black"/>
                </a:solidFill>
                <a:latin typeface="Calibri" panose="020F0502020204030204" pitchFamily="34" charset="0"/>
                <a:cs typeface="Calibri" panose="020F0502020204030204" pitchFamily="34" charset="0"/>
              </a:rPr>
              <a:t>UV preconditioning</a:t>
            </a:r>
          </a:p>
          <a:p>
            <a:pPr marL="457189" indent="-457189" defTabSz="1219170">
              <a:buFontTx/>
              <a:buAutoNum type="arabicPeriod"/>
            </a:pPr>
            <a:r>
              <a:rPr lang="en-US" sz="1600" dirty="0">
                <a:solidFill>
                  <a:prstClr val="black"/>
                </a:solidFill>
                <a:latin typeface="Calibri" panose="020F0502020204030204" pitchFamily="34" charset="0"/>
                <a:cs typeface="Calibri" panose="020F0502020204030204" pitchFamily="34" charset="0"/>
              </a:rPr>
              <a:t>Thermal cycling test</a:t>
            </a:r>
          </a:p>
          <a:p>
            <a:pPr marL="457189" indent="-457189" defTabSz="1219170">
              <a:buFontTx/>
              <a:buAutoNum type="arabicPeriod"/>
            </a:pPr>
            <a:r>
              <a:rPr lang="en-US" sz="1600" dirty="0">
                <a:solidFill>
                  <a:prstClr val="black"/>
                </a:solidFill>
                <a:latin typeface="Calibri" panose="020F0502020204030204" pitchFamily="34" charset="0"/>
                <a:cs typeface="Calibri" panose="020F0502020204030204" pitchFamily="34" charset="0"/>
              </a:rPr>
              <a:t>Humidity freeze test</a:t>
            </a:r>
          </a:p>
          <a:p>
            <a:pPr marL="457189" indent="-457189" defTabSz="1219170">
              <a:buFontTx/>
              <a:buAutoNum type="arabicPeriod"/>
            </a:pPr>
            <a:r>
              <a:rPr lang="en-US" sz="1600" dirty="0">
                <a:solidFill>
                  <a:prstClr val="black"/>
                </a:solidFill>
                <a:latin typeface="Calibri" panose="020F0502020204030204" pitchFamily="34" charset="0"/>
                <a:cs typeface="Calibri" panose="020F0502020204030204" pitchFamily="34" charset="0"/>
              </a:rPr>
              <a:t>Damp heat test</a:t>
            </a:r>
          </a:p>
          <a:p>
            <a:pPr marL="457189" indent="-457189" defTabSz="1219170">
              <a:buFontTx/>
              <a:buAutoNum type="arabicPeriod"/>
            </a:pPr>
            <a:r>
              <a:rPr lang="en-US" sz="1600" dirty="0">
                <a:solidFill>
                  <a:prstClr val="black"/>
                </a:solidFill>
                <a:latin typeface="Calibri" panose="020F0502020204030204" pitchFamily="34" charset="0"/>
                <a:cs typeface="Calibri" panose="020F0502020204030204" pitchFamily="34" charset="0"/>
              </a:rPr>
              <a:t>Robustness of termination</a:t>
            </a:r>
          </a:p>
          <a:p>
            <a:pPr marL="457189" indent="-457189" defTabSz="1219170">
              <a:buFontTx/>
              <a:buAutoNum type="arabicPeriod"/>
            </a:pPr>
            <a:r>
              <a:rPr lang="en-US" sz="1600" dirty="0">
                <a:solidFill>
                  <a:prstClr val="black"/>
                </a:solidFill>
                <a:latin typeface="Calibri" panose="020F0502020204030204" pitchFamily="34" charset="0"/>
                <a:cs typeface="Calibri" panose="020F0502020204030204" pitchFamily="34" charset="0"/>
              </a:rPr>
              <a:t>Wet leakage current test</a:t>
            </a:r>
          </a:p>
          <a:p>
            <a:pPr marL="457189" indent="-457189" defTabSz="1219170">
              <a:buFontTx/>
              <a:buAutoNum type="arabicPeriod"/>
            </a:pPr>
            <a:r>
              <a:rPr lang="en-US" sz="1600" dirty="0">
                <a:solidFill>
                  <a:prstClr val="black"/>
                </a:solidFill>
                <a:latin typeface="Calibri" panose="020F0502020204030204" pitchFamily="34" charset="0"/>
                <a:cs typeface="Calibri" panose="020F0502020204030204" pitchFamily="34" charset="0"/>
              </a:rPr>
              <a:t>Static mechanical load test</a:t>
            </a:r>
          </a:p>
          <a:p>
            <a:pPr marL="457189" indent="-457189" defTabSz="1219170">
              <a:buFontTx/>
              <a:buAutoNum type="arabicPeriod"/>
            </a:pPr>
            <a:r>
              <a:rPr lang="en-US" sz="1600" dirty="0">
                <a:solidFill>
                  <a:prstClr val="black"/>
                </a:solidFill>
                <a:latin typeface="Calibri" panose="020F0502020204030204" pitchFamily="34" charset="0"/>
                <a:cs typeface="Calibri" panose="020F0502020204030204" pitchFamily="34" charset="0"/>
              </a:rPr>
              <a:t>Hail test </a:t>
            </a:r>
          </a:p>
          <a:p>
            <a:pPr marL="457189" indent="-457189" defTabSz="1219170">
              <a:buFontTx/>
              <a:buAutoNum type="arabicPeriod"/>
            </a:pPr>
            <a:r>
              <a:rPr lang="en-US" sz="1600" dirty="0">
                <a:solidFill>
                  <a:prstClr val="black"/>
                </a:solidFill>
                <a:latin typeface="Calibri" panose="020F0502020204030204" pitchFamily="34" charset="0"/>
                <a:cs typeface="Calibri" panose="020F0502020204030204" pitchFamily="34" charset="0"/>
              </a:rPr>
              <a:t>Bypass diode thermal test</a:t>
            </a:r>
          </a:p>
          <a:p>
            <a:pPr marL="457189" indent="-457189" defTabSz="1219170">
              <a:buFontTx/>
              <a:buAutoNum type="arabicPeriod"/>
            </a:pPr>
            <a:r>
              <a:rPr lang="en-US" sz="1600" dirty="0">
                <a:solidFill>
                  <a:prstClr val="black"/>
                </a:solidFill>
                <a:latin typeface="Calibri" panose="020F0502020204030204" pitchFamily="34" charset="0"/>
                <a:cs typeface="Calibri" panose="020F0502020204030204" pitchFamily="34" charset="0"/>
              </a:rPr>
              <a:t>Stabilization</a:t>
            </a:r>
          </a:p>
        </p:txBody>
      </p:sp>
      <p:sp>
        <p:nvSpPr>
          <p:cNvPr id="28" name="TextBox 27"/>
          <p:cNvSpPr txBox="1"/>
          <p:nvPr/>
        </p:nvSpPr>
        <p:spPr>
          <a:xfrm>
            <a:off x="5135989" y="1892048"/>
            <a:ext cx="6144683" cy="3539430"/>
          </a:xfrm>
          <a:prstGeom prst="rect">
            <a:avLst/>
          </a:prstGeom>
          <a:noFill/>
        </p:spPr>
        <p:txBody>
          <a:bodyPr wrap="square" rtlCol="0">
            <a:spAutoFit/>
          </a:bodyPr>
          <a:lstStyle/>
          <a:p>
            <a:pPr marL="457189" indent="-457189" defTabSz="1219170">
              <a:buFont typeface="+mj-lt"/>
              <a:buAutoNum type="arabicPeriod" startAt="20"/>
            </a:pPr>
            <a:r>
              <a:rPr lang="en-US" sz="1600" dirty="0">
                <a:solidFill>
                  <a:prstClr val="black"/>
                </a:solidFill>
                <a:latin typeface="Calibri" panose="020F0502020204030204" pitchFamily="34" charset="0"/>
                <a:cs typeface="Calibri" panose="020F0502020204030204" pitchFamily="34" charset="0"/>
              </a:rPr>
              <a:t>Dynamic Mechanical Load test</a:t>
            </a:r>
          </a:p>
          <a:p>
            <a:pPr marL="457189" indent="-457189" defTabSz="1219170">
              <a:buFont typeface="+mj-lt"/>
              <a:buAutoNum type="arabicPeriod" startAt="20"/>
            </a:pPr>
            <a:r>
              <a:rPr lang="en-US" sz="1600" dirty="0">
                <a:solidFill>
                  <a:prstClr val="black"/>
                </a:solidFill>
                <a:latin typeface="Calibri" panose="020F0502020204030204" pitchFamily="34" charset="0"/>
                <a:cs typeface="Calibri" panose="020F0502020204030204" pitchFamily="34" charset="0"/>
              </a:rPr>
              <a:t>Salt Mist Corrosion test</a:t>
            </a:r>
          </a:p>
          <a:p>
            <a:pPr marL="457189" indent="-457189" defTabSz="1219170">
              <a:buFont typeface="+mj-lt"/>
              <a:buAutoNum type="arabicPeriod" startAt="20"/>
            </a:pPr>
            <a:r>
              <a:rPr lang="en-US" sz="1600" dirty="0">
                <a:solidFill>
                  <a:prstClr val="black"/>
                </a:solidFill>
                <a:latin typeface="Calibri" panose="020F0502020204030204" pitchFamily="34" charset="0"/>
                <a:cs typeface="Calibri" panose="020F0502020204030204" pitchFamily="34" charset="0"/>
              </a:rPr>
              <a:t>PID Test</a:t>
            </a:r>
          </a:p>
          <a:p>
            <a:pPr marL="457189" indent="-457189" defTabSz="1219170">
              <a:buFont typeface="+mj-lt"/>
              <a:buAutoNum type="arabicPeriod" startAt="20"/>
            </a:pPr>
            <a:r>
              <a:rPr lang="en-US" sz="1600" dirty="0">
                <a:solidFill>
                  <a:prstClr val="black"/>
                </a:solidFill>
                <a:latin typeface="Calibri" panose="020F0502020204030204" pitchFamily="34" charset="0"/>
                <a:cs typeface="Calibri" panose="020F0502020204030204" pitchFamily="34" charset="0"/>
              </a:rPr>
              <a:t>Dielectric withstand test</a:t>
            </a:r>
          </a:p>
          <a:p>
            <a:pPr marL="457189" indent="-457189" defTabSz="1219170">
              <a:buFont typeface="+mj-lt"/>
              <a:buAutoNum type="arabicPeriod" startAt="20"/>
            </a:pPr>
            <a:r>
              <a:rPr lang="en-US" sz="1600" dirty="0">
                <a:solidFill>
                  <a:prstClr val="black"/>
                </a:solidFill>
                <a:latin typeface="Calibri" panose="020F0502020204030204" pitchFamily="34" charset="0"/>
                <a:cs typeface="Calibri" panose="020F0502020204030204" pitchFamily="34" charset="0"/>
              </a:rPr>
              <a:t>Electroluminescence</a:t>
            </a:r>
          </a:p>
          <a:p>
            <a:pPr marL="457189" indent="-457189" defTabSz="1219170">
              <a:buFont typeface="+mj-lt"/>
              <a:buAutoNum type="arabicPeriod" startAt="20"/>
            </a:pPr>
            <a:r>
              <a:rPr lang="en-US" sz="1600" dirty="0">
                <a:solidFill>
                  <a:prstClr val="black"/>
                </a:solidFill>
                <a:latin typeface="Calibri" panose="020F0502020204030204" pitchFamily="34" charset="0"/>
                <a:cs typeface="Calibri" panose="020F0502020204030204" pitchFamily="34" charset="0"/>
              </a:rPr>
              <a:t>Ground Continuity Test /Continuity test for equipotential bonding</a:t>
            </a:r>
          </a:p>
          <a:p>
            <a:pPr marL="457189" indent="-457189" defTabSz="1219170">
              <a:buFont typeface="+mj-lt"/>
              <a:buAutoNum type="arabicPeriod" startAt="26"/>
            </a:pPr>
            <a:r>
              <a:rPr lang="en-US" sz="1600" dirty="0">
                <a:solidFill>
                  <a:prstClr val="black"/>
                </a:solidFill>
                <a:latin typeface="Calibri" panose="020F0502020204030204" pitchFamily="34" charset="0"/>
                <a:cs typeface="Calibri" panose="020F0502020204030204" pitchFamily="34" charset="0"/>
              </a:rPr>
              <a:t>LID test</a:t>
            </a:r>
          </a:p>
          <a:p>
            <a:pPr marL="457189" indent="-457189" defTabSz="1219170">
              <a:buFont typeface="+mj-lt"/>
              <a:buAutoNum type="arabicPeriod" startAt="26"/>
            </a:pPr>
            <a:r>
              <a:rPr lang="en-US" sz="1600" dirty="0" err="1">
                <a:solidFill>
                  <a:prstClr val="black"/>
                </a:solidFill>
                <a:latin typeface="Calibri" panose="020F0502020204030204" pitchFamily="34" charset="0"/>
                <a:cs typeface="Calibri" panose="020F0502020204030204" pitchFamily="34" charset="0"/>
              </a:rPr>
              <a:t>LeTID</a:t>
            </a:r>
            <a:r>
              <a:rPr lang="en-US" sz="1600" dirty="0">
                <a:solidFill>
                  <a:prstClr val="black"/>
                </a:solidFill>
                <a:latin typeface="Calibri" panose="020F0502020204030204" pitchFamily="34" charset="0"/>
                <a:cs typeface="Calibri" panose="020F0502020204030204" pitchFamily="34" charset="0"/>
              </a:rPr>
              <a:t> Test</a:t>
            </a:r>
          </a:p>
          <a:p>
            <a:pPr marL="457189" indent="-457189" defTabSz="1219170">
              <a:buFont typeface="+mj-lt"/>
              <a:buAutoNum type="arabicPeriod" startAt="26"/>
            </a:pPr>
            <a:r>
              <a:rPr lang="en-US" sz="1600" dirty="0">
                <a:solidFill>
                  <a:prstClr val="black"/>
                </a:solidFill>
                <a:latin typeface="Calibri" panose="020F0502020204030204" pitchFamily="34" charset="0"/>
                <a:cs typeface="Calibri" panose="020F0502020204030204" pitchFamily="34" charset="0"/>
              </a:rPr>
              <a:t>Bypass diode – Thermal runaway test</a:t>
            </a:r>
          </a:p>
          <a:p>
            <a:pPr marL="457189" indent="-457189" defTabSz="1219170">
              <a:buFont typeface="+mj-lt"/>
              <a:buAutoNum type="arabicPeriod" startAt="26"/>
            </a:pPr>
            <a:r>
              <a:rPr lang="en-US" sz="1600" dirty="0">
                <a:solidFill>
                  <a:prstClr val="black"/>
                </a:solidFill>
                <a:latin typeface="Calibri" panose="020F0502020204030204" pitchFamily="34" charset="0"/>
                <a:cs typeface="Calibri" panose="020F0502020204030204" pitchFamily="34" charset="0"/>
              </a:rPr>
              <a:t>Extended thermal cycling</a:t>
            </a:r>
          </a:p>
          <a:p>
            <a:pPr marL="457189" indent="-457189" defTabSz="1219170">
              <a:buFont typeface="+mj-lt"/>
              <a:buAutoNum type="arabicPeriod" startAt="26"/>
            </a:pPr>
            <a:endParaRPr lang="en-US" sz="1600" dirty="0">
              <a:solidFill>
                <a:prstClr val="black"/>
              </a:solidFill>
              <a:latin typeface="Calibri" panose="020F0502020204030204" pitchFamily="34" charset="0"/>
              <a:cs typeface="Calibri" panose="020F0502020204030204" pitchFamily="34" charset="0"/>
            </a:endParaRPr>
          </a:p>
          <a:p>
            <a:pPr defTabSz="1219170"/>
            <a:endParaRPr lang="en-US" sz="1600" dirty="0">
              <a:solidFill>
                <a:prstClr val="black"/>
              </a:solidFill>
              <a:latin typeface="Calibri" panose="020F0502020204030204" pitchFamily="34" charset="0"/>
              <a:cs typeface="Calibri" panose="020F0502020204030204" pitchFamily="34" charset="0"/>
            </a:endParaRPr>
          </a:p>
          <a:p>
            <a:pPr marL="457189" indent="-457189" defTabSz="1219170">
              <a:buFont typeface="+mj-lt"/>
              <a:buAutoNum type="arabicPeriod" startAt="26"/>
            </a:pPr>
            <a:endParaRPr lang="en-US" sz="1600" dirty="0">
              <a:solidFill>
                <a:prstClr val="black"/>
              </a:solidFill>
              <a:latin typeface="Calibri" panose="020F0502020204030204" pitchFamily="34" charset="0"/>
              <a:cs typeface="Calibri" panose="020F0502020204030204" pitchFamily="34" charset="0"/>
            </a:endParaRPr>
          </a:p>
          <a:p>
            <a:pPr defTabSz="1219170"/>
            <a:endParaRPr lang="en-US" sz="1600" dirty="0">
              <a:solidFill>
                <a:prstClr val="black"/>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180252935"/>
      </p:ext>
    </p:extLst>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55250" y="2154813"/>
            <a:ext cx="3072341" cy="3194400"/>
          </a:xfrm>
          <a:prstGeom prst="rect">
            <a:avLst/>
          </a:prstGeom>
        </p:spPr>
      </p:pic>
      <p:sp>
        <p:nvSpPr>
          <p:cNvPr id="26" name="TextBox 25"/>
          <p:cNvSpPr txBox="1"/>
          <p:nvPr/>
        </p:nvSpPr>
        <p:spPr>
          <a:xfrm>
            <a:off x="5808781" y="5365257"/>
            <a:ext cx="2783497" cy="338554"/>
          </a:xfrm>
          <a:prstGeom prst="rect">
            <a:avLst/>
          </a:prstGeom>
          <a:noFill/>
        </p:spPr>
        <p:txBody>
          <a:bodyPr wrap="square" rtlCol="0">
            <a:spAutoFit/>
          </a:bodyPr>
          <a:lstStyle/>
          <a:p>
            <a:pPr algn="ctr" defTabSz="1219170"/>
            <a:r>
              <a:rPr lang="pl-PL" sz="1600" b="1" dirty="0">
                <a:solidFill>
                  <a:srgbClr val="0DB02B"/>
                </a:solidFill>
                <a:latin typeface="Square721 Cn BT" pitchFamily="34" charset="0"/>
              </a:rPr>
              <a:t>ARKA SERIES (144 Cells)</a:t>
            </a:r>
          </a:p>
        </p:txBody>
      </p:sp>
      <p:sp>
        <p:nvSpPr>
          <p:cNvPr id="27" name="TextBox 26"/>
          <p:cNvSpPr txBox="1"/>
          <p:nvPr/>
        </p:nvSpPr>
        <p:spPr>
          <a:xfrm>
            <a:off x="5655248" y="5637246"/>
            <a:ext cx="3033040" cy="297454"/>
          </a:xfrm>
          <a:prstGeom prst="rect">
            <a:avLst/>
          </a:prstGeom>
          <a:noFill/>
        </p:spPr>
        <p:txBody>
          <a:bodyPr wrap="square" rtlCol="0">
            <a:spAutoFit/>
          </a:bodyPr>
          <a:lstStyle/>
          <a:p>
            <a:pPr algn="ctr" defTabSz="1219170"/>
            <a:r>
              <a:rPr lang="en-IN" sz="1333" dirty="0">
                <a:solidFill>
                  <a:prstClr val="black"/>
                </a:solidFill>
                <a:latin typeface="Square721 Cn BT" pitchFamily="34" charset="0"/>
              </a:rPr>
              <a:t>Mono Half Cut - </a:t>
            </a:r>
            <a:r>
              <a:rPr lang="pl-PL" sz="1333" dirty="0">
                <a:solidFill>
                  <a:prstClr val="black"/>
                </a:solidFill>
                <a:latin typeface="Square721 Cn BT" pitchFamily="34" charset="0"/>
              </a:rPr>
              <a:t>365 Wp to 400 Wp</a:t>
            </a:r>
          </a:p>
        </p:txBody>
      </p:sp>
      <p:sp>
        <p:nvSpPr>
          <p:cNvPr id="37" name="TextBox 36"/>
          <p:cNvSpPr txBox="1"/>
          <p:nvPr/>
        </p:nvSpPr>
        <p:spPr>
          <a:xfrm>
            <a:off x="3061033" y="5308950"/>
            <a:ext cx="2643839" cy="318100"/>
          </a:xfrm>
          <a:prstGeom prst="rect">
            <a:avLst/>
          </a:prstGeom>
          <a:noFill/>
        </p:spPr>
        <p:txBody>
          <a:bodyPr wrap="square" rtlCol="0">
            <a:spAutoFit/>
          </a:bodyPr>
          <a:lstStyle/>
          <a:p>
            <a:pPr algn="ctr" defTabSz="1219170"/>
            <a:r>
              <a:rPr lang="pl-PL" sz="1467" b="1" dirty="0">
                <a:solidFill>
                  <a:srgbClr val="0DB02B"/>
                </a:solidFill>
                <a:latin typeface="Square721 Cn BT" pitchFamily="34" charset="0"/>
              </a:rPr>
              <a:t>ARKA SERIES (72 Cells)</a:t>
            </a:r>
          </a:p>
        </p:txBody>
      </p:sp>
      <p:sp>
        <p:nvSpPr>
          <p:cNvPr id="38" name="TextBox 37"/>
          <p:cNvSpPr txBox="1"/>
          <p:nvPr/>
        </p:nvSpPr>
        <p:spPr>
          <a:xfrm>
            <a:off x="3023660" y="5596983"/>
            <a:ext cx="2739849" cy="276999"/>
          </a:xfrm>
          <a:prstGeom prst="rect">
            <a:avLst/>
          </a:prstGeom>
          <a:noFill/>
        </p:spPr>
        <p:txBody>
          <a:bodyPr wrap="square" rtlCol="0">
            <a:spAutoFit/>
          </a:bodyPr>
          <a:lstStyle/>
          <a:p>
            <a:pPr algn="ctr" defTabSz="1219170"/>
            <a:r>
              <a:rPr lang="en-IN" sz="1200" dirty="0">
                <a:solidFill>
                  <a:prstClr val="black"/>
                </a:solidFill>
                <a:latin typeface="Square721 Cn BT" pitchFamily="34" charset="0"/>
              </a:rPr>
              <a:t>Mono PERC </a:t>
            </a:r>
            <a:r>
              <a:rPr lang="pl-PL" sz="1200" dirty="0">
                <a:solidFill>
                  <a:prstClr val="black"/>
                </a:solidFill>
                <a:latin typeface="Square721 Cn BT" pitchFamily="34" charset="0"/>
              </a:rPr>
              <a:t>350 Wp to 395 Wp</a:t>
            </a:r>
          </a:p>
        </p:txBody>
      </p:sp>
      <p:pic>
        <p:nvPicPr>
          <p:cNvPr id="22" name="Picture 21"/>
          <p:cNvPicPr>
            <a:picLocks noChangeAspect="1"/>
          </p:cNvPicPr>
          <p:nvPr/>
        </p:nvPicPr>
        <p:blipFill rotWithShape="1">
          <a:blip r:embed="rId3" cstate="print">
            <a:extLst>
              <a:ext uri="{28A0092B-C50C-407E-A947-70E740481C1C}">
                <a14:useLocalDpi xmlns:a14="http://schemas.microsoft.com/office/drawing/2010/main" val="0"/>
              </a:ext>
            </a:extLst>
          </a:blip>
          <a:srcRect r="33732"/>
          <a:stretch/>
        </p:blipFill>
        <p:spPr>
          <a:xfrm>
            <a:off x="239349" y="2428253"/>
            <a:ext cx="2976331" cy="2400000"/>
          </a:xfrm>
          <a:prstGeom prst="rect">
            <a:avLst/>
          </a:prstGeom>
        </p:spPr>
      </p:pic>
      <p:sp>
        <p:nvSpPr>
          <p:cNvPr id="23" name="TextBox 22"/>
          <p:cNvSpPr txBox="1"/>
          <p:nvPr/>
        </p:nvSpPr>
        <p:spPr>
          <a:xfrm>
            <a:off x="335360" y="4828898"/>
            <a:ext cx="2592288" cy="338554"/>
          </a:xfrm>
          <a:prstGeom prst="rect">
            <a:avLst/>
          </a:prstGeom>
          <a:noFill/>
        </p:spPr>
        <p:txBody>
          <a:bodyPr wrap="square" rtlCol="0">
            <a:spAutoFit/>
          </a:bodyPr>
          <a:lstStyle/>
          <a:p>
            <a:pPr algn="ctr" defTabSz="1219170"/>
            <a:r>
              <a:rPr lang="pl-PL" sz="1600" b="1" dirty="0">
                <a:solidFill>
                  <a:srgbClr val="0DB02B"/>
                </a:solidFill>
                <a:latin typeface="Square721 Cn BT" pitchFamily="34" charset="0"/>
              </a:rPr>
              <a:t>ARKA SERIES (60 Cells)</a:t>
            </a:r>
          </a:p>
        </p:txBody>
      </p:sp>
      <p:sp>
        <p:nvSpPr>
          <p:cNvPr id="24" name="TextBox 23"/>
          <p:cNvSpPr txBox="1"/>
          <p:nvPr/>
        </p:nvSpPr>
        <p:spPr>
          <a:xfrm>
            <a:off x="527381" y="5116930"/>
            <a:ext cx="2227256" cy="297454"/>
          </a:xfrm>
          <a:prstGeom prst="rect">
            <a:avLst/>
          </a:prstGeom>
          <a:noFill/>
        </p:spPr>
        <p:txBody>
          <a:bodyPr wrap="square" rtlCol="0">
            <a:spAutoFit/>
          </a:bodyPr>
          <a:lstStyle/>
          <a:p>
            <a:pPr algn="ctr" defTabSz="1219170"/>
            <a:r>
              <a:rPr lang="en-IN" sz="1333" dirty="0">
                <a:solidFill>
                  <a:prstClr val="black"/>
                </a:solidFill>
                <a:latin typeface="Square721 Cn BT" pitchFamily="34" charset="0"/>
              </a:rPr>
              <a:t>Mono - </a:t>
            </a:r>
            <a:r>
              <a:rPr lang="pl-PL" sz="1333" dirty="0">
                <a:solidFill>
                  <a:prstClr val="black"/>
                </a:solidFill>
                <a:latin typeface="Square721 Cn BT" pitchFamily="34" charset="0"/>
              </a:rPr>
              <a:t>295 Wp to 330 Wp</a:t>
            </a:r>
          </a:p>
        </p:txBody>
      </p:sp>
      <p:pic>
        <p:nvPicPr>
          <p:cNvPr id="18" name="Picture 17"/>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1184661" y="6541983"/>
            <a:ext cx="864000" cy="239900"/>
          </a:xfrm>
          <a:prstGeom prst="rect">
            <a:avLst/>
          </a:prstGeom>
        </p:spPr>
      </p:pic>
      <p:grpSp>
        <p:nvGrpSpPr>
          <p:cNvPr id="19" name="Group 18"/>
          <p:cNvGrpSpPr/>
          <p:nvPr/>
        </p:nvGrpSpPr>
        <p:grpSpPr>
          <a:xfrm>
            <a:off x="335361" y="68627"/>
            <a:ext cx="4270552" cy="1728192"/>
            <a:chOff x="251520" y="51470"/>
            <a:chExt cx="3202914" cy="1296144"/>
          </a:xfrm>
        </p:grpSpPr>
        <p:sp>
          <p:nvSpPr>
            <p:cNvPr id="20" name="Rectangle 19"/>
            <p:cNvSpPr/>
            <p:nvPr/>
          </p:nvSpPr>
          <p:spPr>
            <a:xfrm>
              <a:off x="251520" y="195486"/>
              <a:ext cx="74884" cy="1152128"/>
            </a:xfrm>
            <a:prstGeom prst="rect">
              <a:avLst/>
            </a:prstGeom>
            <a:solidFill>
              <a:srgbClr val="0DB0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IN" sz="1867">
                <a:solidFill>
                  <a:prstClr val="white"/>
                </a:solidFill>
                <a:latin typeface="Calibri"/>
              </a:endParaRPr>
            </a:p>
          </p:txBody>
        </p:sp>
        <p:sp>
          <p:nvSpPr>
            <p:cNvPr id="21" name="Rectangle 20"/>
            <p:cNvSpPr/>
            <p:nvPr/>
          </p:nvSpPr>
          <p:spPr>
            <a:xfrm>
              <a:off x="323528" y="51470"/>
              <a:ext cx="3130906" cy="684755"/>
            </a:xfrm>
            <a:prstGeom prst="rect">
              <a:avLst/>
            </a:prstGeom>
          </p:spPr>
          <p:txBody>
            <a:bodyPr wrap="none">
              <a:spAutoFit/>
            </a:bodyPr>
            <a:lstStyle/>
            <a:p>
              <a:pPr defTabSz="1219170"/>
              <a:r>
                <a:rPr lang="en-IN" sz="5333" b="1" dirty="0">
                  <a:solidFill>
                    <a:srgbClr val="0DB02B"/>
                  </a:solidFill>
                  <a:latin typeface="Square721 Cn BT" pitchFamily="34" charset="0"/>
                </a:rPr>
                <a:t>Product Range</a:t>
              </a:r>
              <a:endParaRPr lang="en-IN" sz="5333" b="1" dirty="0">
                <a:solidFill>
                  <a:srgbClr val="F58220"/>
                </a:solidFill>
                <a:latin typeface="Square721 Cn BT" pitchFamily="34" charset="0"/>
              </a:endParaRPr>
            </a:p>
          </p:txBody>
        </p:sp>
        <p:sp>
          <p:nvSpPr>
            <p:cNvPr id="28" name="Rectangle 27"/>
            <p:cNvSpPr/>
            <p:nvPr/>
          </p:nvSpPr>
          <p:spPr>
            <a:xfrm>
              <a:off x="305240" y="627534"/>
              <a:ext cx="2008002" cy="684755"/>
            </a:xfrm>
            <a:prstGeom prst="rect">
              <a:avLst/>
            </a:prstGeom>
          </p:spPr>
          <p:txBody>
            <a:bodyPr wrap="none">
              <a:spAutoFit/>
            </a:bodyPr>
            <a:lstStyle/>
            <a:p>
              <a:pPr defTabSz="1219170"/>
              <a:r>
                <a:rPr lang="en-US" sz="5333" b="1" dirty="0">
                  <a:solidFill>
                    <a:prstClr val="white">
                      <a:lumMod val="65000"/>
                    </a:prstClr>
                  </a:solidFill>
                  <a:latin typeface="Square721 Cn BT" pitchFamily="34" charset="0"/>
                </a:rPr>
                <a:t>Offerings</a:t>
              </a:r>
              <a:endParaRPr lang="en-IN" sz="5333" b="1" dirty="0">
                <a:solidFill>
                  <a:prstClr val="white">
                    <a:lumMod val="65000"/>
                  </a:prstClr>
                </a:solidFill>
                <a:latin typeface="Square721 Cn BT" pitchFamily="34" charset="0"/>
              </a:endParaRPr>
            </a:p>
          </p:txBody>
        </p:sp>
      </p:grpSp>
      <p:pic>
        <p:nvPicPr>
          <p:cNvPr id="29" name="Picture 2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846984" y="1988840"/>
            <a:ext cx="3201677" cy="3360373"/>
          </a:xfrm>
          <a:prstGeom prst="rect">
            <a:avLst/>
          </a:prstGeom>
        </p:spPr>
      </p:pic>
      <p:sp>
        <p:nvSpPr>
          <p:cNvPr id="30" name="TextBox 29"/>
          <p:cNvSpPr txBox="1"/>
          <p:nvPr/>
        </p:nvSpPr>
        <p:spPr>
          <a:xfrm>
            <a:off x="8839670" y="5253203"/>
            <a:ext cx="3401013" cy="461665"/>
          </a:xfrm>
          <a:prstGeom prst="rect">
            <a:avLst/>
          </a:prstGeom>
          <a:noFill/>
        </p:spPr>
        <p:txBody>
          <a:bodyPr wrap="square" rtlCol="0">
            <a:spAutoFit/>
          </a:bodyPr>
          <a:lstStyle/>
          <a:p>
            <a:pPr defTabSz="1219170"/>
            <a:r>
              <a:rPr lang="en-IN" sz="2400" b="1" dirty="0">
                <a:solidFill>
                  <a:srgbClr val="0DB02B"/>
                </a:solidFill>
                <a:latin typeface="Square721 Cn BT" pitchFamily="34" charset="0"/>
              </a:rPr>
              <a:t> </a:t>
            </a:r>
            <a:r>
              <a:rPr lang="pl-PL" sz="1600" b="1" dirty="0">
                <a:solidFill>
                  <a:srgbClr val="0DB02B"/>
                </a:solidFill>
                <a:latin typeface="Square721 Cn BT" pitchFamily="34" charset="0"/>
              </a:rPr>
              <a:t>AHNAY SERIES</a:t>
            </a:r>
            <a:r>
              <a:rPr lang="en-IN" sz="1600" b="1" dirty="0">
                <a:solidFill>
                  <a:srgbClr val="0DB02B"/>
                </a:solidFill>
                <a:latin typeface="Square721 Cn BT" pitchFamily="34" charset="0"/>
              </a:rPr>
              <a:t> (72 / 144 Cells)</a:t>
            </a:r>
            <a:endParaRPr lang="pl-PL" sz="1600" b="1" dirty="0">
              <a:solidFill>
                <a:srgbClr val="0DB02B"/>
              </a:solidFill>
              <a:latin typeface="Square721 Cn BT" pitchFamily="34" charset="0"/>
            </a:endParaRPr>
          </a:p>
        </p:txBody>
      </p:sp>
      <p:sp>
        <p:nvSpPr>
          <p:cNvPr id="31" name="TextBox 30"/>
          <p:cNvSpPr txBox="1"/>
          <p:nvPr/>
        </p:nvSpPr>
        <p:spPr>
          <a:xfrm>
            <a:off x="9298786" y="5649636"/>
            <a:ext cx="2365833" cy="297454"/>
          </a:xfrm>
          <a:prstGeom prst="rect">
            <a:avLst/>
          </a:prstGeom>
          <a:noFill/>
        </p:spPr>
        <p:txBody>
          <a:bodyPr wrap="square" rtlCol="0">
            <a:spAutoFit/>
          </a:bodyPr>
          <a:lstStyle/>
          <a:p>
            <a:pPr defTabSz="1219170"/>
            <a:r>
              <a:rPr lang="en-IN" sz="1333" dirty="0">
                <a:solidFill>
                  <a:prstClr val="black"/>
                </a:solidFill>
                <a:latin typeface="Square721 Cn BT" pitchFamily="34" charset="0"/>
              </a:rPr>
              <a:t>Bifacial - </a:t>
            </a:r>
            <a:r>
              <a:rPr lang="pl-PL" sz="1333" dirty="0">
                <a:solidFill>
                  <a:prstClr val="black"/>
                </a:solidFill>
                <a:latin typeface="Square721 Cn BT" pitchFamily="34" charset="0"/>
              </a:rPr>
              <a:t>350 Wp to 400 Wp</a:t>
            </a:r>
          </a:p>
        </p:txBody>
      </p:sp>
      <p:pic>
        <p:nvPicPr>
          <p:cNvPr id="2" name="Picture 1"/>
          <p:cNvPicPr>
            <a:picLocks noChangeAspect="1"/>
          </p:cNvPicPr>
          <p:nvPr/>
        </p:nvPicPr>
        <p:blipFill>
          <a:blip r:embed="rId6"/>
          <a:stretch>
            <a:fillRect/>
          </a:stretch>
        </p:blipFill>
        <p:spPr>
          <a:xfrm>
            <a:off x="3503713" y="2053896"/>
            <a:ext cx="1644556" cy="3199307"/>
          </a:xfrm>
          <a:prstGeom prst="rect">
            <a:avLst/>
          </a:prstGeom>
        </p:spPr>
      </p:pic>
    </p:spTree>
    <p:extLst>
      <p:ext uri="{BB962C8B-B14F-4D97-AF65-F5344CB8AC3E}">
        <p14:creationId xmlns:p14="http://schemas.microsoft.com/office/powerpoint/2010/main" val="981142097"/>
      </p:ext>
    </p:extLst>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335360" y="260648"/>
            <a:ext cx="99845" cy="1536171"/>
          </a:xfrm>
          <a:prstGeom prst="rect">
            <a:avLst/>
          </a:prstGeom>
          <a:solidFill>
            <a:srgbClr val="0DB0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IN" sz="2400">
              <a:solidFill>
                <a:prstClr val="white"/>
              </a:solidFill>
              <a:latin typeface="Calibri"/>
            </a:endParaRPr>
          </a:p>
        </p:txBody>
      </p:sp>
      <p:sp>
        <p:nvSpPr>
          <p:cNvPr id="9" name="Rectangle 8"/>
          <p:cNvSpPr/>
          <p:nvPr/>
        </p:nvSpPr>
        <p:spPr>
          <a:xfrm>
            <a:off x="431371" y="68627"/>
            <a:ext cx="2539478" cy="1077218"/>
          </a:xfrm>
          <a:prstGeom prst="rect">
            <a:avLst/>
          </a:prstGeom>
        </p:spPr>
        <p:txBody>
          <a:bodyPr wrap="none">
            <a:spAutoFit/>
          </a:bodyPr>
          <a:lstStyle/>
          <a:p>
            <a:pPr defTabSz="1219170"/>
            <a:r>
              <a:rPr lang="en-US" sz="6400" b="1" dirty="0">
                <a:solidFill>
                  <a:srgbClr val="0DB02B"/>
                </a:solidFill>
                <a:latin typeface="Square721 Cn BT" pitchFamily="34" charset="0"/>
              </a:rPr>
              <a:t>THANK</a:t>
            </a:r>
            <a:endParaRPr lang="en-IN" sz="6400" b="1" dirty="0">
              <a:solidFill>
                <a:srgbClr val="F58220"/>
              </a:solidFill>
              <a:latin typeface="Square721 Cn BT" pitchFamily="34" charset="0"/>
            </a:endParaRPr>
          </a:p>
        </p:txBody>
      </p:sp>
      <p:sp>
        <p:nvSpPr>
          <p:cNvPr id="10" name="Rectangle 9"/>
          <p:cNvSpPr/>
          <p:nvPr/>
        </p:nvSpPr>
        <p:spPr>
          <a:xfrm>
            <a:off x="406987" y="836712"/>
            <a:ext cx="1643399" cy="1077218"/>
          </a:xfrm>
          <a:prstGeom prst="rect">
            <a:avLst/>
          </a:prstGeom>
        </p:spPr>
        <p:txBody>
          <a:bodyPr wrap="none">
            <a:spAutoFit/>
          </a:bodyPr>
          <a:lstStyle/>
          <a:p>
            <a:pPr defTabSz="1219170"/>
            <a:r>
              <a:rPr lang="en-US" sz="6400" b="1" dirty="0">
                <a:solidFill>
                  <a:prstClr val="white">
                    <a:lumMod val="65000"/>
                  </a:prstClr>
                </a:solidFill>
                <a:latin typeface="Square721 Cn BT" pitchFamily="34" charset="0"/>
              </a:rPr>
              <a:t>YOU</a:t>
            </a:r>
            <a:endParaRPr lang="en-IN" sz="6400" b="1" dirty="0">
              <a:solidFill>
                <a:prstClr val="white">
                  <a:lumMod val="65000"/>
                </a:prstClr>
              </a:solidFill>
              <a:latin typeface="Square721 Cn BT" pitchFamily="34" charset="0"/>
            </a:endParaRPr>
          </a:p>
        </p:txBody>
      </p:sp>
      <p:sp>
        <p:nvSpPr>
          <p:cNvPr id="11" name="Oval 10"/>
          <p:cNvSpPr/>
          <p:nvPr/>
        </p:nvSpPr>
        <p:spPr>
          <a:xfrm>
            <a:off x="7912748" y="5637245"/>
            <a:ext cx="2688299" cy="576064"/>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IN" sz="2133">
              <a:solidFill>
                <a:prstClr val="white"/>
              </a:solidFill>
              <a:latin typeface="Calibri"/>
            </a:endParaRPr>
          </a:p>
        </p:txBody>
      </p:sp>
      <p:pic>
        <p:nvPicPr>
          <p:cNvPr id="12" name="Picture 7"/>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7344565" y="1220755"/>
            <a:ext cx="3840000" cy="47850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TextBox 12">
            <a:extLst>
              <a:ext uri="{FF2B5EF4-FFF2-40B4-BE49-F238E27FC236}">
                <a16:creationId xmlns:a16="http://schemas.microsoft.com/office/drawing/2014/main" id="{22001AFB-5833-4302-85EB-700F4F764C00}"/>
              </a:ext>
            </a:extLst>
          </p:cNvPr>
          <p:cNvSpPr txBox="1"/>
          <p:nvPr/>
        </p:nvSpPr>
        <p:spPr>
          <a:xfrm>
            <a:off x="911403" y="3717032"/>
            <a:ext cx="5952683" cy="954300"/>
          </a:xfrm>
          <a:prstGeom prst="rect">
            <a:avLst/>
          </a:prstGeom>
          <a:noFill/>
        </p:spPr>
        <p:txBody>
          <a:bodyPr wrap="square" rtlCol="0">
            <a:spAutoFit/>
          </a:bodyPr>
          <a:lstStyle/>
          <a:p>
            <a:pPr defTabSz="1219170"/>
            <a:r>
              <a:rPr lang="en-US" sz="1867" dirty="0">
                <a:solidFill>
                  <a:srgbClr val="3C3C3C"/>
                </a:solidFill>
                <a:latin typeface="Square721 Cn BT" pitchFamily="34" charset="0"/>
              </a:rPr>
              <a:t>WAAREE Energies Ltd.</a:t>
            </a:r>
          </a:p>
          <a:p>
            <a:pPr defTabSz="1219170"/>
            <a:r>
              <a:rPr lang="en-US" sz="1867" dirty="0">
                <a:solidFill>
                  <a:srgbClr val="3C3C3C"/>
                </a:solidFill>
                <a:latin typeface="Square721 Cn BT" pitchFamily="34" charset="0"/>
              </a:rPr>
              <a:t>602, Western Edge-I, Off. Western Express Highway, Borivali (E), Mumbai 400066, Maharashtra, India</a:t>
            </a:r>
          </a:p>
        </p:txBody>
      </p:sp>
      <p:sp>
        <p:nvSpPr>
          <p:cNvPr id="14" name="TextBox 13">
            <a:extLst>
              <a:ext uri="{FF2B5EF4-FFF2-40B4-BE49-F238E27FC236}">
                <a16:creationId xmlns:a16="http://schemas.microsoft.com/office/drawing/2014/main" id="{547D5A51-0B28-44B2-9458-2EC47846B480}"/>
              </a:ext>
            </a:extLst>
          </p:cNvPr>
          <p:cNvSpPr txBox="1"/>
          <p:nvPr/>
        </p:nvSpPr>
        <p:spPr>
          <a:xfrm>
            <a:off x="911403" y="4869160"/>
            <a:ext cx="4992555" cy="379656"/>
          </a:xfrm>
          <a:prstGeom prst="rect">
            <a:avLst/>
          </a:prstGeom>
          <a:noFill/>
        </p:spPr>
        <p:txBody>
          <a:bodyPr wrap="square" rtlCol="0">
            <a:spAutoFit/>
          </a:bodyPr>
          <a:lstStyle/>
          <a:p>
            <a:pPr defTabSz="1219170"/>
            <a:r>
              <a:rPr lang="en-US" sz="1867" dirty="0">
                <a:solidFill>
                  <a:srgbClr val="3C3C3C"/>
                </a:solidFill>
                <a:latin typeface="Square721 Cn BT" pitchFamily="34" charset="0"/>
              </a:rPr>
              <a:t>+91-22-6644 4444 • 1800 2121 321</a:t>
            </a:r>
          </a:p>
        </p:txBody>
      </p:sp>
      <p:sp>
        <p:nvSpPr>
          <p:cNvPr id="15" name="TextBox 14">
            <a:extLst>
              <a:ext uri="{FF2B5EF4-FFF2-40B4-BE49-F238E27FC236}">
                <a16:creationId xmlns:a16="http://schemas.microsoft.com/office/drawing/2014/main" id="{547D5A51-0B28-44B2-9458-2EC47846B480}"/>
              </a:ext>
            </a:extLst>
          </p:cNvPr>
          <p:cNvSpPr txBox="1"/>
          <p:nvPr/>
        </p:nvSpPr>
        <p:spPr>
          <a:xfrm>
            <a:off x="911403" y="5445224"/>
            <a:ext cx="3283240" cy="379656"/>
          </a:xfrm>
          <a:prstGeom prst="rect">
            <a:avLst/>
          </a:prstGeom>
          <a:noFill/>
        </p:spPr>
        <p:txBody>
          <a:bodyPr wrap="square" rtlCol="0">
            <a:spAutoFit/>
          </a:bodyPr>
          <a:lstStyle/>
          <a:p>
            <a:pPr defTabSz="1219170"/>
            <a:r>
              <a:rPr lang="en-US" sz="1867" dirty="0">
                <a:solidFill>
                  <a:srgbClr val="3C3C3C"/>
                </a:solidFill>
                <a:latin typeface="Square721 Cn BT" pitchFamily="34" charset="0"/>
              </a:rPr>
              <a:t>waaree@waaree.com</a:t>
            </a:r>
          </a:p>
        </p:txBody>
      </p:sp>
      <p:sp>
        <p:nvSpPr>
          <p:cNvPr id="16" name="Rectangle 15"/>
          <p:cNvSpPr/>
          <p:nvPr/>
        </p:nvSpPr>
        <p:spPr>
          <a:xfrm>
            <a:off x="911403" y="6021289"/>
            <a:ext cx="1789721" cy="461665"/>
          </a:xfrm>
          <a:prstGeom prst="rect">
            <a:avLst/>
          </a:prstGeom>
        </p:spPr>
        <p:txBody>
          <a:bodyPr wrap="none">
            <a:spAutoFit/>
          </a:bodyPr>
          <a:lstStyle/>
          <a:p>
            <a:pPr defTabSz="1219170"/>
            <a:r>
              <a:rPr lang="en-US" sz="1867" dirty="0">
                <a:solidFill>
                  <a:srgbClr val="3C3C3C"/>
                </a:solidFill>
                <a:latin typeface="Square721 Cn BT" pitchFamily="34" charset="0"/>
              </a:rPr>
              <a:t>www.waaree.com</a:t>
            </a:r>
            <a:r>
              <a:rPr lang="en-US" sz="2400" dirty="0">
                <a:solidFill>
                  <a:srgbClr val="3C3C3C"/>
                </a:solidFill>
                <a:latin typeface="Square721 Cn BT" pitchFamily="34" charset="0"/>
              </a:rPr>
              <a:t> </a:t>
            </a:r>
          </a:p>
        </p:txBody>
      </p:sp>
      <p:pic>
        <p:nvPicPr>
          <p:cNvPr id="17" name="Picture 3"/>
          <p:cNvPicPr>
            <a:picLocks noChangeAspect="1" noChangeArrowheads="1"/>
          </p:cNvPicPr>
          <p:nvPr/>
        </p:nvPicPr>
        <p:blipFill>
          <a:blip r:embed="rId4" cstate="print">
            <a:lum bright="40000"/>
            <a:extLst>
              <a:ext uri="{28A0092B-C50C-407E-A947-70E740481C1C}">
                <a14:useLocalDpi xmlns:a14="http://schemas.microsoft.com/office/drawing/2010/main"/>
              </a:ext>
            </a:extLst>
          </a:blip>
          <a:srcRect/>
          <a:stretch>
            <a:fillRect/>
          </a:stretch>
        </p:blipFill>
        <p:spPr bwMode="auto">
          <a:xfrm>
            <a:off x="503371" y="4921041"/>
            <a:ext cx="240000" cy="304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4"/>
          <p:cNvPicPr>
            <a:picLocks noChangeAspect="1" noChangeArrowheads="1"/>
          </p:cNvPicPr>
          <p:nvPr/>
        </p:nvPicPr>
        <p:blipFill>
          <a:blip r:embed="rId5" cstate="print">
            <a:lum bright="40000"/>
            <a:extLst>
              <a:ext uri="{28A0092B-C50C-407E-A947-70E740481C1C}">
                <a14:useLocalDpi xmlns:a14="http://schemas.microsoft.com/office/drawing/2010/main"/>
              </a:ext>
            </a:extLst>
          </a:blip>
          <a:srcRect/>
          <a:stretch>
            <a:fillRect/>
          </a:stretch>
        </p:blipFill>
        <p:spPr bwMode="auto">
          <a:xfrm>
            <a:off x="480152" y="3813043"/>
            <a:ext cx="286437" cy="384000"/>
          </a:xfrm>
          <a:prstGeom prst="rect">
            <a:avLst/>
          </a:prstGeom>
          <a:solidFill>
            <a:schemeClr val="bg1"/>
          </a:solidFill>
          <a:ln>
            <a:noFill/>
          </a:ln>
          <a:effectLst/>
          <a:extLst/>
        </p:spPr>
      </p:pic>
      <p:pic>
        <p:nvPicPr>
          <p:cNvPr id="19" name="Picture 5"/>
          <p:cNvPicPr>
            <a:picLocks noChangeAspect="1" noChangeArrowheads="1"/>
          </p:cNvPicPr>
          <p:nvPr/>
        </p:nvPicPr>
        <p:blipFill>
          <a:blip r:embed="rId6" cstate="print">
            <a:lum bright="40000"/>
            <a:extLst>
              <a:ext uri="{28A0092B-C50C-407E-A947-70E740481C1C}">
                <a14:useLocalDpi xmlns:a14="http://schemas.microsoft.com/office/drawing/2010/main"/>
              </a:ext>
            </a:extLst>
          </a:blip>
          <a:srcRect/>
          <a:stretch>
            <a:fillRect/>
          </a:stretch>
        </p:blipFill>
        <p:spPr bwMode="auto">
          <a:xfrm>
            <a:off x="431371" y="5585350"/>
            <a:ext cx="384000" cy="2307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6"/>
          <p:cNvPicPr>
            <a:picLocks noChangeAspect="1" noChangeArrowheads="1"/>
          </p:cNvPicPr>
          <p:nvPr/>
        </p:nvPicPr>
        <p:blipFill>
          <a:blip r:embed="rId7" cstate="print">
            <a:lum bright="40000"/>
            <a:extLst>
              <a:ext uri="{28A0092B-C50C-407E-A947-70E740481C1C}">
                <a14:useLocalDpi xmlns:a14="http://schemas.microsoft.com/office/drawing/2010/main"/>
              </a:ext>
            </a:extLst>
          </a:blip>
          <a:srcRect/>
          <a:stretch>
            <a:fillRect/>
          </a:stretch>
        </p:blipFill>
        <p:spPr bwMode="auto">
          <a:xfrm>
            <a:off x="455371" y="6152177"/>
            <a:ext cx="336000" cy="33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20"/>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11184661" y="6541983"/>
            <a:ext cx="864000" cy="239900"/>
          </a:xfrm>
          <a:prstGeom prst="rect">
            <a:avLst/>
          </a:prstGeom>
        </p:spPr>
      </p:pic>
    </p:spTree>
    <p:extLst>
      <p:ext uri="{BB962C8B-B14F-4D97-AF65-F5344CB8AC3E}">
        <p14:creationId xmlns:p14="http://schemas.microsoft.com/office/powerpoint/2010/main" val="3281341915"/>
      </p:ext>
    </p:extLst>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75551" y="180242"/>
            <a:ext cx="9426207" cy="2144033"/>
          </a:xfrm>
          <a:prstGeom prst="rect">
            <a:avLst/>
          </a:prstGeom>
        </p:spPr>
      </p:pic>
      <p:sp>
        <p:nvSpPr>
          <p:cNvPr id="3" name="TextBox 2"/>
          <p:cNvSpPr txBox="1"/>
          <p:nvPr/>
        </p:nvSpPr>
        <p:spPr>
          <a:xfrm>
            <a:off x="209320" y="2958383"/>
            <a:ext cx="11758670" cy="3154710"/>
          </a:xfrm>
          <a:prstGeom prst="rect">
            <a:avLst/>
          </a:prstGeom>
          <a:noFill/>
        </p:spPr>
        <p:txBody>
          <a:bodyPr wrap="square" rtlCol="0">
            <a:spAutoFit/>
          </a:bodyPr>
          <a:lstStyle/>
          <a:p>
            <a:pPr algn="ctr"/>
            <a:r>
              <a:rPr lang="en-US" sz="6500" b="1" dirty="0" smtClean="0">
                <a:solidFill>
                  <a:srgbClr val="1FA7B1"/>
                </a:solidFill>
              </a:rPr>
              <a:t>Thank you!</a:t>
            </a:r>
          </a:p>
          <a:p>
            <a:pPr algn="ctr"/>
            <a:endParaRPr lang="en-US" sz="5000" b="1" dirty="0" smtClean="0">
              <a:solidFill>
                <a:srgbClr val="1FA7B1"/>
              </a:solidFill>
            </a:endParaRPr>
          </a:p>
          <a:p>
            <a:pPr algn="ctr"/>
            <a:r>
              <a:rPr lang="en-US" sz="3200" b="1" dirty="0" smtClean="0"/>
              <a:t>Remember to register for our final Clean Energy PV Virtual Workshop sessions on October 6</a:t>
            </a:r>
            <a:r>
              <a:rPr lang="en-US" sz="3200" b="1" baseline="30000" dirty="0" smtClean="0"/>
              <a:t>th</a:t>
            </a:r>
            <a:r>
              <a:rPr lang="en-US" sz="3200" b="1" dirty="0" smtClean="0"/>
              <a:t> </a:t>
            </a:r>
          </a:p>
          <a:p>
            <a:pPr algn="ctr"/>
            <a:endParaRPr lang="en-US" sz="2000" b="1" dirty="0" smtClean="0">
              <a:solidFill>
                <a:srgbClr val="1FA7B1"/>
              </a:solidFill>
            </a:endParaRPr>
          </a:p>
        </p:txBody>
      </p:sp>
    </p:spTree>
    <p:extLst>
      <p:ext uri="{BB962C8B-B14F-4D97-AF65-F5344CB8AC3E}">
        <p14:creationId xmlns:p14="http://schemas.microsoft.com/office/powerpoint/2010/main" val="273478126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Number Placeholder 3"/>
          <p:cNvSpPr txBox="1">
            <a:spLocks noGrp="1"/>
          </p:cNvSpPr>
          <p:nvPr/>
        </p:nvSpPr>
        <p:spPr bwMode="auto">
          <a:xfrm>
            <a:off x="9448800" y="6356351"/>
            <a:ext cx="762000" cy="365125"/>
          </a:xfrm>
          <a:prstGeom prst="rect">
            <a:avLst/>
          </a:prstGeom>
          <a:noFill/>
          <a:ln w="9525">
            <a:noFill/>
            <a:miter lim="800000"/>
            <a:headEnd/>
            <a:tailEnd/>
          </a:ln>
        </p:spPr>
        <p:txBody>
          <a:bodyPr lIns="0" tIns="0" rIns="0" bIns="0" anchor="b"/>
          <a:lstStyle/>
          <a:p>
            <a:pPr marL="0" marR="0" lvl="0" indent="0" algn="r" defTabSz="457200" rtl="0" eaLnBrk="1" fontAlgn="auto" latinLnBrk="0" hangingPunct="1">
              <a:lnSpc>
                <a:spcPct val="100000"/>
              </a:lnSpc>
              <a:spcBef>
                <a:spcPts val="0"/>
              </a:spcBef>
              <a:spcAft>
                <a:spcPts val="0"/>
              </a:spcAft>
              <a:buClrTx/>
              <a:buSzTx/>
              <a:buFontTx/>
              <a:buNone/>
              <a:tabLst/>
              <a:defRPr/>
            </a:pPr>
            <a:fld id="{9D337945-0718-4EA6-B1E4-CBA25D284015}" type="slidenum">
              <a:rPr kumimoji="0" lang="en-US" sz="1200" b="0" i="0" u="none" strike="noStrike" kern="1200" cap="none" spc="0" normalizeH="0" baseline="0" noProof="0">
                <a:ln>
                  <a:noFill/>
                </a:ln>
                <a:solidFill>
                  <a:srgbClr val="045C75"/>
                </a:solidFill>
                <a:effectLst/>
                <a:uLnTx/>
                <a:uFillTx/>
                <a:latin typeface="Trebuchet MS" panose="020B0603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srgbClr val="045C75"/>
              </a:solidFill>
              <a:effectLst/>
              <a:uLnTx/>
              <a:uFillTx/>
              <a:latin typeface="Trebuchet MS" panose="020B0603020202020204"/>
              <a:ea typeface="+mn-ea"/>
              <a:cs typeface="+mn-cs"/>
            </a:endParaRPr>
          </a:p>
        </p:txBody>
      </p:sp>
      <p:sp>
        <p:nvSpPr>
          <p:cNvPr id="20483" name="Line 2"/>
          <p:cNvSpPr>
            <a:spLocks noChangeShapeType="1"/>
          </p:cNvSpPr>
          <p:nvPr/>
        </p:nvSpPr>
        <p:spPr bwMode="auto">
          <a:xfrm>
            <a:off x="3657600" y="1295400"/>
            <a:ext cx="0" cy="0"/>
          </a:xfrm>
          <a:prstGeom prst="line">
            <a:avLst/>
          </a:prstGeom>
          <a:noFill/>
          <a:ln w="9525">
            <a:solidFill>
              <a:schemeClr val="tx1"/>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rebuchet MS" panose="020B0603020202020204"/>
              <a:ea typeface="+mn-ea"/>
              <a:cs typeface="+mn-cs"/>
            </a:endParaRPr>
          </a:p>
        </p:txBody>
      </p:sp>
      <p:sp>
        <p:nvSpPr>
          <p:cNvPr id="20484" name="Rectangle 3"/>
          <p:cNvSpPr>
            <a:spLocks noChangeArrowheads="1"/>
          </p:cNvSpPr>
          <p:nvPr/>
        </p:nvSpPr>
        <p:spPr bwMode="auto">
          <a:xfrm>
            <a:off x="2903297" y="1366838"/>
            <a:ext cx="838200" cy="685800"/>
          </a:xfrm>
          <a:prstGeom prst="rect">
            <a:avLst/>
          </a:prstGeom>
          <a:solidFill>
            <a:srgbClr val="BFFDC5"/>
          </a:solidFill>
          <a:ln w="9525">
            <a:solidFill>
              <a:schemeClr val="tx1"/>
            </a:solidFill>
            <a:miter lim="800000"/>
            <a:headEnd/>
            <a:tailEnd/>
          </a:ln>
        </p:spPr>
        <p:txBody>
          <a:bodyPr wrap="none"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US" sz="2000" b="0" i="0" u="none" strike="noStrike" kern="1200" cap="none" spc="0" normalizeH="0" baseline="0" noProof="0" dirty="0">
                <a:ln>
                  <a:noFill/>
                </a:ln>
                <a:solidFill>
                  <a:prstClr val="black"/>
                </a:solidFill>
                <a:effectLst/>
                <a:uLnTx/>
                <a:uFillTx/>
                <a:latin typeface="Trebuchet MS" panose="020B0603020202020204"/>
                <a:ea typeface="+mn-ea"/>
                <a:cs typeface="+mn-cs"/>
              </a:rPr>
              <a:t>FIRST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US" sz="2000" b="0" i="0" u="none" strike="noStrike" kern="1200" cap="none" spc="0" normalizeH="0" baseline="0" noProof="0" dirty="0">
                <a:ln>
                  <a:noFill/>
                </a:ln>
                <a:solidFill>
                  <a:prstClr val="black"/>
                </a:solidFill>
                <a:effectLst/>
                <a:uLnTx/>
                <a:uFillTx/>
                <a:latin typeface="Trebuchet MS" panose="020B0603020202020204"/>
                <a:ea typeface="+mn-ea"/>
                <a:cs typeface="+mn-cs"/>
              </a:rPr>
              <a:t>DRAFT</a:t>
            </a:r>
          </a:p>
        </p:txBody>
      </p:sp>
      <p:sp>
        <p:nvSpPr>
          <p:cNvPr id="20485" name="Rectangle 4"/>
          <p:cNvSpPr>
            <a:spLocks noChangeArrowheads="1"/>
          </p:cNvSpPr>
          <p:nvPr/>
        </p:nvSpPr>
        <p:spPr bwMode="auto">
          <a:xfrm>
            <a:off x="4600254" y="952500"/>
            <a:ext cx="1752600" cy="1143000"/>
          </a:xfrm>
          <a:prstGeom prst="rect">
            <a:avLst/>
          </a:prstGeom>
          <a:solidFill>
            <a:srgbClr val="FDDBFB"/>
          </a:solidFill>
          <a:ln w="9525">
            <a:solidFill>
              <a:schemeClr val="tx1"/>
            </a:solidFill>
            <a:miter lim="800000"/>
            <a:headEnd/>
            <a:tailEnd/>
          </a:ln>
        </p:spPr>
        <p:txBody>
          <a:bodyPr wrap="none"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US" sz="2000" b="0" i="0" u="none" strike="noStrike" kern="1200" cap="none" spc="0" normalizeH="0" baseline="0" noProof="0" dirty="0">
                <a:ln>
                  <a:noFill/>
                </a:ln>
                <a:solidFill>
                  <a:prstClr val="black"/>
                </a:solidFill>
                <a:effectLst/>
                <a:uLnTx/>
                <a:uFillTx/>
                <a:latin typeface="Trebuchet MS" panose="020B0603020202020204"/>
                <a:ea typeface="+mn-ea"/>
                <a:cs typeface="+mn-cs"/>
              </a:rPr>
              <a:t>CIRCULATION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US" sz="2000" b="0" i="0" u="none" strike="noStrike" kern="1200" cap="none" spc="0" normalizeH="0" baseline="0" noProof="0" dirty="0">
                <a:ln>
                  <a:noFill/>
                </a:ln>
                <a:solidFill>
                  <a:prstClr val="black"/>
                </a:solidFill>
                <a:effectLst/>
                <a:uLnTx/>
                <a:uFillTx/>
                <a:latin typeface="Trebuchet MS" panose="020B0603020202020204"/>
                <a:ea typeface="+mn-ea"/>
                <a:cs typeface="+mn-cs"/>
              </a:rPr>
              <a:t> TO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US" sz="2000" b="0" i="0" u="none" strike="noStrike" kern="1200" cap="none" spc="0" normalizeH="0" baseline="0" noProof="0" dirty="0">
                <a:ln>
                  <a:noFill/>
                </a:ln>
                <a:solidFill>
                  <a:prstClr val="black"/>
                </a:solidFill>
                <a:effectLst/>
                <a:uLnTx/>
                <a:uFillTx/>
                <a:latin typeface="Trebuchet MS" panose="020B0603020202020204"/>
                <a:ea typeface="+mn-ea"/>
                <a:cs typeface="+mn-cs"/>
              </a:rPr>
              <a:t>COMMITTEE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US" sz="2000" b="0" i="0" u="none" strike="noStrike" kern="1200" cap="none" spc="0" normalizeH="0" baseline="0" noProof="0" dirty="0">
                <a:ln>
                  <a:noFill/>
                </a:ln>
                <a:solidFill>
                  <a:prstClr val="black"/>
                </a:solidFill>
                <a:effectLst/>
                <a:uLnTx/>
                <a:uFillTx/>
                <a:latin typeface="Trebuchet MS" panose="020B0603020202020204"/>
                <a:ea typeface="+mn-ea"/>
                <a:cs typeface="+mn-cs"/>
              </a:rPr>
              <a:t>MEMBERS</a:t>
            </a:r>
          </a:p>
        </p:txBody>
      </p:sp>
      <p:sp>
        <p:nvSpPr>
          <p:cNvPr id="20486" name="Rectangle 5"/>
          <p:cNvSpPr>
            <a:spLocks noChangeArrowheads="1"/>
          </p:cNvSpPr>
          <p:nvPr/>
        </p:nvSpPr>
        <p:spPr bwMode="auto">
          <a:xfrm>
            <a:off x="7924800" y="1375064"/>
            <a:ext cx="1066800" cy="533400"/>
          </a:xfrm>
          <a:prstGeom prst="rect">
            <a:avLst/>
          </a:prstGeom>
          <a:solidFill>
            <a:srgbClr val="BFFDC5"/>
          </a:solidFill>
          <a:ln w="9525">
            <a:solidFill>
              <a:schemeClr val="tx1"/>
            </a:solidFill>
            <a:miter lim="800000"/>
            <a:headEnd/>
            <a:tailEnd/>
          </a:ln>
        </p:spPr>
        <p:txBody>
          <a:bodyPr wrap="none"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dirty="0">
              <a:ln>
                <a:noFill/>
              </a:ln>
              <a:solidFill>
                <a:prstClr val="black"/>
              </a:solidFill>
              <a:effectLst/>
              <a:uLnTx/>
              <a:uFillTx/>
              <a:latin typeface="Trebuchet MS" panose="020B060302020202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US" sz="2000" b="0" i="0" u="none" strike="noStrike" kern="1200" cap="none" spc="0" normalizeH="0" baseline="0" noProof="0" dirty="0">
                <a:ln>
                  <a:noFill/>
                </a:ln>
                <a:solidFill>
                  <a:prstClr val="black"/>
                </a:solidFill>
                <a:effectLst/>
                <a:uLnTx/>
                <a:uFillTx/>
                <a:latin typeface="Trebuchet MS" panose="020B0603020202020204"/>
                <a:ea typeface="+mn-ea"/>
                <a:cs typeface="+mn-cs"/>
              </a:rPr>
              <a:t>P-DRAFT</a:t>
            </a:r>
          </a:p>
        </p:txBody>
      </p:sp>
      <p:sp>
        <p:nvSpPr>
          <p:cNvPr id="20487" name="Line 6"/>
          <p:cNvSpPr>
            <a:spLocks noChangeShapeType="1"/>
          </p:cNvSpPr>
          <p:nvPr/>
        </p:nvSpPr>
        <p:spPr bwMode="auto">
          <a:xfrm flipH="1">
            <a:off x="7103007" y="668482"/>
            <a:ext cx="0" cy="1143000"/>
          </a:xfrm>
          <a:prstGeom prst="line">
            <a:avLst/>
          </a:prstGeom>
          <a:noFill/>
          <a:ln w="9525">
            <a:solidFill>
              <a:schemeClr val="tx1"/>
            </a:solidFill>
            <a:round/>
            <a:headEnd/>
            <a:tailEnd type="triangle" w="med" len="me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rebuchet MS" panose="020B0603020202020204"/>
              <a:ea typeface="+mn-ea"/>
              <a:cs typeface="+mn-cs"/>
            </a:endParaRPr>
          </a:p>
        </p:txBody>
      </p:sp>
      <p:sp>
        <p:nvSpPr>
          <p:cNvPr id="20488" name="Oval 7"/>
          <p:cNvSpPr>
            <a:spLocks noChangeArrowheads="1"/>
          </p:cNvSpPr>
          <p:nvPr/>
        </p:nvSpPr>
        <p:spPr bwMode="auto">
          <a:xfrm>
            <a:off x="6077771" y="109537"/>
            <a:ext cx="2133600" cy="533400"/>
          </a:xfrm>
          <a:prstGeom prst="ellipse">
            <a:avLst/>
          </a:prstGeom>
          <a:solidFill>
            <a:srgbClr val="CCFF66"/>
          </a:solidFill>
          <a:ln w="9525">
            <a:solidFill>
              <a:schemeClr val="tx1"/>
            </a:solidFill>
            <a:round/>
            <a:headEnd/>
            <a:tailEnd/>
          </a:ln>
        </p:spPr>
        <p:txBody>
          <a:bodyPr wrap="none"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US" sz="2000" b="0" i="0" u="none" strike="noStrike" kern="1200" cap="none" spc="0" normalizeH="0" baseline="0" noProof="0" dirty="0">
                <a:ln>
                  <a:noFill/>
                </a:ln>
                <a:solidFill>
                  <a:prstClr val="black"/>
                </a:solidFill>
                <a:effectLst/>
                <a:uLnTx/>
                <a:uFillTx/>
                <a:latin typeface="Trebuchet MS" panose="020B0603020202020204"/>
                <a:ea typeface="+mn-ea"/>
                <a:cs typeface="+mn-cs"/>
              </a:rPr>
              <a:t>COMMENTS</a:t>
            </a:r>
          </a:p>
        </p:txBody>
      </p:sp>
      <p:sp>
        <p:nvSpPr>
          <p:cNvPr id="20489" name="Line 8"/>
          <p:cNvSpPr>
            <a:spLocks noChangeShapeType="1"/>
          </p:cNvSpPr>
          <p:nvPr/>
        </p:nvSpPr>
        <p:spPr bwMode="auto">
          <a:xfrm>
            <a:off x="2736637" y="3581400"/>
            <a:ext cx="1410247" cy="0"/>
          </a:xfrm>
          <a:prstGeom prst="line">
            <a:avLst/>
          </a:prstGeom>
          <a:noFill/>
          <a:ln w="9525">
            <a:solidFill>
              <a:schemeClr val="tx1"/>
            </a:solidFill>
            <a:round/>
            <a:headEnd/>
            <a:tailEnd type="triangle" w="med" len="me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rebuchet MS" panose="020B0603020202020204"/>
              <a:ea typeface="+mn-ea"/>
              <a:cs typeface="+mn-cs"/>
            </a:endParaRPr>
          </a:p>
        </p:txBody>
      </p:sp>
      <p:sp>
        <p:nvSpPr>
          <p:cNvPr id="20490" name="Rectangle 9"/>
          <p:cNvSpPr>
            <a:spLocks noChangeArrowheads="1"/>
          </p:cNvSpPr>
          <p:nvPr/>
        </p:nvSpPr>
        <p:spPr bwMode="auto">
          <a:xfrm>
            <a:off x="603038" y="3009899"/>
            <a:ext cx="2133600" cy="1425577"/>
          </a:xfrm>
          <a:prstGeom prst="rect">
            <a:avLst/>
          </a:prstGeom>
          <a:solidFill>
            <a:srgbClr val="FDDBFB"/>
          </a:solidFill>
          <a:ln w="9525">
            <a:solidFill>
              <a:schemeClr val="tx1"/>
            </a:solidFill>
            <a:miter lim="800000"/>
            <a:headEnd/>
            <a:tailEnd/>
          </a:ln>
        </p:spPr>
        <p:txBody>
          <a:bodyPr wrap="none"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altLang="en-US" sz="1400" b="0" i="0" u="none" strike="noStrike" kern="1200" cap="none" spc="0" normalizeH="0" baseline="0" noProof="0" dirty="0">
              <a:ln>
                <a:noFill/>
              </a:ln>
              <a:solidFill>
                <a:prstClr val="black"/>
              </a:solidFill>
              <a:effectLst/>
              <a:uLnTx/>
              <a:uFillTx/>
              <a:latin typeface="Monotype Sorts"/>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US" sz="2000" b="0" i="0" u="none" strike="noStrike" kern="1200" cap="none" spc="0" normalizeH="0" baseline="0" noProof="0" dirty="0">
                <a:ln>
                  <a:noFill/>
                </a:ln>
                <a:solidFill>
                  <a:prstClr val="black"/>
                </a:solidFill>
                <a:effectLst/>
                <a:uLnTx/>
                <a:uFillTx/>
                <a:latin typeface="Trebuchet MS" panose="020B0603020202020204"/>
                <a:ea typeface="+mn-ea"/>
                <a:cs typeface="+mn-cs"/>
              </a:rPr>
              <a:t>CIRCULATION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US" sz="2000" b="0" i="0" u="none" strike="noStrike" kern="1200" cap="none" spc="0" normalizeH="0" baseline="0" noProof="0" dirty="0">
                <a:ln>
                  <a:noFill/>
                </a:ln>
                <a:solidFill>
                  <a:prstClr val="black"/>
                </a:solidFill>
                <a:effectLst/>
                <a:uLnTx/>
                <a:uFillTx/>
                <a:latin typeface="Trebuchet MS" panose="020B0603020202020204"/>
                <a:ea typeface="+mn-ea"/>
                <a:cs typeface="+mn-cs"/>
              </a:rPr>
              <a:t> TO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US" sz="2000" b="0" i="0" u="none" strike="noStrike" kern="1200" cap="none" spc="0" normalizeH="0" baseline="0" noProof="0" dirty="0">
                <a:ln>
                  <a:noFill/>
                </a:ln>
                <a:solidFill>
                  <a:prstClr val="black"/>
                </a:solidFill>
                <a:effectLst/>
                <a:uLnTx/>
                <a:uFillTx/>
                <a:latin typeface="Trebuchet MS" panose="020B0603020202020204"/>
                <a:ea typeface="+mn-ea"/>
                <a:cs typeface="+mn-cs"/>
              </a:rPr>
              <a:t>COMMITTEE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US" sz="2000" b="0" i="0" u="none" strike="noStrike" kern="1200" cap="none" spc="0" normalizeH="0" baseline="0" noProof="0" dirty="0">
                <a:ln>
                  <a:noFill/>
                </a:ln>
                <a:solidFill>
                  <a:prstClr val="black"/>
                </a:solidFill>
                <a:effectLst/>
                <a:uLnTx/>
                <a:uFillTx/>
                <a:latin typeface="Trebuchet MS" panose="020B0603020202020204"/>
                <a:ea typeface="+mn-ea"/>
                <a:cs typeface="+mn-cs"/>
              </a:rPr>
              <a:t>MEMBERS</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altLang="en-US" sz="2000" b="0" i="0" u="none" strike="noStrike" kern="1200" cap="none" spc="0" normalizeH="0" baseline="0" noProof="0" dirty="0">
              <a:ln>
                <a:noFill/>
              </a:ln>
              <a:solidFill>
                <a:prstClr val="black"/>
              </a:solidFill>
              <a:effectLst/>
              <a:uLnTx/>
              <a:uFillTx/>
              <a:latin typeface="Monotype Sorts"/>
              <a:ea typeface="+mn-ea"/>
              <a:cs typeface="+mn-cs"/>
            </a:endParaRPr>
          </a:p>
        </p:txBody>
      </p:sp>
      <p:sp>
        <p:nvSpPr>
          <p:cNvPr id="20491" name="Line 10"/>
          <p:cNvSpPr>
            <a:spLocks noChangeShapeType="1"/>
          </p:cNvSpPr>
          <p:nvPr/>
        </p:nvSpPr>
        <p:spPr bwMode="auto">
          <a:xfrm flipH="1" flipV="1">
            <a:off x="3595254" y="3605645"/>
            <a:ext cx="0" cy="1143000"/>
          </a:xfrm>
          <a:prstGeom prst="line">
            <a:avLst/>
          </a:prstGeom>
          <a:noFill/>
          <a:ln w="9525">
            <a:solidFill>
              <a:schemeClr val="tx1"/>
            </a:solidFill>
            <a:round/>
            <a:headEnd/>
            <a:tailEnd type="triangle" w="med" len="me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rebuchet MS" panose="020B0603020202020204"/>
              <a:ea typeface="+mn-ea"/>
              <a:cs typeface="+mn-cs"/>
            </a:endParaRPr>
          </a:p>
        </p:txBody>
      </p:sp>
      <p:sp>
        <p:nvSpPr>
          <p:cNvPr id="20492" name="Oval 11"/>
          <p:cNvSpPr>
            <a:spLocks noChangeArrowheads="1"/>
          </p:cNvSpPr>
          <p:nvPr/>
        </p:nvSpPr>
        <p:spPr bwMode="auto">
          <a:xfrm>
            <a:off x="2619054" y="4785446"/>
            <a:ext cx="1981200" cy="685800"/>
          </a:xfrm>
          <a:prstGeom prst="ellipse">
            <a:avLst/>
          </a:prstGeom>
          <a:solidFill>
            <a:srgbClr val="CCFF66"/>
          </a:solidFill>
          <a:ln w="9525">
            <a:solidFill>
              <a:schemeClr val="tx1"/>
            </a:solidFill>
            <a:round/>
            <a:headEnd/>
            <a:tailEnd/>
          </a:ln>
        </p:spPr>
        <p:txBody>
          <a:bodyPr wrap="none"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US" sz="2000" b="0" i="0" u="none" strike="noStrike" kern="1200" cap="none" spc="0" normalizeH="0" baseline="0" noProof="0">
                <a:ln>
                  <a:noFill/>
                </a:ln>
                <a:solidFill>
                  <a:prstClr val="black"/>
                </a:solidFill>
                <a:effectLst/>
                <a:uLnTx/>
                <a:uFillTx/>
                <a:latin typeface="Trebuchet MS" panose="020B0603020202020204"/>
                <a:ea typeface="+mn-ea"/>
                <a:cs typeface="+mn-cs"/>
              </a:rPr>
              <a:t>COMMENTS</a:t>
            </a:r>
          </a:p>
        </p:txBody>
      </p:sp>
      <p:sp>
        <p:nvSpPr>
          <p:cNvPr id="7180" name="chair3"/>
          <p:cNvSpPr>
            <a:spLocks noEditPoints="1" noChangeArrowheads="1"/>
          </p:cNvSpPr>
          <p:nvPr/>
        </p:nvSpPr>
        <p:spPr bwMode="auto">
          <a:xfrm>
            <a:off x="4011320" y="3469407"/>
            <a:ext cx="2286000" cy="600075"/>
          </a:xfrm>
          <a:custGeom>
            <a:avLst/>
            <a:gdLst>
              <a:gd name="T0" fmla="*/ 10800 w 21600"/>
              <a:gd name="T1" fmla="*/ 0 h 21600"/>
              <a:gd name="T2" fmla="*/ 20275 w 21600"/>
              <a:gd name="T3" fmla="*/ 10800 h 21600"/>
              <a:gd name="T4" fmla="*/ 10800 w 21600"/>
              <a:gd name="T5" fmla="*/ 21600 h 21600"/>
              <a:gd name="T6" fmla="*/ 1303 w 21600"/>
              <a:gd name="T7" fmla="*/ 10800 h 21600"/>
              <a:gd name="T8" fmla="*/ 4828 w 21600"/>
              <a:gd name="T9" fmla="*/ 6639 h 21600"/>
              <a:gd name="T10" fmla="*/ 16846 w 21600"/>
              <a:gd name="T11" fmla="*/ 19649 h 21600"/>
            </a:gdLst>
            <a:ahLst/>
            <a:cxnLst>
              <a:cxn ang="0">
                <a:pos x="T0" y="T1"/>
              </a:cxn>
              <a:cxn ang="0">
                <a:pos x="T2" y="T3"/>
              </a:cxn>
              <a:cxn ang="0">
                <a:pos x="T4" y="T5"/>
              </a:cxn>
              <a:cxn ang="0">
                <a:pos x="T6" y="T7"/>
              </a:cxn>
            </a:cxnLst>
            <a:rect l="T8" t="T9" r="T10" b="T11"/>
            <a:pathLst>
              <a:path w="21600" h="21600" extrusionOk="0">
                <a:moveTo>
                  <a:pt x="10661" y="21600"/>
                </a:moveTo>
                <a:lnTo>
                  <a:pt x="11964" y="21600"/>
                </a:lnTo>
                <a:lnTo>
                  <a:pt x="12969" y="21477"/>
                </a:lnTo>
                <a:lnTo>
                  <a:pt x="13951" y="21379"/>
                </a:lnTo>
                <a:lnTo>
                  <a:pt x="14742" y="21134"/>
                </a:lnTo>
                <a:lnTo>
                  <a:pt x="15575" y="20765"/>
                </a:lnTo>
                <a:lnTo>
                  <a:pt x="16152" y="20520"/>
                </a:lnTo>
                <a:lnTo>
                  <a:pt x="16579" y="20225"/>
                </a:lnTo>
                <a:lnTo>
                  <a:pt x="16942" y="19857"/>
                </a:lnTo>
                <a:lnTo>
                  <a:pt x="17455" y="20520"/>
                </a:lnTo>
                <a:lnTo>
                  <a:pt x="17989" y="21011"/>
                </a:lnTo>
                <a:lnTo>
                  <a:pt x="18459" y="21379"/>
                </a:lnTo>
                <a:lnTo>
                  <a:pt x="19079" y="21477"/>
                </a:lnTo>
                <a:lnTo>
                  <a:pt x="19656" y="21477"/>
                </a:lnTo>
                <a:lnTo>
                  <a:pt x="20275" y="21379"/>
                </a:lnTo>
                <a:lnTo>
                  <a:pt x="20660" y="21011"/>
                </a:lnTo>
                <a:lnTo>
                  <a:pt x="21173" y="20643"/>
                </a:lnTo>
                <a:lnTo>
                  <a:pt x="21386" y="20225"/>
                </a:lnTo>
                <a:lnTo>
                  <a:pt x="21600" y="19636"/>
                </a:lnTo>
                <a:lnTo>
                  <a:pt x="21600" y="19145"/>
                </a:lnTo>
                <a:lnTo>
                  <a:pt x="21600" y="18605"/>
                </a:lnTo>
                <a:lnTo>
                  <a:pt x="21386" y="18115"/>
                </a:lnTo>
                <a:lnTo>
                  <a:pt x="21066" y="17525"/>
                </a:lnTo>
                <a:lnTo>
                  <a:pt x="20660" y="17108"/>
                </a:lnTo>
                <a:lnTo>
                  <a:pt x="20275" y="16740"/>
                </a:lnTo>
                <a:lnTo>
                  <a:pt x="20275" y="10628"/>
                </a:lnTo>
                <a:lnTo>
                  <a:pt x="20275" y="5695"/>
                </a:lnTo>
                <a:lnTo>
                  <a:pt x="20275" y="5105"/>
                </a:lnTo>
                <a:lnTo>
                  <a:pt x="20190" y="4492"/>
                </a:lnTo>
                <a:lnTo>
                  <a:pt x="19976" y="4075"/>
                </a:lnTo>
                <a:lnTo>
                  <a:pt x="19763" y="3485"/>
                </a:lnTo>
                <a:lnTo>
                  <a:pt x="19442" y="2995"/>
                </a:lnTo>
                <a:lnTo>
                  <a:pt x="19079" y="2455"/>
                </a:lnTo>
                <a:lnTo>
                  <a:pt x="18673" y="2086"/>
                </a:lnTo>
                <a:lnTo>
                  <a:pt x="18139" y="1620"/>
                </a:lnTo>
                <a:lnTo>
                  <a:pt x="17562" y="1325"/>
                </a:lnTo>
                <a:lnTo>
                  <a:pt x="16836" y="957"/>
                </a:lnTo>
                <a:lnTo>
                  <a:pt x="16045" y="589"/>
                </a:lnTo>
                <a:lnTo>
                  <a:pt x="15169" y="344"/>
                </a:lnTo>
                <a:lnTo>
                  <a:pt x="14272" y="245"/>
                </a:lnTo>
                <a:lnTo>
                  <a:pt x="13182" y="123"/>
                </a:lnTo>
                <a:lnTo>
                  <a:pt x="12028" y="0"/>
                </a:lnTo>
                <a:lnTo>
                  <a:pt x="10832" y="0"/>
                </a:lnTo>
                <a:lnTo>
                  <a:pt x="9572" y="0"/>
                </a:lnTo>
                <a:lnTo>
                  <a:pt x="8418" y="123"/>
                </a:lnTo>
                <a:lnTo>
                  <a:pt x="7328" y="245"/>
                </a:lnTo>
                <a:lnTo>
                  <a:pt x="6431" y="344"/>
                </a:lnTo>
                <a:lnTo>
                  <a:pt x="5555" y="589"/>
                </a:lnTo>
                <a:lnTo>
                  <a:pt x="4764" y="957"/>
                </a:lnTo>
                <a:lnTo>
                  <a:pt x="4038" y="1325"/>
                </a:lnTo>
                <a:lnTo>
                  <a:pt x="3461" y="1620"/>
                </a:lnTo>
                <a:lnTo>
                  <a:pt x="2927" y="2086"/>
                </a:lnTo>
                <a:lnTo>
                  <a:pt x="2521" y="2455"/>
                </a:lnTo>
                <a:lnTo>
                  <a:pt x="2158" y="2995"/>
                </a:lnTo>
                <a:lnTo>
                  <a:pt x="1837" y="3485"/>
                </a:lnTo>
                <a:lnTo>
                  <a:pt x="1624" y="4075"/>
                </a:lnTo>
                <a:lnTo>
                  <a:pt x="1410" y="4492"/>
                </a:lnTo>
                <a:lnTo>
                  <a:pt x="1303" y="5105"/>
                </a:lnTo>
                <a:lnTo>
                  <a:pt x="1303" y="5695"/>
                </a:lnTo>
                <a:lnTo>
                  <a:pt x="1303" y="10874"/>
                </a:lnTo>
                <a:lnTo>
                  <a:pt x="1303" y="16740"/>
                </a:lnTo>
                <a:lnTo>
                  <a:pt x="940" y="17108"/>
                </a:lnTo>
                <a:lnTo>
                  <a:pt x="534" y="17525"/>
                </a:lnTo>
                <a:lnTo>
                  <a:pt x="214" y="18115"/>
                </a:lnTo>
                <a:lnTo>
                  <a:pt x="0" y="18605"/>
                </a:lnTo>
                <a:lnTo>
                  <a:pt x="0" y="19145"/>
                </a:lnTo>
                <a:lnTo>
                  <a:pt x="0" y="19636"/>
                </a:lnTo>
                <a:lnTo>
                  <a:pt x="214" y="20225"/>
                </a:lnTo>
                <a:lnTo>
                  <a:pt x="427" y="20643"/>
                </a:lnTo>
                <a:lnTo>
                  <a:pt x="833" y="21011"/>
                </a:lnTo>
                <a:lnTo>
                  <a:pt x="1303" y="21379"/>
                </a:lnTo>
                <a:lnTo>
                  <a:pt x="1944" y="21477"/>
                </a:lnTo>
                <a:lnTo>
                  <a:pt x="2521" y="21477"/>
                </a:lnTo>
                <a:lnTo>
                  <a:pt x="3141" y="21379"/>
                </a:lnTo>
                <a:lnTo>
                  <a:pt x="3611" y="21011"/>
                </a:lnTo>
                <a:lnTo>
                  <a:pt x="4145" y="20520"/>
                </a:lnTo>
                <a:lnTo>
                  <a:pt x="4658" y="19857"/>
                </a:lnTo>
                <a:lnTo>
                  <a:pt x="4914" y="20225"/>
                </a:lnTo>
                <a:lnTo>
                  <a:pt x="5448" y="20520"/>
                </a:lnTo>
                <a:lnTo>
                  <a:pt x="6025" y="20765"/>
                </a:lnTo>
                <a:lnTo>
                  <a:pt x="6751" y="21134"/>
                </a:lnTo>
                <a:lnTo>
                  <a:pt x="7542" y="21379"/>
                </a:lnTo>
                <a:lnTo>
                  <a:pt x="8418" y="21477"/>
                </a:lnTo>
                <a:lnTo>
                  <a:pt x="9465" y="21600"/>
                </a:lnTo>
                <a:lnTo>
                  <a:pt x="10661" y="21600"/>
                </a:lnTo>
                <a:close/>
              </a:path>
              <a:path w="21600" h="21600" extrusionOk="0">
                <a:moveTo>
                  <a:pt x="17049" y="19857"/>
                </a:moveTo>
                <a:lnTo>
                  <a:pt x="17049" y="19268"/>
                </a:lnTo>
                <a:lnTo>
                  <a:pt x="17049" y="18016"/>
                </a:lnTo>
                <a:lnTo>
                  <a:pt x="17049" y="16274"/>
                </a:lnTo>
                <a:lnTo>
                  <a:pt x="17049" y="14114"/>
                </a:lnTo>
                <a:lnTo>
                  <a:pt x="17049" y="11880"/>
                </a:lnTo>
                <a:lnTo>
                  <a:pt x="17049" y="9843"/>
                </a:lnTo>
                <a:lnTo>
                  <a:pt x="17049" y="8100"/>
                </a:lnTo>
                <a:lnTo>
                  <a:pt x="17049" y="7069"/>
                </a:lnTo>
                <a:lnTo>
                  <a:pt x="16942" y="6725"/>
                </a:lnTo>
                <a:lnTo>
                  <a:pt x="16836" y="6357"/>
                </a:lnTo>
                <a:lnTo>
                  <a:pt x="16686" y="6112"/>
                </a:lnTo>
                <a:lnTo>
                  <a:pt x="16472" y="5768"/>
                </a:lnTo>
                <a:lnTo>
                  <a:pt x="15746" y="5351"/>
                </a:lnTo>
                <a:lnTo>
                  <a:pt x="14849" y="4983"/>
                </a:lnTo>
                <a:lnTo>
                  <a:pt x="13951" y="4615"/>
                </a:lnTo>
                <a:lnTo>
                  <a:pt x="12862" y="4369"/>
                </a:lnTo>
                <a:lnTo>
                  <a:pt x="11879" y="4271"/>
                </a:lnTo>
                <a:lnTo>
                  <a:pt x="10832" y="4197"/>
                </a:lnTo>
                <a:lnTo>
                  <a:pt x="9828" y="4271"/>
                </a:lnTo>
                <a:lnTo>
                  <a:pt x="8845" y="4369"/>
                </a:lnTo>
                <a:lnTo>
                  <a:pt x="7734" y="4615"/>
                </a:lnTo>
                <a:lnTo>
                  <a:pt x="6751" y="4983"/>
                </a:lnTo>
                <a:lnTo>
                  <a:pt x="5961" y="5351"/>
                </a:lnTo>
                <a:lnTo>
                  <a:pt x="5234" y="5768"/>
                </a:lnTo>
                <a:lnTo>
                  <a:pt x="4914" y="6112"/>
                </a:lnTo>
                <a:lnTo>
                  <a:pt x="4764" y="6357"/>
                </a:lnTo>
                <a:lnTo>
                  <a:pt x="4658" y="6725"/>
                </a:lnTo>
                <a:lnTo>
                  <a:pt x="4658" y="7069"/>
                </a:lnTo>
                <a:lnTo>
                  <a:pt x="4658" y="8100"/>
                </a:lnTo>
                <a:lnTo>
                  <a:pt x="4658" y="9843"/>
                </a:lnTo>
                <a:lnTo>
                  <a:pt x="4658" y="11880"/>
                </a:lnTo>
                <a:lnTo>
                  <a:pt x="4658" y="14114"/>
                </a:lnTo>
                <a:lnTo>
                  <a:pt x="4658" y="16274"/>
                </a:lnTo>
                <a:lnTo>
                  <a:pt x="4658" y="18016"/>
                </a:lnTo>
                <a:lnTo>
                  <a:pt x="4658" y="19268"/>
                </a:lnTo>
                <a:lnTo>
                  <a:pt x="4658" y="19857"/>
                </a:lnTo>
              </a:path>
            </a:pathLst>
          </a:custGeom>
          <a:solidFill>
            <a:srgbClr val="CCFFFF"/>
          </a:solidFill>
          <a:ln w="9525">
            <a:solidFill>
              <a:srgbClr val="000000"/>
            </a:solidFill>
            <a:miter lim="800000"/>
            <a:headEnd/>
            <a:tailEnd/>
          </a:ln>
          <a:effectLst>
            <a:outerShdw dist="107763" dir="2700000" algn="ctr" rotWithShape="0">
              <a:srgbClr val="808080"/>
            </a:outerShdw>
          </a:effec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Monotype Sorts" pitchFamily="2" charset="2"/>
                <a:ea typeface="+mn-ea"/>
                <a:cs typeface="+mn-cs"/>
              </a:rPr>
              <a:t> </a:t>
            </a:r>
            <a:endParaRPr kumimoji="0" lang="en-US" sz="1800" b="0" i="0" u="none" strike="noStrike" kern="1200" cap="none" spc="0" normalizeH="0" baseline="0" noProof="0" dirty="0">
              <a:ln>
                <a:noFill/>
              </a:ln>
              <a:solidFill>
                <a:prstClr val="black"/>
              </a:solidFill>
              <a:effectLst/>
              <a:uLnTx/>
              <a:uFillTx/>
              <a:latin typeface="Arial" charset="0"/>
              <a:ea typeface="+mn-ea"/>
              <a:cs typeface="+mn-cs"/>
            </a:endParaRPr>
          </a:p>
        </p:txBody>
      </p:sp>
      <p:sp>
        <p:nvSpPr>
          <p:cNvPr id="20494" name="Rectangle 13"/>
          <p:cNvSpPr>
            <a:spLocks noChangeArrowheads="1"/>
          </p:cNvSpPr>
          <p:nvPr/>
        </p:nvSpPr>
        <p:spPr bwMode="auto">
          <a:xfrm>
            <a:off x="9029699" y="2805114"/>
            <a:ext cx="1828789" cy="1323862"/>
          </a:xfrm>
          <a:prstGeom prst="rect">
            <a:avLst/>
          </a:prstGeom>
          <a:solidFill>
            <a:srgbClr val="FDDBFB"/>
          </a:solidFill>
          <a:ln w="9525">
            <a:solidFill>
              <a:schemeClr val="tx1"/>
            </a:solidFill>
            <a:miter lim="800000"/>
            <a:headEnd/>
            <a:tailEnd/>
          </a:ln>
        </p:spPr>
        <p:txBody>
          <a:bodyPr wrap="none"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US" sz="2000" b="0" i="0" u="none" strike="noStrike" kern="1200" cap="none" spc="0" normalizeH="0" baseline="0" noProof="0" dirty="0">
                <a:ln>
                  <a:noFill/>
                </a:ln>
                <a:solidFill>
                  <a:prstClr val="black"/>
                </a:solidFill>
                <a:effectLst/>
                <a:uLnTx/>
                <a:uFillTx/>
                <a:latin typeface="Trebuchet MS" panose="020B0603020202020204"/>
                <a:ea typeface="+mn-ea"/>
                <a:cs typeface="+mn-cs"/>
              </a:rPr>
              <a:t>PUBLIC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US" sz="2000" b="0" i="0" u="none" strike="noStrike" kern="1200" cap="none" spc="0" normalizeH="0" baseline="0" noProof="0" dirty="0">
                <a:ln>
                  <a:noFill/>
                </a:ln>
                <a:solidFill>
                  <a:prstClr val="black"/>
                </a:solidFill>
                <a:effectLst/>
                <a:uLnTx/>
                <a:uFillTx/>
                <a:latin typeface="Trebuchet MS" panose="020B0603020202020204"/>
                <a:ea typeface="+mn-ea"/>
                <a:cs typeface="+mn-cs"/>
              </a:rPr>
              <a:t>CIRCULATION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US" sz="2000" b="0" i="0" u="none" strike="noStrike" kern="1200" cap="none" spc="0" normalizeH="0" baseline="0" noProof="0" dirty="0">
                <a:ln>
                  <a:noFill/>
                </a:ln>
                <a:solidFill>
                  <a:prstClr val="black"/>
                </a:solidFill>
                <a:effectLst/>
                <a:uLnTx/>
                <a:uFillTx/>
                <a:latin typeface="Trebuchet MS" panose="020B0603020202020204"/>
                <a:ea typeface="+mn-ea"/>
                <a:cs typeface="+mn-cs"/>
              </a:rPr>
              <a:t>+Web</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US" sz="2000" b="0" i="0" u="none" strike="noStrike" kern="1200" cap="none" spc="0" normalizeH="0" baseline="0" noProof="0" dirty="0">
                <a:ln>
                  <a:noFill/>
                </a:ln>
                <a:solidFill>
                  <a:prstClr val="black"/>
                </a:solidFill>
                <a:effectLst/>
                <a:uLnTx/>
                <a:uFillTx/>
                <a:latin typeface="Trebuchet MS" panose="020B0603020202020204"/>
                <a:ea typeface="+mn-ea"/>
                <a:cs typeface="+mn-cs"/>
              </a:rPr>
              <a:t>(30 to 90 Days)</a:t>
            </a:r>
          </a:p>
        </p:txBody>
      </p:sp>
      <p:sp>
        <p:nvSpPr>
          <p:cNvPr id="20495" name="Line 14"/>
          <p:cNvSpPr>
            <a:spLocks noChangeShapeType="1"/>
          </p:cNvSpPr>
          <p:nvPr/>
        </p:nvSpPr>
        <p:spPr bwMode="auto">
          <a:xfrm flipH="1">
            <a:off x="11286797" y="2720976"/>
            <a:ext cx="0" cy="1203324"/>
          </a:xfrm>
          <a:prstGeom prst="line">
            <a:avLst/>
          </a:prstGeom>
          <a:noFill/>
          <a:ln w="9525">
            <a:solidFill>
              <a:schemeClr val="tx1"/>
            </a:solidFill>
            <a:round/>
            <a:headEnd/>
            <a:tailEnd type="triangle" w="med" len="me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rebuchet MS" panose="020B0603020202020204"/>
              <a:ea typeface="+mn-ea"/>
              <a:cs typeface="+mn-cs"/>
            </a:endParaRPr>
          </a:p>
        </p:txBody>
      </p:sp>
      <p:sp>
        <p:nvSpPr>
          <p:cNvPr id="20496" name="Oval 15"/>
          <p:cNvSpPr>
            <a:spLocks noChangeArrowheads="1"/>
          </p:cNvSpPr>
          <p:nvPr/>
        </p:nvSpPr>
        <p:spPr bwMode="auto">
          <a:xfrm>
            <a:off x="10160000" y="1975972"/>
            <a:ext cx="1828800" cy="685800"/>
          </a:xfrm>
          <a:prstGeom prst="ellipse">
            <a:avLst/>
          </a:prstGeom>
          <a:solidFill>
            <a:srgbClr val="CCFF66"/>
          </a:solidFill>
          <a:ln w="9525">
            <a:solidFill>
              <a:schemeClr val="tx1"/>
            </a:solidFill>
            <a:round/>
            <a:headEnd/>
            <a:tailEnd/>
          </a:ln>
        </p:spPr>
        <p:txBody>
          <a:bodyPr wrap="none"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US" sz="2000" b="0" i="0" u="none" strike="noStrike" kern="1200" cap="none" spc="0" normalizeH="0" baseline="0" noProof="0" dirty="0">
                <a:ln>
                  <a:noFill/>
                </a:ln>
                <a:solidFill>
                  <a:prstClr val="black"/>
                </a:solidFill>
                <a:effectLst/>
                <a:uLnTx/>
                <a:uFillTx/>
                <a:latin typeface="Trebuchet MS" panose="020B0603020202020204"/>
                <a:ea typeface="+mn-ea"/>
                <a:cs typeface="+mn-cs"/>
              </a:rPr>
              <a:t>COMMENTS</a:t>
            </a:r>
          </a:p>
        </p:txBody>
      </p:sp>
      <p:sp>
        <p:nvSpPr>
          <p:cNvPr id="7184" name="chair3"/>
          <p:cNvSpPr>
            <a:spLocks noEditPoints="1" noChangeArrowheads="1"/>
          </p:cNvSpPr>
          <p:nvPr/>
        </p:nvSpPr>
        <p:spPr bwMode="auto">
          <a:xfrm>
            <a:off x="7239000" y="4731327"/>
            <a:ext cx="2362200" cy="609600"/>
          </a:xfrm>
          <a:custGeom>
            <a:avLst/>
            <a:gdLst>
              <a:gd name="T0" fmla="*/ 10800 w 21600"/>
              <a:gd name="T1" fmla="*/ 0 h 21600"/>
              <a:gd name="T2" fmla="*/ 20275 w 21600"/>
              <a:gd name="T3" fmla="*/ 10800 h 21600"/>
              <a:gd name="T4" fmla="*/ 10800 w 21600"/>
              <a:gd name="T5" fmla="*/ 21600 h 21600"/>
              <a:gd name="T6" fmla="*/ 1303 w 21600"/>
              <a:gd name="T7" fmla="*/ 10800 h 21600"/>
              <a:gd name="T8" fmla="*/ 4828 w 21600"/>
              <a:gd name="T9" fmla="*/ 6639 h 21600"/>
              <a:gd name="T10" fmla="*/ 16846 w 21600"/>
              <a:gd name="T11" fmla="*/ 19649 h 21600"/>
            </a:gdLst>
            <a:ahLst/>
            <a:cxnLst>
              <a:cxn ang="0">
                <a:pos x="T0" y="T1"/>
              </a:cxn>
              <a:cxn ang="0">
                <a:pos x="T2" y="T3"/>
              </a:cxn>
              <a:cxn ang="0">
                <a:pos x="T4" y="T5"/>
              </a:cxn>
              <a:cxn ang="0">
                <a:pos x="T6" y="T7"/>
              </a:cxn>
            </a:cxnLst>
            <a:rect l="T8" t="T9" r="T10" b="T11"/>
            <a:pathLst>
              <a:path w="21600" h="21600" extrusionOk="0">
                <a:moveTo>
                  <a:pt x="10661" y="21600"/>
                </a:moveTo>
                <a:lnTo>
                  <a:pt x="11964" y="21600"/>
                </a:lnTo>
                <a:lnTo>
                  <a:pt x="12969" y="21477"/>
                </a:lnTo>
                <a:lnTo>
                  <a:pt x="13951" y="21379"/>
                </a:lnTo>
                <a:lnTo>
                  <a:pt x="14742" y="21134"/>
                </a:lnTo>
                <a:lnTo>
                  <a:pt x="15575" y="20765"/>
                </a:lnTo>
                <a:lnTo>
                  <a:pt x="16152" y="20520"/>
                </a:lnTo>
                <a:lnTo>
                  <a:pt x="16579" y="20225"/>
                </a:lnTo>
                <a:lnTo>
                  <a:pt x="16942" y="19857"/>
                </a:lnTo>
                <a:lnTo>
                  <a:pt x="17455" y="20520"/>
                </a:lnTo>
                <a:lnTo>
                  <a:pt x="17989" y="21011"/>
                </a:lnTo>
                <a:lnTo>
                  <a:pt x="18459" y="21379"/>
                </a:lnTo>
                <a:lnTo>
                  <a:pt x="19079" y="21477"/>
                </a:lnTo>
                <a:lnTo>
                  <a:pt x="19656" y="21477"/>
                </a:lnTo>
                <a:lnTo>
                  <a:pt x="20275" y="21379"/>
                </a:lnTo>
                <a:lnTo>
                  <a:pt x="20660" y="21011"/>
                </a:lnTo>
                <a:lnTo>
                  <a:pt x="21173" y="20643"/>
                </a:lnTo>
                <a:lnTo>
                  <a:pt x="21386" y="20225"/>
                </a:lnTo>
                <a:lnTo>
                  <a:pt x="21600" y="19636"/>
                </a:lnTo>
                <a:lnTo>
                  <a:pt x="21600" y="19145"/>
                </a:lnTo>
                <a:lnTo>
                  <a:pt x="21600" y="18605"/>
                </a:lnTo>
                <a:lnTo>
                  <a:pt x="21386" y="18115"/>
                </a:lnTo>
                <a:lnTo>
                  <a:pt x="21066" y="17525"/>
                </a:lnTo>
                <a:lnTo>
                  <a:pt x="20660" y="17108"/>
                </a:lnTo>
                <a:lnTo>
                  <a:pt x="20275" y="16740"/>
                </a:lnTo>
                <a:lnTo>
                  <a:pt x="20275" y="10628"/>
                </a:lnTo>
                <a:lnTo>
                  <a:pt x="20275" y="5695"/>
                </a:lnTo>
                <a:lnTo>
                  <a:pt x="20275" y="5105"/>
                </a:lnTo>
                <a:lnTo>
                  <a:pt x="20190" y="4492"/>
                </a:lnTo>
                <a:lnTo>
                  <a:pt x="19976" y="4075"/>
                </a:lnTo>
                <a:lnTo>
                  <a:pt x="19763" y="3485"/>
                </a:lnTo>
                <a:lnTo>
                  <a:pt x="19442" y="2995"/>
                </a:lnTo>
                <a:lnTo>
                  <a:pt x="19079" y="2455"/>
                </a:lnTo>
                <a:lnTo>
                  <a:pt x="18673" y="2086"/>
                </a:lnTo>
                <a:lnTo>
                  <a:pt x="18139" y="1620"/>
                </a:lnTo>
                <a:lnTo>
                  <a:pt x="17562" y="1325"/>
                </a:lnTo>
                <a:lnTo>
                  <a:pt x="16836" y="957"/>
                </a:lnTo>
                <a:lnTo>
                  <a:pt x="16045" y="589"/>
                </a:lnTo>
                <a:lnTo>
                  <a:pt x="15169" y="344"/>
                </a:lnTo>
                <a:lnTo>
                  <a:pt x="14272" y="245"/>
                </a:lnTo>
                <a:lnTo>
                  <a:pt x="13182" y="123"/>
                </a:lnTo>
                <a:lnTo>
                  <a:pt x="12028" y="0"/>
                </a:lnTo>
                <a:lnTo>
                  <a:pt x="10832" y="0"/>
                </a:lnTo>
                <a:lnTo>
                  <a:pt x="9572" y="0"/>
                </a:lnTo>
                <a:lnTo>
                  <a:pt x="8418" y="123"/>
                </a:lnTo>
                <a:lnTo>
                  <a:pt x="7328" y="245"/>
                </a:lnTo>
                <a:lnTo>
                  <a:pt x="6431" y="344"/>
                </a:lnTo>
                <a:lnTo>
                  <a:pt x="5555" y="589"/>
                </a:lnTo>
                <a:lnTo>
                  <a:pt x="4764" y="957"/>
                </a:lnTo>
                <a:lnTo>
                  <a:pt x="4038" y="1325"/>
                </a:lnTo>
                <a:lnTo>
                  <a:pt x="3461" y="1620"/>
                </a:lnTo>
                <a:lnTo>
                  <a:pt x="2927" y="2086"/>
                </a:lnTo>
                <a:lnTo>
                  <a:pt x="2521" y="2455"/>
                </a:lnTo>
                <a:lnTo>
                  <a:pt x="2158" y="2995"/>
                </a:lnTo>
                <a:lnTo>
                  <a:pt x="1837" y="3485"/>
                </a:lnTo>
                <a:lnTo>
                  <a:pt x="1624" y="4075"/>
                </a:lnTo>
                <a:lnTo>
                  <a:pt x="1410" y="4492"/>
                </a:lnTo>
                <a:lnTo>
                  <a:pt x="1303" y="5105"/>
                </a:lnTo>
                <a:lnTo>
                  <a:pt x="1303" y="5695"/>
                </a:lnTo>
                <a:lnTo>
                  <a:pt x="1303" y="10874"/>
                </a:lnTo>
                <a:lnTo>
                  <a:pt x="1303" y="16740"/>
                </a:lnTo>
                <a:lnTo>
                  <a:pt x="940" y="17108"/>
                </a:lnTo>
                <a:lnTo>
                  <a:pt x="534" y="17525"/>
                </a:lnTo>
                <a:lnTo>
                  <a:pt x="214" y="18115"/>
                </a:lnTo>
                <a:lnTo>
                  <a:pt x="0" y="18605"/>
                </a:lnTo>
                <a:lnTo>
                  <a:pt x="0" y="19145"/>
                </a:lnTo>
                <a:lnTo>
                  <a:pt x="0" y="19636"/>
                </a:lnTo>
                <a:lnTo>
                  <a:pt x="214" y="20225"/>
                </a:lnTo>
                <a:lnTo>
                  <a:pt x="427" y="20643"/>
                </a:lnTo>
                <a:lnTo>
                  <a:pt x="833" y="21011"/>
                </a:lnTo>
                <a:lnTo>
                  <a:pt x="1303" y="21379"/>
                </a:lnTo>
                <a:lnTo>
                  <a:pt x="1944" y="21477"/>
                </a:lnTo>
                <a:lnTo>
                  <a:pt x="2521" y="21477"/>
                </a:lnTo>
                <a:lnTo>
                  <a:pt x="3141" y="21379"/>
                </a:lnTo>
                <a:lnTo>
                  <a:pt x="3611" y="21011"/>
                </a:lnTo>
                <a:lnTo>
                  <a:pt x="4145" y="20520"/>
                </a:lnTo>
                <a:lnTo>
                  <a:pt x="4658" y="19857"/>
                </a:lnTo>
                <a:lnTo>
                  <a:pt x="4914" y="20225"/>
                </a:lnTo>
                <a:lnTo>
                  <a:pt x="5448" y="20520"/>
                </a:lnTo>
                <a:lnTo>
                  <a:pt x="6025" y="20765"/>
                </a:lnTo>
                <a:lnTo>
                  <a:pt x="6751" y="21134"/>
                </a:lnTo>
                <a:lnTo>
                  <a:pt x="7542" y="21379"/>
                </a:lnTo>
                <a:lnTo>
                  <a:pt x="8418" y="21477"/>
                </a:lnTo>
                <a:lnTo>
                  <a:pt x="9465" y="21600"/>
                </a:lnTo>
                <a:lnTo>
                  <a:pt x="10661" y="21600"/>
                </a:lnTo>
                <a:close/>
              </a:path>
              <a:path w="21600" h="21600" extrusionOk="0">
                <a:moveTo>
                  <a:pt x="17049" y="19857"/>
                </a:moveTo>
                <a:lnTo>
                  <a:pt x="17049" y="19268"/>
                </a:lnTo>
                <a:lnTo>
                  <a:pt x="17049" y="18016"/>
                </a:lnTo>
                <a:lnTo>
                  <a:pt x="17049" y="16274"/>
                </a:lnTo>
                <a:lnTo>
                  <a:pt x="17049" y="14114"/>
                </a:lnTo>
                <a:lnTo>
                  <a:pt x="17049" y="11880"/>
                </a:lnTo>
                <a:lnTo>
                  <a:pt x="17049" y="9843"/>
                </a:lnTo>
                <a:lnTo>
                  <a:pt x="17049" y="8100"/>
                </a:lnTo>
                <a:lnTo>
                  <a:pt x="17049" y="7069"/>
                </a:lnTo>
                <a:lnTo>
                  <a:pt x="16942" y="6725"/>
                </a:lnTo>
                <a:lnTo>
                  <a:pt x="16836" y="6357"/>
                </a:lnTo>
                <a:lnTo>
                  <a:pt x="16686" y="6112"/>
                </a:lnTo>
                <a:lnTo>
                  <a:pt x="16472" y="5768"/>
                </a:lnTo>
                <a:lnTo>
                  <a:pt x="15746" y="5351"/>
                </a:lnTo>
                <a:lnTo>
                  <a:pt x="14849" y="4983"/>
                </a:lnTo>
                <a:lnTo>
                  <a:pt x="13951" y="4615"/>
                </a:lnTo>
                <a:lnTo>
                  <a:pt x="12862" y="4369"/>
                </a:lnTo>
                <a:lnTo>
                  <a:pt x="11879" y="4271"/>
                </a:lnTo>
                <a:lnTo>
                  <a:pt x="10832" y="4197"/>
                </a:lnTo>
                <a:lnTo>
                  <a:pt x="9828" y="4271"/>
                </a:lnTo>
                <a:lnTo>
                  <a:pt x="8845" y="4369"/>
                </a:lnTo>
                <a:lnTo>
                  <a:pt x="7734" y="4615"/>
                </a:lnTo>
                <a:lnTo>
                  <a:pt x="6751" y="4983"/>
                </a:lnTo>
                <a:lnTo>
                  <a:pt x="5961" y="5351"/>
                </a:lnTo>
                <a:lnTo>
                  <a:pt x="5234" y="5768"/>
                </a:lnTo>
                <a:lnTo>
                  <a:pt x="4914" y="6112"/>
                </a:lnTo>
                <a:lnTo>
                  <a:pt x="4764" y="6357"/>
                </a:lnTo>
                <a:lnTo>
                  <a:pt x="4658" y="6725"/>
                </a:lnTo>
                <a:lnTo>
                  <a:pt x="4658" y="7069"/>
                </a:lnTo>
                <a:lnTo>
                  <a:pt x="4658" y="8100"/>
                </a:lnTo>
                <a:lnTo>
                  <a:pt x="4658" y="9843"/>
                </a:lnTo>
                <a:lnTo>
                  <a:pt x="4658" y="11880"/>
                </a:lnTo>
                <a:lnTo>
                  <a:pt x="4658" y="14114"/>
                </a:lnTo>
                <a:lnTo>
                  <a:pt x="4658" y="16274"/>
                </a:lnTo>
                <a:lnTo>
                  <a:pt x="4658" y="18016"/>
                </a:lnTo>
                <a:lnTo>
                  <a:pt x="4658" y="19268"/>
                </a:lnTo>
                <a:lnTo>
                  <a:pt x="4658" y="19857"/>
                </a:lnTo>
              </a:path>
            </a:pathLst>
          </a:custGeom>
          <a:solidFill>
            <a:srgbClr val="CCFFFF"/>
          </a:solidFill>
          <a:ln w="9525">
            <a:solidFill>
              <a:srgbClr val="000000"/>
            </a:solidFill>
            <a:miter lim="800000"/>
            <a:headEnd/>
            <a:tailEnd/>
          </a:ln>
          <a:effectLst>
            <a:outerShdw dist="107763" dir="2700000" algn="ctr" rotWithShape="0">
              <a:srgbClr val="808080"/>
            </a:outerShdw>
          </a:effec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Monotype Sorts" pitchFamily="2" charset="2"/>
                <a:ea typeface="+mn-ea"/>
                <a:cs typeface="+mn-cs"/>
              </a:rPr>
              <a:t>  </a:t>
            </a:r>
          </a:p>
        </p:txBody>
      </p:sp>
      <p:sp>
        <p:nvSpPr>
          <p:cNvPr id="7185" name="Documents"/>
          <p:cNvSpPr>
            <a:spLocks noEditPoints="1" noChangeArrowheads="1"/>
          </p:cNvSpPr>
          <p:nvPr/>
        </p:nvSpPr>
        <p:spPr bwMode="auto">
          <a:xfrm>
            <a:off x="9613900" y="5791200"/>
            <a:ext cx="1905000" cy="914400"/>
          </a:xfrm>
          <a:custGeom>
            <a:avLst/>
            <a:gdLst>
              <a:gd name="T0" fmla="*/ 0 w 21600"/>
              <a:gd name="T1" fmla="*/ 2800 h 21600"/>
              <a:gd name="T2" fmla="*/ 3468 w 21600"/>
              <a:gd name="T3" fmla="*/ 0 h 21600"/>
              <a:gd name="T4" fmla="*/ 21653 w 21600"/>
              <a:gd name="T5" fmla="*/ 18828 h 21600"/>
              <a:gd name="T6" fmla="*/ 19954 w 21600"/>
              <a:gd name="T7" fmla="*/ 20214 h 21600"/>
              <a:gd name="T8" fmla="*/ 18256 w 21600"/>
              <a:gd name="T9" fmla="*/ 21628 h 21600"/>
              <a:gd name="T10" fmla="*/ 19954 w 21600"/>
              <a:gd name="T11" fmla="*/ 1428 h 21600"/>
              <a:gd name="T12" fmla="*/ 18256 w 21600"/>
              <a:gd name="T13" fmla="*/ 2800 h 21600"/>
              <a:gd name="T14" fmla="*/ 1645 w 21600"/>
              <a:gd name="T15" fmla="*/ 1428 h 21600"/>
              <a:gd name="T16" fmla="*/ 21600 w 21600"/>
              <a:gd name="T17" fmla="*/ 0 h 21600"/>
              <a:gd name="T18" fmla="*/ 10800 w 21600"/>
              <a:gd name="T19" fmla="*/ 0 h 21600"/>
              <a:gd name="T20" fmla="*/ 0 w 21600"/>
              <a:gd name="T21" fmla="*/ 10800 h 21600"/>
              <a:gd name="T22" fmla="*/ 21600 w 21600"/>
              <a:gd name="T23" fmla="*/ 10800 h 21600"/>
              <a:gd name="T24" fmla="*/ 1645 w 21600"/>
              <a:gd name="T25" fmla="*/ 4171 h 21600"/>
              <a:gd name="T26" fmla="*/ 16522 w 21600"/>
              <a:gd name="T27" fmla="*/ 17314 h 21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T24" t="T25" r="T26" b="T27"/>
            <a:pathLst>
              <a:path w="21600" h="21600" extrusionOk="0">
                <a:moveTo>
                  <a:pt x="0" y="18014"/>
                </a:moveTo>
                <a:lnTo>
                  <a:pt x="0" y="2800"/>
                </a:lnTo>
                <a:lnTo>
                  <a:pt x="1645" y="2800"/>
                </a:lnTo>
                <a:lnTo>
                  <a:pt x="1645" y="1428"/>
                </a:lnTo>
                <a:lnTo>
                  <a:pt x="3468" y="1428"/>
                </a:lnTo>
                <a:lnTo>
                  <a:pt x="3468" y="0"/>
                </a:lnTo>
                <a:lnTo>
                  <a:pt x="21653" y="0"/>
                </a:lnTo>
                <a:lnTo>
                  <a:pt x="21653" y="18828"/>
                </a:lnTo>
                <a:lnTo>
                  <a:pt x="19954" y="18828"/>
                </a:lnTo>
                <a:lnTo>
                  <a:pt x="19954" y="20214"/>
                </a:lnTo>
                <a:lnTo>
                  <a:pt x="18256" y="20214"/>
                </a:lnTo>
                <a:lnTo>
                  <a:pt x="18256" y="21600"/>
                </a:lnTo>
                <a:lnTo>
                  <a:pt x="4434" y="21600"/>
                </a:lnTo>
                <a:lnTo>
                  <a:pt x="0" y="18014"/>
                </a:lnTo>
                <a:close/>
              </a:path>
              <a:path w="21600" h="21600" extrusionOk="0">
                <a:moveTo>
                  <a:pt x="3486" y="1428"/>
                </a:moveTo>
                <a:lnTo>
                  <a:pt x="19954" y="1428"/>
                </a:lnTo>
                <a:lnTo>
                  <a:pt x="19954" y="20214"/>
                </a:lnTo>
                <a:lnTo>
                  <a:pt x="18256" y="20214"/>
                </a:lnTo>
                <a:lnTo>
                  <a:pt x="18256" y="2800"/>
                </a:lnTo>
                <a:lnTo>
                  <a:pt x="1645" y="2800"/>
                </a:lnTo>
                <a:lnTo>
                  <a:pt x="1645" y="1428"/>
                </a:lnTo>
                <a:lnTo>
                  <a:pt x="3486" y="1428"/>
                </a:lnTo>
                <a:close/>
              </a:path>
              <a:path w="21600" h="21600" extrusionOk="0">
                <a:moveTo>
                  <a:pt x="0" y="18014"/>
                </a:moveTo>
                <a:lnTo>
                  <a:pt x="4434" y="18000"/>
                </a:lnTo>
                <a:lnTo>
                  <a:pt x="4434" y="21600"/>
                </a:lnTo>
                <a:lnTo>
                  <a:pt x="0" y="18014"/>
                </a:lnTo>
                <a:close/>
              </a:path>
            </a:pathLst>
          </a:custGeom>
          <a:solidFill>
            <a:srgbClr val="BFFDC5"/>
          </a:solidFill>
          <a:ln w="9525">
            <a:solidFill>
              <a:srgbClr val="000000"/>
            </a:solidFill>
            <a:miter lim="800000"/>
            <a:headEnd/>
            <a:tailEnd/>
          </a:ln>
          <a:effectLst>
            <a:outerShdw dist="107763" dir="2700000" algn="ctr" rotWithShape="0">
              <a:srgbClr val="808080"/>
            </a:outerShdw>
          </a:effec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charset="0"/>
                <a:ea typeface="+mn-ea"/>
                <a:cs typeface="+mn-cs"/>
              </a:rPr>
              <a:t>NATIONAL</a:t>
            </a:r>
            <a:r>
              <a:rPr kumimoji="0" lang="en-US" sz="1400" b="0" i="0" u="none" strike="noStrike" kern="1200" cap="none" spc="0" normalizeH="0" baseline="0" noProof="0" dirty="0">
                <a:ln>
                  <a:noFill/>
                </a:ln>
                <a:solidFill>
                  <a:prstClr val="black"/>
                </a:solidFill>
                <a:effectLst/>
                <a:uLnTx/>
                <a:uFillTx/>
                <a:latin typeface="Monotype Sorts" pitchFamily="2" charset="2"/>
                <a:ea typeface="+mn-ea"/>
                <a:cs typeface="+mn-cs"/>
              </a:rPr>
              <a:t> </a:t>
            </a:r>
            <a:r>
              <a:rPr kumimoji="0" lang="en-US" sz="1400" b="0" i="0" u="none" strike="noStrike" kern="1200" cap="none" spc="0" normalizeH="0" baseline="0" noProof="0" dirty="0">
                <a:ln>
                  <a:noFill/>
                </a:ln>
                <a:solidFill>
                  <a:prstClr val="black"/>
                </a:solidFill>
                <a:effectLst/>
                <a:uLnTx/>
                <a:uFillTx/>
                <a:latin typeface="Arial" charset="0"/>
                <a:ea typeface="+mn-ea"/>
                <a:cs typeface="+mn-cs"/>
              </a:rPr>
              <a:t>STANDARD</a:t>
            </a:r>
          </a:p>
        </p:txBody>
      </p:sp>
      <p:sp>
        <p:nvSpPr>
          <p:cNvPr id="7186" name="Cloud"/>
          <p:cNvSpPr>
            <a:spLocks noChangeAspect="1" noEditPoints="1" noChangeArrowheads="1"/>
          </p:cNvSpPr>
          <p:nvPr/>
        </p:nvSpPr>
        <p:spPr bwMode="auto">
          <a:xfrm>
            <a:off x="287912" y="1028700"/>
            <a:ext cx="1524000" cy="1143000"/>
          </a:xfrm>
          <a:custGeom>
            <a:avLst/>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ahLst/>
            <a:cxnLst>
              <a:cxn ang="0">
                <a:pos x="T0" y="T1"/>
              </a:cxn>
              <a:cxn ang="0">
                <a:pos x="T2" y="T3"/>
              </a:cxn>
              <a:cxn ang="0">
                <a:pos x="T4" y="T5"/>
              </a:cxn>
              <a:cxn ang="0">
                <a:pos x="T6" y="T7"/>
              </a:cxn>
            </a:cxnLst>
            <a:rect l="T8" t="T9" r="T10" b="T11"/>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rgbClr val="FFBE7D"/>
          </a:solidFill>
          <a:ln w="9525">
            <a:solidFill>
              <a:srgbClr val="000000"/>
            </a:solidFill>
            <a:miter lim="800000"/>
            <a:headEnd/>
            <a:tailEnd/>
          </a:ln>
          <a:effectLst>
            <a:outerShdw dist="107763" dir="2700000" algn="ctr" rotWithShape="0">
              <a:srgbClr val="808080"/>
            </a:outerShdw>
          </a:effec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charset="0"/>
                <a:ea typeface="+mn-ea"/>
                <a:cs typeface="+mn-cs"/>
              </a:rPr>
              <a:t>NEW WORK ITEM</a:t>
            </a:r>
          </a:p>
        </p:txBody>
      </p:sp>
      <p:sp>
        <p:nvSpPr>
          <p:cNvPr id="20500" name="Line 19"/>
          <p:cNvSpPr>
            <a:spLocks noChangeShapeType="1"/>
          </p:cNvSpPr>
          <p:nvPr/>
        </p:nvSpPr>
        <p:spPr bwMode="auto">
          <a:xfrm>
            <a:off x="1811912" y="1641764"/>
            <a:ext cx="1011720" cy="76200"/>
          </a:xfrm>
          <a:prstGeom prst="line">
            <a:avLst/>
          </a:prstGeom>
          <a:noFill/>
          <a:ln w="9525">
            <a:solidFill>
              <a:schemeClr val="tx1"/>
            </a:solidFill>
            <a:round/>
            <a:headEnd/>
            <a:tailEnd type="triangle" w="med" len="me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rebuchet MS" panose="020B0603020202020204"/>
              <a:ea typeface="+mn-ea"/>
              <a:cs typeface="+mn-cs"/>
            </a:endParaRPr>
          </a:p>
        </p:txBody>
      </p:sp>
      <p:sp>
        <p:nvSpPr>
          <p:cNvPr id="20501" name="Line 20"/>
          <p:cNvSpPr>
            <a:spLocks noChangeShapeType="1"/>
          </p:cNvSpPr>
          <p:nvPr/>
        </p:nvSpPr>
        <p:spPr bwMode="auto">
          <a:xfrm>
            <a:off x="3741497" y="1717964"/>
            <a:ext cx="830503" cy="0"/>
          </a:xfrm>
          <a:prstGeom prst="line">
            <a:avLst/>
          </a:prstGeom>
          <a:noFill/>
          <a:ln w="9525">
            <a:solidFill>
              <a:schemeClr val="tx1"/>
            </a:solidFill>
            <a:round/>
            <a:headEnd/>
            <a:tailEnd type="triangle" w="med" len="me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rebuchet MS" panose="020B0603020202020204"/>
              <a:ea typeface="+mn-ea"/>
              <a:cs typeface="+mn-cs"/>
            </a:endParaRPr>
          </a:p>
        </p:txBody>
      </p:sp>
      <p:sp>
        <p:nvSpPr>
          <p:cNvPr id="20502" name="Line 21"/>
          <p:cNvSpPr>
            <a:spLocks noChangeShapeType="1"/>
          </p:cNvSpPr>
          <p:nvPr/>
        </p:nvSpPr>
        <p:spPr bwMode="auto">
          <a:xfrm>
            <a:off x="6422438" y="1837027"/>
            <a:ext cx="1502361" cy="25111"/>
          </a:xfrm>
          <a:prstGeom prst="line">
            <a:avLst/>
          </a:prstGeom>
          <a:noFill/>
          <a:ln w="9525">
            <a:solidFill>
              <a:schemeClr val="tx1"/>
            </a:solidFill>
            <a:round/>
            <a:headEnd/>
            <a:tailEnd type="triangle" w="med" len="me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rebuchet MS" panose="020B0603020202020204"/>
              <a:ea typeface="+mn-ea"/>
              <a:cs typeface="+mn-cs"/>
            </a:endParaRPr>
          </a:p>
        </p:txBody>
      </p:sp>
      <p:sp>
        <p:nvSpPr>
          <p:cNvPr id="20503" name="Line 22"/>
          <p:cNvSpPr>
            <a:spLocks noChangeShapeType="1"/>
          </p:cNvSpPr>
          <p:nvPr/>
        </p:nvSpPr>
        <p:spPr bwMode="auto">
          <a:xfrm>
            <a:off x="8153400" y="1908464"/>
            <a:ext cx="0" cy="438871"/>
          </a:xfrm>
          <a:prstGeom prst="line">
            <a:avLst/>
          </a:prstGeom>
          <a:noFill/>
          <a:ln w="9525">
            <a:solidFill>
              <a:schemeClr val="tx1"/>
            </a:solidFill>
            <a:round/>
            <a:headEnd/>
            <a:tailEnd type="triangle" w="med" len="me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rebuchet MS" panose="020B0603020202020204"/>
              <a:ea typeface="+mn-ea"/>
              <a:cs typeface="+mn-cs"/>
            </a:endParaRPr>
          </a:p>
        </p:txBody>
      </p:sp>
      <p:sp>
        <p:nvSpPr>
          <p:cNvPr id="20504" name="Line 23"/>
          <p:cNvSpPr>
            <a:spLocks noChangeShapeType="1"/>
          </p:cNvSpPr>
          <p:nvPr/>
        </p:nvSpPr>
        <p:spPr bwMode="auto">
          <a:xfrm flipH="1">
            <a:off x="1496290" y="2346324"/>
            <a:ext cx="6657109" cy="76200"/>
          </a:xfrm>
          <a:prstGeom prst="line">
            <a:avLst/>
          </a:prstGeom>
          <a:noFill/>
          <a:ln w="9525">
            <a:solidFill>
              <a:schemeClr val="tx1"/>
            </a:solidFill>
            <a:round/>
            <a:headEnd/>
            <a:tailEnd type="triangle" w="med" len="me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rebuchet MS" panose="020B0603020202020204"/>
              <a:ea typeface="+mn-ea"/>
              <a:cs typeface="+mn-cs"/>
            </a:endParaRPr>
          </a:p>
        </p:txBody>
      </p:sp>
      <p:sp>
        <p:nvSpPr>
          <p:cNvPr id="20505" name="Line 24"/>
          <p:cNvSpPr>
            <a:spLocks noChangeShapeType="1"/>
          </p:cNvSpPr>
          <p:nvPr/>
        </p:nvSpPr>
        <p:spPr bwMode="auto">
          <a:xfrm>
            <a:off x="1524000" y="2492376"/>
            <a:ext cx="0" cy="457200"/>
          </a:xfrm>
          <a:prstGeom prst="line">
            <a:avLst/>
          </a:prstGeom>
          <a:noFill/>
          <a:ln w="9525">
            <a:solidFill>
              <a:schemeClr val="tx1"/>
            </a:solidFill>
            <a:round/>
            <a:headEnd/>
            <a:tailEnd type="triangle" w="med" len="me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rebuchet MS" panose="020B0603020202020204"/>
              <a:ea typeface="+mn-ea"/>
              <a:cs typeface="+mn-cs"/>
            </a:endParaRPr>
          </a:p>
        </p:txBody>
      </p:sp>
      <p:sp>
        <p:nvSpPr>
          <p:cNvPr id="20507" name="Line 26"/>
          <p:cNvSpPr>
            <a:spLocks noChangeShapeType="1"/>
          </p:cNvSpPr>
          <p:nvPr/>
        </p:nvSpPr>
        <p:spPr bwMode="auto">
          <a:xfrm>
            <a:off x="6270038" y="3686173"/>
            <a:ext cx="664162" cy="0"/>
          </a:xfrm>
          <a:prstGeom prst="line">
            <a:avLst/>
          </a:prstGeom>
          <a:noFill/>
          <a:ln w="9525">
            <a:solidFill>
              <a:schemeClr val="tx1"/>
            </a:solidFill>
            <a:round/>
            <a:headEnd/>
            <a:tailEnd type="triangle" w="med" len="me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rebuchet MS" panose="020B0603020202020204"/>
              <a:ea typeface="+mn-ea"/>
              <a:cs typeface="+mn-cs"/>
            </a:endParaRPr>
          </a:p>
        </p:txBody>
      </p:sp>
      <p:cxnSp>
        <p:nvCxnSpPr>
          <p:cNvPr id="20508" name="AutoShape 27"/>
          <p:cNvCxnSpPr>
            <a:cxnSpLocks noChangeShapeType="1"/>
          </p:cNvCxnSpPr>
          <p:nvPr/>
        </p:nvCxnSpPr>
        <p:spPr bwMode="auto">
          <a:xfrm rot="10800000" flipV="1">
            <a:off x="9134950" y="3657600"/>
            <a:ext cx="1600200" cy="914400"/>
          </a:xfrm>
          <a:prstGeom prst="curvedConnector3">
            <a:avLst>
              <a:gd name="adj1" fmla="val -64836"/>
            </a:avLst>
          </a:prstGeom>
          <a:noFill/>
          <a:ln w="9525">
            <a:solidFill>
              <a:schemeClr val="tx1"/>
            </a:solidFill>
            <a:round/>
            <a:headEnd/>
            <a:tailEnd type="triangle" w="med" len="med"/>
          </a:ln>
        </p:spPr>
      </p:cxnSp>
      <p:sp>
        <p:nvSpPr>
          <p:cNvPr id="20509" name="Line 28"/>
          <p:cNvSpPr>
            <a:spLocks noChangeShapeType="1"/>
          </p:cNvSpPr>
          <p:nvPr/>
        </p:nvSpPr>
        <p:spPr bwMode="auto">
          <a:xfrm>
            <a:off x="8944450" y="5340927"/>
            <a:ext cx="628496" cy="646684"/>
          </a:xfrm>
          <a:prstGeom prst="line">
            <a:avLst/>
          </a:prstGeom>
          <a:noFill/>
          <a:ln w="9525">
            <a:solidFill>
              <a:schemeClr val="tx1"/>
            </a:solidFill>
            <a:round/>
            <a:headEnd/>
            <a:tailEnd type="triangle" w="med" len="me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rebuchet MS" panose="020B0603020202020204"/>
              <a:ea typeface="+mn-ea"/>
              <a:cs typeface="+mn-cs"/>
            </a:endParaRPr>
          </a:p>
        </p:txBody>
      </p:sp>
      <p:sp>
        <p:nvSpPr>
          <p:cNvPr id="20510" name="Rectangle 29"/>
          <p:cNvSpPr>
            <a:spLocks noChangeArrowheads="1"/>
          </p:cNvSpPr>
          <p:nvPr/>
        </p:nvSpPr>
        <p:spPr bwMode="auto">
          <a:xfrm>
            <a:off x="1524000" y="6096000"/>
            <a:ext cx="6019800" cy="762000"/>
          </a:xfrm>
          <a:prstGeom prst="rect">
            <a:avLst/>
          </a:prstGeom>
          <a:solidFill>
            <a:schemeClr val="accent1"/>
          </a:solidFill>
          <a:ln w="9525">
            <a:solidFill>
              <a:schemeClr val="tx1"/>
            </a:solidFill>
            <a:miter lim="800000"/>
            <a:headEnd/>
            <a:tailEnd/>
          </a:ln>
        </p:spPr>
        <p:txBody>
          <a:bodyPr wrap="none"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Monotype Sorts"/>
              <a:ea typeface="+mn-ea"/>
              <a:cs typeface="+mn-cs"/>
            </a:endParaRPr>
          </a:p>
        </p:txBody>
      </p:sp>
      <p:sp>
        <p:nvSpPr>
          <p:cNvPr id="20511" name="WordArt 30"/>
          <p:cNvSpPr>
            <a:spLocks noChangeArrowheads="1" noChangeShapeType="1" noTextEdit="1"/>
          </p:cNvSpPr>
          <p:nvPr/>
        </p:nvSpPr>
        <p:spPr bwMode="auto">
          <a:xfrm>
            <a:off x="1524000" y="6248400"/>
            <a:ext cx="6019800" cy="419100"/>
          </a:xfrm>
          <a:prstGeom prst="rect">
            <a:avLst/>
          </a:prstGeom>
        </p:spPr>
        <p:txBody>
          <a:bodyPr wrap="none" fromWordArt="1">
            <a:prstTxWarp prst="textPlain">
              <a:avLst>
                <a:gd name="adj" fmla="val 50000"/>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0" cap="none" spc="0" normalizeH="0" baseline="0" noProof="0">
                <a:ln w="19050">
                  <a:solidFill>
                    <a:srgbClr val="99CCFF"/>
                  </a:solidFill>
                  <a:round/>
                  <a:headEnd/>
                  <a:tailEnd/>
                </a:ln>
                <a:solidFill>
                  <a:srgbClr val="0066CC"/>
                </a:solidFill>
                <a:effectLst>
                  <a:outerShdw dist="35921" dir="2700000" algn="ctr" rotWithShape="0">
                    <a:srgbClr val="990000"/>
                  </a:outerShdw>
                </a:effectLst>
                <a:uLnTx/>
                <a:uFillTx/>
                <a:latin typeface="Impact"/>
                <a:ea typeface="+mn-ea"/>
                <a:cs typeface="+mn-cs"/>
              </a:rPr>
              <a:t>STANDARDS DEVELOPMENT PROCESS</a:t>
            </a:r>
          </a:p>
        </p:txBody>
      </p:sp>
      <p:sp>
        <p:nvSpPr>
          <p:cNvPr id="20512" name="Rectangle 32"/>
          <p:cNvSpPr>
            <a:spLocks noChangeArrowheads="1"/>
          </p:cNvSpPr>
          <p:nvPr/>
        </p:nvSpPr>
        <p:spPr bwMode="auto">
          <a:xfrm>
            <a:off x="4507270" y="3686173"/>
            <a:ext cx="1328738" cy="396875"/>
          </a:xfrm>
          <a:prstGeom prst="rect">
            <a:avLst/>
          </a:prstGeom>
          <a:noFill/>
          <a:ln w="9525">
            <a:noFill/>
            <a:miter lim="800000"/>
            <a:headEnd/>
            <a:tailEnd/>
          </a:ln>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2000" b="0" i="0" u="none" strike="noStrike" kern="1200" cap="none" spc="0" normalizeH="0" baseline="0" noProof="0" dirty="0">
                <a:ln>
                  <a:noFill/>
                </a:ln>
                <a:solidFill>
                  <a:prstClr val="black"/>
                </a:solidFill>
                <a:effectLst/>
                <a:uLnTx/>
                <a:uFillTx/>
                <a:latin typeface="Trebuchet MS" panose="020B0603020202020204"/>
                <a:ea typeface="+mn-ea"/>
                <a:cs typeface="+mn-cs"/>
              </a:rPr>
              <a:t>MEETING</a:t>
            </a:r>
          </a:p>
        </p:txBody>
      </p:sp>
      <p:sp>
        <p:nvSpPr>
          <p:cNvPr id="20513" name="Rectangle 33"/>
          <p:cNvSpPr>
            <a:spLocks noChangeArrowheads="1"/>
          </p:cNvSpPr>
          <p:nvPr/>
        </p:nvSpPr>
        <p:spPr bwMode="auto">
          <a:xfrm>
            <a:off x="6934200" y="3124200"/>
            <a:ext cx="838200" cy="685800"/>
          </a:xfrm>
          <a:prstGeom prst="rect">
            <a:avLst/>
          </a:prstGeom>
          <a:solidFill>
            <a:srgbClr val="BFFDC5"/>
          </a:solidFill>
          <a:ln w="9525">
            <a:solidFill>
              <a:schemeClr val="tx1"/>
            </a:solidFill>
            <a:miter lim="800000"/>
            <a:headEnd/>
            <a:tailEnd/>
          </a:ln>
        </p:spPr>
        <p:txBody>
          <a:bodyPr wrap="none"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US" sz="2000" b="0" i="0" u="none" strike="noStrike" kern="1200" cap="none" spc="0" normalizeH="0" baseline="0" noProof="0" dirty="0">
                <a:ln>
                  <a:noFill/>
                </a:ln>
                <a:solidFill>
                  <a:prstClr val="black"/>
                </a:solidFill>
                <a:effectLst/>
                <a:uLnTx/>
                <a:uFillTx/>
                <a:latin typeface="Trebuchet MS" panose="020B0603020202020204"/>
                <a:ea typeface="+mn-ea"/>
                <a:cs typeface="+mn-cs"/>
              </a:rPr>
              <a:t>WC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US" sz="2000" b="0" i="0" u="none" strike="noStrike" kern="1200" cap="none" spc="0" normalizeH="0" baseline="0" noProof="0" dirty="0">
                <a:ln>
                  <a:noFill/>
                </a:ln>
                <a:solidFill>
                  <a:prstClr val="black"/>
                </a:solidFill>
                <a:effectLst/>
                <a:uLnTx/>
                <a:uFillTx/>
                <a:latin typeface="Trebuchet MS" panose="020B0603020202020204"/>
                <a:ea typeface="+mn-ea"/>
                <a:cs typeface="+mn-cs"/>
              </a:rPr>
              <a:t>DRAFT</a:t>
            </a:r>
          </a:p>
        </p:txBody>
      </p:sp>
      <p:sp>
        <p:nvSpPr>
          <p:cNvPr id="20514" name="Line 34"/>
          <p:cNvSpPr>
            <a:spLocks noChangeShapeType="1"/>
          </p:cNvSpPr>
          <p:nvPr/>
        </p:nvSpPr>
        <p:spPr bwMode="auto">
          <a:xfrm flipV="1">
            <a:off x="7848600" y="3477202"/>
            <a:ext cx="1143000" cy="27997"/>
          </a:xfrm>
          <a:prstGeom prst="line">
            <a:avLst/>
          </a:prstGeom>
          <a:noFill/>
          <a:ln w="9525">
            <a:solidFill>
              <a:schemeClr val="tx1"/>
            </a:solidFill>
            <a:round/>
            <a:headEnd/>
            <a:tailEnd type="triangle" w="med" len="me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rebuchet MS" panose="020B0603020202020204"/>
              <a:ea typeface="+mn-ea"/>
              <a:cs typeface="+mn-cs"/>
            </a:endParaRPr>
          </a:p>
        </p:txBody>
      </p:sp>
      <p:sp>
        <p:nvSpPr>
          <p:cNvPr id="20515" name="Line 35"/>
          <p:cNvSpPr>
            <a:spLocks noChangeShapeType="1"/>
          </p:cNvSpPr>
          <p:nvPr/>
        </p:nvSpPr>
        <p:spPr bwMode="auto">
          <a:xfrm flipV="1">
            <a:off x="8305800" y="5891791"/>
            <a:ext cx="1143000" cy="61184"/>
          </a:xfrm>
          <a:prstGeom prst="line">
            <a:avLst/>
          </a:prstGeom>
          <a:noFill/>
          <a:ln w="9525">
            <a:solidFill>
              <a:schemeClr val="tx1"/>
            </a:solidFill>
            <a:round/>
            <a:headEnd/>
            <a:tailEnd type="triangle" w="med" len="me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rebuchet MS" panose="020B0603020202020204"/>
              <a:ea typeface="+mn-ea"/>
              <a:cs typeface="+mn-cs"/>
            </a:endParaRPr>
          </a:p>
        </p:txBody>
      </p:sp>
      <p:sp>
        <p:nvSpPr>
          <p:cNvPr id="20516" name="Rectangle 36"/>
          <p:cNvSpPr>
            <a:spLocks noChangeArrowheads="1"/>
          </p:cNvSpPr>
          <p:nvPr/>
        </p:nvSpPr>
        <p:spPr bwMode="auto">
          <a:xfrm>
            <a:off x="5410200" y="5610659"/>
            <a:ext cx="2895600" cy="609600"/>
          </a:xfrm>
          <a:prstGeom prst="rect">
            <a:avLst/>
          </a:prstGeom>
          <a:solidFill>
            <a:srgbClr val="FFCCFF"/>
          </a:solidFill>
          <a:ln w="9525">
            <a:solidFill>
              <a:schemeClr val="tx1"/>
            </a:solidFill>
            <a:miter lim="800000"/>
            <a:headEnd/>
            <a:tailEnd/>
          </a:ln>
        </p:spPr>
        <p:txBody>
          <a:bodyPr wrap="none"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US" sz="2000" b="0" i="0" u="none" strike="noStrike" kern="1200" cap="none" spc="0" normalizeH="0" baseline="0" noProof="0" dirty="0">
                <a:ln>
                  <a:noFill/>
                </a:ln>
                <a:solidFill>
                  <a:prstClr val="black"/>
                </a:solidFill>
                <a:effectLst/>
                <a:uLnTx/>
                <a:uFillTx/>
                <a:latin typeface="Trebuchet MS" panose="020B0603020202020204"/>
                <a:ea typeface="+mn-ea"/>
                <a:cs typeface="+mn-cs"/>
              </a:rPr>
              <a:t>ADOPTION BY DIVISION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US" sz="2000" b="0" i="0" u="none" strike="noStrike" kern="1200" cap="none" spc="0" normalizeH="0" baseline="0" noProof="0" dirty="0">
                <a:ln>
                  <a:noFill/>
                </a:ln>
                <a:solidFill>
                  <a:prstClr val="black"/>
                </a:solidFill>
                <a:effectLst/>
                <a:uLnTx/>
                <a:uFillTx/>
                <a:latin typeface="Trebuchet MS" panose="020B0603020202020204"/>
                <a:ea typeface="+mn-ea"/>
                <a:cs typeface="+mn-cs"/>
              </a:rPr>
              <a:t>COUNCIL</a:t>
            </a:r>
          </a:p>
        </p:txBody>
      </p:sp>
      <p:sp>
        <p:nvSpPr>
          <p:cNvPr id="20517" name="Rectangle 38"/>
          <p:cNvSpPr>
            <a:spLocks noChangeArrowheads="1"/>
          </p:cNvSpPr>
          <p:nvPr/>
        </p:nvSpPr>
        <p:spPr bwMode="auto">
          <a:xfrm>
            <a:off x="10678391" y="4699465"/>
            <a:ext cx="1371600" cy="609600"/>
          </a:xfrm>
          <a:prstGeom prst="rect">
            <a:avLst/>
          </a:prstGeom>
          <a:solidFill>
            <a:srgbClr val="BFFDC5"/>
          </a:solidFill>
          <a:ln w="9525">
            <a:solidFill>
              <a:schemeClr val="tx1"/>
            </a:solidFill>
            <a:miter lim="800000"/>
            <a:headEnd/>
            <a:tailEnd/>
          </a:ln>
        </p:spPr>
        <p:txBody>
          <a:bodyPr wrap="none"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US" sz="2000" b="0" i="0" u="none" strike="noStrike" kern="1200" cap="none" spc="0" normalizeH="0" baseline="0" noProof="0" dirty="0">
                <a:ln>
                  <a:noFill/>
                </a:ln>
                <a:solidFill>
                  <a:prstClr val="black"/>
                </a:solidFill>
                <a:effectLst/>
                <a:uLnTx/>
                <a:uFillTx/>
                <a:latin typeface="Trebuchet MS" panose="020B0603020202020204"/>
                <a:ea typeface="+mn-ea"/>
                <a:cs typeface="+mn-cs"/>
              </a:rPr>
              <a:t>F-DRAFT</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US" sz="2000" b="0" i="0" u="none" strike="noStrike" kern="1200" cap="none" spc="0" normalizeH="0" baseline="0" noProof="0" dirty="0">
                <a:ln>
                  <a:noFill/>
                </a:ln>
                <a:solidFill>
                  <a:prstClr val="black"/>
                </a:solidFill>
                <a:effectLst/>
                <a:uLnTx/>
                <a:uFillTx/>
                <a:latin typeface="Trebuchet MS" panose="020B0603020202020204"/>
                <a:ea typeface="+mn-ea"/>
                <a:cs typeface="+mn-cs"/>
              </a:rPr>
              <a:t>STANDARD</a:t>
            </a:r>
          </a:p>
        </p:txBody>
      </p:sp>
      <p:sp>
        <p:nvSpPr>
          <p:cNvPr id="20518" name="Rectangle 39"/>
          <p:cNvSpPr>
            <a:spLocks noChangeArrowheads="1"/>
          </p:cNvSpPr>
          <p:nvPr/>
        </p:nvSpPr>
        <p:spPr bwMode="auto">
          <a:xfrm>
            <a:off x="7756788" y="4929765"/>
            <a:ext cx="1371600" cy="396875"/>
          </a:xfrm>
          <a:prstGeom prst="rect">
            <a:avLst/>
          </a:prstGeom>
          <a:noFill/>
          <a:ln w="9525">
            <a:noFill/>
            <a:miter lim="800000"/>
            <a:headEnd/>
            <a:tailEnd/>
          </a:ln>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2000" b="0" i="0" u="none" strike="noStrike" kern="1200" cap="none" spc="0" normalizeH="0" baseline="0" noProof="0" dirty="0">
                <a:ln>
                  <a:noFill/>
                </a:ln>
                <a:solidFill>
                  <a:prstClr val="black"/>
                </a:solidFill>
                <a:effectLst/>
                <a:uLnTx/>
                <a:uFillTx/>
                <a:latin typeface="Trebuchet MS" panose="020B0603020202020204"/>
                <a:ea typeface="+mn-ea"/>
                <a:cs typeface="+mn-cs"/>
              </a:rPr>
              <a:t>MEETING</a:t>
            </a:r>
          </a:p>
        </p:txBody>
      </p:sp>
      <p:sp>
        <p:nvSpPr>
          <p:cNvPr id="20519" name="Line 40"/>
          <p:cNvSpPr>
            <a:spLocks noChangeShapeType="1"/>
          </p:cNvSpPr>
          <p:nvPr/>
        </p:nvSpPr>
        <p:spPr bwMode="auto">
          <a:xfrm flipH="1">
            <a:off x="9134950" y="5063836"/>
            <a:ext cx="1529586" cy="523588"/>
          </a:xfrm>
          <a:prstGeom prst="line">
            <a:avLst/>
          </a:prstGeom>
          <a:noFill/>
          <a:ln w="9525">
            <a:solidFill>
              <a:schemeClr val="tx1"/>
            </a:solidFill>
            <a:round/>
            <a:headEnd/>
            <a:tailEnd type="triangle" w="med" len="me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rebuchet MS" panose="020B0603020202020204"/>
              <a:ea typeface="+mn-ea"/>
              <a:cs typeface="+mn-cs"/>
            </a:endParaRPr>
          </a:p>
        </p:txBody>
      </p:sp>
      <p:pic>
        <p:nvPicPr>
          <p:cNvPr id="20520" name="Picture 41" descr="PE01561_"/>
          <p:cNvPicPr>
            <a:picLocks noChangeAspect="1" noChangeArrowheads="1"/>
          </p:cNvPicPr>
          <p:nvPr/>
        </p:nvPicPr>
        <p:blipFill>
          <a:blip r:embed="rId2"/>
          <a:srcRect/>
          <a:stretch>
            <a:fillRect/>
          </a:stretch>
        </p:blipFill>
        <p:spPr bwMode="auto">
          <a:xfrm>
            <a:off x="4105338" y="2468562"/>
            <a:ext cx="1905000" cy="990600"/>
          </a:xfrm>
          <a:prstGeom prst="rect">
            <a:avLst/>
          </a:prstGeom>
          <a:noFill/>
          <a:ln w="9525">
            <a:noFill/>
            <a:miter lim="800000"/>
            <a:headEnd/>
            <a:tailEnd/>
          </a:ln>
        </p:spPr>
      </p:pic>
      <p:pic>
        <p:nvPicPr>
          <p:cNvPr id="20521" name="Picture 42" descr="PE01561_"/>
          <p:cNvPicPr>
            <a:picLocks noChangeAspect="1" noChangeArrowheads="1"/>
          </p:cNvPicPr>
          <p:nvPr/>
        </p:nvPicPr>
        <p:blipFill>
          <a:blip r:embed="rId2"/>
          <a:srcRect/>
          <a:stretch>
            <a:fillRect/>
          </a:stretch>
        </p:blipFill>
        <p:spPr bwMode="auto">
          <a:xfrm>
            <a:off x="7438133" y="4084638"/>
            <a:ext cx="1676400" cy="685800"/>
          </a:xfrm>
          <a:prstGeom prst="rect">
            <a:avLst/>
          </a:prstGeom>
          <a:noFill/>
          <a:ln w="9525">
            <a:noFill/>
            <a:miter lim="800000"/>
            <a:headEnd/>
            <a:tailEnd/>
          </a:ln>
        </p:spPr>
      </p:pic>
      <p:sp>
        <p:nvSpPr>
          <p:cNvPr id="20523" name="Slide Number Placeholder 1"/>
          <p:cNvSpPr>
            <a:spLocks noGrp="1"/>
          </p:cNvSpPr>
          <p:nvPr>
            <p:ph type="sldNum" sz="quarter" idx="12"/>
          </p:nvPr>
        </p:nvSpPr>
        <p:spPr bwMode="auto">
          <a:noFill/>
          <a:ln>
            <a:miter lim="800000"/>
            <a:headEnd/>
            <a:tailEnd/>
          </a:ln>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291BD00-B43A-4521-B2A9-B3CF983C562F}" type="slidenum">
              <a:rPr kumimoji="0" lang="en-US" sz="900" b="0" i="0" u="none" strike="noStrike" kern="1200" cap="none" spc="0" normalizeH="0" baseline="0" noProof="0">
                <a:ln>
                  <a:noFill/>
                </a:ln>
                <a:solidFill>
                  <a:srgbClr val="5FCBEF"/>
                </a:solidFill>
                <a:effectLst/>
                <a:uLnTx/>
                <a:uFillTx/>
                <a:latin typeface="Trebuchet MS" panose="020B0603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US" sz="900" b="0" i="0" u="none" strike="noStrike" kern="1200" cap="none" spc="0" normalizeH="0" baseline="0" noProof="0">
              <a:ln>
                <a:noFill/>
              </a:ln>
              <a:solidFill>
                <a:srgbClr val="5FCBEF"/>
              </a:solidFill>
              <a:effectLst/>
              <a:uLnTx/>
              <a:uFillTx/>
              <a:latin typeface="Trebuchet MS" panose="020B0603020202020204"/>
              <a:ea typeface="+mn-ea"/>
              <a:cs typeface="+mn-cs"/>
            </a:endParaRPr>
          </a:p>
        </p:txBody>
      </p:sp>
      <p:pic>
        <p:nvPicPr>
          <p:cNvPr id="44" name="Picture 6" descr="Animation1"/>
          <p:cNvPicPr>
            <a:picLocks noChangeAspect="1" noChangeArrowheads="1" noCrop="1"/>
          </p:cNvPicPr>
          <p:nvPr/>
        </p:nvPicPr>
        <p:blipFill>
          <a:blip r:embed="rId3"/>
          <a:srcRect/>
          <a:stretch>
            <a:fillRect/>
          </a:stretch>
        </p:blipFill>
        <p:spPr bwMode="auto">
          <a:xfrm>
            <a:off x="10715297" y="362607"/>
            <a:ext cx="1143000" cy="1030288"/>
          </a:xfrm>
          <a:prstGeom prst="rect">
            <a:avLst/>
          </a:prstGeom>
          <a:noFill/>
          <a:ln w="9525">
            <a:noFill/>
            <a:miter lim="800000"/>
            <a:headEnd/>
            <a:tailEnd/>
          </a:ln>
        </p:spPr>
      </p:pic>
    </p:spTree>
    <p:extLst>
      <p:ext uri="{BB962C8B-B14F-4D97-AF65-F5344CB8AC3E}">
        <p14:creationId xmlns:p14="http://schemas.microsoft.com/office/powerpoint/2010/main" val="96624457"/>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EF3761-D0C9-402D-ADDB-E566AEDE4B31}"/>
              </a:ext>
            </a:extLst>
          </p:cNvPr>
          <p:cNvSpPr>
            <a:spLocks noGrp="1"/>
          </p:cNvSpPr>
          <p:nvPr>
            <p:ph type="title"/>
          </p:nvPr>
        </p:nvSpPr>
        <p:spPr/>
        <p:txBody>
          <a:bodyPr/>
          <a:lstStyle/>
          <a:p>
            <a:pPr algn="ctr"/>
            <a:r>
              <a:rPr lang="en-US" dirty="0">
                <a:latin typeface="Times New Roman" panose="02020603050405020304" pitchFamily="18" charset="0"/>
                <a:cs typeface="Times New Roman" panose="02020603050405020304" pitchFamily="18" charset="0"/>
              </a:rPr>
              <a:t>DEVELOPMENT OF A PROJECT</a:t>
            </a:r>
            <a:endParaRPr lang="en-IN" dirty="0">
              <a:latin typeface="Times New Roman" panose="02020603050405020304" pitchFamily="18" charset="0"/>
              <a:cs typeface="Times New Roman" panose="02020603050405020304" pitchFamily="18" charset="0"/>
            </a:endParaRPr>
          </a:p>
        </p:txBody>
      </p:sp>
      <p:graphicFrame>
        <p:nvGraphicFramePr>
          <p:cNvPr id="4" name="Content Placeholder 3">
            <a:extLst>
              <a:ext uri="{FF2B5EF4-FFF2-40B4-BE49-F238E27FC236}">
                <a16:creationId xmlns:a16="http://schemas.microsoft.com/office/drawing/2014/main" id="{3649BAD2-AB4C-493B-852B-D0A1DFAF5CA9}"/>
              </a:ext>
            </a:extLst>
          </p:cNvPr>
          <p:cNvGraphicFramePr>
            <a:graphicFrameLocks noGrp="1"/>
          </p:cNvGraphicFramePr>
          <p:nvPr>
            <p:ph idx="1"/>
            <p:extLst>
              <p:ext uri="{D42A27DB-BD31-4B8C-83A1-F6EECF244321}">
                <p14:modId xmlns:p14="http://schemas.microsoft.com/office/powerpoint/2010/main" val="1046491583"/>
              </p:ext>
            </p:extLst>
          </p:nvPr>
        </p:nvGraphicFramePr>
        <p:xfrm>
          <a:off x="318653" y="2046000"/>
          <a:ext cx="11499276" cy="4138313"/>
        </p:xfrm>
        <a:graphic>
          <a:graphicData uri="http://schemas.openxmlformats.org/drawingml/2006/table">
            <a:tbl>
              <a:tblPr firstRow="1" bandRow="1">
                <a:tableStyleId>{5C22544A-7EE6-4342-B048-85BDC9FD1C3A}</a:tableStyleId>
              </a:tblPr>
              <a:tblGrid>
                <a:gridCol w="1916546">
                  <a:extLst>
                    <a:ext uri="{9D8B030D-6E8A-4147-A177-3AD203B41FA5}">
                      <a16:colId xmlns:a16="http://schemas.microsoft.com/office/drawing/2014/main" val="3511039229"/>
                    </a:ext>
                  </a:extLst>
                </a:gridCol>
                <a:gridCol w="1916546">
                  <a:extLst>
                    <a:ext uri="{9D8B030D-6E8A-4147-A177-3AD203B41FA5}">
                      <a16:colId xmlns:a16="http://schemas.microsoft.com/office/drawing/2014/main" val="999446264"/>
                    </a:ext>
                  </a:extLst>
                </a:gridCol>
                <a:gridCol w="1916546">
                  <a:extLst>
                    <a:ext uri="{9D8B030D-6E8A-4147-A177-3AD203B41FA5}">
                      <a16:colId xmlns:a16="http://schemas.microsoft.com/office/drawing/2014/main" val="381872110"/>
                    </a:ext>
                  </a:extLst>
                </a:gridCol>
                <a:gridCol w="1916546">
                  <a:extLst>
                    <a:ext uri="{9D8B030D-6E8A-4147-A177-3AD203B41FA5}">
                      <a16:colId xmlns:a16="http://schemas.microsoft.com/office/drawing/2014/main" val="4236000063"/>
                    </a:ext>
                  </a:extLst>
                </a:gridCol>
                <a:gridCol w="1916546">
                  <a:extLst>
                    <a:ext uri="{9D8B030D-6E8A-4147-A177-3AD203B41FA5}">
                      <a16:colId xmlns:a16="http://schemas.microsoft.com/office/drawing/2014/main" val="661195461"/>
                    </a:ext>
                  </a:extLst>
                </a:gridCol>
                <a:gridCol w="1916546">
                  <a:extLst>
                    <a:ext uri="{9D8B030D-6E8A-4147-A177-3AD203B41FA5}">
                      <a16:colId xmlns:a16="http://schemas.microsoft.com/office/drawing/2014/main" val="2806396125"/>
                    </a:ext>
                  </a:extLst>
                </a:gridCol>
              </a:tblGrid>
              <a:tr h="1057418">
                <a:tc>
                  <a:txBody>
                    <a:bodyPr/>
                    <a:lstStyle/>
                    <a:p>
                      <a:pPr algn="ctr"/>
                      <a:r>
                        <a:rPr lang="en-US" sz="2200" dirty="0">
                          <a:solidFill>
                            <a:schemeClr val="tx1"/>
                          </a:solidFill>
                        </a:rPr>
                        <a:t>PROJECT STAGE</a:t>
                      </a:r>
                      <a:endParaRPr lang="en-IN" sz="2200" dirty="0">
                        <a:solidFill>
                          <a:schemeClr val="tx1"/>
                        </a:solidFill>
                      </a:endParaRPr>
                    </a:p>
                  </a:txBody>
                  <a:tcPr>
                    <a:solidFill>
                      <a:schemeClr val="bg2">
                        <a:lumMod val="90000"/>
                      </a:schemeClr>
                    </a:solidFill>
                  </a:tcPr>
                </a:tc>
                <a:tc>
                  <a:txBody>
                    <a:bodyPr/>
                    <a:lstStyle/>
                    <a:p>
                      <a:pPr algn="ctr"/>
                      <a:r>
                        <a:rPr lang="en-US" sz="2200" dirty="0">
                          <a:solidFill>
                            <a:schemeClr val="tx1"/>
                          </a:solidFill>
                        </a:rPr>
                        <a:t>PROPOSAL STAGE</a:t>
                      </a:r>
                      <a:endParaRPr lang="en-IN" sz="2200" dirty="0">
                        <a:solidFill>
                          <a:schemeClr val="tx1"/>
                        </a:solidFill>
                      </a:endParaRPr>
                    </a:p>
                  </a:txBody>
                  <a:tcPr>
                    <a:solidFill>
                      <a:schemeClr val="bg2">
                        <a:lumMod val="90000"/>
                      </a:schemeClr>
                    </a:solidFill>
                  </a:tcPr>
                </a:tc>
                <a:tc>
                  <a:txBody>
                    <a:bodyPr/>
                    <a:lstStyle/>
                    <a:p>
                      <a:pPr algn="ctr"/>
                      <a:r>
                        <a:rPr lang="en-US" sz="2200" dirty="0">
                          <a:solidFill>
                            <a:schemeClr val="tx1"/>
                          </a:solidFill>
                        </a:rPr>
                        <a:t>PREPARATORY STAGE</a:t>
                      </a:r>
                      <a:endParaRPr lang="en-IN" sz="2200" dirty="0">
                        <a:solidFill>
                          <a:schemeClr val="tx1"/>
                        </a:solidFill>
                      </a:endParaRPr>
                    </a:p>
                  </a:txBody>
                  <a:tcPr>
                    <a:solidFill>
                      <a:schemeClr val="bg2">
                        <a:lumMod val="90000"/>
                      </a:schemeClr>
                    </a:solidFill>
                  </a:tcPr>
                </a:tc>
                <a:tc>
                  <a:txBody>
                    <a:bodyPr/>
                    <a:lstStyle/>
                    <a:p>
                      <a:pPr algn="ctr"/>
                      <a:r>
                        <a:rPr lang="en-US" sz="2200" dirty="0">
                          <a:solidFill>
                            <a:schemeClr val="tx1"/>
                          </a:solidFill>
                        </a:rPr>
                        <a:t>COMMITTEE STAGE</a:t>
                      </a:r>
                      <a:endParaRPr lang="en-IN" sz="2200" dirty="0">
                        <a:solidFill>
                          <a:schemeClr val="tx1"/>
                        </a:solidFill>
                      </a:endParaRPr>
                    </a:p>
                  </a:txBody>
                  <a:tcPr>
                    <a:solidFill>
                      <a:schemeClr val="bg2">
                        <a:lumMod val="90000"/>
                      </a:schemeClr>
                    </a:solidFill>
                  </a:tcPr>
                </a:tc>
                <a:tc>
                  <a:txBody>
                    <a:bodyPr/>
                    <a:lstStyle/>
                    <a:p>
                      <a:pPr algn="ctr"/>
                      <a:r>
                        <a:rPr lang="en-US" sz="2200" dirty="0">
                          <a:solidFill>
                            <a:schemeClr val="tx1"/>
                          </a:solidFill>
                        </a:rPr>
                        <a:t>APPROVAL STAGE</a:t>
                      </a:r>
                      <a:endParaRPr lang="en-IN" sz="2200" dirty="0">
                        <a:solidFill>
                          <a:schemeClr val="tx1"/>
                        </a:solidFill>
                      </a:endParaRPr>
                    </a:p>
                  </a:txBody>
                  <a:tcPr>
                    <a:solidFill>
                      <a:schemeClr val="bg2">
                        <a:lumMod val="90000"/>
                      </a:schemeClr>
                    </a:solidFill>
                  </a:tcPr>
                </a:tc>
                <a:tc>
                  <a:txBody>
                    <a:bodyPr/>
                    <a:lstStyle/>
                    <a:p>
                      <a:pPr algn="ctr"/>
                      <a:r>
                        <a:rPr lang="en-US" sz="2200" dirty="0">
                          <a:solidFill>
                            <a:schemeClr val="tx1"/>
                          </a:solidFill>
                        </a:rPr>
                        <a:t>Publication stage</a:t>
                      </a:r>
                      <a:endParaRPr lang="en-IN" sz="2200" dirty="0">
                        <a:solidFill>
                          <a:schemeClr val="tx1"/>
                        </a:solidFill>
                      </a:endParaRPr>
                    </a:p>
                  </a:txBody>
                  <a:tcPr>
                    <a:solidFill>
                      <a:schemeClr val="bg2">
                        <a:lumMod val="90000"/>
                      </a:schemeClr>
                    </a:solidFill>
                  </a:tcPr>
                </a:tc>
                <a:extLst>
                  <a:ext uri="{0D108BD9-81ED-4DB2-BD59-A6C34878D82A}">
                    <a16:rowId xmlns:a16="http://schemas.microsoft.com/office/drawing/2014/main" val="2085378002"/>
                  </a:ext>
                </a:extLst>
              </a:tr>
              <a:tr h="1465455">
                <a:tc>
                  <a:txBody>
                    <a:bodyPr/>
                    <a:lstStyle/>
                    <a:p>
                      <a:r>
                        <a:rPr lang="en-US" sz="2000" dirty="0">
                          <a:latin typeface="Times New Roman" panose="02020603050405020304" pitchFamily="18" charset="0"/>
                          <a:cs typeface="Times New Roman" panose="02020603050405020304" pitchFamily="18" charset="0"/>
                        </a:rPr>
                        <a:t>NORMAL PROCEDURE</a:t>
                      </a:r>
                      <a:endParaRPr lang="en-IN" sz="2000" dirty="0">
                        <a:latin typeface="Times New Roman" panose="02020603050405020304" pitchFamily="18" charset="0"/>
                        <a:cs typeface="Times New Roman" panose="02020603050405020304" pitchFamily="18" charset="0"/>
                      </a:endParaRPr>
                    </a:p>
                  </a:txBody>
                  <a:tcPr>
                    <a:solidFill>
                      <a:schemeClr val="bg2">
                        <a:lumMod val="90000"/>
                      </a:schemeClr>
                    </a:solidFill>
                  </a:tcPr>
                </a:tc>
                <a:tc>
                  <a:txBody>
                    <a:bodyPr/>
                    <a:lstStyle/>
                    <a:p>
                      <a:r>
                        <a:rPr lang="en-US" sz="2000" dirty="0">
                          <a:latin typeface="Times New Roman" panose="02020603050405020304" pitchFamily="18" charset="0"/>
                          <a:cs typeface="Times New Roman" panose="02020603050405020304" pitchFamily="18" charset="0"/>
                        </a:rPr>
                        <a:t>Acceptance of proposal</a:t>
                      </a:r>
                      <a:endParaRPr lang="en-IN" sz="2000" dirty="0">
                        <a:latin typeface="Times New Roman" panose="02020603050405020304" pitchFamily="18" charset="0"/>
                        <a:cs typeface="Times New Roman" panose="02020603050405020304" pitchFamily="18" charset="0"/>
                      </a:endParaRPr>
                    </a:p>
                  </a:txBody>
                  <a:tcPr>
                    <a:solidFill>
                      <a:schemeClr val="bg2">
                        <a:lumMod val="90000"/>
                      </a:schemeClr>
                    </a:solidFill>
                  </a:tcPr>
                </a:tc>
                <a:tc>
                  <a:txBody>
                    <a:bodyPr/>
                    <a:lstStyle/>
                    <a:p>
                      <a:r>
                        <a:rPr lang="en-US" sz="2000" dirty="0">
                          <a:latin typeface="Times New Roman" panose="02020603050405020304" pitchFamily="18" charset="0"/>
                          <a:cs typeface="Times New Roman" panose="02020603050405020304" pitchFamily="18" charset="0"/>
                        </a:rPr>
                        <a:t>Preparation of P/Working Draft</a:t>
                      </a:r>
                      <a:endParaRPr lang="en-IN" sz="2000" dirty="0">
                        <a:latin typeface="Times New Roman" panose="02020603050405020304" pitchFamily="18" charset="0"/>
                        <a:cs typeface="Times New Roman" panose="02020603050405020304" pitchFamily="18" charset="0"/>
                      </a:endParaRPr>
                    </a:p>
                  </a:txBody>
                  <a:tcPr>
                    <a:solidFill>
                      <a:schemeClr val="bg2">
                        <a:lumMod val="90000"/>
                      </a:schemeClr>
                    </a:solidFill>
                  </a:tcPr>
                </a:tc>
                <a:tc>
                  <a:txBody>
                    <a:bodyPr/>
                    <a:lstStyle/>
                    <a:p>
                      <a:r>
                        <a:rPr lang="en-US" sz="2000" dirty="0">
                          <a:latin typeface="Times New Roman" panose="02020603050405020304" pitchFamily="18" charset="0"/>
                          <a:cs typeface="Times New Roman" panose="02020603050405020304" pitchFamily="18" charset="0"/>
                        </a:rPr>
                        <a:t>Development and Acceptance of P- Draft</a:t>
                      </a:r>
                      <a:endParaRPr lang="en-IN" sz="2000" dirty="0">
                        <a:latin typeface="Times New Roman" panose="02020603050405020304" pitchFamily="18" charset="0"/>
                        <a:cs typeface="Times New Roman" panose="02020603050405020304" pitchFamily="18" charset="0"/>
                      </a:endParaRPr>
                    </a:p>
                  </a:txBody>
                  <a:tcPr>
                    <a:solidFill>
                      <a:schemeClr val="bg2">
                        <a:lumMod val="90000"/>
                      </a:schemeClr>
                    </a:solidFill>
                  </a:tcPr>
                </a:tc>
                <a:tc>
                  <a:txBody>
                    <a:bodyPr/>
                    <a:lstStyle/>
                    <a:p>
                      <a:r>
                        <a:rPr lang="en-US" sz="2000" dirty="0">
                          <a:latin typeface="Times New Roman" panose="02020603050405020304" pitchFamily="18" charset="0"/>
                          <a:cs typeface="Times New Roman" panose="02020603050405020304" pitchFamily="18" charset="0"/>
                        </a:rPr>
                        <a:t>Approval of Wide Circulation Draft</a:t>
                      </a:r>
                      <a:endParaRPr lang="en-IN" sz="2000" dirty="0">
                        <a:latin typeface="Times New Roman" panose="02020603050405020304" pitchFamily="18" charset="0"/>
                        <a:cs typeface="Times New Roman" panose="02020603050405020304" pitchFamily="18" charset="0"/>
                      </a:endParaRPr>
                    </a:p>
                  </a:txBody>
                  <a:tcPr>
                    <a:solidFill>
                      <a:schemeClr val="bg2">
                        <a:lumMod val="90000"/>
                      </a:schemeClr>
                    </a:solidFill>
                  </a:tcPr>
                </a:tc>
                <a:tc>
                  <a:txBody>
                    <a:bodyPr/>
                    <a:lstStyle/>
                    <a:p>
                      <a:r>
                        <a:rPr lang="en-US" sz="2000" dirty="0">
                          <a:latin typeface="Times New Roman" panose="02020603050405020304" pitchFamily="18" charset="0"/>
                          <a:cs typeface="Times New Roman" panose="02020603050405020304" pitchFamily="18" charset="0"/>
                        </a:rPr>
                        <a:t>Publication of NATIONAL STANDARD</a:t>
                      </a:r>
                      <a:endParaRPr lang="en-IN" sz="2000" dirty="0">
                        <a:latin typeface="Times New Roman" panose="02020603050405020304" pitchFamily="18" charset="0"/>
                        <a:cs typeface="Times New Roman" panose="02020603050405020304" pitchFamily="18" charset="0"/>
                      </a:endParaRPr>
                    </a:p>
                  </a:txBody>
                  <a:tcPr>
                    <a:solidFill>
                      <a:schemeClr val="bg2">
                        <a:lumMod val="90000"/>
                      </a:schemeClr>
                    </a:solidFill>
                  </a:tcPr>
                </a:tc>
                <a:extLst>
                  <a:ext uri="{0D108BD9-81ED-4DB2-BD59-A6C34878D82A}">
                    <a16:rowId xmlns:a16="http://schemas.microsoft.com/office/drawing/2014/main" val="1446585008"/>
                  </a:ext>
                </a:extLst>
              </a:tr>
              <a:tr h="1465455">
                <a:tc>
                  <a:txBody>
                    <a:bodyPr/>
                    <a:lstStyle/>
                    <a:p>
                      <a:r>
                        <a:rPr lang="en-US" sz="2000" dirty="0">
                          <a:latin typeface="Times New Roman" panose="02020603050405020304" pitchFamily="18" charset="0"/>
                          <a:cs typeface="Times New Roman" panose="02020603050405020304" pitchFamily="18" charset="0"/>
                        </a:rPr>
                        <a:t>ADOPTION OF EXISTING STANDARD</a:t>
                      </a:r>
                      <a:endParaRPr lang="en-IN" sz="2000" dirty="0">
                        <a:latin typeface="Times New Roman" panose="02020603050405020304" pitchFamily="18" charset="0"/>
                        <a:cs typeface="Times New Roman" panose="02020603050405020304" pitchFamily="18" charset="0"/>
                      </a:endParaRPr>
                    </a:p>
                  </a:txBody>
                  <a:tcPr>
                    <a:solidFill>
                      <a:schemeClr val="bg2">
                        <a:lumMod val="90000"/>
                      </a:schemeClr>
                    </a:solidFill>
                  </a:tcPr>
                </a:tc>
                <a:tc>
                  <a:txBody>
                    <a:bodyPr/>
                    <a:lstStyle/>
                    <a:p>
                      <a:r>
                        <a:rPr lang="en-US" sz="2000" dirty="0">
                          <a:latin typeface="Times New Roman" panose="02020603050405020304" pitchFamily="18" charset="0"/>
                          <a:cs typeface="Times New Roman" panose="02020603050405020304" pitchFamily="18" charset="0"/>
                        </a:rPr>
                        <a:t>Acceptance of Proposal</a:t>
                      </a:r>
                      <a:endParaRPr lang="en-IN" sz="2000" dirty="0">
                        <a:latin typeface="Times New Roman" panose="02020603050405020304" pitchFamily="18" charset="0"/>
                        <a:cs typeface="Times New Roman" panose="02020603050405020304" pitchFamily="18" charset="0"/>
                      </a:endParaRPr>
                    </a:p>
                  </a:txBody>
                  <a:tcPr>
                    <a:solidFill>
                      <a:schemeClr val="bg2">
                        <a:lumMod val="90000"/>
                      </a:schemeClr>
                    </a:solidFill>
                  </a:tcPr>
                </a:tc>
                <a:tc>
                  <a:txBody>
                    <a:bodyPr/>
                    <a:lstStyle/>
                    <a:p>
                      <a:endParaRPr lang="en-IN" sz="2000">
                        <a:latin typeface="Times New Roman" panose="02020603050405020304" pitchFamily="18" charset="0"/>
                        <a:cs typeface="Times New Roman" panose="02020603050405020304" pitchFamily="18" charset="0"/>
                      </a:endParaRPr>
                    </a:p>
                  </a:txBody>
                  <a:tcPr>
                    <a:solidFill>
                      <a:schemeClr val="bg2">
                        <a:lumMod val="90000"/>
                      </a:schemeClr>
                    </a:solidFill>
                  </a:tcPr>
                </a:tc>
                <a:tc>
                  <a:txBody>
                    <a:bodyPr/>
                    <a:lstStyle/>
                    <a:p>
                      <a:endParaRPr lang="en-IN" sz="2000" dirty="0">
                        <a:latin typeface="Times New Roman" panose="02020603050405020304" pitchFamily="18" charset="0"/>
                        <a:cs typeface="Times New Roman" panose="02020603050405020304" pitchFamily="18" charset="0"/>
                      </a:endParaRPr>
                    </a:p>
                  </a:txBody>
                  <a:tcPr>
                    <a:solidFill>
                      <a:schemeClr val="bg2">
                        <a:lumMod val="9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latin typeface="Times New Roman" panose="02020603050405020304" pitchFamily="18" charset="0"/>
                          <a:cs typeface="Times New Roman" panose="02020603050405020304" pitchFamily="18" charset="0"/>
                        </a:rPr>
                        <a:t>Approval of Wide Circulation Draft</a:t>
                      </a:r>
                      <a:endParaRPr lang="en-IN" sz="2000" dirty="0">
                        <a:latin typeface="Times New Roman" panose="02020603050405020304" pitchFamily="18" charset="0"/>
                        <a:cs typeface="Times New Roman" panose="02020603050405020304" pitchFamily="18" charset="0"/>
                      </a:endParaRPr>
                    </a:p>
                    <a:p>
                      <a:endParaRPr lang="en-IN" sz="2000" dirty="0">
                        <a:latin typeface="Times New Roman" panose="02020603050405020304" pitchFamily="18" charset="0"/>
                        <a:cs typeface="Times New Roman" panose="02020603050405020304" pitchFamily="18" charset="0"/>
                      </a:endParaRPr>
                    </a:p>
                  </a:txBody>
                  <a:tcPr>
                    <a:solidFill>
                      <a:schemeClr val="bg2">
                        <a:lumMod val="9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latin typeface="Times New Roman" panose="02020603050405020304" pitchFamily="18" charset="0"/>
                          <a:cs typeface="Times New Roman" panose="02020603050405020304" pitchFamily="18" charset="0"/>
                        </a:rPr>
                        <a:t>Publication of NATIONAL STANDARD</a:t>
                      </a:r>
                      <a:endParaRPr lang="en-IN" sz="2000" dirty="0">
                        <a:latin typeface="Times New Roman" panose="02020603050405020304" pitchFamily="18" charset="0"/>
                        <a:cs typeface="Times New Roman" panose="02020603050405020304" pitchFamily="18" charset="0"/>
                      </a:endParaRPr>
                    </a:p>
                    <a:p>
                      <a:endParaRPr lang="en-IN" sz="2000" dirty="0">
                        <a:latin typeface="Times New Roman" panose="02020603050405020304" pitchFamily="18" charset="0"/>
                        <a:cs typeface="Times New Roman" panose="02020603050405020304" pitchFamily="18" charset="0"/>
                      </a:endParaRPr>
                    </a:p>
                  </a:txBody>
                  <a:tcPr>
                    <a:solidFill>
                      <a:schemeClr val="bg2">
                        <a:lumMod val="90000"/>
                      </a:schemeClr>
                    </a:solidFill>
                  </a:tcPr>
                </a:tc>
                <a:extLst>
                  <a:ext uri="{0D108BD9-81ED-4DB2-BD59-A6C34878D82A}">
                    <a16:rowId xmlns:a16="http://schemas.microsoft.com/office/drawing/2014/main" val="3527085161"/>
                  </a:ext>
                </a:extLst>
              </a:tr>
            </a:tbl>
          </a:graphicData>
        </a:graphic>
      </p:graphicFrame>
      <p:cxnSp>
        <p:nvCxnSpPr>
          <p:cNvPr id="6" name="Straight Arrow Connector 5">
            <a:extLst>
              <a:ext uri="{FF2B5EF4-FFF2-40B4-BE49-F238E27FC236}">
                <a16:creationId xmlns:a16="http://schemas.microsoft.com/office/drawing/2014/main" id="{B184EABF-94EB-44EB-8C25-B7C9E71A2D2C}"/>
              </a:ext>
            </a:extLst>
          </p:cNvPr>
          <p:cNvCxnSpPr/>
          <p:nvPr/>
        </p:nvCxnSpPr>
        <p:spPr>
          <a:xfrm>
            <a:off x="4197927" y="5299365"/>
            <a:ext cx="3768437"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0988795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389" name="Slide Number Placeholder 2"/>
          <p:cNvSpPr>
            <a:spLocks noGrp="1"/>
          </p:cNvSpPr>
          <p:nvPr>
            <p:ph type="sldNum" sz="quarter" idx="12"/>
          </p:nvPr>
        </p:nvSpPr>
        <p:spPr bwMode="auto">
          <a:noFill/>
          <a:ln>
            <a:miter lim="800000"/>
            <a:headEnd/>
            <a:tailEnd/>
          </a:ln>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EFCD347-CFEF-463D-896A-2960AB5BA775}" type="slidenum">
              <a:rPr kumimoji="0" lang="en-US" sz="900" b="0" i="0" u="none" strike="noStrike" kern="1200" cap="none" spc="0" normalizeH="0" baseline="0" noProof="0">
                <a:ln>
                  <a:noFill/>
                </a:ln>
                <a:solidFill>
                  <a:srgbClr val="5FCBEF"/>
                </a:solidFill>
                <a:effectLst/>
                <a:uLnTx/>
                <a:uFillTx/>
                <a:latin typeface="Trebuchet MS" panose="020B0603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US" sz="900" b="0" i="0" u="none" strike="noStrike" kern="1200" cap="none" spc="0" normalizeH="0" baseline="0" noProof="0">
              <a:ln>
                <a:noFill/>
              </a:ln>
              <a:solidFill>
                <a:srgbClr val="5FCBEF"/>
              </a:solidFill>
              <a:effectLst/>
              <a:uLnTx/>
              <a:uFillTx/>
              <a:latin typeface="Trebuchet MS" panose="020B0603020202020204"/>
              <a:ea typeface="+mn-ea"/>
              <a:cs typeface="+mn-cs"/>
            </a:endParaRPr>
          </a:p>
        </p:txBody>
      </p:sp>
      <p:sp>
        <p:nvSpPr>
          <p:cNvPr id="290818" name="Rectangle 2050"/>
          <p:cNvSpPr>
            <a:spLocks noGrp="1" noChangeArrowheads="1"/>
          </p:cNvSpPr>
          <p:nvPr>
            <p:ph type="ctrTitle" idx="4294967295"/>
          </p:nvPr>
        </p:nvSpPr>
        <p:spPr>
          <a:xfrm>
            <a:off x="0" y="288925"/>
            <a:ext cx="12192000" cy="701675"/>
          </a:xfrm>
        </p:spPr>
        <p:txBody>
          <a:bodyPr>
            <a:normAutofit fontScale="90000"/>
          </a:bodyPr>
          <a:lstStyle/>
          <a:p>
            <a:pPr algn="ctr" eaLnBrk="1" fontAlgn="auto" hangingPunct="1">
              <a:spcAft>
                <a:spcPts val="0"/>
              </a:spcAft>
              <a:defRPr/>
            </a:pPr>
            <a:r>
              <a:rPr lang="en-US" sz="4800" dirty="0">
                <a:effectLst>
                  <a:outerShdw blurRad="38100" dist="38100" dir="2700000" algn="tl">
                    <a:srgbClr val="000000"/>
                  </a:outerShdw>
                </a:effectLst>
                <a:latin typeface="Times New Roman" panose="02020603050405020304" pitchFamily="18" charset="0"/>
                <a:cs typeface="Times New Roman" panose="02020603050405020304" pitchFamily="18" charset="0"/>
              </a:rPr>
              <a:t>STANDARDIZATION SPACE</a:t>
            </a:r>
          </a:p>
        </p:txBody>
      </p:sp>
      <p:grpSp>
        <p:nvGrpSpPr>
          <p:cNvPr id="2" name="Group 2060"/>
          <p:cNvGrpSpPr>
            <a:grpSpLocks/>
          </p:cNvGrpSpPr>
          <p:nvPr/>
        </p:nvGrpSpPr>
        <p:grpSpPr bwMode="auto">
          <a:xfrm>
            <a:off x="2097764" y="990600"/>
            <a:ext cx="8393113" cy="5432425"/>
            <a:chOff x="483" y="672"/>
            <a:chExt cx="5287" cy="3422"/>
          </a:xfrm>
        </p:grpSpPr>
        <p:sp>
          <p:nvSpPr>
            <p:cNvPr id="16390" name="Text Box 2051"/>
            <p:cNvSpPr txBox="1">
              <a:spLocks noChangeArrowheads="1"/>
            </p:cNvSpPr>
            <p:nvPr/>
          </p:nvSpPr>
          <p:spPr bwMode="auto">
            <a:xfrm rot="16200000">
              <a:off x="3587" y="29"/>
              <a:ext cx="1516" cy="2850"/>
            </a:xfrm>
            <a:prstGeom prst="rect">
              <a:avLst/>
            </a:prstGeom>
            <a:noFill/>
            <a:ln w="12700">
              <a:noFill/>
              <a:miter lim="800000"/>
              <a:headEnd/>
              <a:tailEnd/>
            </a:ln>
          </p:spPr>
          <p:txBody>
            <a:bodyPr wrap="none">
              <a:spAutoFit/>
            </a:bodyPr>
            <a:lstStyle/>
            <a:p>
              <a:pPr marL="0" marR="0" lvl="0" indent="0" algn="l" defTabSz="457200" rtl="0" eaLnBrk="1" fontAlgn="auto" latinLnBrk="0" hangingPunct="1">
                <a:lnSpc>
                  <a:spcPct val="150000"/>
                </a:lnSpc>
                <a:spcBef>
                  <a:spcPts val="0"/>
                </a:spcBef>
                <a:spcAft>
                  <a:spcPts val="0"/>
                </a:spcAft>
                <a:buClrTx/>
                <a:buSzTx/>
                <a:buFontTx/>
                <a:buChar char="–"/>
                <a:tabLst/>
                <a:defRPr/>
              </a:pPr>
              <a:r>
                <a:rPr kumimoji="0" lang="en-US" altLang="en-US" sz="1600" b="1" i="0" u="none" strike="noStrike" kern="1200" cap="none" spc="0" normalizeH="0" baseline="0" noProof="0" dirty="0">
                  <a:ln>
                    <a:noFill/>
                  </a:ln>
                  <a:solidFill>
                    <a:prstClr val="black"/>
                  </a:solidFill>
                  <a:effectLst/>
                  <a:uLnTx/>
                  <a:uFillTx/>
                  <a:latin typeface="Trebuchet MS" panose="020B0603020202020204"/>
                  <a:ea typeface="+mn-ea"/>
                  <a:cs typeface="+mn-cs"/>
                </a:rPr>
                <a:t>ENGINEERING</a:t>
              </a:r>
            </a:p>
            <a:p>
              <a:pPr marL="0" marR="0" lvl="0" indent="0" algn="l" defTabSz="457200" rtl="0" eaLnBrk="1" fontAlgn="auto" latinLnBrk="0" hangingPunct="1">
                <a:lnSpc>
                  <a:spcPct val="150000"/>
                </a:lnSpc>
                <a:spcBef>
                  <a:spcPts val="0"/>
                </a:spcBef>
                <a:spcAft>
                  <a:spcPts val="0"/>
                </a:spcAft>
                <a:buClrTx/>
                <a:buSzTx/>
                <a:buFontTx/>
                <a:buChar char="–"/>
                <a:tabLst/>
                <a:defRPr/>
              </a:pPr>
              <a:r>
                <a:rPr kumimoji="0" lang="en-US" altLang="en-US" sz="1600" b="1" i="0" u="none" strike="noStrike" kern="1200" cap="none" spc="0" normalizeH="0" baseline="0" noProof="0" dirty="0">
                  <a:ln>
                    <a:noFill/>
                  </a:ln>
                  <a:solidFill>
                    <a:prstClr val="black"/>
                  </a:solidFill>
                  <a:effectLst/>
                  <a:uLnTx/>
                  <a:uFillTx/>
                  <a:latin typeface="Trebuchet MS" panose="020B0603020202020204"/>
                  <a:ea typeface="+mn-ea"/>
                  <a:cs typeface="+mn-cs"/>
                </a:rPr>
                <a:t>INDUSTRY</a:t>
              </a:r>
            </a:p>
            <a:p>
              <a:pPr marL="0" marR="0" lvl="0" indent="0" algn="l" defTabSz="457200" rtl="0" eaLnBrk="1" fontAlgn="auto" latinLnBrk="0" hangingPunct="1">
                <a:lnSpc>
                  <a:spcPct val="150000"/>
                </a:lnSpc>
                <a:spcBef>
                  <a:spcPts val="0"/>
                </a:spcBef>
                <a:spcAft>
                  <a:spcPts val="0"/>
                </a:spcAft>
                <a:buClrTx/>
                <a:buSzTx/>
                <a:buFontTx/>
                <a:buChar char="–"/>
                <a:tabLst/>
                <a:defRPr/>
              </a:pPr>
              <a:r>
                <a:rPr kumimoji="0" lang="en-US" altLang="en-US" sz="1600" b="1" i="0" u="none" strike="noStrike" kern="1200" cap="none" spc="0" normalizeH="0" baseline="0" noProof="0" dirty="0">
                  <a:ln>
                    <a:noFill/>
                  </a:ln>
                  <a:solidFill>
                    <a:prstClr val="black"/>
                  </a:solidFill>
                  <a:effectLst/>
                  <a:uLnTx/>
                  <a:uFillTx/>
                  <a:latin typeface="Trebuchet MS" panose="020B0603020202020204"/>
                  <a:ea typeface="+mn-ea"/>
                  <a:cs typeface="+mn-cs"/>
                </a:rPr>
                <a:t>COMMERCE</a:t>
              </a:r>
            </a:p>
            <a:p>
              <a:pPr marL="0" marR="0" lvl="0" indent="0" algn="l" defTabSz="457200" rtl="0" eaLnBrk="1" fontAlgn="auto" latinLnBrk="0" hangingPunct="1">
                <a:lnSpc>
                  <a:spcPct val="150000"/>
                </a:lnSpc>
                <a:spcBef>
                  <a:spcPts val="0"/>
                </a:spcBef>
                <a:spcAft>
                  <a:spcPts val="0"/>
                </a:spcAft>
                <a:buClrTx/>
                <a:buSzTx/>
                <a:buFontTx/>
                <a:buChar char="–"/>
                <a:tabLst/>
                <a:defRPr/>
              </a:pPr>
              <a:r>
                <a:rPr kumimoji="0" lang="en-US" altLang="en-US" sz="1600" b="1" i="0" u="none" strike="noStrike" kern="1200" cap="none" spc="0" normalizeH="0" baseline="0" noProof="0" dirty="0">
                  <a:ln>
                    <a:noFill/>
                  </a:ln>
                  <a:solidFill>
                    <a:prstClr val="black"/>
                  </a:solidFill>
                  <a:effectLst/>
                  <a:uLnTx/>
                  <a:uFillTx/>
                  <a:latin typeface="Trebuchet MS" panose="020B0603020202020204"/>
                  <a:ea typeface="+mn-ea"/>
                  <a:cs typeface="+mn-cs"/>
                </a:rPr>
                <a:t>SCIENCE</a:t>
              </a:r>
            </a:p>
            <a:p>
              <a:pPr marL="0" marR="0" lvl="0" indent="0" algn="l" defTabSz="457200" rtl="0" eaLnBrk="1" fontAlgn="auto" latinLnBrk="0" hangingPunct="1">
                <a:lnSpc>
                  <a:spcPct val="150000"/>
                </a:lnSpc>
                <a:spcBef>
                  <a:spcPts val="0"/>
                </a:spcBef>
                <a:spcAft>
                  <a:spcPts val="0"/>
                </a:spcAft>
                <a:buClrTx/>
                <a:buSzTx/>
                <a:buFontTx/>
                <a:buChar char="–"/>
                <a:tabLst/>
                <a:defRPr/>
              </a:pPr>
              <a:r>
                <a:rPr kumimoji="0" lang="en-US" altLang="en-US" sz="1600" b="1" i="0" u="none" strike="noStrike" kern="1200" cap="none" spc="0" normalizeH="0" baseline="0" noProof="0" dirty="0">
                  <a:ln>
                    <a:noFill/>
                  </a:ln>
                  <a:solidFill>
                    <a:prstClr val="black"/>
                  </a:solidFill>
                  <a:effectLst/>
                  <a:uLnTx/>
                  <a:uFillTx/>
                  <a:latin typeface="Trebuchet MS" panose="020B0603020202020204"/>
                  <a:ea typeface="+mn-ea"/>
                  <a:cs typeface="+mn-cs"/>
                </a:rPr>
                <a:t>EDUCATION</a:t>
              </a:r>
            </a:p>
            <a:p>
              <a:pPr marL="0" marR="0" lvl="0" indent="0" algn="l" defTabSz="457200" rtl="0" eaLnBrk="1" fontAlgn="auto" latinLnBrk="0" hangingPunct="1">
                <a:lnSpc>
                  <a:spcPct val="150000"/>
                </a:lnSpc>
                <a:spcBef>
                  <a:spcPts val="0"/>
                </a:spcBef>
                <a:spcAft>
                  <a:spcPts val="0"/>
                </a:spcAft>
                <a:buClrTx/>
                <a:buSzTx/>
                <a:buFontTx/>
                <a:buChar char="–"/>
                <a:tabLst/>
                <a:defRPr/>
              </a:pPr>
              <a:r>
                <a:rPr kumimoji="0" lang="en-US" altLang="en-US" sz="1600" b="1" i="0" u="none" strike="noStrike" kern="1200" cap="none" spc="0" normalizeH="0" baseline="0" noProof="0" dirty="0">
                  <a:ln>
                    <a:noFill/>
                  </a:ln>
                  <a:solidFill>
                    <a:prstClr val="black"/>
                  </a:solidFill>
                  <a:effectLst/>
                  <a:uLnTx/>
                  <a:uFillTx/>
                  <a:latin typeface="Trebuchet MS" panose="020B0603020202020204"/>
                  <a:ea typeface="+mn-ea"/>
                  <a:cs typeface="+mn-cs"/>
                </a:rPr>
                <a:t>TRANSPORT</a:t>
              </a:r>
            </a:p>
            <a:p>
              <a:pPr marL="0" marR="0" lvl="0" indent="0" algn="l" defTabSz="457200" rtl="0" eaLnBrk="1" fontAlgn="auto" latinLnBrk="0" hangingPunct="1">
                <a:lnSpc>
                  <a:spcPct val="150000"/>
                </a:lnSpc>
                <a:spcBef>
                  <a:spcPts val="0"/>
                </a:spcBef>
                <a:spcAft>
                  <a:spcPts val="0"/>
                </a:spcAft>
                <a:buClrTx/>
                <a:buSzTx/>
                <a:buFontTx/>
                <a:buChar char="–"/>
                <a:tabLst/>
                <a:defRPr/>
              </a:pPr>
              <a:r>
                <a:rPr kumimoji="0" lang="en-US" altLang="en-US" sz="1600" b="1" i="0" u="none" strike="noStrike" kern="1200" cap="none" spc="0" normalizeH="0" baseline="0" noProof="0" dirty="0">
                  <a:ln>
                    <a:noFill/>
                  </a:ln>
                  <a:solidFill>
                    <a:prstClr val="black"/>
                  </a:solidFill>
                  <a:effectLst/>
                  <a:uLnTx/>
                  <a:uFillTx/>
                  <a:latin typeface="Trebuchet MS" panose="020B0603020202020204"/>
                  <a:ea typeface="+mn-ea"/>
                  <a:cs typeface="+mn-cs"/>
                </a:rPr>
                <a:t>HOUSING/BUILDING</a:t>
              </a:r>
            </a:p>
            <a:p>
              <a:pPr marL="0" marR="0" lvl="0" indent="0" algn="l" defTabSz="457200" rtl="0" eaLnBrk="1" fontAlgn="auto" latinLnBrk="0" hangingPunct="1">
                <a:lnSpc>
                  <a:spcPct val="150000"/>
                </a:lnSpc>
                <a:spcBef>
                  <a:spcPts val="0"/>
                </a:spcBef>
                <a:spcAft>
                  <a:spcPts val="0"/>
                </a:spcAft>
                <a:buClrTx/>
                <a:buSzTx/>
                <a:buFontTx/>
                <a:buChar char="–"/>
                <a:tabLst/>
                <a:defRPr/>
              </a:pPr>
              <a:r>
                <a:rPr kumimoji="0" lang="en-US" altLang="en-US" sz="1600" b="1" i="0" u="none" strike="noStrike" kern="1200" cap="none" spc="0" normalizeH="0" baseline="0" noProof="0" dirty="0">
                  <a:ln>
                    <a:noFill/>
                  </a:ln>
                  <a:solidFill>
                    <a:prstClr val="black"/>
                  </a:solidFill>
                  <a:effectLst/>
                  <a:uLnTx/>
                  <a:uFillTx/>
                  <a:latin typeface="Trebuchet MS" panose="020B0603020202020204"/>
                  <a:ea typeface="+mn-ea"/>
                  <a:cs typeface="+mn-cs"/>
                </a:rPr>
                <a:t>FOOD</a:t>
              </a:r>
            </a:p>
            <a:p>
              <a:pPr marL="0" marR="0" lvl="0" indent="0" algn="l" defTabSz="457200" rtl="0" eaLnBrk="1" fontAlgn="auto" latinLnBrk="0" hangingPunct="1">
                <a:lnSpc>
                  <a:spcPct val="150000"/>
                </a:lnSpc>
                <a:spcBef>
                  <a:spcPts val="0"/>
                </a:spcBef>
                <a:spcAft>
                  <a:spcPts val="0"/>
                </a:spcAft>
                <a:buClrTx/>
                <a:buSzTx/>
                <a:buFontTx/>
                <a:buChar char="–"/>
                <a:tabLst/>
                <a:defRPr/>
              </a:pPr>
              <a:r>
                <a:rPr kumimoji="0" lang="en-US" altLang="en-US" sz="1600" b="1" i="0" u="none" strike="noStrike" kern="1200" cap="none" spc="0" normalizeH="0" baseline="0" noProof="0" dirty="0">
                  <a:ln>
                    <a:noFill/>
                  </a:ln>
                  <a:solidFill>
                    <a:prstClr val="black"/>
                  </a:solidFill>
                  <a:effectLst/>
                  <a:uLnTx/>
                  <a:uFillTx/>
                  <a:latin typeface="Trebuchet MS" panose="020B0603020202020204"/>
                  <a:ea typeface="+mn-ea"/>
                  <a:cs typeface="+mn-cs"/>
                </a:rPr>
                <a:t>AGRICULTURE</a:t>
              </a:r>
            </a:p>
            <a:p>
              <a:pPr marL="0" marR="0" lvl="0" indent="0" algn="l" defTabSz="457200" rtl="0" eaLnBrk="1" fontAlgn="auto" latinLnBrk="0" hangingPunct="1">
                <a:lnSpc>
                  <a:spcPct val="150000"/>
                </a:lnSpc>
                <a:spcBef>
                  <a:spcPts val="0"/>
                </a:spcBef>
                <a:spcAft>
                  <a:spcPts val="0"/>
                </a:spcAft>
                <a:buClrTx/>
                <a:buSzTx/>
                <a:buFontTx/>
                <a:buChar char="–"/>
                <a:tabLst/>
                <a:defRPr/>
              </a:pPr>
              <a:r>
                <a:rPr kumimoji="0" lang="en-US" altLang="en-US" sz="1600" b="1" i="0" u="none" strike="noStrike" kern="1200" cap="none" spc="0" normalizeH="0" baseline="0" noProof="0" dirty="0">
                  <a:ln>
                    <a:noFill/>
                  </a:ln>
                  <a:solidFill>
                    <a:prstClr val="black"/>
                  </a:solidFill>
                  <a:effectLst/>
                  <a:uLnTx/>
                  <a:uFillTx/>
                  <a:latin typeface="Trebuchet MS" panose="020B0603020202020204"/>
                  <a:ea typeface="+mn-ea"/>
                  <a:cs typeface="+mn-cs"/>
                </a:rPr>
                <a:t>FORESTRY</a:t>
              </a:r>
            </a:p>
            <a:p>
              <a:pPr marL="0" marR="0" lvl="0" indent="0" algn="l" defTabSz="457200" rtl="0" eaLnBrk="1" fontAlgn="auto" latinLnBrk="0" hangingPunct="1">
                <a:lnSpc>
                  <a:spcPct val="150000"/>
                </a:lnSpc>
                <a:spcBef>
                  <a:spcPts val="0"/>
                </a:spcBef>
                <a:spcAft>
                  <a:spcPts val="0"/>
                </a:spcAft>
                <a:buClrTx/>
                <a:buSzTx/>
                <a:buFontTx/>
                <a:buChar char="–"/>
                <a:tabLst/>
                <a:defRPr/>
              </a:pPr>
              <a:r>
                <a:rPr kumimoji="0" lang="en-US" altLang="en-US" sz="1600" b="1" i="0" u="none" strike="noStrike" kern="1200" cap="none" spc="0" normalizeH="0" baseline="0" noProof="0" dirty="0">
                  <a:ln>
                    <a:noFill/>
                  </a:ln>
                  <a:solidFill>
                    <a:prstClr val="black"/>
                  </a:solidFill>
                  <a:effectLst/>
                  <a:uLnTx/>
                  <a:uFillTx/>
                  <a:latin typeface="Trebuchet MS" panose="020B0603020202020204"/>
                  <a:ea typeface="+mn-ea"/>
                  <a:cs typeface="+mn-cs"/>
                </a:rPr>
                <a:t>TEXTILES</a:t>
              </a:r>
            </a:p>
            <a:p>
              <a:pPr marL="0" marR="0" lvl="0" indent="0" algn="l" defTabSz="457200" rtl="0" eaLnBrk="1" fontAlgn="auto" latinLnBrk="0" hangingPunct="1">
                <a:lnSpc>
                  <a:spcPct val="150000"/>
                </a:lnSpc>
                <a:spcBef>
                  <a:spcPts val="0"/>
                </a:spcBef>
                <a:spcAft>
                  <a:spcPts val="0"/>
                </a:spcAft>
                <a:buClrTx/>
                <a:buSzTx/>
                <a:buFontTx/>
                <a:buChar char="–"/>
                <a:tabLst/>
                <a:defRPr/>
              </a:pPr>
              <a:r>
                <a:rPr kumimoji="0" lang="en-US" altLang="en-US" sz="1600" b="1" i="0" u="none" strike="noStrike" kern="1200" cap="none" spc="0" normalizeH="0" baseline="0" noProof="0" dirty="0">
                  <a:ln>
                    <a:noFill/>
                  </a:ln>
                  <a:solidFill>
                    <a:prstClr val="black"/>
                  </a:solidFill>
                  <a:effectLst/>
                  <a:uLnTx/>
                  <a:uFillTx/>
                  <a:latin typeface="Trebuchet MS" panose="020B0603020202020204"/>
                  <a:ea typeface="+mn-ea"/>
                  <a:cs typeface="+mn-cs"/>
                </a:rPr>
                <a:t>CHEMICALS</a:t>
              </a:r>
            </a:p>
          </p:txBody>
        </p:sp>
        <p:sp>
          <p:nvSpPr>
            <p:cNvPr id="16391" name="Text Box 2052"/>
            <p:cNvSpPr txBox="1">
              <a:spLocks noChangeArrowheads="1"/>
            </p:cNvSpPr>
            <p:nvPr/>
          </p:nvSpPr>
          <p:spPr bwMode="auto">
            <a:xfrm>
              <a:off x="1299" y="672"/>
              <a:ext cx="1326" cy="1444"/>
            </a:xfrm>
            <a:prstGeom prst="rect">
              <a:avLst/>
            </a:prstGeom>
            <a:noFill/>
            <a:ln w="12700">
              <a:noFill/>
              <a:miter lim="800000"/>
              <a:headEnd/>
              <a:tailEnd/>
            </a:ln>
          </p:spPr>
          <p:txBody>
            <a:bodyPr wrap="none">
              <a:spAutoFit/>
            </a:bodyPr>
            <a:lstStyle/>
            <a:p>
              <a:pPr marL="0" marR="0" lvl="0" indent="0" algn="r" defTabSz="457200" rtl="0" eaLnBrk="1" fontAlgn="auto" latinLnBrk="0" hangingPunct="1">
                <a:lnSpc>
                  <a:spcPct val="150000"/>
                </a:lnSpc>
                <a:spcBef>
                  <a:spcPts val="0"/>
                </a:spcBef>
                <a:spcAft>
                  <a:spcPts val="0"/>
                </a:spcAft>
                <a:buClrTx/>
                <a:buSzTx/>
                <a:buFontTx/>
                <a:buNone/>
                <a:tabLst/>
                <a:defRPr/>
              </a:pPr>
              <a:r>
                <a:rPr kumimoji="0" lang="en-US" altLang="en-US" sz="1600" b="1" i="0" u="none" strike="noStrike" kern="1200" cap="none" spc="0" normalizeH="0" baseline="0" noProof="0" dirty="0">
                  <a:ln>
                    <a:noFill/>
                  </a:ln>
                  <a:solidFill>
                    <a:srgbClr val="A9D3E1"/>
                  </a:solidFill>
                  <a:effectLst/>
                  <a:uLnTx/>
                  <a:uFillTx/>
                  <a:latin typeface="Trebuchet MS" panose="020B0603020202020204"/>
                  <a:ea typeface="+mn-ea"/>
                  <a:cs typeface="+mn-cs"/>
                </a:rPr>
                <a:t>INTERNATIONAL --</a:t>
              </a:r>
            </a:p>
            <a:p>
              <a:pPr marL="0" marR="0" lvl="0" indent="0" algn="r" defTabSz="457200" rtl="0" eaLnBrk="1" fontAlgn="auto" latinLnBrk="0" hangingPunct="1">
                <a:lnSpc>
                  <a:spcPct val="150000"/>
                </a:lnSpc>
                <a:spcBef>
                  <a:spcPts val="0"/>
                </a:spcBef>
                <a:spcAft>
                  <a:spcPts val="0"/>
                </a:spcAft>
                <a:buClrTx/>
                <a:buSzTx/>
                <a:buFontTx/>
                <a:buNone/>
                <a:tabLst/>
                <a:defRPr/>
              </a:pPr>
              <a:r>
                <a:rPr kumimoji="0" lang="en-US" altLang="en-US" sz="1600" b="1" i="0" u="none" strike="noStrike" kern="1200" cap="none" spc="0" normalizeH="0" baseline="0" noProof="0" dirty="0">
                  <a:ln>
                    <a:noFill/>
                  </a:ln>
                  <a:solidFill>
                    <a:srgbClr val="A9D3E1"/>
                  </a:solidFill>
                  <a:effectLst/>
                  <a:uLnTx/>
                  <a:uFillTx/>
                  <a:latin typeface="Trebuchet MS" panose="020B0603020202020204"/>
                  <a:ea typeface="+mn-ea"/>
                  <a:cs typeface="+mn-cs"/>
                </a:rPr>
                <a:t>REGIONAL --</a:t>
              </a:r>
            </a:p>
            <a:p>
              <a:pPr marL="0" marR="0" lvl="0" indent="0" algn="r" defTabSz="457200" rtl="0" eaLnBrk="1" fontAlgn="auto" latinLnBrk="0" hangingPunct="1">
                <a:lnSpc>
                  <a:spcPct val="150000"/>
                </a:lnSpc>
                <a:spcBef>
                  <a:spcPts val="0"/>
                </a:spcBef>
                <a:spcAft>
                  <a:spcPts val="0"/>
                </a:spcAft>
                <a:buClrTx/>
                <a:buSzTx/>
                <a:buFontTx/>
                <a:buNone/>
                <a:tabLst/>
                <a:defRPr/>
              </a:pPr>
              <a:r>
                <a:rPr kumimoji="0" lang="en-US" altLang="en-US" sz="1600" b="1" i="0" u="none" strike="noStrike" kern="1200" cap="none" spc="0" normalizeH="0" baseline="0" noProof="0" dirty="0">
                  <a:ln>
                    <a:noFill/>
                  </a:ln>
                  <a:solidFill>
                    <a:srgbClr val="A9D3E1"/>
                  </a:solidFill>
                  <a:effectLst/>
                  <a:uLnTx/>
                  <a:uFillTx/>
                  <a:latin typeface="Trebuchet MS" panose="020B0603020202020204"/>
                  <a:ea typeface="+mn-ea"/>
                  <a:cs typeface="+mn-cs"/>
                </a:rPr>
                <a:t>NATIONAL --</a:t>
              </a:r>
            </a:p>
            <a:p>
              <a:pPr marL="0" marR="0" lvl="0" indent="0" algn="r" defTabSz="457200" rtl="0" eaLnBrk="1" fontAlgn="auto" latinLnBrk="0" hangingPunct="1">
                <a:lnSpc>
                  <a:spcPct val="150000"/>
                </a:lnSpc>
                <a:spcBef>
                  <a:spcPts val="0"/>
                </a:spcBef>
                <a:spcAft>
                  <a:spcPts val="0"/>
                </a:spcAft>
                <a:buClrTx/>
                <a:buSzTx/>
                <a:buFontTx/>
                <a:buNone/>
                <a:tabLst/>
                <a:defRPr/>
              </a:pPr>
              <a:r>
                <a:rPr kumimoji="0" lang="en-US" altLang="en-US" sz="1600" b="1" i="0" u="none" strike="noStrike" kern="1200" cap="none" spc="0" normalizeH="0" baseline="0" noProof="0" dirty="0">
                  <a:ln>
                    <a:noFill/>
                  </a:ln>
                  <a:solidFill>
                    <a:srgbClr val="A9D3E1"/>
                  </a:solidFill>
                  <a:effectLst/>
                  <a:uLnTx/>
                  <a:uFillTx/>
                  <a:latin typeface="Trebuchet MS" panose="020B0603020202020204"/>
                  <a:ea typeface="+mn-ea"/>
                  <a:cs typeface="+mn-cs"/>
                </a:rPr>
                <a:t>ASSOCIATION --</a:t>
              </a:r>
            </a:p>
            <a:p>
              <a:pPr marL="0" marR="0" lvl="0" indent="0" algn="r" defTabSz="457200" rtl="0" eaLnBrk="1" fontAlgn="auto" latinLnBrk="0" hangingPunct="1">
                <a:lnSpc>
                  <a:spcPct val="150000"/>
                </a:lnSpc>
                <a:spcBef>
                  <a:spcPts val="0"/>
                </a:spcBef>
                <a:spcAft>
                  <a:spcPts val="0"/>
                </a:spcAft>
                <a:buClrTx/>
                <a:buSzTx/>
                <a:buFontTx/>
                <a:buNone/>
                <a:tabLst/>
                <a:defRPr/>
              </a:pPr>
              <a:r>
                <a:rPr kumimoji="0" lang="en-US" altLang="en-US" sz="1600" b="1" i="0" u="none" strike="noStrike" kern="1200" cap="none" spc="0" normalizeH="0" baseline="0" noProof="0" dirty="0">
                  <a:ln>
                    <a:noFill/>
                  </a:ln>
                  <a:solidFill>
                    <a:srgbClr val="A9D3E1"/>
                  </a:solidFill>
                  <a:effectLst/>
                  <a:uLnTx/>
                  <a:uFillTx/>
                  <a:latin typeface="Trebuchet MS" panose="020B0603020202020204"/>
                  <a:ea typeface="+mn-ea"/>
                  <a:cs typeface="+mn-cs"/>
                </a:rPr>
                <a:t>COMPANY --</a:t>
              </a:r>
            </a:p>
            <a:p>
              <a:pPr marL="0" marR="0" lvl="0" indent="0" algn="r" defTabSz="457200" rtl="0" eaLnBrk="1" fontAlgn="auto" latinLnBrk="0" hangingPunct="1">
                <a:lnSpc>
                  <a:spcPct val="150000"/>
                </a:lnSpc>
                <a:spcBef>
                  <a:spcPts val="0"/>
                </a:spcBef>
                <a:spcAft>
                  <a:spcPts val="0"/>
                </a:spcAft>
                <a:buClrTx/>
                <a:buSzTx/>
                <a:buFontTx/>
                <a:buNone/>
                <a:tabLst/>
                <a:defRPr/>
              </a:pPr>
              <a:r>
                <a:rPr kumimoji="0" lang="en-US" altLang="en-US" sz="1600" b="1" i="0" u="none" strike="noStrike" kern="1200" cap="none" spc="0" normalizeH="0" baseline="0" noProof="0" dirty="0">
                  <a:ln>
                    <a:noFill/>
                  </a:ln>
                  <a:solidFill>
                    <a:srgbClr val="A9D3E1"/>
                  </a:solidFill>
                  <a:effectLst/>
                  <a:uLnTx/>
                  <a:uFillTx/>
                  <a:latin typeface="Trebuchet MS" panose="020B0603020202020204"/>
                  <a:ea typeface="+mn-ea"/>
                  <a:cs typeface="+mn-cs"/>
                </a:rPr>
                <a:t>INDIVIDUAL --</a:t>
              </a:r>
            </a:p>
          </p:txBody>
        </p:sp>
        <p:sp>
          <p:nvSpPr>
            <p:cNvPr id="16392" name="Line 2053"/>
            <p:cNvSpPr>
              <a:spLocks noChangeShapeType="1"/>
            </p:cNvSpPr>
            <p:nvPr/>
          </p:nvSpPr>
          <p:spPr bwMode="auto">
            <a:xfrm>
              <a:off x="2592" y="672"/>
              <a:ext cx="0" cy="1440"/>
            </a:xfrm>
            <a:prstGeom prst="line">
              <a:avLst/>
            </a:prstGeom>
            <a:noFill/>
            <a:ln w="38100">
              <a:solidFill>
                <a:schemeClr val="tx1"/>
              </a:solidFill>
              <a:miter lim="800000"/>
              <a:headEnd type="stealth" w="med" len="med"/>
              <a:tailEnd/>
            </a:ln>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rebuchet MS" panose="020B0603020202020204"/>
                <a:ea typeface="+mn-ea"/>
                <a:cs typeface="+mn-cs"/>
              </a:endParaRPr>
            </a:p>
          </p:txBody>
        </p:sp>
        <p:sp>
          <p:nvSpPr>
            <p:cNvPr id="16393" name="Line 2054"/>
            <p:cNvSpPr>
              <a:spLocks noChangeShapeType="1"/>
            </p:cNvSpPr>
            <p:nvPr/>
          </p:nvSpPr>
          <p:spPr bwMode="auto">
            <a:xfrm>
              <a:off x="2592" y="2112"/>
              <a:ext cx="3168" cy="0"/>
            </a:xfrm>
            <a:prstGeom prst="line">
              <a:avLst/>
            </a:prstGeom>
            <a:noFill/>
            <a:ln w="38100">
              <a:solidFill>
                <a:schemeClr val="tx1"/>
              </a:solidFill>
              <a:miter lim="800000"/>
              <a:headEnd/>
              <a:tailEnd type="stealth" w="med" len="med"/>
            </a:ln>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rebuchet MS" panose="020B0603020202020204"/>
                <a:ea typeface="+mn-ea"/>
                <a:cs typeface="+mn-cs"/>
              </a:endParaRPr>
            </a:p>
          </p:txBody>
        </p:sp>
        <p:sp>
          <p:nvSpPr>
            <p:cNvPr id="16394" name="Line 2055"/>
            <p:cNvSpPr>
              <a:spLocks noChangeShapeType="1"/>
            </p:cNvSpPr>
            <p:nvPr/>
          </p:nvSpPr>
          <p:spPr bwMode="auto">
            <a:xfrm rot="20524580" flipH="1">
              <a:off x="483" y="2450"/>
              <a:ext cx="2354" cy="1151"/>
            </a:xfrm>
            <a:prstGeom prst="line">
              <a:avLst/>
            </a:prstGeom>
            <a:noFill/>
            <a:ln w="38100">
              <a:solidFill>
                <a:schemeClr val="tx1"/>
              </a:solidFill>
              <a:miter lim="800000"/>
              <a:headEnd/>
              <a:tailEnd type="stealth" w="med" len="med"/>
            </a:ln>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rebuchet MS" panose="020B0603020202020204"/>
                <a:ea typeface="+mn-ea"/>
                <a:cs typeface="+mn-cs"/>
              </a:endParaRPr>
            </a:p>
          </p:txBody>
        </p:sp>
        <p:sp>
          <p:nvSpPr>
            <p:cNvPr id="16395" name="Text Box 2056"/>
            <p:cNvSpPr txBox="1">
              <a:spLocks noChangeArrowheads="1"/>
            </p:cNvSpPr>
            <p:nvPr/>
          </p:nvSpPr>
          <p:spPr bwMode="auto">
            <a:xfrm>
              <a:off x="576" y="2496"/>
              <a:ext cx="3733" cy="1598"/>
            </a:xfrm>
            <a:prstGeom prst="rect">
              <a:avLst/>
            </a:prstGeom>
            <a:noFill/>
            <a:ln w="12700">
              <a:noFill/>
              <a:miter lim="800000"/>
              <a:headEnd/>
              <a:tailEnd/>
            </a:ln>
          </p:spPr>
          <p:txBody>
            <a:bodyPr>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US" altLang="en-US" sz="1600" b="1" i="0" u="none" strike="noStrike" kern="1200" cap="none" spc="0" normalizeH="0" baseline="0" noProof="0" dirty="0">
                  <a:ln>
                    <a:noFill/>
                  </a:ln>
                  <a:solidFill>
                    <a:srgbClr val="FF66CC"/>
                  </a:solidFill>
                  <a:effectLst/>
                  <a:uLnTx/>
                  <a:uFillTx/>
                  <a:latin typeface="Trebuchet MS" panose="020B0603020202020204"/>
                  <a:ea typeface="+mn-ea"/>
                  <a:cs typeface="+mn-cs"/>
                </a:rPr>
                <a:t>		           </a:t>
              </a:r>
              <a:r>
                <a:rPr kumimoji="0" lang="en-US" altLang="en-US" sz="1600" b="1" i="0" u="none" strike="noStrike" kern="1200" cap="none" spc="0" normalizeH="0" baseline="0" noProof="0" dirty="0">
                  <a:ln>
                    <a:noFill/>
                  </a:ln>
                  <a:solidFill>
                    <a:srgbClr val="4E0BF5"/>
                  </a:solidFill>
                  <a:effectLst/>
                  <a:uLnTx/>
                  <a:uFillTx/>
                  <a:latin typeface="Trebuchet MS" panose="020B0603020202020204"/>
                  <a:ea typeface="+mn-ea"/>
                  <a:cs typeface="+mn-cs"/>
                </a:rPr>
                <a:t>-- NOMENCLATURE</a:t>
              </a:r>
            </a:p>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US" altLang="en-US" sz="1600" b="1" i="0" u="none" strike="noStrike" kern="1200" cap="none" spc="0" normalizeH="0" baseline="0" noProof="0" dirty="0">
                  <a:ln>
                    <a:noFill/>
                  </a:ln>
                  <a:solidFill>
                    <a:srgbClr val="4E0BF5"/>
                  </a:solidFill>
                  <a:effectLst/>
                  <a:uLnTx/>
                  <a:uFillTx/>
                  <a:latin typeface="Trebuchet MS" panose="020B0603020202020204"/>
                  <a:ea typeface="+mn-ea"/>
                  <a:cs typeface="+mn-cs"/>
                </a:rPr>
                <a:t>	                     -- SPECIFICATION </a:t>
              </a:r>
            </a:p>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US" altLang="en-US" sz="1600" b="1" i="0" u="none" strike="noStrike" kern="1200" cap="none" spc="0" normalizeH="0" baseline="0" noProof="0" dirty="0">
                  <a:ln>
                    <a:noFill/>
                  </a:ln>
                  <a:solidFill>
                    <a:srgbClr val="4E0BF5"/>
                  </a:solidFill>
                  <a:effectLst/>
                  <a:uLnTx/>
                  <a:uFillTx/>
                  <a:latin typeface="Trebuchet MS" panose="020B0603020202020204"/>
                  <a:ea typeface="+mn-ea"/>
                  <a:cs typeface="+mn-cs"/>
                </a:rPr>
                <a:t>	              -- SAMPLING &amp; INSPECTION</a:t>
              </a:r>
            </a:p>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US" altLang="en-US" sz="1600" b="1" i="0" u="none" strike="noStrike" kern="1200" cap="none" spc="0" normalizeH="0" baseline="0" noProof="0" dirty="0">
                  <a:ln>
                    <a:noFill/>
                  </a:ln>
                  <a:solidFill>
                    <a:srgbClr val="4E0BF5"/>
                  </a:solidFill>
                  <a:effectLst/>
                  <a:uLnTx/>
                  <a:uFillTx/>
                  <a:latin typeface="Trebuchet MS" panose="020B0603020202020204"/>
                  <a:ea typeface="+mn-ea"/>
                  <a:cs typeface="+mn-cs"/>
                </a:rPr>
                <a:t>                         -- TEST &amp; ANALYSIS</a:t>
              </a:r>
            </a:p>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US" altLang="en-US" sz="1600" b="1" i="0" u="none" strike="noStrike" kern="1200" cap="none" spc="0" normalizeH="0" baseline="0" noProof="0" dirty="0">
                  <a:ln>
                    <a:noFill/>
                  </a:ln>
                  <a:solidFill>
                    <a:srgbClr val="4E0BF5"/>
                  </a:solidFill>
                  <a:effectLst/>
                  <a:uLnTx/>
                  <a:uFillTx/>
                  <a:latin typeface="Trebuchet MS" panose="020B0603020202020204"/>
                  <a:ea typeface="+mn-ea"/>
                  <a:cs typeface="+mn-cs"/>
                </a:rPr>
                <a:t>                 -- SYMBOLS</a:t>
              </a:r>
            </a:p>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US" altLang="en-US" sz="1600" b="1" i="0" u="none" strike="noStrike" kern="1200" cap="none" spc="0" normalizeH="0" baseline="0" noProof="0" dirty="0">
                  <a:ln>
                    <a:noFill/>
                  </a:ln>
                  <a:solidFill>
                    <a:srgbClr val="4E0BF5"/>
                  </a:solidFill>
                  <a:effectLst/>
                  <a:uLnTx/>
                  <a:uFillTx/>
                  <a:latin typeface="Trebuchet MS" panose="020B0603020202020204"/>
                  <a:ea typeface="+mn-ea"/>
                  <a:cs typeface="+mn-cs"/>
                </a:rPr>
                <a:t>         -- CODE OF PRACTICE</a:t>
              </a:r>
            </a:p>
            <a:p>
              <a:pPr marL="0" marR="0" lvl="0" indent="0" algn="l" defTabSz="457200" rtl="0" eaLnBrk="1" fontAlgn="auto" latinLnBrk="0" hangingPunct="1">
                <a:lnSpc>
                  <a:spcPct val="100000"/>
                </a:lnSpc>
                <a:spcBef>
                  <a:spcPct val="50000"/>
                </a:spcBef>
                <a:spcAft>
                  <a:spcPts val="0"/>
                </a:spcAft>
                <a:buClrTx/>
                <a:buSzTx/>
                <a:buFontTx/>
                <a:buNone/>
                <a:tabLst/>
                <a:defRPr/>
              </a:pPr>
              <a:endParaRPr kumimoji="0" lang="en-US" altLang="en-US" sz="1600" b="1" i="0" u="none" strike="noStrike" kern="1200" cap="none" spc="0" normalizeH="0" baseline="0" noProof="0" dirty="0">
                <a:ln>
                  <a:noFill/>
                </a:ln>
                <a:solidFill>
                  <a:srgbClr val="4E0BF5"/>
                </a:solidFill>
                <a:effectLst/>
                <a:uLnTx/>
                <a:uFillTx/>
                <a:latin typeface="Trebuchet MS" panose="020B0603020202020204"/>
                <a:ea typeface="+mn-ea"/>
                <a:cs typeface="+mn-cs"/>
              </a:endParaRPr>
            </a:p>
          </p:txBody>
        </p:sp>
        <p:sp>
          <p:nvSpPr>
            <p:cNvPr id="16396" name="Text Box 2057"/>
            <p:cNvSpPr txBox="1">
              <a:spLocks noChangeArrowheads="1"/>
            </p:cNvSpPr>
            <p:nvPr/>
          </p:nvSpPr>
          <p:spPr bwMode="auto">
            <a:xfrm>
              <a:off x="3744" y="2173"/>
              <a:ext cx="658" cy="213"/>
            </a:xfrm>
            <a:prstGeom prst="rect">
              <a:avLst/>
            </a:prstGeom>
            <a:noFill/>
            <a:ln w="12700">
              <a:noFill/>
              <a:miter lim="800000"/>
              <a:headEnd/>
              <a:tailEnd/>
            </a:ln>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a:ln>
                    <a:noFill/>
                  </a:ln>
                  <a:solidFill>
                    <a:prstClr val="black"/>
                  </a:solidFill>
                  <a:effectLst/>
                  <a:uLnTx/>
                  <a:uFillTx/>
                  <a:latin typeface="Trebuchet MS" panose="020B0603020202020204"/>
                  <a:ea typeface="+mn-ea"/>
                  <a:cs typeface="+mn-cs"/>
                </a:rPr>
                <a:t>SUBJECT</a:t>
              </a:r>
            </a:p>
          </p:txBody>
        </p:sp>
        <p:sp>
          <p:nvSpPr>
            <p:cNvPr id="16397" name="Text Box 2058"/>
            <p:cNvSpPr txBox="1">
              <a:spLocks noChangeArrowheads="1"/>
            </p:cNvSpPr>
            <p:nvPr/>
          </p:nvSpPr>
          <p:spPr bwMode="auto">
            <a:xfrm rot="19132938">
              <a:off x="925" y="3023"/>
              <a:ext cx="593" cy="213"/>
            </a:xfrm>
            <a:prstGeom prst="rect">
              <a:avLst/>
            </a:prstGeom>
            <a:noFill/>
            <a:ln w="12700">
              <a:noFill/>
              <a:miter lim="800000"/>
              <a:headEnd/>
              <a:tailEnd/>
            </a:ln>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a:ln>
                    <a:noFill/>
                  </a:ln>
                  <a:solidFill>
                    <a:srgbClr val="4E0BF5"/>
                  </a:solidFill>
                  <a:effectLst/>
                  <a:uLnTx/>
                  <a:uFillTx/>
                  <a:latin typeface="Trebuchet MS" panose="020B0603020202020204"/>
                  <a:ea typeface="+mn-ea"/>
                  <a:cs typeface="+mn-cs"/>
                </a:rPr>
                <a:t>ASPECT</a:t>
              </a:r>
            </a:p>
          </p:txBody>
        </p:sp>
        <p:sp>
          <p:nvSpPr>
            <p:cNvPr id="16398" name="Text Box 2059"/>
            <p:cNvSpPr txBox="1">
              <a:spLocks noChangeArrowheads="1"/>
            </p:cNvSpPr>
            <p:nvPr/>
          </p:nvSpPr>
          <p:spPr bwMode="auto">
            <a:xfrm rot="16200000">
              <a:off x="2494" y="839"/>
              <a:ext cx="505" cy="213"/>
            </a:xfrm>
            <a:prstGeom prst="rect">
              <a:avLst/>
            </a:prstGeom>
            <a:noFill/>
            <a:ln w="12700">
              <a:noFill/>
              <a:miter lim="800000"/>
              <a:headEnd/>
              <a:tailEnd/>
            </a:ln>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a:ln>
                    <a:noFill/>
                  </a:ln>
                  <a:solidFill>
                    <a:srgbClr val="A9D3E1"/>
                  </a:solidFill>
                  <a:effectLst/>
                  <a:uLnTx/>
                  <a:uFillTx/>
                  <a:latin typeface="Trebuchet MS" panose="020B0603020202020204"/>
                  <a:ea typeface="+mn-ea"/>
                  <a:cs typeface="+mn-cs"/>
                </a:rPr>
                <a:t>LEVEL</a:t>
              </a:r>
            </a:p>
          </p:txBody>
        </p:sp>
      </p:grpSp>
      <p:pic>
        <p:nvPicPr>
          <p:cNvPr id="15" name="Picture 6" descr="Animation1"/>
          <p:cNvPicPr>
            <a:picLocks noChangeAspect="1" noChangeArrowheads="1" noCrop="1"/>
          </p:cNvPicPr>
          <p:nvPr/>
        </p:nvPicPr>
        <p:blipFill>
          <a:blip r:embed="rId3"/>
          <a:srcRect/>
          <a:stretch>
            <a:fillRect/>
          </a:stretch>
        </p:blipFill>
        <p:spPr bwMode="auto">
          <a:xfrm>
            <a:off x="10715297" y="362607"/>
            <a:ext cx="1143000" cy="1030288"/>
          </a:xfrm>
          <a:prstGeom prst="rect">
            <a:avLst/>
          </a:prstGeom>
          <a:noFill/>
          <a:ln w="9525">
            <a:noFill/>
            <a:miter lim="800000"/>
            <a:headEnd/>
            <a:tailEnd/>
          </a:ln>
        </p:spPr>
      </p:pic>
    </p:spTree>
    <p:extLst>
      <p:ext uri="{BB962C8B-B14F-4D97-AF65-F5344CB8AC3E}">
        <p14:creationId xmlns:p14="http://schemas.microsoft.com/office/powerpoint/2010/main" val="151448989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1"/>
          <p:cNvGraphicFramePr>
            <a:graphicFrameLocks noGrp="1"/>
          </p:cNvGraphicFramePr>
          <p:nvPr>
            <p:ph sz="half" idx="1"/>
            <p:extLst>
              <p:ext uri="{D42A27DB-BD31-4B8C-83A1-F6EECF244321}">
                <p14:modId xmlns:p14="http://schemas.microsoft.com/office/powerpoint/2010/main" val="1202895165"/>
              </p:ext>
            </p:extLst>
          </p:nvPr>
        </p:nvGraphicFramePr>
        <p:xfrm>
          <a:off x="427421" y="2151501"/>
          <a:ext cx="10058400" cy="4114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3555" name="Rectangle 3"/>
          <p:cNvSpPr>
            <a:spLocks noGrp="1" noChangeArrowheads="1"/>
          </p:cNvSpPr>
          <p:nvPr>
            <p:ph sz="half" idx="2"/>
          </p:nvPr>
        </p:nvSpPr>
        <p:spPr>
          <a:xfrm>
            <a:off x="2438401" y="1981200"/>
            <a:ext cx="4779433" cy="3048000"/>
          </a:xfrm>
        </p:spPr>
        <p:txBody>
          <a:bodyPr/>
          <a:lstStyle/>
          <a:p>
            <a:pPr eaLnBrk="1" hangingPunct="1">
              <a:buFont typeface="Wingdings" pitchFamily="2" charset="2"/>
              <a:buNone/>
            </a:pPr>
            <a:endParaRPr lang="en-US" sz="2400">
              <a:latin typeface="Times New Roman" pitchFamily="18" charset="0"/>
              <a:cs typeface="Times New Roman" pitchFamily="18" charset="0"/>
            </a:endParaRPr>
          </a:p>
          <a:p>
            <a:pPr eaLnBrk="1" hangingPunct="1"/>
            <a:endParaRPr lang="en-GB" sz="2400">
              <a:latin typeface="Times New Roman" pitchFamily="18" charset="0"/>
              <a:cs typeface="Times New Roman" pitchFamily="18" charset="0"/>
            </a:endParaRPr>
          </a:p>
          <a:p>
            <a:pPr eaLnBrk="1" hangingPunct="1"/>
            <a:endParaRPr lang="en-US" sz="2400">
              <a:latin typeface="Times New Roman" pitchFamily="18" charset="0"/>
              <a:cs typeface="Times New Roman" pitchFamily="18" charset="0"/>
            </a:endParaRPr>
          </a:p>
        </p:txBody>
      </p:sp>
      <p:graphicFrame>
        <p:nvGraphicFramePr>
          <p:cNvPr id="5" name="Diagram 4"/>
          <p:cNvGraphicFramePr/>
          <p:nvPr/>
        </p:nvGraphicFramePr>
        <p:xfrm>
          <a:off x="1122219" y="404949"/>
          <a:ext cx="9139381" cy="780288"/>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23557" name="Rectangle 6"/>
          <p:cNvSpPr>
            <a:spLocks noChangeArrowheads="1"/>
          </p:cNvSpPr>
          <p:nvPr/>
        </p:nvSpPr>
        <p:spPr bwMode="auto">
          <a:xfrm>
            <a:off x="711200" y="5867401"/>
            <a:ext cx="10871200" cy="461963"/>
          </a:xfrm>
          <a:prstGeom prst="rect">
            <a:avLst/>
          </a:prstGeom>
          <a:noFill/>
          <a:ln w="9525">
            <a:noFill/>
            <a:miter lim="800000"/>
            <a:headEnd/>
            <a:tailEnd/>
          </a:ln>
        </p:spPr>
        <p:txBody>
          <a:bodyPr>
            <a:spAutoFit/>
          </a:bodyPr>
          <a:lstStyle/>
          <a:p>
            <a:pPr marL="0" marR="0" lvl="0" indent="0" algn="l" defTabSz="457200" rtl="0" eaLnBrk="1" fontAlgn="auto" latinLnBrk="0" hangingPunct="1">
              <a:lnSpc>
                <a:spcPct val="100000"/>
              </a:lnSpc>
              <a:spcBef>
                <a:spcPts val="0"/>
              </a:spcBef>
              <a:spcAft>
                <a:spcPts val="0"/>
              </a:spcAft>
              <a:buClrTx/>
              <a:buSzTx/>
              <a:buFont typeface="Wingdings" pitchFamily="2" charset="2"/>
              <a:buChar char="Ø"/>
              <a:tabLst/>
              <a:defRPr/>
            </a:pPr>
            <a:endParaRPr kumimoji="0" lang="en-US" sz="2400" b="1"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endParaRPr>
          </a:p>
        </p:txBody>
      </p:sp>
    </p:spTree>
    <p:extLst>
      <p:ext uri="{BB962C8B-B14F-4D97-AF65-F5344CB8AC3E}">
        <p14:creationId xmlns:p14="http://schemas.microsoft.com/office/powerpoint/2010/main" val="1536780485"/>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67657" y="449944"/>
            <a:ext cx="10842172" cy="1200329"/>
          </a:xfrm>
          <a:prstGeom prst="rect">
            <a:avLst/>
          </a:prstGeom>
        </p:spPr>
        <p:txBody>
          <a:bodyPr wrap="square">
            <a:spAutoFit/>
          </a:bodyPr>
          <a:lstStyle/>
          <a:p>
            <a:pPr marL="0" marR="0" lvl="0" indent="0" algn="ctr" defTabSz="457200" rtl="0" eaLnBrk="1" fontAlgn="auto" latinLnBrk="0" hangingPunct="1">
              <a:lnSpc>
                <a:spcPct val="90000"/>
              </a:lnSpc>
              <a:spcBef>
                <a:spcPts val="0"/>
              </a:spcBef>
              <a:spcAft>
                <a:spcPts val="0"/>
              </a:spcAft>
              <a:buClrTx/>
              <a:buSzTx/>
              <a:buFontTx/>
              <a:buNone/>
              <a:tabLst/>
              <a:defRPr/>
            </a:pPr>
            <a:r>
              <a:rPr kumimoji="0" lang="en-US" altLang="en-US" sz="4000" b="1" i="0" u="none" strike="noStrike" kern="1200" cap="none" spc="0" normalizeH="0" baseline="0" noProof="0" dirty="0">
                <a:ln>
                  <a:noFill/>
                </a:ln>
                <a:solidFill>
                  <a:srgbClr val="0000FF"/>
                </a:solidFill>
                <a:effectLst/>
                <a:uLnTx/>
                <a:uFillTx/>
                <a:latin typeface="Trebuchet MS" panose="020B0603020202020204"/>
                <a:ea typeface="+mn-ea"/>
                <a:cs typeface="+mn-cs"/>
              </a:rPr>
              <a:t>ELECTROTECHNICAL DIVISION COUNCIL (ETDC)</a:t>
            </a:r>
          </a:p>
        </p:txBody>
      </p:sp>
      <p:sp>
        <p:nvSpPr>
          <p:cNvPr id="3" name="TextBox 2"/>
          <p:cNvSpPr txBox="1"/>
          <p:nvPr/>
        </p:nvSpPr>
        <p:spPr>
          <a:xfrm>
            <a:off x="595086" y="1988457"/>
            <a:ext cx="10900228" cy="310854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 typeface="Wingdings" pitchFamily="2" charset="2"/>
              <a:buChar char="Ø"/>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ETDC is </a:t>
            </a: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responsible s</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tandardization in the field of electrical power generation, transmission, distribution and utilization equipment, and insulating materials, winding wires, measuring and process control instruments and primary and secondary batteries </a:t>
            </a:r>
            <a:endPar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 typeface="Wingdings" pitchFamily="2" charset="2"/>
              <a:buChar char="Ø"/>
              <a:tabLst/>
              <a:defRPr/>
            </a:pPr>
            <a:endPar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 typeface="Wingdings" pitchFamily="2" charset="2"/>
              <a:buChar char="Ø"/>
              <a:tabLst/>
              <a:defRPr/>
            </a:pP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present, 44 sectional committees are working under ETDC engaging more than 1600 experts</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447228622"/>
      </p:ext>
    </p:extLst>
  </p:cSld>
  <p:clrMapOvr>
    <a:masterClrMapping/>
  </p:clrMapOvr>
  <p:transition>
    <p:fade thruBlk="1"/>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857705" y="1518107"/>
          <a:ext cx="10334170" cy="4937760"/>
        </p:xfrm>
        <a:graphic>
          <a:graphicData uri="http://schemas.openxmlformats.org/drawingml/2006/table">
            <a:tbl>
              <a:tblPr/>
              <a:tblGrid>
                <a:gridCol w="644523">
                  <a:extLst>
                    <a:ext uri="{9D8B030D-6E8A-4147-A177-3AD203B41FA5}">
                      <a16:colId xmlns:a16="http://schemas.microsoft.com/office/drawing/2014/main" val="20000"/>
                    </a:ext>
                  </a:extLst>
                </a:gridCol>
                <a:gridCol w="937533">
                  <a:extLst>
                    <a:ext uri="{9D8B030D-6E8A-4147-A177-3AD203B41FA5}">
                      <a16:colId xmlns:a16="http://schemas.microsoft.com/office/drawing/2014/main" val="20001"/>
                    </a:ext>
                  </a:extLst>
                </a:gridCol>
                <a:gridCol w="8752114">
                  <a:extLst>
                    <a:ext uri="{9D8B030D-6E8A-4147-A177-3AD203B41FA5}">
                      <a16:colId xmlns:a16="http://schemas.microsoft.com/office/drawing/2014/main" val="20002"/>
                    </a:ext>
                  </a:extLst>
                </a:gridCol>
              </a:tblGrid>
              <a:tr h="176354">
                <a:tc>
                  <a:txBody>
                    <a:bodyPr/>
                    <a:lstStyle/>
                    <a:p>
                      <a:pPr marL="0" marR="0" algn="ctr" fontAlgn="base" hangingPunct="0">
                        <a:lnSpc>
                          <a:spcPct val="150000"/>
                        </a:lnSpc>
                        <a:spcBef>
                          <a:spcPts val="0"/>
                        </a:spcBef>
                        <a:spcAft>
                          <a:spcPts val="0"/>
                        </a:spcAft>
                      </a:pPr>
                      <a:r>
                        <a:rPr lang="en-AU" sz="1800" b="1" dirty="0">
                          <a:latin typeface="Times New Roman"/>
                          <a:ea typeface="Times New Roman"/>
                          <a:cs typeface="Times New Roman"/>
                        </a:rPr>
                        <a:t>Sl. No</a:t>
                      </a:r>
                      <a:endParaRPr lang="en-US" sz="1800" dirty="0">
                        <a:latin typeface="Calibri"/>
                        <a:ea typeface="Calibri"/>
                        <a:cs typeface="Times New Roman"/>
                      </a:endParaRPr>
                    </a:p>
                  </a:txBody>
                  <a:tcPr marL="26689" marR="266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ctr" fontAlgn="base" hangingPunct="0">
                        <a:lnSpc>
                          <a:spcPct val="150000"/>
                        </a:lnSpc>
                        <a:spcBef>
                          <a:spcPts val="0"/>
                        </a:spcBef>
                        <a:spcAft>
                          <a:spcPts val="0"/>
                        </a:spcAft>
                      </a:pPr>
                      <a:r>
                        <a:rPr lang="en-AU" sz="1800" b="1" dirty="0">
                          <a:latin typeface="Times New Roman"/>
                          <a:ea typeface="Times New Roman"/>
                          <a:cs typeface="Times New Roman"/>
                        </a:rPr>
                        <a:t>SC NO</a:t>
                      </a:r>
                      <a:endParaRPr lang="en-US" sz="1800" dirty="0">
                        <a:latin typeface="Calibri"/>
                        <a:ea typeface="Calibri"/>
                        <a:cs typeface="Times New Roman"/>
                      </a:endParaRPr>
                    </a:p>
                  </a:txBody>
                  <a:tcPr marL="26689" marR="266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ctr" fontAlgn="base" hangingPunct="0">
                        <a:lnSpc>
                          <a:spcPct val="150000"/>
                        </a:lnSpc>
                        <a:spcBef>
                          <a:spcPts val="0"/>
                        </a:spcBef>
                        <a:spcAft>
                          <a:spcPts val="0"/>
                        </a:spcAft>
                      </a:pPr>
                      <a:r>
                        <a:rPr lang="en-AU" sz="1800" b="1" dirty="0">
                          <a:latin typeface="Times New Roman"/>
                          <a:ea typeface="Times New Roman"/>
                          <a:cs typeface="Times New Roman"/>
                        </a:rPr>
                        <a:t>SECTIONAL COMMITTEE NAME</a:t>
                      </a:r>
                      <a:endParaRPr lang="en-US" sz="1800" dirty="0">
                        <a:latin typeface="Calibri"/>
                        <a:ea typeface="Calibri"/>
                        <a:cs typeface="Times New Roman"/>
                      </a:endParaRPr>
                    </a:p>
                  </a:txBody>
                  <a:tcPr marL="26689" marR="266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10000"/>
                  </a:ext>
                </a:extLst>
              </a:tr>
              <a:tr h="176354">
                <a:tc>
                  <a:txBody>
                    <a:bodyPr/>
                    <a:lstStyle/>
                    <a:p>
                      <a:pPr marL="0" marR="0" algn="l" fontAlgn="base" hangingPunct="0">
                        <a:lnSpc>
                          <a:spcPct val="150000"/>
                        </a:lnSpc>
                        <a:spcBef>
                          <a:spcPts val="0"/>
                        </a:spcBef>
                        <a:spcAft>
                          <a:spcPts val="0"/>
                        </a:spcAft>
                      </a:pPr>
                      <a:r>
                        <a:rPr lang="en-AU" sz="1800" b="1" dirty="0">
                          <a:latin typeface="Times New Roman"/>
                          <a:ea typeface="Times New Roman"/>
                          <a:cs typeface="Times New Roman"/>
                        </a:rPr>
                        <a:t>1</a:t>
                      </a:r>
                      <a:endParaRPr lang="en-US" sz="1800" dirty="0">
                        <a:latin typeface="Calibri"/>
                        <a:ea typeface="Calibri"/>
                        <a:cs typeface="Times New Roman"/>
                      </a:endParaRPr>
                    </a:p>
                  </a:txBody>
                  <a:tcPr marL="26689" marR="266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fontAlgn="base" hangingPunct="0">
                        <a:lnSpc>
                          <a:spcPct val="150000"/>
                        </a:lnSpc>
                        <a:spcBef>
                          <a:spcPts val="0"/>
                        </a:spcBef>
                        <a:spcAft>
                          <a:spcPts val="0"/>
                        </a:spcAft>
                      </a:pPr>
                      <a:r>
                        <a:rPr lang="en-AU" sz="1800" b="1" dirty="0">
                          <a:latin typeface="Times New Roman"/>
                          <a:ea typeface="Times New Roman"/>
                          <a:cs typeface="Times New Roman"/>
                        </a:rPr>
                        <a:t>ETD 01</a:t>
                      </a:r>
                      <a:endParaRPr lang="en-US" sz="1800" dirty="0">
                        <a:latin typeface="Calibri"/>
                        <a:ea typeface="Calibri"/>
                        <a:cs typeface="Times New Roman"/>
                      </a:endParaRPr>
                    </a:p>
                  </a:txBody>
                  <a:tcPr marL="26689" marR="266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fontAlgn="base" hangingPunct="0">
                        <a:lnSpc>
                          <a:spcPct val="150000"/>
                        </a:lnSpc>
                        <a:spcBef>
                          <a:spcPts val="0"/>
                        </a:spcBef>
                        <a:spcAft>
                          <a:spcPts val="0"/>
                        </a:spcAft>
                      </a:pPr>
                      <a:r>
                        <a:rPr lang="en-AU" sz="1800">
                          <a:latin typeface="Times New Roman"/>
                          <a:ea typeface="Times New Roman"/>
                          <a:cs typeface="Times New Roman"/>
                        </a:rPr>
                        <a:t>BASIC ELECTROTECHNICAL STANDARDS AND POWER QUALITY</a:t>
                      </a:r>
                      <a:endParaRPr lang="en-US" sz="1800">
                        <a:latin typeface="Calibri"/>
                        <a:ea typeface="Calibri"/>
                        <a:cs typeface="Times New Roman"/>
                      </a:endParaRPr>
                    </a:p>
                  </a:txBody>
                  <a:tcPr marL="26689" marR="266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264531">
                <a:tc>
                  <a:txBody>
                    <a:bodyPr/>
                    <a:lstStyle/>
                    <a:p>
                      <a:pPr marL="0" marR="0" algn="l" fontAlgn="base" hangingPunct="0">
                        <a:lnSpc>
                          <a:spcPct val="150000"/>
                        </a:lnSpc>
                        <a:spcBef>
                          <a:spcPts val="0"/>
                        </a:spcBef>
                        <a:spcAft>
                          <a:spcPts val="0"/>
                        </a:spcAft>
                      </a:pPr>
                      <a:r>
                        <a:rPr lang="en-AU" sz="1800" b="1">
                          <a:latin typeface="Times New Roman"/>
                          <a:ea typeface="Times New Roman"/>
                          <a:cs typeface="Times New Roman"/>
                        </a:rPr>
                        <a:t>2</a:t>
                      </a:r>
                      <a:endParaRPr lang="en-US" sz="1800">
                        <a:latin typeface="Calibri"/>
                        <a:ea typeface="Calibri"/>
                        <a:cs typeface="Times New Roman"/>
                      </a:endParaRPr>
                    </a:p>
                  </a:txBody>
                  <a:tcPr marL="26689" marR="266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fontAlgn="base" hangingPunct="0">
                        <a:lnSpc>
                          <a:spcPct val="150000"/>
                        </a:lnSpc>
                        <a:spcBef>
                          <a:spcPts val="0"/>
                        </a:spcBef>
                        <a:spcAft>
                          <a:spcPts val="0"/>
                        </a:spcAft>
                      </a:pPr>
                      <a:r>
                        <a:rPr lang="en-AU" sz="1800" b="1" dirty="0">
                          <a:latin typeface="Times New Roman"/>
                          <a:ea typeface="Times New Roman"/>
                          <a:cs typeface="Times New Roman"/>
                        </a:rPr>
                        <a:t>ETD 02</a:t>
                      </a:r>
                      <a:endParaRPr lang="en-US" sz="1800" dirty="0">
                        <a:latin typeface="Calibri"/>
                        <a:ea typeface="Calibri"/>
                        <a:cs typeface="Times New Roman"/>
                      </a:endParaRPr>
                    </a:p>
                  </a:txBody>
                  <a:tcPr marL="26689" marR="266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fontAlgn="base" hangingPunct="0">
                        <a:lnSpc>
                          <a:spcPct val="150000"/>
                        </a:lnSpc>
                        <a:spcBef>
                          <a:spcPts val="0"/>
                        </a:spcBef>
                        <a:spcAft>
                          <a:spcPts val="0"/>
                        </a:spcAft>
                      </a:pPr>
                      <a:r>
                        <a:rPr lang="en-AU" sz="1800" dirty="0">
                          <a:latin typeface="Times New Roman"/>
                          <a:ea typeface="Times New Roman"/>
                          <a:cs typeface="Times New Roman"/>
                        </a:rPr>
                        <a:t>SOLID ELECTRICAL INSULATING MATERIALS AND INSULATING SYSTEMS</a:t>
                      </a:r>
                      <a:endParaRPr lang="en-US" sz="1800" dirty="0">
                        <a:latin typeface="Calibri"/>
                        <a:ea typeface="Calibri"/>
                        <a:cs typeface="Times New Roman"/>
                      </a:endParaRPr>
                    </a:p>
                  </a:txBody>
                  <a:tcPr marL="26689" marR="266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176354">
                <a:tc>
                  <a:txBody>
                    <a:bodyPr/>
                    <a:lstStyle/>
                    <a:p>
                      <a:pPr marL="0" marR="0" algn="l" fontAlgn="base" hangingPunct="0">
                        <a:lnSpc>
                          <a:spcPct val="150000"/>
                        </a:lnSpc>
                        <a:spcBef>
                          <a:spcPts val="0"/>
                        </a:spcBef>
                        <a:spcAft>
                          <a:spcPts val="0"/>
                        </a:spcAft>
                      </a:pPr>
                      <a:r>
                        <a:rPr lang="en-AU" sz="1800" b="1">
                          <a:latin typeface="Times New Roman"/>
                          <a:ea typeface="Times New Roman"/>
                          <a:cs typeface="Times New Roman"/>
                        </a:rPr>
                        <a:t>3</a:t>
                      </a:r>
                      <a:endParaRPr lang="en-US" sz="1800">
                        <a:latin typeface="Calibri"/>
                        <a:ea typeface="Calibri"/>
                        <a:cs typeface="Times New Roman"/>
                      </a:endParaRPr>
                    </a:p>
                  </a:txBody>
                  <a:tcPr marL="26689" marR="266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fontAlgn="base" hangingPunct="0">
                        <a:lnSpc>
                          <a:spcPct val="150000"/>
                        </a:lnSpc>
                        <a:spcBef>
                          <a:spcPts val="0"/>
                        </a:spcBef>
                        <a:spcAft>
                          <a:spcPts val="0"/>
                        </a:spcAft>
                      </a:pPr>
                      <a:r>
                        <a:rPr lang="en-AU" sz="1800" b="1" dirty="0">
                          <a:latin typeface="Times New Roman"/>
                          <a:ea typeface="Times New Roman"/>
                          <a:cs typeface="Times New Roman"/>
                        </a:rPr>
                        <a:t>ETD 03</a:t>
                      </a:r>
                      <a:endParaRPr lang="en-US" sz="1800" dirty="0">
                        <a:latin typeface="Calibri"/>
                        <a:ea typeface="Calibri"/>
                        <a:cs typeface="Times New Roman"/>
                      </a:endParaRPr>
                    </a:p>
                  </a:txBody>
                  <a:tcPr marL="26689" marR="266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fontAlgn="base" hangingPunct="0">
                        <a:lnSpc>
                          <a:spcPct val="150000"/>
                        </a:lnSpc>
                        <a:spcBef>
                          <a:spcPts val="0"/>
                        </a:spcBef>
                        <a:spcAft>
                          <a:spcPts val="0"/>
                        </a:spcAft>
                      </a:pPr>
                      <a:r>
                        <a:rPr lang="en-AU" sz="1800" dirty="0">
                          <a:latin typeface="Times New Roman"/>
                          <a:ea typeface="Times New Roman"/>
                          <a:cs typeface="Times New Roman"/>
                        </a:rPr>
                        <a:t>FLUIDS FOR ELECTROTECHNICAL APPLICATIONS</a:t>
                      </a:r>
                      <a:endParaRPr lang="en-US" sz="1800" dirty="0">
                        <a:latin typeface="Calibri"/>
                        <a:ea typeface="Calibri"/>
                        <a:cs typeface="Times New Roman"/>
                      </a:endParaRPr>
                    </a:p>
                  </a:txBody>
                  <a:tcPr marL="26689" marR="266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176354">
                <a:tc>
                  <a:txBody>
                    <a:bodyPr/>
                    <a:lstStyle/>
                    <a:p>
                      <a:pPr marL="0" marR="0" algn="l" fontAlgn="base" hangingPunct="0">
                        <a:lnSpc>
                          <a:spcPct val="150000"/>
                        </a:lnSpc>
                        <a:spcBef>
                          <a:spcPts val="0"/>
                        </a:spcBef>
                        <a:spcAft>
                          <a:spcPts val="0"/>
                        </a:spcAft>
                      </a:pPr>
                      <a:r>
                        <a:rPr lang="en-AU" sz="1800" b="1">
                          <a:latin typeface="Times New Roman"/>
                          <a:ea typeface="Times New Roman"/>
                          <a:cs typeface="Times New Roman"/>
                        </a:rPr>
                        <a:t>4</a:t>
                      </a:r>
                      <a:endParaRPr lang="en-US" sz="1800">
                        <a:latin typeface="Calibri"/>
                        <a:ea typeface="Calibri"/>
                        <a:cs typeface="Times New Roman"/>
                      </a:endParaRPr>
                    </a:p>
                  </a:txBody>
                  <a:tcPr marL="26689" marR="266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fontAlgn="base" hangingPunct="0">
                        <a:lnSpc>
                          <a:spcPct val="150000"/>
                        </a:lnSpc>
                        <a:spcBef>
                          <a:spcPts val="0"/>
                        </a:spcBef>
                        <a:spcAft>
                          <a:spcPts val="0"/>
                        </a:spcAft>
                      </a:pPr>
                      <a:r>
                        <a:rPr lang="en-AU" sz="1800" b="1" dirty="0">
                          <a:latin typeface="Times New Roman"/>
                          <a:ea typeface="Times New Roman"/>
                          <a:cs typeface="Times New Roman"/>
                        </a:rPr>
                        <a:t>ETD 06</a:t>
                      </a:r>
                      <a:endParaRPr lang="en-US" sz="1800" dirty="0">
                        <a:latin typeface="Calibri"/>
                        <a:ea typeface="Calibri"/>
                        <a:cs typeface="Times New Roman"/>
                      </a:endParaRPr>
                    </a:p>
                  </a:txBody>
                  <a:tcPr marL="26689" marR="266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fontAlgn="base" hangingPunct="0">
                        <a:lnSpc>
                          <a:spcPct val="150000"/>
                        </a:lnSpc>
                        <a:spcBef>
                          <a:spcPts val="0"/>
                        </a:spcBef>
                        <a:spcAft>
                          <a:spcPts val="0"/>
                        </a:spcAft>
                      </a:pPr>
                      <a:r>
                        <a:rPr lang="en-AU" sz="1800" dirty="0">
                          <a:latin typeface="Times New Roman"/>
                          <a:ea typeface="Times New Roman"/>
                          <a:cs typeface="Times New Roman"/>
                        </a:rPr>
                        <a:t>ELECTRICAL INSULATORS AND ACCESSORIES</a:t>
                      </a:r>
                      <a:endParaRPr lang="en-US" sz="1800" dirty="0">
                        <a:latin typeface="Calibri"/>
                        <a:ea typeface="Calibri"/>
                        <a:cs typeface="Times New Roman"/>
                      </a:endParaRPr>
                    </a:p>
                  </a:txBody>
                  <a:tcPr marL="26689" marR="266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176354">
                <a:tc>
                  <a:txBody>
                    <a:bodyPr/>
                    <a:lstStyle/>
                    <a:p>
                      <a:pPr marL="0" marR="0" algn="l" fontAlgn="base" hangingPunct="0">
                        <a:lnSpc>
                          <a:spcPct val="150000"/>
                        </a:lnSpc>
                        <a:spcBef>
                          <a:spcPts val="0"/>
                        </a:spcBef>
                        <a:spcAft>
                          <a:spcPts val="0"/>
                        </a:spcAft>
                      </a:pPr>
                      <a:r>
                        <a:rPr lang="en-AU" sz="1800" b="1">
                          <a:latin typeface="Times New Roman"/>
                          <a:ea typeface="Times New Roman"/>
                          <a:cs typeface="Times New Roman"/>
                        </a:rPr>
                        <a:t>5</a:t>
                      </a:r>
                      <a:endParaRPr lang="en-US" sz="1800">
                        <a:latin typeface="Calibri"/>
                        <a:ea typeface="Calibri"/>
                        <a:cs typeface="Times New Roman"/>
                      </a:endParaRPr>
                    </a:p>
                  </a:txBody>
                  <a:tcPr marL="26689" marR="266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fontAlgn="base" hangingPunct="0">
                        <a:lnSpc>
                          <a:spcPct val="150000"/>
                        </a:lnSpc>
                        <a:spcBef>
                          <a:spcPts val="0"/>
                        </a:spcBef>
                        <a:spcAft>
                          <a:spcPts val="0"/>
                        </a:spcAft>
                      </a:pPr>
                      <a:r>
                        <a:rPr lang="en-AU" sz="1800" b="1" dirty="0">
                          <a:latin typeface="Times New Roman"/>
                          <a:ea typeface="Times New Roman"/>
                          <a:cs typeface="Times New Roman"/>
                        </a:rPr>
                        <a:t>ETD 07</a:t>
                      </a:r>
                      <a:endParaRPr lang="en-US" sz="1800" dirty="0">
                        <a:latin typeface="Calibri"/>
                        <a:ea typeface="Calibri"/>
                        <a:cs typeface="Times New Roman"/>
                      </a:endParaRPr>
                    </a:p>
                  </a:txBody>
                  <a:tcPr marL="26689" marR="266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fontAlgn="base" hangingPunct="0">
                        <a:lnSpc>
                          <a:spcPct val="150000"/>
                        </a:lnSpc>
                        <a:spcBef>
                          <a:spcPts val="0"/>
                        </a:spcBef>
                        <a:spcAft>
                          <a:spcPts val="0"/>
                        </a:spcAft>
                      </a:pPr>
                      <a:r>
                        <a:rPr lang="en-AU" sz="1800" dirty="0">
                          <a:latin typeface="Times New Roman"/>
                          <a:ea typeface="Times New Roman"/>
                          <a:cs typeface="Times New Roman"/>
                        </a:rPr>
                        <a:t>LOW VOLTAGE SWITCHGEAR &amp; CONTROLGEAR</a:t>
                      </a:r>
                      <a:endParaRPr lang="en-US" sz="1800" dirty="0">
                        <a:latin typeface="Calibri"/>
                        <a:ea typeface="Calibri"/>
                        <a:cs typeface="Times New Roman"/>
                      </a:endParaRPr>
                    </a:p>
                  </a:txBody>
                  <a:tcPr marL="26689" marR="266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176354">
                <a:tc>
                  <a:txBody>
                    <a:bodyPr/>
                    <a:lstStyle/>
                    <a:p>
                      <a:pPr marL="0" marR="0" algn="l" fontAlgn="base" hangingPunct="0">
                        <a:lnSpc>
                          <a:spcPct val="150000"/>
                        </a:lnSpc>
                        <a:spcBef>
                          <a:spcPts val="0"/>
                        </a:spcBef>
                        <a:spcAft>
                          <a:spcPts val="0"/>
                        </a:spcAft>
                      </a:pPr>
                      <a:r>
                        <a:rPr lang="en-AU" sz="1800" b="1">
                          <a:latin typeface="Times New Roman"/>
                          <a:ea typeface="Times New Roman"/>
                          <a:cs typeface="Times New Roman"/>
                        </a:rPr>
                        <a:t>6</a:t>
                      </a:r>
                      <a:endParaRPr lang="en-US" sz="1800">
                        <a:latin typeface="Calibri"/>
                        <a:ea typeface="Calibri"/>
                        <a:cs typeface="Times New Roman"/>
                      </a:endParaRPr>
                    </a:p>
                  </a:txBody>
                  <a:tcPr marL="26689" marR="266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fontAlgn="base" hangingPunct="0">
                        <a:lnSpc>
                          <a:spcPct val="150000"/>
                        </a:lnSpc>
                        <a:spcBef>
                          <a:spcPts val="0"/>
                        </a:spcBef>
                        <a:spcAft>
                          <a:spcPts val="0"/>
                        </a:spcAft>
                      </a:pPr>
                      <a:r>
                        <a:rPr lang="en-AU" sz="1800" b="1" dirty="0">
                          <a:latin typeface="Times New Roman"/>
                          <a:ea typeface="Times New Roman"/>
                          <a:cs typeface="Times New Roman"/>
                        </a:rPr>
                        <a:t>ETD 08</a:t>
                      </a:r>
                      <a:endParaRPr lang="en-US" sz="1800" dirty="0">
                        <a:latin typeface="Calibri"/>
                        <a:ea typeface="Calibri"/>
                        <a:cs typeface="Times New Roman"/>
                      </a:endParaRPr>
                    </a:p>
                  </a:txBody>
                  <a:tcPr marL="26689" marR="266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fontAlgn="base" hangingPunct="0">
                        <a:lnSpc>
                          <a:spcPct val="150000"/>
                        </a:lnSpc>
                        <a:spcBef>
                          <a:spcPts val="0"/>
                        </a:spcBef>
                        <a:spcAft>
                          <a:spcPts val="0"/>
                        </a:spcAft>
                      </a:pPr>
                      <a:r>
                        <a:rPr lang="en-AU" sz="1800" dirty="0">
                          <a:latin typeface="Times New Roman"/>
                          <a:ea typeface="Times New Roman"/>
                          <a:cs typeface="Times New Roman"/>
                        </a:rPr>
                        <a:t>HIGH VOLTAGE SWITCHGEAR AND CONTROLGEAR</a:t>
                      </a:r>
                      <a:endParaRPr lang="en-US" sz="1800" dirty="0">
                        <a:latin typeface="Calibri"/>
                        <a:ea typeface="Calibri"/>
                        <a:cs typeface="Times New Roman"/>
                      </a:endParaRPr>
                    </a:p>
                  </a:txBody>
                  <a:tcPr marL="26689" marR="266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88177">
                <a:tc>
                  <a:txBody>
                    <a:bodyPr/>
                    <a:lstStyle/>
                    <a:p>
                      <a:pPr marL="0" marR="0" algn="l" fontAlgn="base" hangingPunct="0">
                        <a:lnSpc>
                          <a:spcPct val="150000"/>
                        </a:lnSpc>
                        <a:spcBef>
                          <a:spcPts val="0"/>
                        </a:spcBef>
                        <a:spcAft>
                          <a:spcPts val="0"/>
                        </a:spcAft>
                      </a:pPr>
                      <a:r>
                        <a:rPr lang="en-AU" sz="1800" b="1">
                          <a:latin typeface="Times New Roman"/>
                          <a:ea typeface="Times New Roman"/>
                          <a:cs typeface="Times New Roman"/>
                        </a:rPr>
                        <a:t>7</a:t>
                      </a:r>
                      <a:endParaRPr lang="en-US" sz="1800">
                        <a:latin typeface="Calibri"/>
                        <a:ea typeface="Calibri"/>
                        <a:cs typeface="Times New Roman"/>
                      </a:endParaRPr>
                    </a:p>
                  </a:txBody>
                  <a:tcPr marL="26689" marR="266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fontAlgn="base" hangingPunct="0">
                        <a:lnSpc>
                          <a:spcPct val="150000"/>
                        </a:lnSpc>
                        <a:spcBef>
                          <a:spcPts val="0"/>
                        </a:spcBef>
                        <a:spcAft>
                          <a:spcPts val="0"/>
                        </a:spcAft>
                      </a:pPr>
                      <a:r>
                        <a:rPr lang="en-AU" sz="1800" b="1" dirty="0">
                          <a:latin typeface="Times New Roman"/>
                          <a:ea typeface="Times New Roman"/>
                          <a:cs typeface="Times New Roman"/>
                        </a:rPr>
                        <a:t>ETD 09</a:t>
                      </a:r>
                      <a:endParaRPr lang="en-US" sz="1800" dirty="0">
                        <a:latin typeface="Calibri"/>
                        <a:ea typeface="Calibri"/>
                        <a:cs typeface="Times New Roman"/>
                      </a:endParaRPr>
                    </a:p>
                  </a:txBody>
                  <a:tcPr marL="26689" marR="266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fontAlgn="base" hangingPunct="0">
                        <a:lnSpc>
                          <a:spcPct val="150000"/>
                        </a:lnSpc>
                        <a:spcBef>
                          <a:spcPts val="0"/>
                        </a:spcBef>
                        <a:spcAft>
                          <a:spcPts val="0"/>
                        </a:spcAft>
                      </a:pPr>
                      <a:r>
                        <a:rPr lang="en-AU" sz="1800" dirty="0">
                          <a:latin typeface="Times New Roman"/>
                          <a:ea typeface="Times New Roman"/>
                          <a:cs typeface="Times New Roman"/>
                        </a:rPr>
                        <a:t>POWER CABLES</a:t>
                      </a:r>
                      <a:endParaRPr lang="en-US" sz="1800" dirty="0">
                        <a:latin typeface="Calibri"/>
                        <a:ea typeface="Calibri"/>
                        <a:cs typeface="Times New Roman"/>
                      </a:endParaRPr>
                    </a:p>
                  </a:txBody>
                  <a:tcPr marL="26689" marR="266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88177">
                <a:tc>
                  <a:txBody>
                    <a:bodyPr/>
                    <a:lstStyle/>
                    <a:p>
                      <a:pPr marL="0" marR="0" algn="l" fontAlgn="base" hangingPunct="0">
                        <a:lnSpc>
                          <a:spcPct val="150000"/>
                        </a:lnSpc>
                        <a:spcBef>
                          <a:spcPts val="0"/>
                        </a:spcBef>
                        <a:spcAft>
                          <a:spcPts val="0"/>
                        </a:spcAft>
                      </a:pPr>
                      <a:r>
                        <a:rPr lang="en-AU" sz="1800" b="1">
                          <a:latin typeface="Times New Roman"/>
                          <a:ea typeface="Times New Roman"/>
                          <a:cs typeface="Times New Roman"/>
                        </a:rPr>
                        <a:t>8</a:t>
                      </a:r>
                      <a:endParaRPr lang="en-US" sz="1800">
                        <a:latin typeface="Calibri"/>
                        <a:ea typeface="Calibri"/>
                        <a:cs typeface="Times New Roman"/>
                      </a:endParaRPr>
                    </a:p>
                  </a:txBody>
                  <a:tcPr marL="26689" marR="266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fontAlgn="base" hangingPunct="0">
                        <a:lnSpc>
                          <a:spcPct val="150000"/>
                        </a:lnSpc>
                        <a:spcBef>
                          <a:spcPts val="0"/>
                        </a:spcBef>
                        <a:spcAft>
                          <a:spcPts val="0"/>
                        </a:spcAft>
                      </a:pPr>
                      <a:r>
                        <a:rPr lang="en-AU" sz="1800" b="1">
                          <a:latin typeface="Times New Roman"/>
                          <a:ea typeface="Times New Roman"/>
                          <a:cs typeface="Times New Roman"/>
                        </a:rPr>
                        <a:t>ETD 10</a:t>
                      </a:r>
                      <a:endParaRPr lang="en-US" sz="1800">
                        <a:latin typeface="Calibri"/>
                        <a:ea typeface="Calibri"/>
                        <a:cs typeface="Times New Roman"/>
                      </a:endParaRPr>
                    </a:p>
                  </a:txBody>
                  <a:tcPr marL="26689" marR="266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fontAlgn="base" hangingPunct="0">
                        <a:lnSpc>
                          <a:spcPct val="150000"/>
                        </a:lnSpc>
                        <a:spcBef>
                          <a:spcPts val="0"/>
                        </a:spcBef>
                        <a:spcAft>
                          <a:spcPts val="0"/>
                        </a:spcAft>
                      </a:pPr>
                      <a:r>
                        <a:rPr lang="en-AU" sz="1800" dirty="0">
                          <a:latin typeface="Times New Roman"/>
                          <a:ea typeface="Times New Roman"/>
                          <a:cs typeface="Times New Roman"/>
                        </a:rPr>
                        <a:t>PRIMARY CELLS AND BATTERIES</a:t>
                      </a:r>
                      <a:endParaRPr lang="en-US" sz="1800" dirty="0">
                        <a:latin typeface="Calibri"/>
                        <a:ea typeface="Calibri"/>
                        <a:cs typeface="Times New Roman"/>
                      </a:endParaRPr>
                    </a:p>
                  </a:txBody>
                  <a:tcPr marL="26689" marR="266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r h="88177">
                <a:tc>
                  <a:txBody>
                    <a:bodyPr/>
                    <a:lstStyle/>
                    <a:p>
                      <a:pPr marL="0" marR="0" algn="l" fontAlgn="base" hangingPunct="0">
                        <a:lnSpc>
                          <a:spcPct val="150000"/>
                        </a:lnSpc>
                        <a:spcBef>
                          <a:spcPts val="0"/>
                        </a:spcBef>
                        <a:spcAft>
                          <a:spcPts val="0"/>
                        </a:spcAft>
                      </a:pPr>
                      <a:r>
                        <a:rPr lang="en-AU" sz="1800" b="1">
                          <a:latin typeface="Times New Roman"/>
                          <a:ea typeface="Times New Roman"/>
                          <a:cs typeface="Times New Roman"/>
                        </a:rPr>
                        <a:t>9</a:t>
                      </a:r>
                      <a:endParaRPr lang="en-US" sz="1800">
                        <a:latin typeface="Calibri"/>
                        <a:ea typeface="Calibri"/>
                        <a:cs typeface="Times New Roman"/>
                      </a:endParaRPr>
                    </a:p>
                  </a:txBody>
                  <a:tcPr marL="26689" marR="266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fontAlgn="base" hangingPunct="0">
                        <a:lnSpc>
                          <a:spcPct val="150000"/>
                        </a:lnSpc>
                        <a:spcBef>
                          <a:spcPts val="0"/>
                        </a:spcBef>
                        <a:spcAft>
                          <a:spcPts val="0"/>
                        </a:spcAft>
                      </a:pPr>
                      <a:r>
                        <a:rPr lang="en-AU" sz="1800" b="1">
                          <a:latin typeface="Times New Roman"/>
                          <a:ea typeface="Times New Roman"/>
                          <a:cs typeface="Times New Roman"/>
                        </a:rPr>
                        <a:t>ETD 11</a:t>
                      </a:r>
                      <a:endParaRPr lang="en-US" sz="1800">
                        <a:latin typeface="Calibri"/>
                        <a:ea typeface="Calibri"/>
                        <a:cs typeface="Times New Roman"/>
                      </a:endParaRPr>
                    </a:p>
                  </a:txBody>
                  <a:tcPr marL="26689" marR="266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fontAlgn="base" hangingPunct="0">
                        <a:lnSpc>
                          <a:spcPct val="150000"/>
                        </a:lnSpc>
                        <a:spcBef>
                          <a:spcPts val="0"/>
                        </a:spcBef>
                        <a:spcAft>
                          <a:spcPts val="0"/>
                        </a:spcAft>
                      </a:pPr>
                      <a:r>
                        <a:rPr lang="en-AU" sz="1800" dirty="0">
                          <a:latin typeface="Times New Roman"/>
                          <a:ea typeface="Times New Roman"/>
                          <a:cs typeface="Times New Roman"/>
                        </a:rPr>
                        <a:t>SECONDARY CELLS AND BATTERIES</a:t>
                      </a:r>
                      <a:endParaRPr lang="en-US" sz="1800" dirty="0">
                        <a:latin typeface="Calibri"/>
                        <a:ea typeface="Calibri"/>
                        <a:cs typeface="Times New Roman"/>
                      </a:endParaRPr>
                    </a:p>
                  </a:txBody>
                  <a:tcPr marL="26689" marR="266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9"/>
                  </a:ext>
                </a:extLst>
              </a:tr>
              <a:tr h="176354">
                <a:tc>
                  <a:txBody>
                    <a:bodyPr/>
                    <a:lstStyle/>
                    <a:p>
                      <a:pPr marL="0" marR="0" algn="l" fontAlgn="base" hangingPunct="0">
                        <a:lnSpc>
                          <a:spcPct val="150000"/>
                        </a:lnSpc>
                        <a:spcBef>
                          <a:spcPts val="0"/>
                        </a:spcBef>
                        <a:spcAft>
                          <a:spcPts val="0"/>
                        </a:spcAft>
                      </a:pPr>
                      <a:r>
                        <a:rPr lang="en-AU" sz="1800" b="1">
                          <a:latin typeface="Times New Roman"/>
                          <a:ea typeface="Times New Roman"/>
                          <a:cs typeface="Times New Roman"/>
                        </a:rPr>
                        <a:t>10</a:t>
                      </a:r>
                      <a:endParaRPr lang="en-US" sz="1800">
                        <a:latin typeface="Calibri"/>
                        <a:ea typeface="Calibri"/>
                        <a:cs typeface="Times New Roman"/>
                      </a:endParaRPr>
                    </a:p>
                  </a:txBody>
                  <a:tcPr marL="26689" marR="266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fontAlgn="base" hangingPunct="0">
                        <a:lnSpc>
                          <a:spcPct val="150000"/>
                        </a:lnSpc>
                        <a:spcBef>
                          <a:spcPts val="0"/>
                        </a:spcBef>
                        <a:spcAft>
                          <a:spcPts val="0"/>
                        </a:spcAft>
                      </a:pPr>
                      <a:r>
                        <a:rPr lang="en-AU" sz="1800" b="1">
                          <a:latin typeface="Times New Roman"/>
                          <a:ea typeface="Times New Roman"/>
                          <a:cs typeface="Times New Roman"/>
                        </a:rPr>
                        <a:t>ETD 12</a:t>
                      </a:r>
                      <a:endParaRPr lang="en-US" sz="1800">
                        <a:latin typeface="Calibri"/>
                        <a:ea typeface="Calibri"/>
                        <a:cs typeface="Times New Roman"/>
                      </a:endParaRPr>
                    </a:p>
                  </a:txBody>
                  <a:tcPr marL="26689" marR="266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fontAlgn="base" hangingPunct="0">
                        <a:lnSpc>
                          <a:spcPct val="150000"/>
                        </a:lnSpc>
                        <a:spcBef>
                          <a:spcPts val="0"/>
                        </a:spcBef>
                        <a:spcAft>
                          <a:spcPts val="0"/>
                        </a:spcAft>
                      </a:pPr>
                      <a:r>
                        <a:rPr lang="en-AU" sz="1800" dirty="0">
                          <a:latin typeface="Times New Roman"/>
                          <a:ea typeface="Times New Roman"/>
                          <a:cs typeface="Times New Roman"/>
                        </a:rPr>
                        <a:t>MEASURING EQUIPMENT FOR BASIC ELECTRICAL QUANTITIES</a:t>
                      </a:r>
                      <a:endParaRPr lang="en-US" sz="1800" dirty="0">
                        <a:latin typeface="Calibri"/>
                        <a:ea typeface="Calibri"/>
                        <a:cs typeface="Times New Roman"/>
                      </a:endParaRPr>
                    </a:p>
                  </a:txBody>
                  <a:tcPr marL="26689" marR="266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0"/>
                  </a:ext>
                </a:extLst>
              </a:tr>
              <a:tr h="264531">
                <a:tc>
                  <a:txBody>
                    <a:bodyPr/>
                    <a:lstStyle/>
                    <a:p>
                      <a:pPr marL="0" marR="0" algn="l" fontAlgn="base" hangingPunct="0">
                        <a:lnSpc>
                          <a:spcPct val="150000"/>
                        </a:lnSpc>
                        <a:spcBef>
                          <a:spcPts val="0"/>
                        </a:spcBef>
                        <a:spcAft>
                          <a:spcPts val="0"/>
                        </a:spcAft>
                      </a:pPr>
                      <a:r>
                        <a:rPr lang="en-AU" sz="1800" b="1">
                          <a:latin typeface="Times New Roman"/>
                          <a:ea typeface="Times New Roman"/>
                          <a:cs typeface="Times New Roman"/>
                        </a:rPr>
                        <a:t>11</a:t>
                      </a:r>
                      <a:endParaRPr lang="en-US" sz="1800">
                        <a:latin typeface="Calibri"/>
                        <a:ea typeface="Calibri"/>
                        <a:cs typeface="Times New Roman"/>
                      </a:endParaRPr>
                    </a:p>
                  </a:txBody>
                  <a:tcPr marL="26689" marR="266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fontAlgn="base" hangingPunct="0">
                        <a:lnSpc>
                          <a:spcPct val="150000"/>
                        </a:lnSpc>
                        <a:spcBef>
                          <a:spcPts val="0"/>
                        </a:spcBef>
                        <a:spcAft>
                          <a:spcPts val="0"/>
                        </a:spcAft>
                      </a:pPr>
                      <a:r>
                        <a:rPr lang="en-AU" sz="1800" b="1">
                          <a:latin typeface="Times New Roman"/>
                          <a:ea typeface="Times New Roman"/>
                          <a:cs typeface="Times New Roman"/>
                        </a:rPr>
                        <a:t>ETD 13</a:t>
                      </a:r>
                      <a:endParaRPr lang="en-US" sz="1800">
                        <a:latin typeface="Calibri"/>
                        <a:ea typeface="Calibri"/>
                        <a:cs typeface="Times New Roman"/>
                      </a:endParaRPr>
                    </a:p>
                  </a:txBody>
                  <a:tcPr marL="26689" marR="266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fontAlgn="base" hangingPunct="0">
                        <a:lnSpc>
                          <a:spcPct val="150000"/>
                        </a:lnSpc>
                        <a:spcBef>
                          <a:spcPts val="0"/>
                        </a:spcBef>
                        <a:spcAft>
                          <a:spcPts val="0"/>
                        </a:spcAft>
                      </a:pPr>
                      <a:r>
                        <a:rPr lang="en-AU" sz="1800" dirty="0">
                          <a:latin typeface="Times New Roman"/>
                          <a:ea typeface="Times New Roman"/>
                          <a:cs typeface="Times New Roman"/>
                        </a:rPr>
                        <a:t>EQUIPMENT FOR ELECTRICAL ENERGY MEASUREMENT AND LOAD CONTROL</a:t>
                      </a:r>
                      <a:endParaRPr lang="en-US" sz="1800" dirty="0">
                        <a:latin typeface="Calibri"/>
                        <a:ea typeface="Calibri"/>
                        <a:cs typeface="Times New Roman"/>
                      </a:endParaRPr>
                    </a:p>
                  </a:txBody>
                  <a:tcPr marL="26689" marR="266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1"/>
                  </a:ext>
                </a:extLst>
              </a:tr>
            </a:tbl>
          </a:graphicData>
        </a:graphic>
      </p:graphicFrame>
      <p:sp>
        <p:nvSpPr>
          <p:cNvPr id="3" name="TextBox 2"/>
          <p:cNvSpPr txBox="1"/>
          <p:nvPr/>
        </p:nvSpPr>
        <p:spPr>
          <a:xfrm>
            <a:off x="1084942" y="174172"/>
            <a:ext cx="9405257" cy="120032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00FF"/>
                </a:solidFill>
                <a:effectLst/>
                <a:uLnTx/>
                <a:uFillTx/>
                <a:latin typeface="Trebuchet MS" panose="020B0603020202020204"/>
                <a:ea typeface="+mn-ea"/>
                <a:cs typeface="+mn-cs"/>
              </a:rPr>
              <a:t>LIST OF SECTIONAL COMMITTEES UNDER ETDC</a:t>
            </a:r>
          </a:p>
        </p:txBody>
      </p:sp>
    </p:spTree>
    <p:extLst>
      <p:ext uri="{BB962C8B-B14F-4D97-AF65-F5344CB8AC3E}">
        <p14:creationId xmlns:p14="http://schemas.microsoft.com/office/powerpoint/2010/main" val="1164011633"/>
      </p:ext>
    </p:extLst>
  </p:cSld>
  <p:clrMapOvr>
    <a:masterClrMapping/>
  </p:clrMapOvr>
  <p:transition>
    <p:fade thruBlk="1"/>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17074" y="146651"/>
            <a:ext cx="7009263" cy="1594288"/>
          </a:xfrm>
          <a:prstGeom prst="rect">
            <a:avLst/>
          </a:prstGeom>
        </p:spPr>
      </p:pic>
      <p:sp>
        <p:nvSpPr>
          <p:cNvPr id="3" name="TextBox 2"/>
          <p:cNvSpPr txBox="1"/>
          <p:nvPr/>
        </p:nvSpPr>
        <p:spPr>
          <a:xfrm>
            <a:off x="242370" y="1823646"/>
            <a:ext cx="11758670" cy="4001095"/>
          </a:xfrm>
          <a:prstGeom prst="rect">
            <a:avLst/>
          </a:prstGeom>
          <a:noFill/>
        </p:spPr>
        <p:txBody>
          <a:bodyPr wrap="square" rtlCol="0">
            <a:spAutoFit/>
          </a:bodyPr>
          <a:lstStyle/>
          <a:p>
            <a:pPr algn="ctr"/>
            <a:r>
              <a:rPr lang="en-US" sz="4000" b="1" dirty="0" smtClean="0">
                <a:solidFill>
                  <a:srgbClr val="1FA7B1"/>
                </a:solidFill>
              </a:rPr>
              <a:t>Opening Remarks</a:t>
            </a:r>
          </a:p>
          <a:p>
            <a:pPr algn="ctr"/>
            <a:endParaRPr lang="en-US" sz="2000" b="1" dirty="0" smtClean="0">
              <a:solidFill>
                <a:srgbClr val="1FA7B1"/>
              </a:solidFill>
            </a:endParaRPr>
          </a:p>
          <a:p>
            <a:pPr>
              <a:spcBef>
                <a:spcPts val="600"/>
              </a:spcBef>
            </a:pPr>
            <a:r>
              <a:rPr lang="en-US" sz="2400" b="1" u="sng" dirty="0" smtClean="0">
                <a:solidFill>
                  <a:srgbClr val="1FA7B1"/>
                </a:solidFill>
              </a:rPr>
              <a:t>United States Trade and Development Agency (USTDA)</a:t>
            </a:r>
          </a:p>
          <a:p>
            <a:pPr>
              <a:spcBef>
                <a:spcPts val="1200"/>
              </a:spcBef>
            </a:pPr>
            <a:r>
              <a:rPr lang="en-US" sz="2400" dirty="0" smtClean="0"/>
              <a:t>Tanvi Madhusudanan, </a:t>
            </a:r>
            <a:r>
              <a:rPr lang="en-US" sz="2400" smtClean="0"/>
              <a:t>Country Manager</a:t>
            </a:r>
            <a:r>
              <a:rPr lang="en-US" sz="2400" dirty="0" smtClean="0"/>
              <a:t>, Indo-Pacific</a:t>
            </a:r>
          </a:p>
          <a:p>
            <a:pPr>
              <a:spcBef>
                <a:spcPts val="1200"/>
              </a:spcBef>
            </a:pPr>
            <a:r>
              <a:rPr lang="en-US" sz="2400" b="1" u="sng" dirty="0" smtClean="0">
                <a:solidFill>
                  <a:srgbClr val="1FA7B1"/>
                </a:solidFill>
              </a:rPr>
              <a:t>U.S. Department of Commerce (DoC)</a:t>
            </a:r>
          </a:p>
          <a:p>
            <a:pPr>
              <a:spcBef>
                <a:spcPts val="600"/>
              </a:spcBef>
            </a:pPr>
            <a:r>
              <a:rPr lang="en-US" sz="2400" dirty="0" smtClean="0"/>
              <a:t>Aileen Nandi, Senior Commercial Officer, India</a:t>
            </a:r>
          </a:p>
          <a:p>
            <a:pPr>
              <a:spcBef>
                <a:spcPts val="1800"/>
              </a:spcBef>
            </a:pPr>
            <a:r>
              <a:rPr lang="en-US" sz="2400" b="1" u="sng" dirty="0" smtClean="0">
                <a:solidFill>
                  <a:srgbClr val="1FA7B1"/>
                </a:solidFill>
              </a:rPr>
              <a:t>Confederation of Indian Industry (CII)</a:t>
            </a:r>
          </a:p>
          <a:p>
            <a:pPr>
              <a:spcBef>
                <a:spcPts val="600"/>
              </a:spcBef>
            </a:pPr>
            <a:r>
              <a:rPr lang="en-US" sz="2400" dirty="0" smtClean="0"/>
              <a:t>Anupam Kaul, Principal &amp; Head (Quality, Metrology &amp; Standards)</a:t>
            </a:r>
          </a:p>
        </p:txBody>
      </p:sp>
    </p:spTree>
    <p:extLst>
      <p:ext uri="{BB962C8B-B14F-4D97-AF65-F5344CB8AC3E}">
        <p14:creationId xmlns:p14="http://schemas.microsoft.com/office/powerpoint/2010/main" val="353945980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2078405981"/>
              </p:ext>
            </p:extLst>
          </p:nvPr>
        </p:nvGraphicFramePr>
        <p:xfrm>
          <a:off x="454479" y="370113"/>
          <a:ext cx="10994572" cy="6076188"/>
        </p:xfrm>
        <a:graphic>
          <a:graphicData uri="http://schemas.openxmlformats.org/drawingml/2006/table">
            <a:tbl>
              <a:tblPr/>
              <a:tblGrid>
                <a:gridCol w="685711">
                  <a:extLst>
                    <a:ext uri="{9D8B030D-6E8A-4147-A177-3AD203B41FA5}">
                      <a16:colId xmlns:a16="http://schemas.microsoft.com/office/drawing/2014/main" val="20000"/>
                    </a:ext>
                  </a:extLst>
                </a:gridCol>
                <a:gridCol w="997445">
                  <a:extLst>
                    <a:ext uri="{9D8B030D-6E8A-4147-A177-3AD203B41FA5}">
                      <a16:colId xmlns:a16="http://schemas.microsoft.com/office/drawing/2014/main" val="20001"/>
                    </a:ext>
                  </a:extLst>
                </a:gridCol>
                <a:gridCol w="9311416">
                  <a:extLst>
                    <a:ext uri="{9D8B030D-6E8A-4147-A177-3AD203B41FA5}">
                      <a16:colId xmlns:a16="http://schemas.microsoft.com/office/drawing/2014/main" val="20002"/>
                    </a:ext>
                  </a:extLst>
                </a:gridCol>
              </a:tblGrid>
              <a:tr h="209535">
                <a:tc>
                  <a:txBody>
                    <a:bodyPr/>
                    <a:lstStyle/>
                    <a:p>
                      <a:pPr marL="0" marR="0" algn="ctr" fontAlgn="base" hangingPunct="0">
                        <a:lnSpc>
                          <a:spcPct val="115000"/>
                        </a:lnSpc>
                        <a:spcBef>
                          <a:spcPts val="0"/>
                        </a:spcBef>
                        <a:spcAft>
                          <a:spcPts val="0"/>
                        </a:spcAft>
                      </a:pPr>
                      <a:r>
                        <a:rPr lang="en-AU" sz="1800" b="1" dirty="0">
                          <a:latin typeface="Times New Roman"/>
                          <a:ea typeface="Times New Roman"/>
                          <a:cs typeface="Times New Roman"/>
                        </a:rPr>
                        <a:t>Sl. No</a:t>
                      </a:r>
                      <a:endParaRPr lang="en-US" sz="1800" dirty="0">
                        <a:latin typeface="Calibri"/>
                        <a:ea typeface="Calibri"/>
                        <a:cs typeface="Times New Roman"/>
                      </a:endParaRPr>
                    </a:p>
                  </a:txBody>
                  <a:tcPr marL="26689" marR="266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fontAlgn="base" hangingPunct="0">
                        <a:lnSpc>
                          <a:spcPct val="115000"/>
                        </a:lnSpc>
                        <a:spcBef>
                          <a:spcPts val="0"/>
                        </a:spcBef>
                        <a:spcAft>
                          <a:spcPts val="0"/>
                        </a:spcAft>
                      </a:pPr>
                      <a:r>
                        <a:rPr lang="en-AU" sz="1800" b="1" dirty="0">
                          <a:latin typeface="Times New Roman"/>
                          <a:ea typeface="Times New Roman"/>
                          <a:cs typeface="Times New Roman"/>
                        </a:rPr>
                        <a:t>SC NO</a:t>
                      </a:r>
                      <a:endParaRPr lang="en-US" sz="1800" dirty="0">
                        <a:latin typeface="Calibri"/>
                        <a:ea typeface="Calibri"/>
                        <a:cs typeface="Times New Roman"/>
                      </a:endParaRPr>
                    </a:p>
                  </a:txBody>
                  <a:tcPr marL="26689" marR="266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fontAlgn="base" hangingPunct="0">
                        <a:lnSpc>
                          <a:spcPct val="115000"/>
                        </a:lnSpc>
                        <a:spcBef>
                          <a:spcPts val="0"/>
                        </a:spcBef>
                        <a:spcAft>
                          <a:spcPts val="0"/>
                        </a:spcAft>
                      </a:pPr>
                      <a:r>
                        <a:rPr lang="en-AU" sz="1800" b="1" dirty="0">
                          <a:latin typeface="Times New Roman"/>
                          <a:ea typeface="Times New Roman"/>
                          <a:cs typeface="Times New Roman"/>
                        </a:rPr>
                        <a:t>SECTIONAL COMMITTEE NAME</a:t>
                      </a:r>
                      <a:endParaRPr lang="en-US" sz="1800" dirty="0">
                        <a:latin typeface="Calibri"/>
                        <a:ea typeface="Calibri"/>
                        <a:cs typeface="Times New Roman"/>
                      </a:endParaRPr>
                    </a:p>
                  </a:txBody>
                  <a:tcPr marL="26689" marR="266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209535">
                <a:tc>
                  <a:txBody>
                    <a:bodyPr/>
                    <a:lstStyle/>
                    <a:p>
                      <a:pPr marL="0" marR="0" algn="l" fontAlgn="base" hangingPunct="0">
                        <a:lnSpc>
                          <a:spcPct val="150000"/>
                        </a:lnSpc>
                        <a:spcBef>
                          <a:spcPts val="0"/>
                        </a:spcBef>
                        <a:spcAft>
                          <a:spcPts val="0"/>
                        </a:spcAft>
                      </a:pPr>
                      <a:r>
                        <a:rPr lang="en-AU" sz="1800" b="1">
                          <a:latin typeface="Times New Roman"/>
                          <a:ea typeface="Times New Roman"/>
                          <a:cs typeface="Times New Roman"/>
                        </a:rPr>
                        <a:t>12</a:t>
                      </a:r>
                      <a:endParaRPr lang="en-US" sz="1800">
                        <a:latin typeface="Calibri"/>
                        <a:ea typeface="Calibri"/>
                        <a:cs typeface="Times New Roman"/>
                      </a:endParaRPr>
                    </a:p>
                  </a:txBody>
                  <a:tcPr marL="26689" marR="266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fontAlgn="base" hangingPunct="0">
                        <a:lnSpc>
                          <a:spcPct val="150000"/>
                        </a:lnSpc>
                        <a:spcBef>
                          <a:spcPts val="0"/>
                        </a:spcBef>
                        <a:spcAft>
                          <a:spcPts val="0"/>
                        </a:spcAft>
                      </a:pPr>
                      <a:r>
                        <a:rPr lang="en-AU" sz="1800" b="1">
                          <a:latin typeface="Times New Roman"/>
                          <a:ea typeface="Times New Roman"/>
                          <a:cs typeface="Times New Roman"/>
                        </a:rPr>
                        <a:t>ETD 14</a:t>
                      </a:r>
                      <a:endParaRPr lang="en-US" sz="1800">
                        <a:latin typeface="Calibri"/>
                        <a:ea typeface="Calibri"/>
                        <a:cs typeface="Times New Roman"/>
                      </a:endParaRPr>
                    </a:p>
                  </a:txBody>
                  <a:tcPr marL="26689" marR="266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fontAlgn="base" hangingPunct="0">
                        <a:lnSpc>
                          <a:spcPct val="150000"/>
                        </a:lnSpc>
                        <a:spcBef>
                          <a:spcPts val="0"/>
                        </a:spcBef>
                        <a:spcAft>
                          <a:spcPts val="0"/>
                        </a:spcAft>
                      </a:pPr>
                      <a:r>
                        <a:rPr lang="en-AU" sz="1800" dirty="0">
                          <a:latin typeface="Times New Roman"/>
                          <a:ea typeface="Times New Roman"/>
                          <a:cs typeface="Times New Roman"/>
                        </a:rPr>
                        <a:t>ELECTRICAL WIRING ACCESSORIES</a:t>
                      </a:r>
                      <a:endParaRPr lang="en-US" sz="1800" dirty="0">
                        <a:latin typeface="Calibri"/>
                        <a:ea typeface="Calibri"/>
                        <a:cs typeface="Times New Roman"/>
                      </a:endParaRPr>
                    </a:p>
                  </a:txBody>
                  <a:tcPr marL="26689" marR="266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209535">
                <a:tc>
                  <a:txBody>
                    <a:bodyPr/>
                    <a:lstStyle/>
                    <a:p>
                      <a:pPr marL="0" marR="0" algn="l" fontAlgn="base" hangingPunct="0">
                        <a:lnSpc>
                          <a:spcPct val="150000"/>
                        </a:lnSpc>
                        <a:spcBef>
                          <a:spcPts val="0"/>
                        </a:spcBef>
                        <a:spcAft>
                          <a:spcPts val="0"/>
                        </a:spcAft>
                      </a:pPr>
                      <a:r>
                        <a:rPr lang="en-AU" sz="1800" b="1">
                          <a:latin typeface="Times New Roman"/>
                          <a:ea typeface="Times New Roman"/>
                          <a:cs typeface="Times New Roman"/>
                        </a:rPr>
                        <a:t>13</a:t>
                      </a:r>
                      <a:endParaRPr lang="en-US" sz="1800">
                        <a:latin typeface="Calibri"/>
                        <a:ea typeface="Calibri"/>
                        <a:cs typeface="Times New Roman"/>
                      </a:endParaRPr>
                    </a:p>
                  </a:txBody>
                  <a:tcPr marL="26689" marR="266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fontAlgn="base" hangingPunct="0">
                        <a:lnSpc>
                          <a:spcPct val="150000"/>
                        </a:lnSpc>
                        <a:spcBef>
                          <a:spcPts val="0"/>
                        </a:spcBef>
                        <a:spcAft>
                          <a:spcPts val="0"/>
                        </a:spcAft>
                      </a:pPr>
                      <a:r>
                        <a:rPr lang="en-AU" sz="1800" b="1">
                          <a:latin typeface="Times New Roman"/>
                          <a:ea typeface="Times New Roman"/>
                          <a:cs typeface="Times New Roman"/>
                        </a:rPr>
                        <a:t>ETD 15</a:t>
                      </a:r>
                      <a:endParaRPr lang="en-US" sz="1800">
                        <a:latin typeface="Calibri"/>
                        <a:ea typeface="Calibri"/>
                        <a:cs typeface="Times New Roman"/>
                      </a:endParaRPr>
                    </a:p>
                  </a:txBody>
                  <a:tcPr marL="26689" marR="266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fontAlgn="base" hangingPunct="0">
                        <a:lnSpc>
                          <a:spcPct val="150000"/>
                        </a:lnSpc>
                        <a:spcBef>
                          <a:spcPts val="0"/>
                        </a:spcBef>
                        <a:spcAft>
                          <a:spcPts val="0"/>
                        </a:spcAft>
                      </a:pPr>
                      <a:r>
                        <a:rPr lang="en-AU" sz="1800" dirty="0">
                          <a:latin typeface="Times New Roman"/>
                          <a:ea typeface="Times New Roman"/>
                          <a:cs typeface="Times New Roman"/>
                        </a:rPr>
                        <a:t>ROTATING MACHINERY</a:t>
                      </a:r>
                      <a:endParaRPr lang="en-US" sz="1800" dirty="0">
                        <a:latin typeface="Calibri"/>
                        <a:ea typeface="Calibri"/>
                        <a:cs typeface="Times New Roman"/>
                      </a:endParaRPr>
                    </a:p>
                  </a:txBody>
                  <a:tcPr marL="26689" marR="266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209535">
                <a:tc>
                  <a:txBody>
                    <a:bodyPr/>
                    <a:lstStyle/>
                    <a:p>
                      <a:pPr marL="0" marR="0" algn="l" fontAlgn="base" hangingPunct="0">
                        <a:lnSpc>
                          <a:spcPct val="150000"/>
                        </a:lnSpc>
                        <a:spcBef>
                          <a:spcPts val="0"/>
                        </a:spcBef>
                        <a:spcAft>
                          <a:spcPts val="0"/>
                        </a:spcAft>
                      </a:pPr>
                      <a:r>
                        <a:rPr lang="en-AU" sz="1800" b="1">
                          <a:latin typeface="Times New Roman"/>
                          <a:ea typeface="Times New Roman"/>
                          <a:cs typeface="Times New Roman"/>
                        </a:rPr>
                        <a:t>14</a:t>
                      </a:r>
                      <a:endParaRPr lang="en-US" sz="1800">
                        <a:latin typeface="Calibri"/>
                        <a:ea typeface="Calibri"/>
                        <a:cs typeface="Times New Roman"/>
                      </a:endParaRPr>
                    </a:p>
                  </a:txBody>
                  <a:tcPr marL="26689" marR="266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fontAlgn="base" hangingPunct="0">
                        <a:lnSpc>
                          <a:spcPct val="150000"/>
                        </a:lnSpc>
                        <a:spcBef>
                          <a:spcPts val="0"/>
                        </a:spcBef>
                        <a:spcAft>
                          <a:spcPts val="0"/>
                        </a:spcAft>
                      </a:pPr>
                      <a:r>
                        <a:rPr lang="en-AU" sz="1800" b="1">
                          <a:latin typeface="Times New Roman"/>
                          <a:ea typeface="Times New Roman"/>
                          <a:cs typeface="Times New Roman"/>
                        </a:rPr>
                        <a:t>ETD 16</a:t>
                      </a:r>
                      <a:endParaRPr lang="en-US" sz="1800">
                        <a:latin typeface="Calibri"/>
                        <a:ea typeface="Calibri"/>
                        <a:cs typeface="Times New Roman"/>
                      </a:endParaRPr>
                    </a:p>
                  </a:txBody>
                  <a:tcPr marL="26689" marR="266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fontAlgn="base" hangingPunct="0">
                        <a:lnSpc>
                          <a:spcPct val="150000"/>
                        </a:lnSpc>
                        <a:spcBef>
                          <a:spcPts val="0"/>
                        </a:spcBef>
                        <a:spcAft>
                          <a:spcPts val="0"/>
                        </a:spcAft>
                      </a:pPr>
                      <a:r>
                        <a:rPr lang="en-AU" sz="1800" dirty="0">
                          <a:latin typeface="Times New Roman"/>
                          <a:ea typeface="Times New Roman"/>
                          <a:cs typeface="Times New Roman"/>
                        </a:rPr>
                        <a:t>TRANSFORMERS</a:t>
                      </a:r>
                      <a:endParaRPr lang="en-US" sz="1800" dirty="0">
                        <a:latin typeface="Calibri"/>
                        <a:ea typeface="Calibri"/>
                        <a:cs typeface="Times New Roman"/>
                      </a:endParaRPr>
                    </a:p>
                  </a:txBody>
                  <a:tcPr marL="26689" marR="266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209535">
                <a:tc>
                  <a:txBody>
                    <a:bodyPr/>
                    <a:lstStyle/>
                    <a:p>
                      <a:pPr marL="0" marR="0" algn="l" fontAlgn="base" hangingPunct="0">
                        <a:lnSpc>
                          <a:spcPct val="150000"/>
                        </a:lnSpc>
                        <a:spcBef>
                          <a:spcPts val="0"/>
                        </a:spcBef>
                        <a:spcAft>
                          <a:spcPts val="0"/>
                        </a:spcAft>
                      </a:pPr>
                      <a:r>
                        <a:rPr lang="en-AU" sz="1800" b="1">
                          <a:latin typeface="Times New Roman"/>
                          <a:ea typeface="Times New Roman"/>
                          <a:cs typeface="Times New Roman"/>
                        </a:rPr>
                        <a:t>15</a:t>
                      </a:r>
                      <a:endParaRPr lang="en-US" sz="1800">
                        <a:latin typeface="Calibri"/>
                        <a:ea typeface="Calibri"/>
                        <a:cs typeface="Times New Roman"/>
                      </a:endParaRPr>
                    </a:p>
                  </a:txBody>
                  <a:tcPr marL="26689" marR="266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fontAlgn="base" hangingPunct="0">
                        <a:lnSpc>
                          <a:spcPct val="150000"/>
                        </a:lnSpc>
                        <a:spcBef>
                          <a:spcPts val="0"/>
                        </a:spcBef>
                        <a:spcAft>
                          <a:spcPts val="0"/>
                        </a:spcAft>
                      </a:pPr>
                      <a:r>
                        <a:rPr lang="en-AU" sz="1800" b="1">
                          <a:latin typeface="Times New Roman"/>
                          <a:ea typeface="Times New Roman"/>
                          <a:cs typeface="Times New Roman"/>
                        </a:rPr>
                        <a:t>ETD 18</a:t>
                      </a:r>
                      <a:endParaRPr lang="en-US" sz="1800">
                        <a:latin typeface="Calibri"/>
                        <a:ea typeface="Calibri"/>
                        <a:cs typeface="Times New Roman"/>
                      </a:endParaRPr>
                    </a:p>
                  </a:txBody>
                  <a:tcPr marL="26689" marR="266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fontAlgn="base" hangingPunct="0">
                        <a:lnSpc>
                          <a:spcPct val="150000"/>
                        </a:lnSpc>
                        <a:spcBef>
                          <a:spcPts val="0"/>
                        </a:spcBef>
                        <a:spcAft>
                          <a:spcPts val="0"/>
                        </a:spcAft>
                      </a:pPr>
                      <a:r>
                        <a:rPr lang="en-AU" sz="1800" dirty="0">
                          <a:latin typeface="Times New Roman"/>
                          <a:ea typeface="Times New Roman"/>
                          <a:cs typeface="Times New Roman"/>
                        </a:rPr>
                        <a:t>INDUSTRIAL PROCESS MEASUREMENT AND CONTROL</a:t>
                      </a:r>
                      <a:endParaRPr lang="en-US" sz="1800" dirty="0">
                        <a:latin typeface="Calibri"/>
                        <a:ea typeface="Calibri"/>
                        <a:cs typeface="Times New Roman"/>
                      </a:endParaRPr>
                    </a:p>
                  </a:txBody>
                  <a:tcPr marL="26689" marR="266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209535">
                <a:tc>
                  <a:txBody>
                    <a:bodyPr/>
                    <a:lstStyle/>
                    <a:p>
                      <a:pPr marL="0" marR="0" algn="l" fontAlgn="base" hangingPunct="0">
                        <a:lnSpc>
                          <a:spcPct val="150000"/>
                        </a:lnSpc>
                        <a:spcBef>
                          <a:spcPts val="0"/>
                        </a:spcBef>
                        <a:spcAft>
                          <a:spcPts val="0"/>
                        </a:spcAft>
                      </a:pPr>
                      <a:r>
                        <a:rPr lang="en-AU" sz="1800" b="1" dirty="0">
                          <a:latin typeface="Times New Roman"/>
                          <a:ea typeface="Times New Roman"/>
                          <a:cs typeface="Times New Roman"/>
                        </a:rPr>
                        <a:t>16</a:t>
                      </a:r>
                      <a:endParaRPr lang="en-US" sz="1800" dirty="0">
                        <a:latin typeface="Calibri"/>
                        <a:ea typeface="Calibri"/>
                        <a:cs typeface="Times New Roman"/>
                      </a:endParaRPr>
                    </a:p>
                  </a:txBody>
                  <a:tcPr marL="26689" marR="266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fontAlgn="base" hangingPunct="0">
                        <a:lnSpc>
                          <a:spcPct val="150000"/>
                        </a:lnSpc>
                        <a:spcBef>
                          <a:spcPts val="0"/>
                        </a:spcBef>
                        <a:spcAft>
                          <a:spcPts val="0"/>
                        </a:spcAft>
                      </a:pPr>
                      <a:r>
                        <a:rPr lang="en-AU" sz="1800" b="1">
                          <a:latin typeface="Times New Roman"/>
                          <a:ea typeface="Times New Roman"/>
                          <a:cs typeface="Times New Roman"/>
                        </a:rPr>
                        <a:t>ETD 19</a:t>
                      </a:r>
                      <a:endParaRPr lang="en-US" sz="1800">
                        <a:latin typeface="Calibri"/>
                        <a:ea typeface="Calibri"/>
                        <a:cs typeface="Times New Roman"/>
                      </a:endParaRPr>
                    </a:p>
                  </a:txBody>
                  <a:tcPr marL="26689" marR="266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fontAlgn="base" hangingPunct="0">
                        <a:lnSpc>
                          <a:spcPct val="150000"/>
                        </a:lnSpc>
                        <a:spcBef>
                          <a:spcPts val="0"/>
                        </a:spcBef>
                        <a:spcAft>
                          <a:spcPts val="0"/>
                        </a:spcAft>
                      </a:pPr>
                      <a:r>
                        <a:rPr lang="en-AU" sz="1800" dirty="0">
                          <a:latin typeface="Times New Roman"/>
                          <a:ea typeface="Times New Roman"/>
                          <a:cs typeface="Times New Roman"/>
                        </a:rPr>
                        <a:t>HIGH VOLTAGE ENGINEERING</a:t>
                      </a:r>
                      <a:endParaRPr lang="en-US" sz="1800" dirty="0">
                        <a:latin typeface="Calibri"/>
                        <a:ea typeface="Calibri"/>
                        <a:cs typeface="Times New Roman"/>
                      </a:endParaRPr>
                    </a:p>
                  </a:txBody>
                  <a:tcPr marL="26689" marR="266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209535">
                <a:tc>
                  <a:txBody>
                    <a:bodyPr/>
                    <a:lstStyle/>
                    <a:p>
                      <a:pPr marL="0" marR="0" algn="l" fontAlgn="base" hangingPunct="0">
                        <a:lnSpc>
                          <a:spcPct val="150000"/>
                        </a:lnSpc>
                        <a:spcBef>
                          <a:spcPts val="0"/>
                        </a:spcBef>
                        <a:spcAft>
                          <a:spcPts val="0"/>
                        </a:spcAft>
                      </a:pPr>
                      <a:r>
                        <a:rPr lang="en-AU" sz="1800" b="1" dirty="0">
                          <a:latin typeface="Times New Roman"/>
                          <a:ea typeface="Times New Roman"/>
                          <a:cs typeface="Times New Roman"/>
                        </a:rPr>
                        <a:t>17</a:t>
                      </a:r>
                      <a:endParaRPr lang="en-US" sz="1800" dirty="0">
                        <a:latin typeface="Calibri"/>
                        <a:ea typeface="Calibri"/>
                        <a:cs typeface="Times New Roman"/>
                      </a:endParaRPr>
                    </a:p>
                  </a:txBody>
                  <a:tcPr marL="26689" marR="266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fontAlgn="base" hangingPunct="0">
                        <a:lnSpc>
                          <a:spcPct val="150000"/>
                        </a:lnSpc>
                        <a:spcBef>
                          <a:spcPts val="0"/>
                        </a:spcBef>
                        <a:spcAft>
                          <a:spcPts val="0"/>
                        </a:spcAft>
                      </a:pPr>
                      <a:r>
                        <a:rPr lang="en-AU" sz="1800" b="1" dirty="0">
                          <a:latin typeface="Times New Roman"/>
                          <a:ea typeface="Times New Roman"/>
                          <a:cs typeface="Times New Roman"/>
                        </a:rPr>
                        <a:t>ETD 20</a:t>
                      </a:r>
                      <a:endParaRPr lang="en-US" sz="1800" dirty="0">
                        <a:latin typeface="Calibri"/>
                        <a:ea typeface="Calibri"/>
                        <a:cs typeface="Times New Roman"/>
                      </a:endParaRPr>
                    </a:p>
                  </a:txBody>
                  <a:tcPr marL="26689" marR="266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fontAlgn="base" hangingPunct="0">
                        <a:lnSpc>
                          <a:spcPct val="150000"/>
                        </a:lnSpc>
                        <a:spcBef>
                          <a:spcPts val="0"/>
                        </a:spcBef>
                        <a:spcAft>
                          <a:spcPts val="0"/>
                        </a:spcAft>
                      </a:pPr>
                      <a:r>
                        <a:rPr lang="en-AU" sz="1800" dirty="0">
                          <a:latin typeface="Times New Roman"/>
                          <a:ea typeface="Times New Roman"/>
                          <a:cs typeface="Times New Roman"/>
                        </a:rPr>
                        <a:t>ELECTRICAL INSTALLATIONS</a:t>
                      </a:r>
                      <a:endParaRPr lang="en-US" sz="1800" dirty="0">
                        <a:latin typeface="Calibri"/>
                        <a:ea typeface="Calibri"/>
                        <a:cs typeface="Times New Roman"/>
                      </a:endParaRPr>
                    </a:p>
                  </a:txBody>
                  <a:tcPr marL="26689" marR="266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209535">
                <a:tc>
                  <a:txBody>
                    <a:bodyPr/>
                    <a:lstStyle/>
                    <a:p>
                      <a:pPr marL="0" marR="0" algn="l" fontAlgn="base" hangingPunct="0">
                        <a:lnSpc>
                          <a:spcPct val="150000"/>
                        </a:lnSpc>
                        <a:spcBef>
                          <a:spcPts val="0"/>
                        </a:spcBef>
                        <a:spcAft>
                          <a:spcPts val="0"/>
                        </a:spcAft>
                      </a:pPr>
                      <a:r>
                        <a:rPr lang="en-AU" sz="1800" b="1">
                          <a:latin typeface="Times New Roman"/>
                          <a:ea typeface="Times New Roman"/>
                          <a:cs typeface="Times New Roman"/>
                        </a:rPr>
                        <a:t>18</a:t>
                      </a:r>
                      <a:endParaRPr lang="en-US" sz="1800">
                        <a:latin typeface="Calibri"/>
                        <a:ea typeface="Calibri"/>
                        <a:cs typeface="Times New Roman"/>
                      </a:endParaRPr>
                    </a:p>
                  </a:txBody>
                  <a:tcPr marL="26689" marR="266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fontAlgn="base" hangingPunct="0">
                        <a:lnSpc>
                          <a:spcPct val="150000"/>
                        </a:lnSpc>
                        <a:spcBef>
                          <a:spcPts val="0"/>
                        </a:spcBef>
                        <a:spcAft>
                          <a:spcPts val="0"/>
                        </a:spcAft>
                      </a:pPr>
                      <a:r>
                        <a:rPr lang="en-AU" sz="1800" b="1" dirty="0">
                          <a:latin typeface="Times New Roman"/>
                          <a:ea typeface="Times New Roman"/>
                          <a:cs typeface="Times New Roman"/>
                        </a:rPr>
                        <a:t>ETD 21</a:t>
                      </a:r>
                      <a:endParaRPr lang="en-US" sz="1800" dirty="0">
                        <a:latin typeface="Calibri"/>
                        <a:ea typeface="Calibri"/>
                        <a:cs typeface="Times New Roman"/>
                      </a:endParaRPr>
                    </a:p>
                  </a:txBody>
                  <a:tcPr marL="26689" marR="266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fontAlgn="base" hangingPunct="0">
                        <a:lnSpc>
                          <a:spcPct val="150000"/>
                        </a:lnSpc>
                        <a:spcBef>
                          <a:spcPts val="0"/>
                        </a:spcBef>
                        <a:spcAft>
                          <a:spcPts val="0"/>
                        </a:spcAft>
                      </a:pPr>
                      <a:r>
                        <a:rPr lang="en-AU" sz="1800" dirty="0">
                          <a:latin typeface="Times New Roman"/>
                          <a:ea typeface="Times New Roman"/>
                          <a:cs typeface="Times New Roman"/>
                        </a:rPr>
                        <a:t>ELECTRIC WELDING EQUIPMENT</a:t>
                      </a:r>
                      <a:endParaRPr lang="en-US" sz="1800" dirty="0">
                        <a:latin typeface="Calibri"/>
                        <a:ea typeface="Calibri"/>
                        <a:cs typeface="Times New Roman"/>
                      </a:endParaRPr>
                    </a:p>
                  </a:txBody>
                  <a:tcPr marL="26689" marR="266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209535">
                <a:tc>
                  <a:txBody>
                    <a:bodyPr/>
                    <a:lstStyle/>
                    <a:p>
                      <a:pPr marL="0" marR="0" algn="l" fontAlgn="base" hangingPunct="0">
                        <a:lnSpc>
                          <a:spcPct val="150000"/>
                        </a:lnSpc>
                        <a:spcBef>
                          <a:spcPts val="0"/>
                        </a:spcBef>
                        <a:spcAft>
                          <a:spcPts val="0"/>
                        </a:spcAft>
                      </a:pPr>
                      <a:r>
                        <a:rPr lang="en-AU" sz="1800" b="1">
                          <a:latin typeface="Times New Roman"/>
                          <a:ea typeface="Times New Roman"/>
                          <a:cs typeface="Times New Roman"/>
                        </a:rPr>
                        <a:t>19</a:t>
                      </a:r>
                      <a:endParaRPr lang="en-US" sz="1800">
                        <a:latin typeface="Calibri"/>
                        <a:ea typeface="Calibri"/>
                        <a:cs typeface="Times New Roman"/>
                      </a:endParaRPr>
                    </a:p>
                  </a:txBody>
                  <a:tcPr marL="26689" marR="266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fontAlgn="base" hangingPunct="0">
                        <a:lnSpc>
                          <a:spcPct val="150000"/>
                        </a:lnSpc>
                        <a:spcBef>
                          <a:spcPts val="0"/>
                        </a:spcBef>
                        <a:spcAft>
                          <a:spcPts val="0"/>
                        </a:spcAft>
                      </a:pPr>
                      <a:r>
                        <a:rPr lang="en-AU" sz="1800" b="1" dirty="0">
                          <a:latin typeface="Times New Roman"/>
                          <a:ea typeface="Times New Roman"/>
                          <a:cs typeface="Times New Roman"/>
                        </a:rPr>
                        <a:t>ETD 22</a:t>
                      </a:r>
                      <a:endParaRPr lang="en-US" sz="1800" dirty="0">
                        <a:latin typeface="Calibri"/>
                        <a:ea typeface="Calibri"/>
                        <a:cs typeface="Times New Roman"/>
                      </a:endParaRPr>
                    </a:p>
                  </a:txBody>
                  <a:tcPr marL="26689" marR="266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fontAlgn="base" hangingPunct="0">
                        <a:lnSpc>
                          <a:spcPct val="150000"/>
                        </a:lnSpc>
                        <a:spcBef>
                          <a:spcPts val="0"/>
                        </a:spcBef>
                        <a:spcAft>
                          <a:spcPts val="0"/>
                        </a:spcAft>
                      </a:pPr>
                      <a:r>
                        <a:rPr lang="en-AU" sz="1800" dirty="0">
                          <a:latin typeface="Times New Roman"/>
                          <a:ea typeface="Times New Roman"/>
                          <a:cs typeface="Times New Roman"/>
                        </a:rPr>
                        <a:t>ELECTRICAL APPARATUS FOR EXPLOSIVE ATMOSPHERES</a:t>
                      </a:r>
                      <a:endParaRPr lang="en-US" sz="1800" dirty="0">
                        <a:latin typeface="Calibri"/>
                        <a:ea typeface="Calibri"/>
                        <a:cs typeface="Times New Roman"/>
                      </a:endParaRPr>
                    </a:p>
                  </a:txBody>
                  <a:tcPr marL="26689" marR="266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r h="209535">
                <a:tc>
                  <a:txBody>
                    <a:bodyPr/>
                    <a:lstStyle/>
                    <a:p>
                      <a:pPr marL="0" marR="0" algn="l" fontAlgn="base" hangingPunct="0">
                        <a:lnSpc>
                          <a:spcPct val="150000"/>
                        </a:lnSpc>
                        <a:spcBef>
                          <a:spcPts val="0"/>
                        </a:spcBef>
                        <a:spcAft>
                          <a:spcPts val="0"/>
                        </a:spcAft>
                      </a:pPr>
                      <a:r>
                        <a:rPr lang="en-AU" sz="1800" b="1">
                          <a:latin typeface="Times New Roman"/>
                          <a:ea typeface="Times New Roman"/>
                          <a:cs typeface="Times New Roman"/>
                        </a:rPr>
                        <a:t>20</a:t>
                      </a:r>
                      <a:endParaRPr lang="en-US" sz="1800">
                        <a:latin typeface="Calibri"/>
                        <a:ea typeface="Calibri"/>
                        <a:cs typeface="Times New Roman"/>
                      </a:endParaRPr>
                    </a:p>
                  </a:txBody>
                  <a:tcPr marL="26689" marR="266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fontAlgn="base" hangingPunct="0">
                        <a:lnSpc>
                          <a:spcPct val="150000"/>
                        </a:lnSpc>
                        <a:spcBef>
                          <a:spcPts val="0"/>
                        </a:spcBef>
                        <a:spcAft>
                          <a:spcPts val="0"/>
                        </a:spcAft>
                      </a:pPr>
                      <a:r>
                        <a:rPr lang="en-AU" sz="1800" b="1" dirty="0">
                          <a:latin typeface="Times New Roman"/>
                          <a:ea typeface="Times New Roman"/>
                          <a:cs typeface="Times New Roman"/>
                        </a:rPr>
                        <a:t>ETD 23</a:t>
                      </a:r>
                      <a:endParaRPr lang="en-US" sz="1800" dirty="0">
                        <a:latin typeface="Calibri"/>
                        <a:ea typeface="Calibri"/>
                        <a:cs typeface="Times New Roman"/>
                      </a:endParaRPr>
                    </a:p>
                  </a:txBody>
                  <a:tcPr marL="26689" marR="266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fontAlgn="base" hangingPunct="0">
                        <a:lnSpc>
                          <a:spcPct val="150000"/>
                        </a:lnSpc>
                        <a:spcBef>
                          <a:spcPts val="0"/>
                        </a:spcBef>
                        <a:spcAft>
                          <a:spcPts val="0"/>
                        </a:spcAft>
                      </a:pPr>
                      <a:r>
                        <a:rPr lang="en-AU" sz="1800" dirty="0">
                          <a:latin typeface="Times New Roman"/>
                          <a:ea typeface="Times New Roman"/>
                          <a:cs typeface="Times New Roman"/>
                        </a:rPr>
                        <a:t> LAMPS AND RELATED EQUIPMENTS</a:t>
                      </a:r>
                      <a:endParaRPr lang="en-US" sz="1800" dirty="0">
                        <a:latin typeface="Calibri"/>
                        <a:ea typeface="Calibri"/>
                        <a:cs typeface="Times New Roman"/>
                      </a:endParaRPr>
                    </a:p>
                  </a:txBody>
                  <a:tcPr marL="26689" marR="266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9"/>
                  </a:ext>
                </a:extLst>
              </a:tr>
              <a:tr h="209535">
                <a:tc>
                  <a:txBody>
                    <a:bodyPr/>
                    <a:lstStyle/>
                    <a:p>
                      <a:pPr marL="0" marR="0" algn="l" fontAlgn="base" hangingPunct="0">
                        <a:lnSpc>
                          <a:spcPct val="150000"/>
                        </a:lnSpc>
                        <a:spcBef>
                          <a:spcPts val="0"/>
                        </a:spcBef>
                        <a:spcAft>
                          <a:spcPts val="0"/>
                        </a:spcAft>
                      </a:pPr>
                      <a:r>
                        <a:rPr lang="en-AU" sz="1800" b="1">
                          <a:latin typeface="Times New Roman"/>
                          <a:ea typeface="Times New Roman"/>
                          <a:cs typeface="Times New Roman"/>
                        </a:rPr>
                        <a:t>21</a:t>
                      </a:r>
                      <a:endParaRPr lang="en-US" sz="1800">
                        <a:latin typeface="Calibri"/>
                        <a:ea typeface="Calibri"/>
                        <a:cs typeface="Times New Roman"/>
                      </a:endParaRPr>
                    </a:p>
                  </a:txBody>
                  <a:tcPr marL="26689" marR="266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fontAlgn="base" hangingPunct="0">
                        <a:lnSpc>
                          <a:spcPct val="150000"/>
                        </a:lnSpc>
                        <a:spcBef>
                          <a:spcPts val="0"/>
                        </a:spcBef>
                        <a:spcAft>
                          <a:spcPts val="0"/>
                        </a:spcAft>
                      </a:pPr>
                      <a:r>
                        <a:rPr lang="en-AU" sz="1800" b="1" dirty="0">
                          <a:latin typeface="Times New Roman"/>
                          <a:ea typeface="Times New Roman"/>
                          <a:cs typeface="Times New Roman"/>
                        </a:rPr>
                        <a:t>ETD 25</a:t>
                      </a:r>
                      <a:endParaRPr lang="en-US" sz="1800" dirty="0">
                        <a:latin typeface="Calibri"/>
                        <a:ea typeface="Calibri"/>
                        <a:cs typeface="Times New Roman"/>
                      </a:endParaRPr>
                    </a:p>
                  </a:txBody>
                  <a:tcPr marL="26689" marR="266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fontAlgn="base" hangingPunct="0">
                        <a:lnSpc>
                          <a:spcPct val="150000"/>
                        </a:lnSpc>
                        <a:spcBef>
                          <a:spcPts val="0"/>
                        </a:spcBef>
                        <a:spcAft>
                          <a:spcPts val="0"/>
                        </a:spcAft>
                      </a:pPr>
                      <a:r>
                        <a:rPr lang="en-AU" sz="1800" dirty="0">
                          <a:latin typeface="Times New Roman"/>
                          <a:ea typeface="Times New Roman"/>
                          <a:cs typeface="Times New Roman"/>
                        </a:rPr>
                        <a:t>LIFTS AND ESCALLATORS</a:t>
                      </a:r>
                      <a:endParaRPr lang="en-US" sz="1800" dirty="0">
                        <a:latin typeface="Calibri"/>
                        <a:ea typeface="Calibri"/>
                        <a:cs typeface="Times New Roman"/>
                      </a:endParaRPr>
                    </a:p>
                  </a:txBody>
                  <a:tcPr marL="26689" marR="266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0"/>
                  </a:ext>
                </a:extLst>
              </a:tr>
              <a:tr h="209535">
                <a:tc>
                  <a:txBody>
                    <a:bodyPr/>
                    <a:lstStyle/>
                    <a:p>
                      <a:pPr marL="0" marR="0" algn="l" fontAlgn="base" hangingPunct="0">
                        <a:lnSpc>
                          <a:spcPct val="150000"/>
                        </a:lnSpc>
                        <a:spcBef>
                          <a:spcPts val="0"/>
                        </a:spcBef>
                        <a:spcAft>
                          <a:spcPts val="0"/>
                        </a:spcAft>
                      </a:pPr>
                      <a:r>
                        <a:rPr lang="en-AU" sz="1800" b="1">
                          <a:solidFill>
                            <a:srgbClr val="A5299C"/>
                          </a:solidFill>
                          <a:latin typeface="Times New Roman"/>
                          <a:ea typeface="Times New Roman"/>
                          <a:cs typeface="Times New Roman"/>
                        </a:rPr>
                        <a:t>22</a:t>
                      </a:r>
                      <a:endParaRPr lang="en-US" sz="1800" b="1">
                        <a:solidFill>
                          <a:srgbClr val="A5299C"/>
                        </a:solidFill>
                        <a:latin typeface="Calibri"/>
                        <a:ea typeface="Calibri"/>
                        <a:cs typeface="Times New Roman"/>
                      </a:endParaRPr>
                    </a:p>
                  </a:txBody>
                  <a:tcPr marL="26689" marR="266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fontAlgn="base" hangingPunct="0">
                        <a:lnSpc>
                          <a:spcPct val="150000"/>
                        </a:lnSpc>
                        <a:spcBef>
                          <a:spcPts val="0"/>
                        </a:spcBef>
                        <a:spcAft>
                          <a:spcPts val="0"/>
                        </a:spcAft>
                      </a:pPr>
                      <a:r>
                        <a:rPr lang="en-AU" sz="1800" b="1">
                          <a:solidFill>
                            <a:srgbClr val="A5299C"/>
                          </a:solidFill>
                          <a:latin typeface="Times New Roman"/>
                          <a:ea typeface="Times New Roman"/>
                          <a:cs typeface="Times New Roman"/>
                        </a:rPr>
                        <a:t>ETD 28</a:t>
                      </a:r>
                      <a:endParaRPr lang="en-US" sz="1800" b="1">
                        <a:solidFill>
                          <a:srgbClr val="A5299C"/>
                        </a:solidFill>
                        <a:latin typeface="Calibri"/>
                        <a:ea typeface="Calibri"/>
                        <a:cs typeface="Times New Roman"/>
                      </a:endParaRPr>
                    </a:p>
                  </a:txBody>
                  <a:tcPr marL="26689" marR="266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fontAlgn="base" hangingPunct="0">
                        <a:lnSpc>
                          <a:spcPct val="150000"/>
                        </a:lnSpc>
                        <a:spcBef>
                          <a:spcPts val="0"/>
                        </a:spcBef>
                        <a:spcAft>
                          <a:spcPts val="0"/>
                        </a:spcAft>
                      </a:pPr>
                      <a:r>
                        <a:rPr lang="en-AU" sz="1800" b="1" dirty="0">
                          <a:solidFill>
                            <a:srgbClr val="A5299C"/>
                          </a:solidFill>
                          <a:latin typeface="Times New Roman"/>
                          <a:ea typeface="Times New Roman"/>
                          <a:cs typeface="Times New Roman"/>
                        </a:rPr>
                        <a:t>SOLAR PHOTOVOLTAIC ENERGY SYSTEMS</a:t>
                      </a:r>
                      <a:endParaRPr lang="en-US" sz="1800" b="1" dirty="0">
                        <a:solidFill>
                          <a:srgbClr val="A5299C"/>
                        </a:solidFill>
                        <a:latin typeface="Calibri"/>
                        <a:ea typeface="Calibri"/>
                        <a:cs typeface="Times New Roman"/>
                      </a:endParaRPr>
                    </a:p>
                  </a:txBody>
                  <a:tcPr marL="26689" marR="266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1"/>
                  </a:ext>
                </a:extLst>
              </a:tr>
              <a:tr h="209535">
                <a:tc>
                  <a:txBody>
                    <a:bodyPr/>
                    <a:lstStyle/>
                    <a:p>
                      <a:pPr marL="0" marR="0" algn="l" fontAlgn="base" hangingPunct="0">
                        <a:lnSpc>
                          <a:spcPct val="150000"/>
                        </a:lnSpc>
                        <a:spcBef>
                          <a:spcPts val="0"/>
                        </a:spcBef>
                        <a:spcAft>
                          <a:spcPts val="0"/>
                        </a:spcAft>
                      </a:pPr>
                      <a:r>
                        <a:rPr lang="en-AU" sz="1800" b="1">
                          <a:latin typeface="Times New Roman"/>
                          <a:ea typeface="Times New Roman"/>
                          <a:cs typeface="Times New Roman"/>
                        </a:rPr>
                        <a:t>23</a:t>
                      </a:r>
                      <a:endParaRPr lang="en-US" sz="1800">
                        <a:latin typeface="Calibri"/>
                        <a:ea typeface="Calibri"/>
                        <a:cs typeface="Times New Roman"/>
                      </a:endParaRPr>
                    </a:p>
                  </a:txBody>
                  <a:tcPr marL="26689" marR="266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fontAlgn="base" hangingPunct="0">
                        <a:lnSpc>
                          <a:spcPct val="150000"/>
                        </a:lnSpc>
                        <a:spcBef>
                          <a:spcPts val="0"/>
                        </a:spcBef>
                        <a:spcAft>
                          <a:spcPts val="0"/>
                        </a:spcAft>
                      </a:pPr>
                      <a:r>
                        <a:rPr lang="en-AU" sz="1800" b="1">
                          <a:latin typeface="Times New Roman"/>
                          <a:ea typeface="Times New Roman"/>
                          <a:cs typeface="Times New Roman"/>
                        </a:rPr>
                        <a:t>ETD 29</a:t>
                      </a:r>
                      <a:endParaRPr lang="en-US" sz="1800">
                        <a:latin typeface="Calibri"/>
                        <a:ea typeface="Calibri"/>
                        <a:cs typeface="Times New Roman"/>
                      </a:endParaRPr>
                    </a:p>
                  </a:txBody>
                  <a:tcPr marL="26689" marR="266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fontAlgn="base" hangingPunct="0">
                        <a:lnSpc>
                          <a:spcPct val="150000"/>
                        </a:lnSpc>
                        <a:spcBef>
                          <a:spcPts val="0"/>
                        </a:spcBef>
                        <a:spcAft>
                          <a:spcPts val="0"/>
                        </a:spcAft>
                      </a:pPr>
                      <a:r>
                        <a:rPr lang="en-AU" sz="1800" dirty="0">
                          <a:latin typeface="Times New Roman"/>
                          <a:ea typeface="Times New Roman"/>
                          <a:cs typeface="Times New Roman"/>
                        </a:rPr>
                        <a:t>POWER CAPACITORS</a:t>
                      </a:r>
                      <a:endParaRPr lang="en-US" sz="1800" dirty="0">
                        <a:latin typeface="Calibri"/>
                        <a:ea typeface="Calibri"/>
                        <a:cs typeface="Times New Roman"/>
                      </a:endParaRPr>
                    </a:p>
                  </a:txBody>
                  <a:tcPr marL="26689" marR="266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2"/>
                  </a:ext>
                </a:extLst>
              </a:tr>
              <a:tr h="209535">
                <a:tc>
                  <a:txBody>
                    <a:bodyPr/>
                    <a:lstStyle/>
                    <a:p>
                      <a:pPr marL="0" marR="0" algn="l" fontAlgn="base" hangingPunct="0">
                        <a:lnSpc>
                          <a:spcPct val="150000"/>
                        </a:lnSpc>
                        <a:spcBef>
                          <a:spcPts val="0"/>
                        </a:spcBef>
                        <a:spcAft>
                          <a:spcPts val="0"/>
                        </a:spcAft>
                      </a:pPr>
                      <a:r>
                        <a:rPr lang="en-AU" sz="1800" b="1">
                          <a:latin typeface="Times New Roman"/>
                          <a:ea typeface="Times New Roman"/>
                          <a:cs typeface="Times New Roman"/>
                        </a:rPr>
                        <a:t>24</a:t>
                      </a:r>
                      <a:endParaRPr lang="en-US" sz="1800">
                        <a:latin typeface="Calibri"/>
                        <a:ea typeface="Calibri"/>
                        <a:cs typeface="Times New Roman"/>
                      </a:endParaRPr>
                    </a:p>
                  </a:txBody>
                  <a:tcPr marL="26689" marR="266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fontAlgn="base" hangingPunct="0">
                        <a:lnSpc>
                          <a:spcPct val="150000"/>
                        </a:lnSpc>
                        <a:spcBef>
                          <a:spcPts val="0"/>
                        </a:spcBef>
                        <a:spcAft>
                          <a:spcPts val="0"/>
                        </a:spcAft>
                      </a:pPr>
                      <a:r>
                        <a:rPr lang="en-AU" sz="1800" b="1">
                          <a:latin typeface="Times New Roman"/>
                          <a:ea typeface="Times New Roman"/>
                          <a:cs typeface="Times New Roman"/>
                        </a:rPr>
                        <a:t>ETD 30</a:t>
                      </a:r>
                      <a:endParaRPr lang="en-US" sz="1800">
                        <a:latin typeface="Calibri"/>
                        <a:ea typeface="Calibri"/>
                        <a:cs typeface="Times New Roman"/>
                      </a:endParaRPr>
                    </a:p>
                  </a:txBody>
                  <a:tcPr marL="26689" marR="266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fontAlgn="base" hangingPunct="0">
                        <a:lnSpc>
                          <a:spcPct val="150000"/>
                        </a:lnSpc>
                        <a:spcBef>
                          <a:spcPts val="0"/>
                        </a:spcBef>
                        <a:spcAft>
                          <a:spcPts val="0"/>
                        </a:spcAft>
                      </a:pPr>
                      <a:r>
                        <a:rPr lang="en-AU" sz="1800" dirty="0">
                          <a:latin typeface="Times New Roman"/>
                          <a:ea typeface="Times New Roman"/>
                          <a:cs typeface="Times New Roman"/>
                        </a:rPr>
                        <a:t>SURGE ARRESTERS</a:t>
                      </a:r>
                      <a:endParaRPr lang="en-US" sz="1800" dirty="0">
                        <a:latin typeface="Calibri"/>
                        <a:ea typeface="Calibri"/>
                        <a:cs typeface="Times New Roman"/>
                      </a:endParaRPr>
                    </a:p>
                  </a:txBody>
                  <a:tcPr marL="26689" marR="266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3"/>
                  </a:ext>
                </a:extLst>
              </a:tr>
              <a:tr h="209535">
                <a:tc>
                  <a:txBody>
                    <a:bodyPr/>
                    <a:lstStyle/>
                    <a:p>
                      <a:pPr marL="0" marR="0" algn="l" fontAlgn="base" hangingPunct="0">
                        <a:lnSpc>
                          <a:spcPct val="150000"/>
                        </a:lnSpc>
                        <a:spcBef>
                          <a:spcPts val="0"/>
                        </a:spcBef>
                        <a:spcAft>
                          <a:spcPts val="0"/>
                        </a:spcAft>
                      </a:pPr>
                      <a:r>
                        <a:rPr lang="en-AU" sz="1800" b="1">
                          <a:latin typeface="Times New Roman"/>
                          <a:ea typeface="Times New Roman"/>
                          <a:cs typeface="Times New Roman"/>
                        </a:rPr>
                        <a:t>25</a:t>
                      </a:r>
                      <a:endParaRPr lang="en-US" sz="1800">
                        <a:latin typeface="Calibri"/>
                        <a:ea typeface="Calibri"/>
                        <a:cs typeface="Times New Roman"/>
                      </a:endParaRPr>
                    </a:p>
                  </a:txBody>
                  <a:tcPr marL="26689" marR="266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fontAlgn="base" hangingPunct="0">
                        <a:lnSpc>
                          <a:spcPct val="150000"/>
                        </a:lnSpc>
                        <a:spcBef>
                          <a:spcPts val="0"/>
                        </a:spcBef>
                        <a:spcAft>
                          <a:spcPts val="0"/>
                        </a:spcAft>
                      </a:pPr>
                      <a:r>
                        <a:rPr lang="en-AU" sz="1800" b="1">
                          <a:latin typeface="Times New Roman"/>
                          <a:ea typeface="Times New Roman"/>
                          <a:cs typeface="Times New Roman"/>
                        </a:rPr>
                        <a:t>ETD 31</a:t>
                      </a:r>
                      <a:endParaRPr lang="en-US" sz="1800">
                        <a:latin typeface="Calibri"/>
                        <a:ea typeface="Calibri"/>
                        <a:cs typeface="Times New Roman"/>
                      </a:endParaRPr>
                    </a:p>
                  </a:txBody>
                  <a:tcPr marL="26689" marR="266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fontAlgn="base" hangingPunct="0">
                        <a:lnSpc>
                          <a:spcPct val="150000"/>
                        </a:lnSpc>
                        <a:spcBef>
                          <a:spcPts val="0"/>
                        </a:spcBef>
                        <a:spcAft>
                          <a:spcPts val="0"/>
                        </a:spcAft>
                      </a:pPr>
                      <a:r>
                        <a:rPr lang="en-AU" sz="1800" dirty="0">
                          <a:latin typeface="Times New Roman"/>
                          <a:ea typeface="Times New Roman"/>
                          <a:cs typeface="Times New Roman"/>
                        </a:rPr>
                        <a:t>POWER ELECTRONICS</a:t>
                      </a:r>
                      <a:endParaRPr lang="en-US" sz="1800" dirty="0">
                        <a:latin typeface="Calibri"/>
                        <a:ea typeface="Calibri"/>
                        <a:cs typeface="Times New Roman"/>
                      </a:endParaRPr>
                    </a:p>
                  </a:txBody>
                  <a:tcPr marL="26689" marR="266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4"/>
                  </a:ext>
                </a:extLst>
              </a:tr>
            </a:tbl>
          </a:graphicData>
        </a:graphic>
      </p:graphicFrame>
    </p:spTree>
    <p:extLst>
      <p:ext uri="{BB962C8B-B14F-4D97-AF65-F5344CB8AC3E}">
        <p14:creationId xmlns:p14="http://schemas.microsoft.com/office/powerpoint/2010/main" val="2737377014"/>
      </p:ext>
    </p:extLst>
  </p:cSld>
  <p:clrMapOvr>
    <a:masterClrMapping/>
  </p:clrMapOvr>
  <p:transition>
    <p:fade thruBlk="1"/>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400050" y="533862"/>
          <a:ext cx="10953749" cy="6167628"/>
        </p:xfrm>
        <a:graphic>
          <a:graphicData uri="http://schemas.openxmlformats.org/drawingml/2006/table">
            <a:tbl>
              <a:tblPr/>
              <a:tblGrid>
                <a:gridCol w="683165">
                  <a:extLst>
                    <a:ext uri="{9D8B030D-6E8A-4147-A177-3AD203B41FA5}">
                      <a16:colId xmlns:a16="http://schemas.microsoft.com/office/drawing/2014/main" val="20000"/>
                    </a:ext>
                  </a:extLst>
                </a:gridCol>
                <a:gridCol w="993741">
                  <a:extLst>
                    <a:ext uri="{9D8B030D-6E8A-4147-A177-3AD203B41FA5}">
                      <a16:colId xmlns:a16="http://schemas.microsoft.com/office/drawing/2014/main" val="20001"/>
                    </a:ext>
                  </a:extLst>
                </a:gridCol>
                <a:gridCol w="9276843">
                  <a:extLst>
                    <a:ext uri="{9D8B030D-6E8A-4147-A177-3AD203B41FA5}">
                      <a16:colId xmlns:a16="http://schemas.microsoft.com/office/drawing/2014/main" val="20002"/>
                    </a:ext>
                  </a:extLst>
                </a:gridCol>
              </a:tblGrid>
              <a:tr h="243505">
                <a:tc>
                  <a:txBody>
                    <a:bodyPr/>
                    <a:lstStyle/>
                    <a:p>
                      <a:pPr marL="0" marR="0" algn="ctr" fontAlgn="base" hangingPunct="0">
                        <a:lnSpc>
                          <a:spcPct val="115000"/>
                        </a:lnSpc>
                        <a:spcBef>
                          <a:spcPts val="0"/>
                        </a:spcBef>
                        <a:spcAft>
                          <a:spcPts val="0"/>
                        </a:spcAft>
                      </a:pPr>
                      <a:r>
                        <a:rPr lang="en-AU" sz="1800" b="1" dirty="0">
                          <a:latin typeface="Times New Roman"/>
                          <a:ea typeface="Times New Roman"/>
                          <a:cs typeface="Times New Roman"/>
                        </a:rPr>
                        <a:t>Sl. No</a:t>
                      </a:r>
                      <a:endParaRPr lang="en-US" sz="1800" dirty="0">
                        <a:latin typeface="Calibri"/>
                        <a:ea typeface="Calibri"/>
                        <a:cs typeface="Times New Roman"/>
                      </a:endParaRPr>
                    </a:p>
                  </a:txBody>
                  <a:tcPr marL="26689" marR="266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fontAlgn="base" hangingPunct="0">
                        <a:lnSpc>
                          <a:spcPct val="115000"/>
                        </a:lnSpc>
                        <a:spcBef>
                          <a:spcPts val="0"/>
                        </a:spcBef>
                        <a:spcAft>
                          <a:spcPts val="0"/>
                        </a:spcAft>
                      </a:pPr>
                      <a:r>
                        <a:rPr lang="en-AU" sz="1800" b="1" dirty="0">
                          <a:latin typeface="Times New Roman"/>
                          <a:ea typeface="Times New Roman"/>
                          <a:cs typeface="Times New Roman"/>
                        </a:rPr>
                        <a:t>SC NO</a:t>
                      </a:r>
                      <a:endParaRPr lang="en-US" sz="1800" dirty="0">
                        <a:latin typeface="Calibri"/>
                        <a:ea typeface="Calibri"/>
                        <a:cs typeface="Times New Roman"/>
                      </a:endParaRPr>
                    </a:p>
                  </a:txBody>
                  <a:tcPr marL="26689" marR="266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fontAlgn="base" hangingPunct="0">
                        <a:lnSpc>
                          <a:spcPct val="115000"/>
                        </a:lnSpc>
                        <a:spcBef>
                          <a:spcPts val="0"/>
                        </a:spcBef>
                        <a:spcAft>
                          <a:spcPts val="0"/>
                        </a:spcAft>
                      </a:pPr>
                      <a:r>
                        <a:rPr lang="en-AU" sz="1800" b="1" dirty="0">
                          <a:latin typeface="Times New Roman"/>
                          <a:ea typeface="Times New Roman"/>
                          <a:cs typeface="Times New Roman"/>
                        </a:rPr>
                        <a:t>SECTIONAL COMMITTEE NAME</a:t>
                      </a:r>
                      <a:endParaRPr lang="en-US" sz="1800" dirty="0">
                        <a:latin typeface="Calibri"/>
                        <a:ea typeface="Calibri"/>
                        <a:cs typeface="Times New Roman"/>
                      </a:endParaRPr>
                    </a:p>
                  </a:txBody>
                  <a:tcPr marL="26689" marR="266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243505">
                <a:tc>
                  <a:txBody>
                    <a:bodyPr/>
                    <a:lstStyle/>
                    <a:p>
                      <a:pPr marL="0" marR="0" algn="l" fontAlgn="base" hangingPunct="0">
                        <a:lnSpc>
                          <a:spcPct val="150000"/>
                        </a:lnSpc>
                        <a:spcBef>
                          <a:spcPts val="0"/>
                        </a:spcBef>
                        <a:spcAft>
                          <a:spcPts val="0"/>
                        </a:spcAft>
                      </a:pPr>
                      <a:r>
                        <a:rPr lang="en-AU" sz="1800" b="1" dirty="0">
                          <a:latin typeface="Times New Roman"/>
                          <a:ea typeface="Times New Roman"/>
                          <a:cs typeface="Times New Roman"/>
                        </a:rPr>
                        <a:t>26</a:t>
                      </a:r>
                      <a:endParaRPr lang="en-US" sz="1800" dirty="0">
                        <a:latin typeface="Calibri"/>
                        <a:ea typeface="Calibri"/>
                        <a:cs typeface="Times New Roman"/>
                      </a:endParaRPr>
                    </a:p>
                  </a:txBody>
                  <a:tcPr marL="26689" marR="266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fontAlgn="base" hangingPunct="0">
                        <a:lnSpc>
                          <a:spcPct val="150000"/>
                        </a:lnSpc>
                        <a:spcBef>
                          <a:spcPts val="0"/>
                        </a:spcBef>
                        <a:spcAft>
                          <a:spcPts val="0"/>
                        </a:spcAft>
                      </a:pPr>
                      <a:r>
                        <a:rPr lang="en-AU" sz="1800" b="1" dirty="0">
                          <a:latin typeface="Times New Roman"/>
                          <a:ea typeface="Times New Roman"/>
                          <a:cs typeface="Times New Roman"/>
                        </a:rPr>
                        <a:t>ETD 32</a:t>
                      </a:r>
                      <a:endParaRPr lang="en-US" sz="1800" dirty="0">
                        <a:latin typeface="Calibri"/>
                        <a:ea typeface="Calibri"/>
                        <a:cs typeface="Times New Roman"/>
                      </a:endParaRPr>
                    </a:p>
                  </a:txBody>
                  <a:tcPr marL="26689" marR="266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fontAlgn="base" hangingPunct="0">
                        <a:lnSpc>
                          <a:spcPct val="150000"/>
                        </a:lnSpc>
                        <a:spcBef>
                          <a:spcPts val="0"/>
                        </a:spcBef>
                        <a:spcAft>
                          <a:spcPts val="0"/>
                        </a:spcAft>
                      </a:pPr>
                      <a:r>
                        <a:rPr lang="en-AU" sz="1800" dirty="0">
                          <a:latin typeface="Times New Roman"/>
                          <a:ea typeface="Times New Roman"/>
                          <a:cs typeface="Times New Roman"/>
                        </a:rPr>
                        <a:t>ELECTRICAL APPLIANCES</a:t>
                      </a:r>
                      <a:endParaRPr lang="en-US" sz="1800" dirty="0">
                        <a:latin typeface="Calibri"/>
                        <a:ea typeface="Calibri"/>
                        <a:cs typeface="Times New Roman"/>
                      </a:endParaRPr>
                    </a:p>
                  </a:txBody>
                  <a:tcPr marL="26689" marR="266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243505">
                <a:tc>
                  <a:txBody>
                    <a:bodyPr/>
                    <a:lstStyle/>
                    <a:p>
                      <a:pPr marL="0" marR="0" algn="l" fontAlgn="base" hangingPunct="0">
                        <a:lnSpc>
                          <a:spcPct val="150000"/>
                        </a:lnSpc>
                        <a:spcBef>
                          <a:spcPts val="0"/>
                        </a:spcBef>
                        <a:spcAft>
                          <a:spcPts val="0"/>
                        </a:spcAft>
                      </a:pPr>
                      <a:r>
                        <a:rPr lang="en-AU" sz="1800" b="1">
                          <a:latin typeface="Times New Roman"/>
                          <a:ea typeface="Times New Roman"/>
                          <a:cs typeface="Times New Roman"/>
                        </a:rPr>
                        <a:t>27</a:t>
                      </a:r>
                      <a:endParaRPr lang="en-US" sz="1800">
                        <a:latin typeface="Calibri"/>
                        <a:ea typeface="Calibri"/>
                        <a:cs typeface="Times New Roman"/>
                      </a:endParaRPr>
                    </a:p>
                  </a:txBody>
                  <a:tcPr marL="26689" marR="266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fontAlgn="base" hangingPunct="0">
                        <a:lnSpc>
                          <a:spcPct val="150000"/>
                        </a:lnSpc>
                        <a:spcBef>
                          <a:spcPts val="0"/>
                        </a:spcBef>
                        <a:spcAft>
                          <a:spcPts val="0"/>
                        </a:spcAft>
                      </a:pPr>
                      <a:r>
                        <a:rPr lang="en-AU" sz="1800" b="1" dirty="0">
                          <a:latin typeface="Times New Roman"/>
                          <a:ea typeface="Times New Roman"/>
                          <a:cs typeface="Times New Roman"/>
                        </a:rPr>
                        <a:t>ETD 33</a:t>
                      </a:r>
                      <a:endParaRPr lang="en-US" sz="1800" dirty="0">
                        <a:latin typeface="Calibri"/>
                        <a:ea typeface="Calibri"/>
                        <a:cs typeface="Times New Roman"/>
                      </a:endParaRPr>
                    </a:p>
                  </a:txBody>
                  <a:tcPr marL="26689" marR="266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fontAlgn="base" hangingPunct="0">
                        <a:lnSpc>
                          <a:spcPct val="150000"/>
                        </a:lnSpc>
                        <a:spcBef>
                          <a:spcPts val="0"/>
                        </a:spcBef>
                        <a:spcAft>
                          <a:spcPts val="0"/>
                        </a:spcAft>
                      </a:pPr>
                      <a:r>
                        <a:rPr lang="en-AU" sz="1800" dirty="0">
                          <a:latin typeface="Times New Roman"/>
                          <a:ea typeface="Times New Roman"/>
                          <a:cs typeface="Times New Roman"/>
                        </a:rPr>
                        <a:t>WINDING WIRES</a:t>
                      </a:r>
                      <a:endParaRPr lang="en-US" sz="1800" dirty="0">
                        <a:latin typeface="Calibri"/>
                        <a:ea typeface="Calibri"/>
                        <a:cs typeface="Times New Roman"/>
                      </a:endParaRPr>
                    </a:p>
                  </a:txBody>
                  <a:tcPr marL="26689" marR="266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243505">
                <a:tc>
                  <a:txBody>
                    <a:bodyPr/>
                    <a:lstStyle/>
                    <a:p>
                      <a:pPr marL="0" marR="0" algn="l" fontAlgn="base" hangingPunct="0">
                        <a:lnSpc>
                          <a:spcPct val="150000"/>
                        </a:lnSpc>
                        <a:spcBef>
                          <a:spcPts val="0"/>
                        </a:spcBef>
                        <a:spcAft>
                          <a:spcPts val="0"/>
                        </a:spcAft>
                      </a:pPr>
                      <a:r>
                        <a:rPr lang="en-AU" sz="1800" b="1" dirty="0">
                          <a:latin typeface="Times New Roman"/>
                          <a:ea typeface="Times New Roman"/>
                          <a:cs typeface="Times New Roman"/>
                        </a:rPr>
                        <a:t>28</a:t>
                      </a:r>
                      <a:endParaRPr lang="en-US" sz="1800" dirty="0">
                        <a:latin typeface="Calibri"/>
                        <a:ea typeface="Calibri"/>
                        <a:cs typeface="Times New Roman"/>
                      </a:endParaRPr>
                    </a:p>
                  </a:txBody>
                  <a:tcPr marL="26689" marR="266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fontAlgn="base" hangingPunct="0">
                        <a:lnSpc>
                          <a:spcPct val="150000"/>
                        </a:lnSpc>
                        <a:spcBef>
                          <a:spcPts val="0"/>
                        </a:spcBef>
                        <a:spcAft>
                          <a:spcPts val="0"/>
                        </a:spcAft>
                      </a:pPr>
                      <a:r>
                        <a:rPr lang="en-AU" sz="1800" b="1">
                          <a:latin typeface="Times New Roman"/>
                          <a:ea typeface="Times New Roman"/>
                          <a:cs typeface="Times New Roman"/>
                        </a:rPr>
                        <a:t>ETD 34</a:t>
                      </a:r>
                      <a:endParaRPr lang="en-US" sz="1800">
                        <a:latin typeface="Calibri"/>
                        <a:ea typeface="Calibri"/>
                        <a:cs typeface="Times New Roman"/>
                      </a:endParaRPr>
                    </a:p>
                  </a:txBody>
                  <a:tcPr marL="26689" marR="266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fontAlgn="base" hangingPunct="0">
                        <a:lnSpc>
                          <a:spcPct val="150000"/>
                        </a:lnSpc>
                        <a:spcBef>
                          <a:spcPts val="0"/>
                        </a:spcBef>
                        <a:spcAft>
                          <a:spcPts val="0"/>
                        </a:spcAft>
                      </a:pPr>
                      <a:r>
                        <a:rPr lang="en-AU" sz="1800" dirty="0">
                          <a:latin typeface="Times New Roman"/>
                          <a:ea typeface="Times New Roman"/>
                          <a:cs typeface="Times New Roman"/>
                        </a:rPr>
                        <a:t>INSTRUMENT TRANSFORMERS</a:t>
                      </a:r>
                      <a:endParaRPr lang="en-US" sz="1800" dirty="0">
                        <a:latin typeface="Calibri"/>
                        <a:ea typeface="Calibri"/>
                        <a:cs typeface="Times New Roman"/>
                      </a:endParaRPr>
                    </a:p>
                  </a:txBody>
                  <a:tcPr marL="26689" marR="266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243505">
                <a:tc>
                  <a:txBody>
                    <a:bodyPr/>
                    <a:lstStyle/>
                    <a:p>
                      <a:pPr marL="0" marR="0" algn="l" fontAlgn="base" hangingPunct="0">
                        <a:lnSpc>
                          <a:spcPct val="150000"/>
                        </a:lnSpc>
                        <a:spcBef>
                          <a:spcPts val="0"/>
                        </a:spcBef>
                        <a:spcAft>
                          <a:spcPts val="0"/>
                        </a:spcAft>
                      </a:pPr>
                      <a:r>
                        <a:rPr lang="en-AU" sz="1800" b="1">
                          <a:latin typeface="Times New Roman"/>
                          <a:ea typeface="Times New Roman"/>
                          <a:cs typeface="Times New Roman"/>
                        </a:rPr>
                        <a:t>29</a:t>
                      </a:r>
                      <a:endParaRPr lang="en-US" sz="1800">
                        <a:latin typeface="Calibri"/>
                        <a:ea typeface="Calibri"/>
                        <a:cs typeface="Times New Roman"/>
                      </a:endParaRPr>
                    </a:p>
                  </a:txBody>
                  <a:tcPr marL="26689" marR="266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fontAlgn="base" hangingPunct="0">
                        <a:lnSpc>
                          <a:spcPct val="150000"/>
                        </a:lnSpc>
                        <a:spcBef>
                          <a:spcPts val="0"/>
                        </a:spcBef>
                        <a:spcAft>
                          <a:spcPts val="0"/>
                        </a:spcAft>
                      </a:pPr>
                      <a:r>
                        <a:rPr lang="en-AU" sz="1800" b="1">
                          <a:latin typeface="Times New Roman"/>
                          <a:ea typeface="Times New Roman"/>
                          <a:cs typeface="Times New Roman"/>
                        </a:rPr>
                        <a:t>ETD 35</a:t>
                      </a:r>
                      <a:endParaRPr lang="en-US" sz="1800">
                        <a:latin typeface="Calibri"/>
                        <a:ea typeface="Calibri"/>
                        <a:cs typeface="Times New Roman"/>
                      </a:endParaRPr>
                    </a:p>
                  </a:txBody>
                  <a:tcPr marL="26689" marR="266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fontAlgn="base" hangingPunct="0">
                        <a:lnSpc>
                          <a:spcPct val="150000"/>
                        </a:lnSpc>
                        <a:spcBef>
                          <a:spcPts val="0"/>
                        </a:spcBef>
                        <a:spcAft>
                          <a:spcPts val="0"/>
                        </a:spcAft>
                      </a:pPr>
                      <a:r>
                        <a:rPr lang="en-AU" sz="1800" dirty="0">
                          <a:latin typeface="Times New Roman"/>
                          <a:ea typeface="Times New Roman"/>
                          <a:cs typeface="Times New Roman"/>
                        </a:rPr>
                        <a:t>POWER SYSTEMS RELAYS</a:t>
                      </a:r>
                      <a:endParaRPr lang="en-US" sz="1800" dirty="0">
                        <a:latin typeface="Calibri"/>
                        <a:ea typeface="Calibri"/>
                        <a:cs typeface="Times New Roman"/>
                      </a:endParaRPr>
                    </a:p>
                  </a:txBody>
                  <a:tcPr marL="26689" marR="266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243505">
                <a:tc>
                  <a:txBody>
                    <a:bodyPr/>
                    <a:lstStyle/>
                    <a:p>
                      <a:pPr marL="0" marR="0" algn="l" fontAlgn="base" hangingPunct="0">
                        <a:lnSpc>
                          <a:spcPct val="150000"/>
                        </a:lnSpc>
                        <a:spcBef>
                          <a:spcPts val="0"/>
                        </a:spcBef>
                        <a:spcAft>
                          <a:spcPts val="0"/>
                        </a:spcAft>
                      </a:pPr>
                      <a:r>
                        <a:rPr lang="en-AU" sz="1800" b="1">
                          <a:latin typeface="Times New Roman"/>
                          <a:ea typeface="Times New Roman"/>
                          <a:cs typeface="Times New Roman"/>
                        </a:rPr>
                        <a:t>30</a:t>
                      </a:r>
                      <a:endParaRPr lang="en-US" sz="1800">
                        <a:latin typeface="Calibri"/>
                        <a:ea typeface="Calibri"/>
                        <a:cs typeface="Times New Roman"/>
                      </a:endParaRPr>
                    </a:p>
                  </a:txBody>
                  <a:tcPr marL="26689" marR="266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fontAlgn="base" hangingPunct="0">
                        <a:lnSpc>
                          <a:spcPct val="150000"/>
                        </a:lnSpc>
                        <a:spcBef>
                          <a:spcPts val="0"/>
                        </a:spcBef>
                        <a:spcAft>
                          <a:spcPts val="0"/>
                        </a:spcAft>
                      </a:pPr>
                      <a:r>
                        <a:rPr lang="en-AU" sz="1800" b="1">
                          <a:latin typeface="Times New Roman"/>
                          <a:ea typeface="Times New Roman"/>
                          <a:cs typeface="Times New Roman"/>
                        </a:rPr>
                        <a:t>ETD 36</a:t>
                      </a:r>
                      <a:endParaRPr lang="en-US" sz="1800">
                        <a:latin typeface="Calibri"/>
                        <a:ea typeface="Calibri"/>
                        <a:cs typeface="Times New Roman"/>
                      </a:endParaRPr>
                    </a:p>
                  </a:txBody>
                  <a:tcPr marL="26689" marR="266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fontAlgn="base" hangingPunct="0">
                        <a:lnSpc>
                          <a:spcPct val="150000"/>
                        </a:lnSpc>
                        <a:spcBef>
                          <a:spcPts val="0"/>
                        </a:spcBef>
                        <a:spcAft>
                          <a:spcPts val="0"/>
                        </a:spcAft>
                      </a:pPr>
                      <a:r>
                        <a:rPr lang="en-AU" sz="1800" dirty="0">
                          <a:latin typeface="Times New Roman"/>
                          <a:ea typeface="Times New Roman"/>
                          <a:cs typeface="Times New Roman"/>
                        </a:rPr>
                        <a:t>TOOLS AND EQUIPMENT FOR LIVE WORKING</a:t>
                      </a:r>
                      <a:endParaRPr lang="en-US" sz="1800" dirty="0">
                        <a:latin typeface="Calibri"/>
                        <a:ea typeface="Calibri"/>
                        <a:cs typeface="Times New Roman"/>
                      </a:endParaRPr>
                    </a:p>
                  </a:txBody>
                  <a:tcPr marL="26689" marR="266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243505">
                <a:tc>
                  <a:txBody>
                    <a:bodyPr/>
                    <a:lstStyle/>
                    <a:p>
                      <a:pPr marL="0" marR="0" algn="l" fontAlgn="base" hangingPunct="0">
                        <a:lnSpc>
                          <a:spcPct val="150000"/>
                        </a:lnSpc>
                        <a:spcBef>
                          <a:spcPts val="0"/>
                        </a:spcBef>
                        <a:spcAft>
                          <a:spcPts val="0"/>
                        </a:spcAft>
                      </a:pPr>
                      <a:r>
                        <a:rPr lang="en-AU" sz="1800" b="1">
                          <a:latin typeface="Times New Roman"/>
                          <a:ea typeface="Times New Roman"/>
                          <a:cs typeface="Times New Roman"/>
                        </a:rPr>
                        <a:t>31</a:t>
                      </a:r>
                      <a:endParaRPr lang="en-US" sz="1800">
                        <a:latin typeface="Calibri"/>
                        <a:ea typeface="Calibri"/>
                        <a:cs typeface="Times New Roman"/>
                      </a:endParaRPr>
                    </a:p>
                  </a:txBody>
                  <a:tcPr marL="26689" marR="266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fontAlgn="base" hangingPunct="0">
                        <a:lnSpc>
                          <a:spcPct val="150000"/>
                        </a:lnSpc>
                        <a:spcBef>
                          <a:spcPts val="0"/>
                        </a:spcBef>
                        <a:spcAft>
                          <a:spcPts val="0"/>
                        </a:spcAft>
                      </a:pPr>
                      <a:r>
                        <a:rPr lang="en-AU" sz="1800" b="1">
                          <a:latin typeface="Times New Roman"/>
                          <a:ea typeface="Times New Roman"/>
                          <a:cs typeface="Times New Roman"/>
                        </a:rPr>
                        <a:t>ETD 37</a:t>
                      </a:r>
                      <a:endParaRPr lang="en-US" sz="1800">
                        <a:latin typeface="Calibri"/>
                        <a:ea typeface="Calibri"/>
                        <a:cs typeface="Times New Roman"/>
                      </a:endParaRPr>
                    </a:p>
                  </a:txBody>
                  <a:tcPr marL="26689" marR="266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fontAlgn="base" hangingPunct="0">
                        <a:lnSpc>
                          <a:spcPct val="150000"/>
                        </a:lnSpc>
                        <a:spcBef>
                          <a:spcPts val="0"/>
                        </a:spcBef>
                        <a:spcAft>
                          <a:spcPts val="0"/>
                        </a:spcAft>
                      </a:pPr>
                      <a:r>
                        <a:rPr lang="en-AU" sz="1800" dirty="0">
                          <a:latin typeface="Times New Roman"/>
                          <a:ea typeface="Times New Roman"/>
                          <a:cs typeface="Times New Roman"/>
                        </a:rPr>
                        <a:t>CONDUCTORS AND ACCESSORIES FOR OVERHEAD LINES</a:t>
                      </a:r>
                      <a:endParaRPr lang="en-US" sz="1800" dirty="0">
                        <a:latin typeface="Calibri"/>
                        <a:ea typeface="Calibri"/>
                        <a:cs typeface="Times New Roman"/>
                      </a:endParaRPr>
                    </a:p>
                  </a:txBody>
                  <a:tcPr marL="26689" marR="266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243505">
                <a:tc>
                  <a:txBody>
                    <a:bodyPr/>
                    <a:lstStyle/>
                    <a:p>
                      <a:pPr marL="0" marR="0" algn="l" fontAlgn="base" hangingPunct="0">
                        <a:lnSpc>
                          <a:spcPct val="150000"/>
                        </a:lnSpc>
                        <a:spcBef>
                          <a:spcPts val="0"/>
                        </a:spcBef>
                        <a:spcAft>
                          <a:spcPts val="0"/>
                        </a:spcAft>
                      </a:pPr>
                      <a:r>
                        <a:rPr lang="en-AU" sz="2000" b="1">
                          <a:latin typeface="Times New Roman"/>
                          <a:ea typeface="Times New Roman"/>
                          <a:cs typeface="Times New Roman"/>
                        </a:rPr>
                        <a:t>32</a:t>
                      </a:r>
                      <a:endParaRPr lang="en-US" sz="2000">
                        <a:latin typeface="Calibri"/>
                        <a:ea typeface="Calibri"/>
                        <a:cs typeface="Times New Roman"/>
                      </a:endParaRPr>
                    </a:p>
                  </a:txBody>
                  <a:tcPr marL="26689" marR="266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fontAlgn="base" hangingPunct="0">
                        <a:lnSpc>
                          <a:spcPct val="150000"/>
                        </a:lnSpc>
                        <a:spcBef>
                          <a:spcPts val="0"/>
                        </a:spcBef>
                        <a:spcAft>
                          <a:spcPts val="0"/>
                        </a:spcAft>
                      </a:pPr>
                      <a:r>
                        <a:rPr lang="en-AU" sz="2000" b="1">
                          <a:latin typeface="Times New Roman"/>
                          <a:ea typeface="Times New Roman"/>
                          <a:cs typeface="Times New Roman"/>
                        </a:rPr>
                        <a:t>ETD 39</a:t>
                      </a:r>
                      <a:endParaRPr lang="en-US" sz="2000">
                        <a:latin typeface="Calibri"/>
                        <a:ea typeface="Calibri"/>
                        <a:cs typeface="Times New Roman"/>
                      </a:endParaRPr>
                    </a:p>
                  </a:txBody>
                  <a:tcPr marL="26689" marR="266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fontAlgn="base" hangingPunct="0">
                        <a:lnSpc>
                          <a:spcPct val="150000"/>
                        </a:lnSpc>
                        <a:spcBef>
                          <a:spcPts val="0"/>
                        </a:spcBef>
                        <a:spcAft>
                          <a:spcPts val="0"/>
                        </a:spcAft>
                      </a:pPr>
                      <a:r>
                        <a:rPr lang="en-AU" sz="2000" dirty="0">
                          <a:latin typeface="Times New Roman"/>
                          <a:ea typeface="Times New Roman"/>
                          <a:cs typeface="Times New Roman"/>
                        </a:rPr>
                        <a:t>FUSES</a:t>
                      </a:r>
                      <a:endParaRPr lang="en-US" sz="2000" dirty="0">
                        <a:latin typeface="Calibri"/>
                        <a:ea typeface="Calibri"/>
                        <a:cs typeface="Times New Roman"/>
                      </a:endParaRPr>
                    </a:p>
                  </a:txBody>
                  <a:tcPr marL="26689" marR="266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243505">
                <a:tc>
                  <a:txBody>
                    <a:bodyPr/>
                    <a:lstStyle/>
                    <a:p>
                      <a:pPr marL="0" marR="0" algn="l" fontAlgn="base" hangingPunct="0">
                        <a:lnSpc>
                          <a:spcPct val="150000"/>
                        </a:lnSpc>
                        <a:spcBef>
                          <a:spcPts val="0"/>
                        </a:spcBef>
                        <a:spcAft>
                          <a:spcPts val="0"/>
                        </a:spcAft>
                      </a:pPr>
                      <a:r>
                        <a:rPr lang="en-AU" sz="2000" b="1">
                          <a:latin typeface="Times New Roman"/>
                          <a:ea typeface="Times New Roman"/>
                          <a:cs typeface="Times New Roman"/>
                        </a:rPr>
                        <a:t>33</a:t>
                      </a:r>
                      <a:endParaRPr lang="en-US" sz="2000">
                        <a:latin typeface="Calibri"/>
                        <a:ea typeface="Calibri"/>
                        <a:cs typeface="Times New Roman"/>
                      </a:endParaRPr>
                    </a:p>
                  </a:txBody>
                  <a:tcPr marL="26689" marR="266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fontAlgn="base" hangingPunct="0">
                        <a:lnSpc>
                          <a:spcPct val="150000"/>
                        </a:lnSpc>
                        <a:spcBef>
                          <a:spcPts val="0"/>
                        </a:spcBef>
                        <a:spcAft>
                          <a:spcPts val="0"/>
                        </a:spcAft>
                      </a:pPr>
                      <a:r>
                        <a:rPr lang="en-AU" sz="2000" b="1">
                          <a:latin typeface="Times New Roman"/>
                          <a:ea typeface="Times New Roman"/>
                          <a:cs typeface="Times New Roman"/>
                        </a:rPr>
                        <a:t>ETD 40</a:t>
                      </a:r>
                      <a:endParaRPr lang="en-US" sz="2000">
                        <a:latin typeface="Calibri"/>
                        <a:ea typeface="Calibri"/>
                        <a:cs typeface="Times New Roman"/>
                      </a:endParaRPr>
                    </a:p>
                  </a:txBody>
                  <a:tcPr marL="26689" marR="266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fontAlgn="base" hangingPunct="0">
                        <a:lnSpc>
                          <a:spcPct val="150000"/>
                        </a:lnSpc>
                        <a:spcBef>
                          <a:spcPts val="0"/>
                        </a:spcBef>
                        <a:spcAft>
                          <a:spcPts val="0"/>
                        </a:spcAft>
                      </a:pPr>
                      <a:r>
                        <a:rPr lang="en-AU" sz="2000" dirty="0">
                          <a:latin typeface="Times New Roman"/>
                          <a:ea typeface="Times New Roman"/>
                          <a:cs typeface="Times New Roman"/>
                        </a:rPr>
                        <a:t>HVDC POWER SYSTEMS</a:t>
                      </a:r>
                      <a:endParaRPr lang="en-US" sz="2000" dirty="0">
                        <a:latin typeface="Calibri"/>
                        <a:ea typeface="Calibri"/>
                        <a:cs typeface="Times New Roman"/>
                      </a:endParaRPr>
                    </a:p>
                  </a:txBody>
                  <a:tcPr marL="26689" marR="266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r h="243505">
                <a:tc>
                  <a:txBody>
                    <a:bodyPr/>
                    <a:lstStyle/>
                    <a:p>
                      <a:pPr marL="0" marR="0" algn="l" fontAlgn="base" hangingPunct="0">
                        <a:lnSpc>
                          <a:spcPct val="150000"/>
                        </a:lnSpc>
                        <a:spcBef>
                          <a:spcPts val="0"/>
                        </a:spcBef>
                        <a:spcAft>
                          <a:spcPts val="0"/>
                        </a:spcAft>
                      </a:pPr>
                      <a:r>
                        <a:rPr lang="en-AU" sz="1800" b="1" dirty="0">
                          <a:latin typeface="Times New Roman"/>
                          <a:ea typeface="Times New Roman"/>
                          <a:cs typeface="Times New Roman"/>
                        </a:rPr>
                        <a:t>34</a:t>
                      </a:r>
                      <a:endParaRPr lang="en-US" sz="1800" dirty="0">
                        <a:latin typeface="Calibri"/>
                        <a:ea typeface="Calibri"/>
                        <a:cs typeface="Times New Roman"/>
                      </a:endParaRPr>
                    </a:p>
                  </a:txBody>
                  <a:tcPr marL="26689" marR="266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fontAlgn="base" hangingPunct="0">
                        <a:lnSpc>
                          <a:spcPct val="150000"/>
                        </a:lnSpc>
                        <a:spcBef>
                          <a:spcPts val="0"/>
                        </a:spcBef>
                        <a:spcAft>
                          <a:spcPts val="0"/>
                        </a:spcAft>
                      </a:pPr>
                      <a:r>
                        <a:rPr lang="en-AU" sz="1800" b="1">
                          <a:latin typeface="Times New Roman"/>
                          <a:ea typeface="Times New Roman"/>
                          <a:cs typeface="Times New Roman"/>
                        </a:rPr>
                        <a:t>ETD 42</a:t>
                      </a:r>
                      <a:endParaRPr lang="en-US" sz="1800">
                        <a:latin typeface="Calibri"/>
                        <a:ea typeface="Calibri"/>
                        <a:cs typeface="Times New Roman"/>
                      </a:endParaRPr>
                    </a:p>
                  </a:txBody>
                  <a:tcPr marL="26689" marR="266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fontAlgn="base" hangingPunct="0">
                        <a:lnSpc>
                          <a:spcPct val="150000"/>
                        </a:lnSpc>
                        <a:spcBef>
                          <a:spcPts val="0"/>
                        </a:spcBef>
                        <a:spcAft>
                          <a:spcPts val="0"/>
                        </a:spcAft>
                        <a:tabLst>
                          <a:tab pos="742950" algn="l"/>
                        </a:tabLst>
                      </a:pPr>
                      <a:r>
                        <a:rPr lang="en-AU" sz="1800" dirty="0">
                          <a:latin typeface="Times New Roman"/>
                          <a:ea typeface="Times New Roman"/>
                          <a:cs typeface="Times New Roman"/>
                        </a:rPr>
                        <a:t>WIND TURBINES</a:t>
                      </a:r>
                      <a:endParaRPr lang="en-US" sz="1800" dirty="0">
                        <a:latin typeface="Calibri"/>
                        <a:ea typeface="Calibri"/>
                        <a:cs typeface="Times New Roman"/>
                      </a:endParaRPr>
                    </a:p>
                  </a:txBody>
                  <a:tcPr marL="26689" marR="266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9"/>
                  </a:ext>
                </a:extLst>
              </a:tr>
              <a:tr h="487010">
                <a:tc>
                  <a:txBody>
                    <a:bodyPr/>
                    <a:lstStyle/>
                    <a:p>
                      <a:pPr marL="0" marR="0" algn="l" fontAlgn="base" hangingPunct="0">
                        <a:lnSpc>
                          <a:spcPct val="150000"/>
                        </a:lnSpc>
                        <a:spcBef>
                          <a:spcPts val="0"/>
                        </a:spcBef>
                        <a:spcAft>
                          <a:spcPts val="0"/>
                        </a:spcAft>
                      </a:pPr>
                      <a:r>
                        <a:rPr lang="en-AU" sz="1800" b="1">
                          <a:latin typeface="Times New Roman"/>
                          <a:ea typeface="Times New Roman"/>
                          <a:cs typeface="Times New Roman"/>
                        </a:rPr>
                        <a:t>35</a:t>
                      </a:r>
                      <a:endParaRPr lang="en-US" sz="1800">
                        <a:latin typeface="Calibri"/>
                        <a:ea typeface="Calibri"/>
                        <a:cs typeface="Times New Roman"/>
                      </a:endParaRPr>
                    </a:p>
                  </a:txBody>
                  <a:tcPr marL="26689" marR="266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fontAlgn="base" hangingPunct="0">
                        <a:lnSpc>
                          <a:spcPct val="150000"/>
                        </a:lnSpc>
                        <a:spcBef>
                          <a:spcPts val="0"/>
                        </a:spcBef>
                        <a:spcAft>
                          <a:spcPts val="0"/>
                        </a:spcAft>
                      </a:pPr>
                      <a:r>
                        <a:rPr lang="en-AU" sz="1800" b="1">
                          <a:latin typeface="Times New Roman"/>
                          <a:ea typeface="Times New Roman"/>
                          <a:cs typeface="Times New Roman"/>
                        </a:rPr>
                        <a:t>ETD 43</a:t>
                      </a:r>
                      <a:endParaRPr lang="en-US" sz="1800">
                        <a:latin typeface="Calibri"/>
                        <a:ea typeface="Calibri"/>
                        <a:cs typeface="Times New Roman"/>
                      </a:endParaRPr>
                    </a:p>
                  </a:txBody>
                  <a:tcPr marL="26689" marR="266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fontAlgn="base" hangingPunct="0">
                        <a:lnSpc>
                          <a:spcPct val="150000"/>
                        </a:lnSpc>
                        <a:spcBef>
                          <a:spcPts val="0"/>
                        </a:spcBef>
                        <a:spcAft>
                          <a:spcPts val="0"/>
                        </a:spcAft>
                      </a:pPr>
                      <a:r>
                        <a:rPr lang="en-AU" sz="1800" dirty="0">
                          <a:latin typeface="Times New Roman"/>
                          <a:ea typeface="Times New Roman"/>
                          <a:cs typeface="Times New Roman"/>
                        </a:rPr>
                        <a:t>STANDARDIZATION OF ENVIRONMENTAL ASPECTS FOR ELECTRICAL AND ELECTRONIC PRODUCTS</a:t>
                      </a:r>
                      <a:endParaRPr lang="en-US" sz="1800" dirty="0">
                        <a:latin typeface="Calibri"/>
                        <a:ea typeface="Calibri"/>
                        <a:cs typeface="Times New Roman"/>
                      </a:endParaRPr>
                    </a:p>
                  </a:txBody>
                  <a:tcPr marL="26689" marR="266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0"/>
                  </a:ext>
                </a:extLst>
              </a:tr>
              <a:tr h="243505">
                <a:tc>
                  <a:txBody>
                    <a:bodyPr/>
                    <a:lstStyle/>
                    <a:p>
                      <a:pPr marL="0" marR="0" algn="l" fontAlgn="base" hangingPunct="0">
                        <a:lnSpc>
                          <a:spcPct val="150000"/>
                        </a:lnSpc>
                        <a:spcBef>
                          <a:spcPts val="0"/>
                        </a:spcBef>
                        <a:spcAft>
                          <a:spcPts val="0"/>
                        </a:spcAft>
                      </a:pPr>
                      <a:r>
                        <a:rPr lang="en-AU" sz="1800" b="1">
                          <a:latin typeface="Times New Roman"/>
                          <a:ea typeface="Times New Roman"/>
                          <a:cs typeface="Times New Roman"/>
                        </a:rPr>
                        <a:t>36</a:t>
                      </a:r>
                      <a:endParaRPr lang="en-US" sz="1800">
                        <a:latin typeface="Calibri"/>
                        <a:ea typeface="Calibri"/>
                        <a:cs typeface="Times New Roman"/>
                      </a:endParaRPr>
                    </a:p>
                  </a:txBody>
                  <a:tcPr marL="26689" marR="266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fontAlgn="base" hangingPunct="0">
                        <a:lnSpc>
                          <a:spcPct val="150000"/>
                        </a:lnSpc>
                        <a:spcBef>
                          <a:spcPts val="0"/>
                        </a:spcBef>
                        <a:spcAft>
                          <a:spcPts val="0"/>
                        </a:spcAft>
                      </a:pPr>
                      <a:r>
                        <a:rPr lang="en-AU" sz="1800" b="1">
                          <a:latin typeface="Times New Roman"/>
                          <a:ea typeface="Times New Roman"/>
                          <a:cs typeface="Times New Roman"/>
                        </a:rPr>
                        <a:t>ETD 44</a:t>
                      </a:r>
                      <a:endParaRPr lang="en-US" sz="1800">
                        <a:latin typeface="Calibri"/>
                        <a:ea typeface="Calibri"/>
                        <a:cs typeface="Times New Roman"/>
                      </a:endParaRPr>
                    </a:p>
                  </a:txBody>
                  <a:tcPr marL="26689" marR="266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fontAlgn="base" hangingPunct="0">
                        <a:lnSpc>
                          <a:spcPct val="150000"/>
                        </a:lnSpc>
                        <a:spcBef>
                          <a:spcPts val="0"/>
                        </a:spcBef>
                        <a:spcAft>
                          <a:spcPts val="0"/>
                        </a:spcAft>
                      </a:pPr>
                      <a:r>
                        <a:rPr lang="en-AU" sz="1800" dirty="0">
                          <a:latin typeface="Times New Roman"/>
                          <a:ea typeface="Times New Roman"/>
                          <a:cs typeface="Times New Roman"/>
                        </a:rPr>
                        <a:t>SAFETY OF MACHINERY</a:t>
                      </a:r>
                      <a:endParaRPr lang="en-US" sz="1800" dirty="0">
                        <a:latin typeface="Calibri"/>
                        <a:ea typeface="Calibri"/>
                        <a:cs typeface="Times New Roman"/>
                      </a:endParaRPr>
                    </a:p>
                  </a:txBody>
                  <a:tcPr marL="26689" marR="266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1"/>
                  </a:ext>
                </a:extLst>
              </a:tr>
              <a:tr h="243505">
                <a:tc>
                  <a:txBody>
                    <a:bodyPr/>
                    <a:lstStyle/>
                    <a:p>
                      <a:pPr marL="0" marR="0" algn="l" fontAlgn="base" hangingPunct="0">
                        <a:lnSpc>
                          <a:spcPct val="150000"/>
                        </a:lnSpc>
                        <a:spcBef>
                          <a:spcPts val="0"/>
                        </a:spcBef>
                        <a:spcAft>
                          <a:spcPts val="0"/>
                        </a:spcAft>
                      </a:pPr>
                      <a:r>
                        <a:rPr lang="en-AU" sz="1800" b="1">
                          <a:latin typeface="Times New Roman"/>
                          <a:ea typeface="Times New Roman"/>
                          <a:cs typeface="Times New Roman"/>
                        </a:rPr>
                        <a:t>37</a:t>
                      </a:r>
                      <a:endParaRPr lang="en-US" sz="1800">
                        <a:latin typeface="Calibri"/>
                        <a:ea typeface="Calibri"/>
                        <a:cs typeface="Times New Roman"/>
                      </a:endParaRPr>
                    </a:p>
                  </a:txBody>
                  <a:tcPr marL="26689" marR="266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fontAlgn="base" hangingPunct="0">
                        <a:lnSpc>
                          <a:spcPct val="150000"/>
                        </a:lnSpc>
                        <a:spcBef>
                          <a:spcPts val="0"/>
                        </a:spcBef>
                        <a:spcAft>
                          <a:spcPts val="0"/>
                        </a:spcAft>
                      </a:pPr>
                      <a:r>
                        <a:rPr lang="en-AU" sz="1800" b="1">
                          <a:latin typeface="Times New Roman"/>
                          <a:ea typeface="Times New Roman"/>
                          <a:cs typeface="Times New Roman"/>
                        </a:rPr>
                        <a:t>ETD 46</a:t>
                      </a:r>
                      <a:endParaRPr lang="en-US" sz="1800">
                        <a:latin typeface="Calibri"/>
                        <a:ea typeface="Calibri"/>
                        <a:cs typeface="Times New Roman"/>
                      </a:endParaRPr>
                    </a:p>
                  </a:txBody>
                  <a:tcPr marL="26689" marR="266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fontAlgn="base" hangingPunct="0">
                        <a:lnSpc>
                          <a:spcPct val="150000"/>
                        </a:lnSpc>
                        <a:spcBef>
                          <a:spcPts val="0"/>
                        </a:spcBef>
                        <a:spcAft>
                          <a:spcPts val="0"/>
                        </a:spcAft>
                      </a:pPr>
                      <a:r>
                        <a:rPr lang="en-AU" sz="1800" dirty="0">
                          <a:latin typeface="Times New Roman"/>
                          <a:ea typeface="Times New Roman"/>
                          <a:cs typeface="Times New Roman"/>
                        </a:rPr>
                        <a:t>GRID INTEGRATION</a:t>
                      </a:r>
                      <a:endParaRPr lang="en-US" sz="1800" dirty="0">
                        <a:latin typeface="Calibri"/>
                        <a:ea typeface="Calibri"/>
                        <a:cs typeface="Times New Roman"/>
                      </a:endParaRPr>
                    </a:p>
                  </a:txBody>
                  <a:tcPr marL="26689" marR="266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2"/>
                  </a:ext>
                </a:extLst>
              </a:tr>
              <a:tr h="243505">
                <a:tc>
                  <a:txBody>
                    <a:bodyPr/>
                    <a:lstStyle/>
                    <a:p>
                      <a:pPr marL="0" marR="0" algn="l" fontAlgn="base" hangingPunct="0">
                        <a:lnSpc>
                          <a:spcPct val="150000"/>
                        </a:lnSpc>
                        <a:spcBef>
                          <a:spcPts val="0"/>
                        </a:spcBef>
                        <a:spcAft>
                          <a:spcPts val="0"/>
                        </a:spcAft>
                      </a:pPr>
                      <a:r>
                        <a:rPr lang="en-AU" sz="1800" b="1">
                          <a:latin typeface="Times New Roman"/>
                          <a:ea typeface="Times New Roman"/>
                          <a:cs typeface="Times New Roman"/>
                        </a:rPr>
                        <a:t>38</a:t>
                      </a:r>
                      <a:endParaRPr lang="en-US" sz="1800">
                        <a:latin typeface="Calibri"/>
                        <a:ea typeface="Calibri"/>
                        <a:cs typeface="Times New Roman"/>
                      </a:endParaRPr>
                    </a:p>
                  </a:txBody>
                  <a:tcPr marL="26689" marR="266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fontAlgn="base" hangingPunct="0">
                        <a:lnSpc>
                          <a:spcPct val="150000"/>
                        </a:lnSpc>
                        <a:spcBef>
                          <a:spcPts val="0"/>
                        </a:spcBef>
                        <a:spcAft>
                          <a:spcPts val="0"/>
                        </a:spcAft>
                      </a:pPr>
                      <a:r>
                        <a:rPr lang="en-AU" sz="1800" b="1">
                          <a:latin typeface="Times New Roman"/>
                          <a:ea typeface="Times New Roman"/>
                          <a:cs typeface="Times New Roman"/>
                        </a:rPr>
                        <a:t>ETD 47</a:t>
                      </a:r>
                      <a:endParaRPr lang="en-US" sz="1800">
                        <a:latin typeface="Calibri"/>
                        <a:ea typeface="Calibri"/>
                        <a:cs typeface="Times New Roman"/>
                      </a:endParaRPr>
                    </a:p>
                  </a:txBody>
                  <a:tcPr marL="26689" marR="266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fontAlgn="base" hangingPunct="0">
                        <a:lnSpc>
                          <a:spcPct val="150000"/>
                        </a:lnSpc>
                        <a:spcBef>
                          <a:spcPts val="0"/>
                        </a:spcBef>
                        <a:spcAft>
                          <a:spcPts val="0"/>
                        </a:spcAft>
                      </a:pPr>
                      <a:r>
                        <a:rPr lang="en-AU" sz="1800" dirty="0">
                          <a:latin typeface="Times New Roman"/>
                          <a:ea typeface="Times New Roman"/>
                          <a:cs typeface="Times New Roman"/>
                        </a:rPr>
                        <a:t>RAILWAY ELECTRIC TRACTION EQUIPMENT</a:t>
                      </a:r>
                      <a:endParaRPr lang="en-US" sz="1800" dirty="0">
                        <a:latin typeface="Calibri"/>
                        <a:ea typeface="Calibri"/>
                        <a:cs typeface="Times New Roman"/>
                      </a:endParaRPr>
                    </a:p>
                  </a:txBody>
                  <a:tcPr marL="26689" marR="266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3"/>
                  </a:ext>
                </a:extLst>
              </a:tr>
            </a:tbl>
          </a:graphicData>
        </a:graphic>
      </p:graphicFrame>
    </p:spTree>
    <p:extLst>
      <p:ext uri="{BB962C8B-B14F-4D97-AF65-F5344CB8AC3E}">
        <p14:creationId xmlns:p14="http://schemas.microsoft.com/office/powerpoint/2010/main" val="1663834410"/>
      </p:ext>
    </p:extLst>
  </p:cSld>
  <p:clrMapOvr>
    <a:masterClrMapping/>
  </p:clrMapOvr>
  <p:transition>
    <p:fade thruBlk="1"/>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412750" y="872066"/>
          <a:ext cx="10953749" cy="2784348"/>
        </p:xfrm>
        <a:graphic>
          <a:graphicData uri="http://schemas.openxmlformats.org/drawingml/2006/table">
            <a:tbl>
              <a:tblPr/>
              <a:tblGrid>
                <a:gridCol w="683165">
                  <a:extLst>
                    <a:ext uri="{9D8B030D-6E8A-4147-A177-3AD203B41FA5}">
                      <a16:colId xmlns:a16="http://schemas.microsoft.com/office/drawing/2014/main" val="20000"/>
                    </a:ext>
                  </a:extLst>
                </a:gridCol>
                <a:gridCol w="993741">
                  <a:extLst>
                    <a:ext uri="{9D8B030D-6E8A-4147-A177-3AD203B41FA5}">
                      <a16:colId xmlns:a16="http://schemas.microsoft.com/office/drawing/2014/main" val="20001"/>
                    </a:ext>
                  </a:extLst>
                </a:gridCol>
                <a:gridCol w="9276843">
                  <a:extLst>
                    <a:ext uri="{9D8B030D-6E8A-4147-A177-3AD203B41FA5}">
                      <a16:colId xmlns:a16="http://schemas.microsoft.com/office/drawing/2014/main" val="20002"/>
                    </a:ext>
                  </a:extLst>
                </a:gridCol>
              </a:tblGrid>
              <a:tr h="243505">
                <a:tc>
                  <a:txBody>
                    <a:bodyPr/>
                    <a:lstStyle/>
                    <a:p>
                      <a:pPr marL="0" marR="0" algn="ctr" fontAlgn="base" hangingPunct="0">
                        <a:lnSpc>
                          <a:spcPct val="115000"/>
                        </a:lnSpc>
                        <a:spcBef>
                          <a:spcPts val="0"/>
                        </a:spcBef>
                        <a:spcAft>
                          <a:spcPts val="0"/>
                        </a:spcAft>
                      </a:pPr>
                      <a:r>
                        <a:rPr lang="en-AU" sz="1800" b="1" dirty="0">
                          <a:latin typeface="Times New Roman"/>
                          <a:ea typeface="Times New Roman"/>
                          <a:cs typeface="Times New Roman"/>
                        </a:rPr>
                        <a:t>Sl. No</a:t>
                      </a:r>
                      <a:endParaRPr lang="en-US" sz="1800" dirty="0">
                        <a:latin typeface="Calibri"/>
                        <a:ea typeface="Calibri"/>
                        <a:cs typeface="Times New Roman"/>
                      </a:endParaRPr>
                    </a:p>
                  </a:txBody>
                  <a:tcPr marL="26689" marR="266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fontAlgn="base" hangingPunct="0">
                        <a:lnSpc>
                          <a:spcPct val="115000"/>
                        </a:lnSpc>
                        <a:spcBef>
                          <a:spcPts val="0"/>
                        </a:spcBef>
                        <a:spcAft>
                          <a:spcPts val="0"/>
                        </a:spcAft>
                      </a:pPr>
                      <a:r>
                        <a:rPr lang="en-AU" sz="1800" b="1" dirty="0">
                          <a:latin typeface="Times New Roman"/>
                          <a:ea typeface="Times New Roman"/>
                          <a:cs typeface="Times New Roman"/>
                        </a:rPr>
                        <a:t>SC NO</a:t>
                      </a:r>
                      <a:endParaRPr lang="en-US" sz="1800" dirty="0">
                        <a:latin typeface="Calibri"/>
                        <a:ea typeface="Calibri"/>
                        <a:cs typeface="Times New Roman"/>
                      </a:endParaRPr>
                    </a:p>
                  </a:txBody>
                  <a:tcPr marL="26689" marR="266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fontAlgn="base" hangingPunct="0">
                        <a:lnSpc>
                          <a:spcPct val="115000"/>
                        </a:lnSpc>
                        <a:spcBef>
                          <a:spcPts val="0"/>
                        </a:spcBef>
                        <a:spcAft>
                          <a:spcPts val="0"/>
                        </a:spcAft>
                      </a:pPr>
                      <a:r>
                        <a:rPr lang="en-AU" sz="1800" b="1" dirty="0">
                          <a:latin typeface="Times New Roman"/>
                          <a:ea typeface="Times New Roman"/>
                          <a:cs typeface="Times New Roman"/>
                        </a:rPr>
                        <a:t>SECTIONAL COMMITTEE NAME</a:t>
                      </a:r>
                      <a:endParaRPr lang="en-US" sz="1800" dirty="0">
                        <a:latin typeface="Calibri"/>
                        <a:ea typeface="Calibri"/>
                        <a:cs typeface="Times New Roman"/>
                      </a:endParaRPr>
                    </a:p>
                  </a:txBody>
                  <a:tcPr marL="26689" marR="266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243505">
                <a:tc>
                  <a:txBody>
                    <a:bodyPr/>
                    <a:lstStyle/>
                    <a:p>
                      <a:pPr marL="0" marR="0" algn="l" fontAlgn="base" hangingPunct="0">
                        <a:lnSpc>
                          <a:spcPct val="150000"/>
                        </a:lnSpc>
                        <a:spcBef>
                          <a:spcPts val="0"/>
                        </a:spcBef>
                        <a:spcAft>
                          <a:spcPts val="0"/>
                        </a:spcAft>
                      </a:pPr>
                      <a:r>
                        <a:rPr lang="en-AU" sz="1800" b="1" dirty="0">
                          <a:latin typeface="Times New Roman"/>
                          <a:ea typeface="Times New Roman"/>
                          <a:cs typeface="Times New Roman"/>
                        </a:rPr>
                        <a:t>39</a:t>
                      </a:r>
                      <a:endParaRPr lang="en-US" sz="1800" dirty="0">
                        <a:latin typeface="Calibri"/>
                        <a:ea typeface="Calibri"/>
                        <a:cs typeface="Times New Roman"/>
                      </a:endParaRPr>
                    </a:p>
                  </a:txBody>
                  <a:tcPr marL="26689" marR="266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fontAlgn="base" hangingPunct="0">
                        <a:lnSpc>
                          <a:spcPct val="150000"/>
                        </a:lnSpc>
                        <a:spcBef>
                          <a:spcPts val="0"/>
                        </a:spcBef>
                        <a:spcAft>
                          <a:spcPts val="0"/>
                        </a:spcAft>
                      </a:pPr>
                      <a:r>
                        <a:rPr lang="en-AU" sz="1800" b="1">
                          <a:latin typeface="Times New Roman"/>
                          <a:ea typeface="Times New Roman"/>
                          <a:cs typeface="Times New Roman"/>
                        </a:rPr>
                        <a:t>ETD 48</a:t>
                      </a:r>
                      <a:endParaRPr lang="en-US" sz="1800">
                        <a:latin typeface="Calibri"/>
                        <a:ea typeface="Calibri"/>
                        <a:cs typeface="Times New Roman"/>
                      </a:endParaRPr>
                    </a:p>
                  </a:txBody>
                  <a:tcPr marL="26689" marR="266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fontAlgn="base" hangingPunct="0">
                        <a:lnSpc>
                          <a:spcPct val="150000"/>
                        </a:lnSpc>
                        <a:spcBef>
                          <a:spcPts val="0"/>
                        </a:spcBef>
                        <a:spcAft>
                          <a:spcPts val="0"/>
                        </a:spcAft>
                      </a:pPr>
                      <a:r>
                        <a:rPr lang="en-AU" sz="1800" dirty="0">
                          <a:latin typeface="Times New Roman"/>
                          <a:ea typeface="Times New Roman"/>
                          <a:cs typeface="Times New Roman"/>
                        </a:rPr>
                        <a:t>STANDARDIZATION IN THE FIELD OF UHV AC TRANSMISSION SYSTEMS</a:t>
                      </a:r>
                      <a:endParaRPr lang="en-US" sz="1800" dirty="0">
                        <a:latin typeface="Calibri"/>
                        <a:ea typeface="Calibri"/>
                        <a:cs typeface="Times New Roman"/>
                      </a:endParaRPr>
                    </a:p>
                  </a:txBody>
                  <a:tcPr marL="26689" marR="266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243505">
                <a:tc>
                  <a:txBody>
                    <a:bodyPr/>
                    <a:lstStyle/>
                    <a:p>
                      <a:pPr marL="0" marR="0" algn="l" fontAlgn="base" hangingPunct="0">
                        <a:lnSpc>
                          <a:spcPct val="150000"/>
                        </a:lnSpc>
                        <a:spcBef>
                          <a:spcPts val="0"/>
                        </a:spcBef>
                        <a:spcAft>
                          <a:spcPts val="0"/>
                        </a:spcAft>
                      </a:pPr>
                      <a:r>
                        <a:rPr lang="en-AU" sz="1800" b="1" dirty="0">
                          <a:latin typeface="Times New Roman"/>
                          <a:ea typeface="Times New Roman"/>
                          <a:cs typeface="Times New Roman"/>
                        </a:rPr>
                        <a:t>40</a:t>
                      </a:r>
                      <a:endParaRPr lang="en-US" sz="1800" dirty="0">
                        <a:latin typeface="Calibri"/>
                        <a:ea typeface="Calibri"/>
                        <a:cs typeface="Times New Roman"/>
                      </a:endParaRPr>
                    </a:p>
                  </a:txBody>
                  <a:tcPr marL="26689" marR="266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fontAlgn="base" hangingPunct="0">
                        <a:lnSpc>
                          <a:spcPct val="150000"/>
                        </a:lnSpc>
                        <a:spcBef>
                          <a:spcPts val="0"/>
                        </a:spcBef>
                        <a:spcAft>
                          <a:spcPts val="0"/>
                        </a:spcAft>
                      </a:pPr>
                      <a:r>
                        <a:rPr lang="en-AU" sz="1800" b="1">
                          <a:latin typeface="Times New Roman"/>
                          <a:ea typeface="Times New Roman"/>
                          <a:cs typeface="Times New Roman"/>
                        </a:rPr>
                        <a:t>ETD 49</a:t>
                      </a:r>
                      <a:endParaRPr lang="en-US" sz="1800">
                        <a:latin typeface="Calibri"/>
                        <a:ea typeface="Calibri"/>
                        <a:cs typeface="Times New Roman"/>
                      </a:endParaRPr>
                    </a:p>
                  </a:txBody>
                  <a:tcPr marL="26689" marR="266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fontAlgn="base" hangingPunct="0">
                        <a:lnSpc>
                          <a:spcPct val="150000"/>
                        </a:lnSpc>
                        <a:spcBef>
                          <a:spcPts val="0"/>
                        </a:spcBef>
                        <a:spcAft>
                          <a:spcPts val="0"/>
                        </a:spcAft>
                      </a:pPr>
                      <a:r>
                        <a:rPr lang="en-AU" sz="1800" dirty="0">
                          <a:latin typeface="Times New Roman"/>
                          <a:ea typeface="Times New Roman"/>
                          <a:cs typeface="Times New Roman"/>
                        </a:rPr>
                        <a:t>ILLUMINATION ENGINEERING AND LUMINAIRES (NEW COMMITTEE)</a:t>
                      </a:r>
                      <a:endParaRPr lang="en-US" sz="1800" dirty="0">
                        <a:latin typeface="Calibri"/>
                        <a:ea typeface="Calibri"/>
                        <a:cs typeface="Times New Roman"/>
                      </a:endParaRPr>
                    </a:p>
                  </a:txBody>
                  <a:tcPr marL="26689" marR="266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243505">
                <a:tc>
                  <a:txBody>
                    <a:bodyPr/>
                    <a:lstStyle/>
                    <a:p>
                      <a:pPr marL="0" marR="0" algn="l" fontAlgn="base" hangingPunct="0">
                        <a:lnSpc>
                          <a:spcPct val="150000"/>
                        </a:lnSpc>
                        <a:spcBef>
                          <a:spcPts val="0"/>
                        </a:spcBef>
                        <a:spcAft>
                          <a:spcPts val="0"/>
                        </a:spcAft>
                      </a:pPr>
                      <a:r>
                        <a:rPr lang="en-AU" sz="1800" b="1">
                          <a:latin typeface="Times New Roman"/>
                          <a:ea typeface="Times New Roman"/>
                          <a:cs typeface="Times New Roman"/>
                        </a:rPr>
                        <a:t>41</a:t>
                      </a:r>
                      <a:endParaRPr lang="en-US" sz="1800">
                        <a:latin typeface="Calibri"/>
                        <a:ea typeface="Calibri"/>
                        <a:cs typeface="Times New Roman"/>
                      </a:endParaRPr>
                    </a:p>
                  </a:txBody>
                  <a:tcPr marL="26689" marR="266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fontAlgn="base" hangingPunct="0">
                        <a:lnSpc>
                          <a:spcPct val="150000"/>
                        </a:lnSpc>
                        <a:spcBef>
                          <a:spcPts val="0"/>
                        </a:spcBef>
                        <a:spcAft>
                          <a:spcPts val="0"/>
                        </a:spcAft>
                      </a:pPr>
                      <a:r>
                        <a:rPr lang="en-AU" sz="1800" b="1">
                          <a:latin typeface="Times New Roman"/>
                          <a:ea typeface="Times New Roman"/>
                          <a:cs typeface="Times New Roman"/>
                        </a:rPr>
                        <a:t>ETD 50</a:t>
                      </a:r>
                      <a:endParaRPr lang="en-US" sz="1800">
                        <a:latin typeface="Calibri"/>
                        <a:ea typeface="Calibri"/>
                        <a:cs typeface="Times New Roman"/>
                      </a:endParaRPr>
                    </a:p>
                  </a:txBody>
                  <a:tcPr marL="26689" marR="266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fontAlgn="base" hangingPunct="0">
                        <a:lnSpc>
                          <a:spcPct val="150000"/>
                        </a:lnSpc>
                        <a:spcBef>
                          <a:spcPts val="0"/>
                        </a:spcBef>
                        <a:spcAft>
                          <a:spcPts val="0"/>
                        </a:spcAft>
                      </a:pPr>
                      <a:r>
                        <a:rPr lang="en-AU" sz="1800" dirty="0">
                          <a:latin typeface="Times New Roman"/>
                          <a:ea typeface="Times New Roman"/>
                          <a:cs typeface="Times New Roman"/>
                        </a:rPr>
                        <a:t>LVDC POWER DISTRIBUTION SYSTEMS</a:t>
                      </a:r>
                      <a:endParaRPr lang="en-US" sz="1800" dirty="0">
                        <a:latin typeface="Calibri"/>
                        <a:ea typeface="Calibri"/>
                        <a:cs typeface="Times New Roman"/>
                      </a:endParaRPr>
                    </a:p>
                  </a:txBody>
                  <a:tcPr marL="26689" marR="266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243505">
                <a:tc>
                  <a:txBody>
                    <a:bodyPr/>
                    <a:lstStyle/>
                    <a:p>
                      <a:pPr marL="0" marR="0" algn="l" fontAlgn="base" hangingPunct="0">
                        <a:lnSpc>
                          <a:spcPct val="150000"/>
                        </a:lnSpc>
                        <a:spcBef>
                          <a:spcPts val="0"/>
                        </a:spcBef>
                        <a:spcAft>
                          <a:spcPts val="0"/>
                        </a:spcAft>
                      </a:pPr>
                      <a:r>
                        <a:rPr lang="en-AU" sz="1800" b="1">
                          <a:latin typeface="Times New Roman"/>
                          <a:ea typeface="Times New Roman"/>
                          <a:cs typeface="Times New Roman"/>
                        </a:rPr>
                        <a:t>42</a:t>
                      </a:r>
                      <a:endParaRPr lang="en-US" sz="1800">
                        <a:latin typeface="Calibri"/>
                        <a:ea typeface="Calibri"/>
                        <a:cs typeface="Times New Roman"/>
                      </a:endParaRPr>
                    </a:p>
                  </a:txBody>
                  <a:tcPr marL="26689" marR="266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fontAlgn="base" hangingPunct="0">
                        <a:lnSpc>
                          <a:spcPct val="150000"/>
                        </a:lnSpc>
                        <a:spcBef>
                          <a:spcPts val="0"/>
                        </a:spcBef>
                        <a:spcAft>
                          <a:spcPts val="0"/>
                        </a:spcAft>
                      </a:pPr>
                      <a:r>
                        <a:rPr lang="en-AU" sz="1800" b="1">
                          <a:latin typeface="Times New Roman"/>
                          <a:ea typeface="Times New Roman"/>
                          <a:cs typeface="Times New Roman"/>
                        </a:rPr>
                        <a:t>ETD 51</a:t>
                      </a:r>
                      <a:endParaRPr lang="en-US" sz="1800">
                        <a:latin typeface="Calibri"/>
                        <a:ea typeface="Calibri"/>
                        <a:cs typeface="Times New Roman"/>
                      </a:endParaRPr>
                    </a:p>
                  </a:txBody>
                  <a:tcPr marL="26689" marR="266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fontAlgn="base" hangingPunct="0">
                        <a:lnSpc>
                          <a:spcPct val="150000"/>
                        </a:lnSpc>
                        <a:spcBef>
                          <a:spcPts val="0"/>
                        </a:spcBef>
                        <a:spcAft>
                          <a:spcPts val="0"/>
                        </a:spcAft>
                      </a:pPr>
                      <a:r>
                        <a:rPr lang="en-AU" sz="1800" dirty="0">
                          <a:latin typeface="Times New Roman"/>
                          <a:ea typeface="Times New Roman"/>
                          <a:cs typeface="Times New Roman"/>
                        </a:rPr>
                        <a:t>ELECTROTECHNOLOGY IN MOBILITY</a:t>
                      </a:r>
                      <a:endParaRPr lang="en-US" sz="1800" dirty="0">
                        <a:latin typeface="Calibri"/>
                        <a:ea typeface="Calibri"/>
                        <a:cs typeface="Times New Roman"/>
                      </a:endParaRPr>
                    </a:p>
                  </a:txBody>
                  <a:tcPr marL="26689" marR="266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243505">
                <a:tc>
                  <a:txBody>
                    <a:bodyPr/>
                    <a:lstStyle/>
                    <a:p>
                      <a:pPr marL="0" marR="0" algn="l" fontAlgn="base" hangingPunct="0">
                        <a:lnSpc>
                          <a:spcPct val="150000"/>
                        </a:lnSpc>
                        <a:spcBef>
                          <a:spcPts val="0"/>
                        </a:spcBef>
                        <a:spcAft>
                          <a:spcPts val="0"/>
                        </a:spcAft>
                      </a:pPr>
                      <a:r>
                        <a:rPr lang="en-AU" sz="1800" b="1">
                          <a:latin typeface="Times New Roman"/>
                          <a:ea typeface="Times New Roman"/>
                          <a:cs typeface="Times New Roman"/>
                        </a:rPr>
                        <a:t>43</a:t>
                      </a:r>
                      <a:endParaRPr lang="en-US" sz="1800">
                        <a:latin typeface="Calibri"/>
                        <a:ea typeface="Calibri"/>
                        <a:cs typeface="Times New Roman"/>
                      </a:endParaRPr>
                    </a:p>
                  </a:txBody>
                  <a:tcPr marL="26689" marR="266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fontAlgn="base" hangingPunct="0">
                        <a:lnSpc>
                          <a:spcPct val="150000"/>
                        </a:lnSpc>
                        <a:spcBef>
                          <a:spcPts val="0"/>
                        </a:spcBef>
                        <a:spcAft>
                          <a:spcPts val="0"/>
                        </a:spcAft>
                      </a:pPr>
                      <a:r>
                        <a:rPr lang="en-AU" sz="1800" b="1">
                          <a:latin typeface="Times New Roman"/>
                          <a:ea typeface="Times New Roman"/>
                          <a:cs typeface="Times New Roman"/>
                        </a:rPr>
                        <a:t>ETD 52</a:t>
                      </a:r>
                      <a:endParaRPr lang="en-US" sz="1800">
                        <a:latin typeface="Calibri"/>
                        <a:ea typeface="Calibri"/>
                        <a:cs typeface="Times New Roman"/>
                      </a:endParaRPr>
                    </a:p>
                  </a:txBody>
                  <a:tcPr marL="26689" marR="266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fontAlgn="base" hangingPunct="0">
                        <a:lnSpc>
                          <a:spcPct val="150000"/>
                        </a:lnSpc>
                        <a:spcBef>
                          <a:spcPts val="0"/>
                        </a:spcBef>
                        <a:spcAft>
                          <a:spcPts val="0"/>
                        </a:spcAft>
                      </a:pPr>
                      <a:r>
                        <a:rPr lang="en-AU" sz="1800" dirty="0">
                          <a:latin typeface="Times New Roman"/>
                          <a:ea typeface="Times New Roman"/>
                          <a:cs typeface="Times New Roman"/>
                        </a:rPr>
                        <a:t>ELECTRICAL ENERGY STORAGE SYSTEMS</a:t>
                      </a:r>
                      <a:endParaRPr lang="en-US" sz="1800" dirty="0">
                        <a:latin typeface="Calibri"/>
                        <a:ea typeface="Calibri"/>
                        <a:cs typeface="Times New Roman"/>
                      </a:endParaRPr>
                    </a:p>
                  </a:txBody>
                  <a:tcPr marL="26689" marR="266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243505">
                <a:tc>
                  <a:txBody>
                    <a:bodyPr/>
                    <a:lstStyle/>
                    <a:p>
                      <a:pPr marL="0" marR="0" algn="l" fontAlgn="base" hangingPunct="0">
                        <a:lnSpc>
                          <a:spcPct val="150000"/>
                        </a:lnSpc>
                        <a:spcBef>
                          <a:spcPts val="0"/>
                        </a:spcBef>
                        <a:spcAft>
                          <a:spcPts val="0"/>
                        </a:spcAft>
                      </a:pPr>
                      <a:r>
                        <a:rPr lang="en-AU" sz="1800" b="1">
                          <a:latin typeface="Times New Roman"/>
                          <a:ea typeface="Times New Roman"/>
                          <a:cs typeface="Times New Roman"/>
                        </a:rPr>
                        <a:t>44</a:t>
                      </a:r>
                      <a:endParaRPr lang="en-US" sz="1800">
                        <a:latin typeface="Calibri"/>
                        <a:ea typeface="Calibri"/>
                        <a:cs typeface="Times New Roman"/>
                      </a:endParaRPr>
                    </a:p>
                  </a:txBody>
                  <a:tcPr marL="26689" marR="266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fontAlgn="base" hangingPunct="0">
                        <a:lnSpc>
                          <a:spcPct val="150000"/>
                        </a:lnSpc>
                        <a:spcBef>
                          <a:spcPts val="0"/>
                        </a:spcBef>
                        <a:spcAft>
                          <a:spcPts val="0"/>
                        </a:spcAft>
                      </a:pPr>
                      <a:r>
                        <a:rPr lang="en-AU" sz="1800" b="1">
                          <a:latin typeface="Times New Roman"/>
                          <a:ea typeface="Times New Roman"/>
                          <a:cs typeface="Times New Roman"/>
                        </a:rPr>
                        <a:t>ETD 53</a:t>
                      </a:r>
                      <a:endParaRPr lang="en-US" sz="1800">
                        <a:latin typeface="Calibri"/>
                        <a:ea typeface="Calibri"/>
                        <a:cs typeface="Times New Roman"/>
                      </a:endParaRPr>
                    </a:p>
                  </a:txBody>
                  <a:tcPr marL="26689" marR="266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fontAlgn="base" hangingPunct="0">
                        <a:lnSpc>
                          <a:spcPct val="150000"/>
                        </a:lnSpc>
                        <a:spcBef>
                          <a:spcPts val="0"/>
                        </a:spcBef>
                        <a:spcAft>
                          <a:spcPts val="0"/>
                        </a:spcAft>
                      </a:pPr>
                      <a:r>
                        <a:rPr lang="en-AU" sz="1800" dirty="0">
                          <a:latin typeface="Times New Roman"/>
                          <a:ea typeface="Times New Roman"/>
                          <a:cs typeface="Times New Roman"/>
                        </a:rPr>
                        <a:t>STANDARDIZATION OF THE MANAGEMENT OF ASSETS IN POWER NETWORKS </a:t>
                      </a:r>
                      <a:endParaRPr lang="en-US" sz="1800" dirty="0">
                        <a:latin typeface="Calibri"/>
                        <a:ea typeface="Calibri"/>
                        <a:cs typeface="Times New Roman"/>
                      </a:endParaRPr>
                    </a:p>
                  </a:txBody>
                  <a:tcPr marL="26689" marR="266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131187261"/>
      </p:ext>
    </p:extLst>
  </p:cSld>
  <p:clrMapOvr>
    <a:masterClrMapping/>
  </p:clrMapOvr>
  <p:transition>
    <p:fade thruBlk="1"/>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sz="4400" b="1" dirty="0">
                <a:solidFill>
                  <a:srgbClr val="002060"/>
                </a:solidFill>
                <a:latin typeface="Times New Roman" pitchFamily="18" charset="0"/>
                <a:cs typeface="Times New Roman" pitchFamily="18" charset="0"/>
              </a:rPr>
              <a:t>ETD 28</a:t>
            </a:r>
            <a:r>
              <a:rPr lang="en-US" sz="4400" b="1" dirty="0">
                <a:solidFill>
                  <a:srgbClr val="002060"/>
                </a:solidFill>
              </a:rPr>
              <a:t> (</a:t>
            </a:r>
            <a:r>
              <a:rPr lang="en-US" sz="4400" b="1" dirty="0">
                <a:solidFill>
                  <a:srgbClr val="002060"/>
                </a:solidFill>
                <a:latin typeface="Times New Roman" pitchFamily="18" charset="0"/>
                <a:cs typeface="Times New Roman" pitchFamily="18" charset="0"/>
              </a:rPr>
              <a:t>Solar Photovoltaic Energy Systems)</a:t>
            </a:r>
            <a:r>
              <a:rPr lang="en-US" b="1" dirty="0"/>
              <a:t/>
            </a:r>
            <a:br>
              <a:rPr lang="en-US" b="1" dirty="0"/>
            </a:br>
            <a:r>
              <a:rPr lang="en-US" sz="4800" b="1" dirty="0"/>
              <a:t/>
            </a:r>
            <a:br>
              <a:rPr lang="en-US" sz="4800" b="1" dirty="0"/>
            </a:br>
            <a:r>
              <a:rPr lang="en-US" sz="4800" b="1" dirty="0"/>
              <a:t/>
            </a:r>
            <a:br>
              <a:rPr lang="en-US" sz="4800" b="1" dirty="0"/>
            </a:br>
            <a:r>
              <a:rPr lang="en-US" sz="4800" b="1" dirty="0"/>
              <a:t/>
            </a:r>
            <a:br>
              <a:rPr lang="en-US" sz="4800" b="1" dirty="0"/>
            </a:br>
            <a:r>
              <a:rPr lang="en-US" sz="4400" b="1" dirty="0">
                <a:latin typeface="Times New Roman" pitchFamily="18" charset="0"/>
                <a:cs typeface="Times New Roman" pitchFamily="18" charset="0"/>
              </a:rPr>
              <a:t/>
            </a:r>
            <a:br>
              <a:rPr lang="en-US" sz="4400" b="1" dirty="0">
                <a:latin typeface="Times New Roman" pitchFamily="18" charset="0"/>
                <a:cs typeface="Times New Roman" pitchFamily="18" charset="0"/>
              </a:rPr>
            </a:br>
            <a:r>
              <a:rPr lang="en-US" sz="4000" b="1" dirty="0">
                <a:latin typeface="Times New Roman" pitchFamily="18" charset="0"/>
                <a:cs typeface="Times New Roman" pitchFamily="18" charset="0"/>
              </a:rPr>
              <a:t> </a:t>
            </a:r>
            <a:endParaRPr lang="en-US" dirty="0">
              <a:latin typeface="Times New Roman" pitchFamily="18" charset="0"/>
              <a:cs typeface="Times New Roman" pitchFamily="18" charset="0"/>
            </a:endParaRPr>
          </a:p>
        </p:txBody>
      </p:sp>
      <p:sp>
        <p:nvSpPr>
          <p:cNvPr id="3" name="Content Placeholder 2"/>
          <p:cNvSpPr>
            <a:spLocks noGrp="1"/>
          </p:cNvSpPr>
          <p:nvPr>
            <p:ph idx="1"/>
          </p:nvPr>
        </p:nvSpPr>
        <p:spPr>
          <a:xfrm>
            <a:off x="591207" y="2094190"/>
            <a:ext cx="11009586" cy="4389437"/>
          </a:xfrm>
        </p:spPr>
        <p:txBody>
          <a:bodyPr>
            <a:normAutofit/>
          </a:bodyPr>
          <a:lstStyle/>
          <a:p>
            <a:pPr algn="just"/>
            <a:r>
              <a:rPr lang="en-US" sz="2400" b="1" dirty="0">
                <a:solidFill>
                  <a:srgbClr val="0070C0"/>
                </a:solidFill>
                <a:latin typeface="Times New Roman" panose="02020603050405020304" pitchFamily="18" charset="0"/>
                <a:cs typeface="Times New Roman" panose="02020603050405020304" pitchFamily="18" charset="0"/>
              </a:rPr>
              <a:t>Scope</a:t>
            </a:r>
            <a:r>
              <a:rPr lang="en-US" sz="2400" dirty="0">
                <a:latin typeface="Times New Roman" panose="02020603050405020304" pitchFamily="18" charset="0"/>
                <a:cs typeface="Times New Roman" panose="02020603050405020304" pitchFamily="18" charset="0"/>
              </a:rPr>
              <a:t> - To prepare standards for systems of photovoltaic conversion of solar energy into electrical energy and for all the elements in the entire photovoltaic energy systems.</a:t>
            </a:r>
          </a:p>
          <a:p>
            <a:pPr algn="just"/>
            <a:r>
              <a:rPr lang="en-US" sz="2400" dirty="0">
                <a:latin typeface="Times New Roman" panose="02020603050405020304" pitchFamily="18" charset="0"/>
                <a:cs typeface="Times New Roman" panose="02020603050405020304" pitchFamily="18" charset="0"/>
              </a:rPr>
              <a:t>It includes the entire field from light input to solar cell and interface with the electrical system(s) to which energy is supplied. </a:t>
            </a:r>
          </a:p>
          <a:p>
            <a:pPr algn="just"/>
            <a:r>
              <a:rPr lang="en-US" sz="2400" dirty="0">
                <a:latin typeface="Times New Roman" panose="02020603050405020304" pitchFamily="18" charset="0"/>
                <a:cs typeface="Times New Roman" panose="02020603050405020304" pitchFamily="18" charset="0"/>
              </a:rPr>
              <a:t>Total Standards published </a:t>
            </a:r>
            <a:r>
              <a:rPr lang="en-US" sz="2400" b="1" dirty="0">
                <a:latin typeface="Times New Roman" panose="02020603050405020304" pitchFamily="18" charset="0"/>
                <a:cs typeface="Times New Roman" panose="02020603050405020304" pitchFamily="18" charset="0"/>
              </a:rPr>
              <a:t>– 81</a:t>
            </a:r>
          </a:p>
          <a:p>
            <a:pPr algn="just"/>
            <a:r>
              <a:rPr lang="en-US" sz="2400" dirty="0">
                <a:latin typeface="Times New Roman" panose="02020603050405020304" pitchFamily="18" charset="0"/>
                <a:cs typeface="Times New Roman" panose="02020603050405020304" pitchFamily="18" charset="0"/>
              </a:rPr>
              <a:t>Total Standards under development -</a:t>
            </a:r>
            <a:r>
              <a:rPr lang="en-US" sz="2400" b="1" dirty="0">
                <a:latin typeface="Times New Roman" panose="02020603050405020304" pitchFamily="18" charset="0"/>
                <a:cs typeface="Times New Roman" panose="02020603050405020304" pitchFamily="18" charset="0"/>
              </a:rPr>
              <a:t>15</a:t>
            </a:r>
          </a:p>
        </p:txBody>
      </p:sp>
    </p:spTree>
    <p:extLst>
      <p:ext uri="{BB962C8B-B14F-4D97-AF65-F5344CB8AC3E}">
        <p14:creationId xmlns:p14="http://schemas.microsoft.com/office/powerpoint/2010/main" val="97868950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800" b="1" dirty="0">
                <a:latin typeface="Times New Roman" pitchFamily="18" charset="0"/>
                <a:cs typeface="Times New Roman" pitchFamily="18" charset="0"/>
              </a:rPr>
              <a:t>Important Published Standards </a:t>
            </a:r>
          </a:p>
        </p:txBody>
      </p:sp>
      <p:graphicFrame>
        <p:nvGraphicFramePr>
          <p:cNvPr id="6" name="Content Placeholder 5"/>
          <p:cNvGraphicFramePr>
            <a:graphicFrameLocks noGrp="1"/>
          </p:cNvGraphicFramePr>
          <p:nvPr>
            <p:ph idx="1"/>
          </p:nvPr>
        </p:nvGraphicFramePr>
        <p:xfrm>
          <a:off x="677863" y="2160588"/>
          <a:ext cx="8596313" cy="3787720"/>
        </p:xfrm>
        <a:graphic>
          <a:graphicData uri="http://schemas.openxmlformats.org/drawingml/2006/table">
            <a:tbl>
              <a:tblPr firstRow="1" bandRow="1">
                <a:tableStyleId>{5C22544A-7EE6-4342-B048-85BDC9FD1C3A}</a:tableStyleId>
              </a:tblPr>
              <a:tblGrid>
                <a:gridCol w="3104224">
                  <a:extLst>
                    <a:ext uri="{9D8B030D-6E8A-4147-A177-3AD203B41FA5}">
                      <a16:colId xmlns:a16="http://schemas.microsoft.com/office/drawing/2014/main" val="20000"/>
                    </a:ext>
                  </a:extLst>
                </a:gridCol>
                <a:gridCol w="2420801">
                  <a:extLst>
                    <a:ext uri="{9D8B030D-6E8A-4147-A177-3AD203B41FA5}">
                      <a16:colId xmlns:a16="http://schemas.microsoft.com/office/drawing/2014/main" val="20001"/>
                    </a:ext>
                  </a:extLst>
                </a:gridCol>
                <a:gridCol w="3071288">
                  <a:extLst>
                    <a:ext uri="{9D8B030D-6E8A-4147-A177-3AD203B41FA5}">
                      <a16:colId xmlns:a16="http://schemas.microsoft.com/office/drawing/2014/main" val="20002"/>
                    </a:ext>
                  </a:extLst>
                </a:gridCol>
              </a:tblGrid>
              <a:tr h="946930">
                <a:tc>
                  <a:txBody>
                    <a:bodyPr/>
                    <a:lstStyle/>
                    <a:p>
                      <a:r>
                        <a:rPr lang="en-US" sz="2400" dirty="0">
                          <a:solidFill>
                            <a:schemeClr val="tx1"/>
                          </a:solidFill>
                        </a:rPr>
                        <a:t>PV</a:t>
                      </a:r>
                      <a:r>
                        <a:rPr lang="en-US" sz="2400" baseline="0" dirty="0">
                          <a:solidFill>
                            <a:schemeClr val="tx1"/>
                          </a:solidFill>
                        </a:rPr>
                        <a:t> Panel</a:t>
                      </a:r>
                      <a:endParaRPr lang="en-US" sz="2400" dirty="0">
                        <a:solidFill>
                          <a:schemeClr val="tx1"/>
                        </a:solidFill>
                      </a:endParaRPr>
                    </a:p>
                  </a:txBody>
                  <a:tcPr marL="71636" marR="71636">
                    <a:solidFill>
                      <a:schemeClr val="bg2">
                        <a:lumMod val="90000"/>
                      </a:schemeClr>
                    </a:solidFill>
                  </a:tcPr>
                </a:tc>
                <a:tc>
                  <a:txBody>
                    <a:bodyPr/>
                    <a:lstStyle/>
                    <a:p>
                      <a:pPr marL="0" marR="0">
                        <a:lnSpc>
                          <a:spcPct val="115000"/>
                        </a:lnSpc>
                        <a:spcBef>
                          <a:spcPts val="0"/>
                        </a:spcBef>
                        <a:spcAft>
                          <a:spcPts val="0"/>
                        </a:spcAft>
                      </a:pPr>
                      <a:r>
                        <a:rPr lang="en-US" sz="1800" b="0" dirty="0">
                          <a:solidFill>
                            <a:schemeClr val="tx1"/>
                          </a:solidFill>
                          <a:latin typeface="Times New Roman" pitchFamily="18" charset="0"/>
                          <a:ea typeface="Times New Roman"/>
                          <a:cs typeface="Times New Roman" pitchFamily="18" charset="0"/>
                        </a:rPr>
                        <a:t>IS 14286 ( Part 1 / Sec 1) : 2019</a:t>
                      </a:r>
                      <a:r>
                        <a:rPr lang="en-US" sz="1800" b="0" u="sng" dirty="0">
                          <a:solidFill>
                            <a:schemeClr val="tx1"/>
                          </a:solidFill>
                          <a:latin typeface="Times New Roman" pitchFamily="18" charset="0"/>
                          <a:ea typeface="Times New Roman"/>
                          <a:cs typeface="Times New Roman" pitchFamily="18" charset="0"/>
                        </a:rPr>
                        <a:t/>
                      </a:r>
                      <a:br>
                        <a:rPr lang="en-US" sz="1800" b="0" u="sng" dirty="0">
                          <a:solidFill>
                            <a:schemeClr val="tx1"/>
                          </a:solidFill>
                          <a:latin typeface="Times New Roman" pitchFamily="18" charset="0"/>
                          <a:ea typeface="Times New Roman"/>
                          <a:cs typeface="Times New Roman" pitchFamily="18" charset="0"/>
                        </a:rPr>
                      </a:br>
                      <a:r>
                        <a:rPr lang="en-US" sz="1800" b="0" dirty="0">
                          <a:solidFill>
                            <a:schemeClr val="tx1"/>
                          </a:solidFill>
                          <a:latin typeface="Times New Roman" pitchFamily="18" charset="0"/>
                          <a:ea typeface="Times New Roman"/>
                          <a:cs typeface="Times New Roman" pitchFamily="18" charset="0"/>
                        </a:rPr>
                        <a:t>IEC 61215-1-1 : 2016</a:t>
                      </a:r>
                    </a:p>
                  </a:txBody>
                  <a:tcPr marL="53727" marR="53727" marT="0" marB="0">
                    <a:solidFill>
                      <a:schemeClr val="bg2">
                        <a:lumMod val="90000"/>
                      </a:schemeClr>
                    </a:solidFill>
                  </a:tcPr>
                </a:tc>
                <a:tc>
                  <a:txBody>
                    <a:bodyPr/>
                    <a:lstStyle/>
                    <a:p>
                      <a:pPr marL="0" marR="0">
                        <a:lnSpc>
                          <a:spcPct val="115000"/>
                        </a:lnSpc>
                        <a:spcBef>
                          <a:spcPts val="0"/>
                        </a:spcBef>
                        <a:spcAft>
                          <a:spcPts val="0"/>
                        </a:spcAft>
                      </a:pPr>
                      <a:r>
                        <a:rPr lang="en-US" sz="1800" b="0" dirty="0">
                          <a:solidFill>
                            <a:schemeClr val="tx1"/>
                          </a:solidFill>
                          <a:latin typeface="Times New Roman" pitchFamily="18" charset="0"/>
                          <a:ea typeface="Times New Roman"/>
                          <a:cs typeface="Times New Roman" pitchFamily="18" charset="0"/>
                        </a:rPr>
                        <a:t>Testing requirements of crystalline silicon photovoltaic PV modules</a:t>
                      </a:r>
                    </a:p>
                  </a:txBody>
                  <a:tcPr marL="53727" marR="53727" marT="0" marB="0">
                    <a:solidFill>
                      <a:schemeClr val="bg2">
                        <a:lumMod val="90000"/>
                      </a:schemeClr>
                    </a:solidFill>
                  </a:tcPr>
                </a:tc>
                <a:extLst>
                  <a:ext uri="{0D108BD9-81ED-4DB2-BD59-A6C34878D82A}">
                    <a16:rowId xmlns:a16="http://schemas.microsoft.com/office/drawing/2014/main" val="10000"/>
                  </a:ext>
                </a:extLst>
              </a:tr>
              <a:tr h="946930">
                <a:tc rowSpan="3">
                  <a:txBody>
                    <a:bodyPr/>
                    <a:lstStyle/>
                    <a:p>
                      <a:endParaRPr lang="en-US" dirty="0"/>
                    </a:p>
                  </a:txBody>
                  <a:tcPr marL="71636" marR="71636">
                    <a:solidFill>
                      <a:schemeClr val="bg2">
                        <a:lumMod val="90000"/>
                      </a:schemeClr>
                    </a:solidFill>
                  </a:tcPr>
                </a:tc>
                <a:tc>
                  <a:txBody>
                    <a:bodyPr/>
                    <a:lstStyle/>
                    <a:p>
                      <a:pPr marL="0" marR="0">
                        <a:lnSpc>
                          <a:spcPct val="115000"/>
                        </a:lnSpc>
                        <a:spcBef>
                          <a:spcPts val="0"/>
                        </a:spcBef>
                        <a:spcAft>
                          <a:spcPts val="0"/>
                        </a:spcAft>
                      </a:pPr>
                      <a:r>
                        <a:rPr lang="en-US" sz="1800" dirty="0">
                          <a:latin typeface="Times New Roman" pitchFamily="18" charset="0"/>
                          <a:ea typeface="Times New Roman"/>
                          <a:cs typeface="Times New Roman" pitchFamily="18" charset="0"/>
                        </a:rPr>
                        <a:t>IS 14286 ( Part 1 / Sec 2) : 2019</a:t>
                      </a:r>
                      <a:r>
                        <a:rPr lang="en-US" sz="1800" u="sng" dirty="0">
                          <a:solidFill>
                            <a:srgbClr val="0000FF"/>
                          </a:solidFill>
                          <a:latin typeface="Times New Roman" pitchFamily="18" charset="0"/>
                          <a:ea typeface="Times New Roman"/>
                          <a:cs typeface="Times New Roman" pitchFamily="18" charset="0"/>
                        </a:rPr>
                        <a:t/>
                      </a:r>
                      <a:br>
                        <a:rPr lang="en-US" sz="1800" u="sng" dirty="0">
                          <a:solidFill>
                            <a:srgbClr val="0000FF"/>
                          </a:solidFill>
                          <a:latin typeface="Times New Roman" pitchFamily="18" charset="0"/>
                          <a:ea typeface="Times New Roman"/>
                          <a:cs typeface="Times New Roman" pitchFamily="18" charset="0"/>
                        </a:rPr>
                      </a:br>
                      <a:r>
                        <a:rPr lang="en-US" sz="1800" dirty="0">
                          <a:latin typeface="Times New Roman" pitchFamily="18" charset="0"/>
                          <a:ea typeface="Times New Roman"/>
                          <a:cs typeface="Times New Roman" pitchFamily="18" charset="0"/>
                        </a:rPr>
                        <a:t>IEC 61215-1-2 : 2016</a:t>
                      </a:r>
                    </a:p>
                  </a:txBody>
                  <a:tcPr marL="53727" marR="53727" marT="0" marB="0">
                    <a:solidFill>
                      <a:schemeClr val="bg2">
                        <a:lumMod val="90000"/>
                      </a:schemeClr>
                    </a:solidFill>
                  </a:tcPr>
                </a:tc>
                <a:tc>
                  <a:txBody>
                    <a:bodyPr/>
                    <a:lstStyle/>
                    <a:p>
                      <a:pPr marL="0" marR="0">
                        <a:lnSpc>
                          <a:spcPct val="115000"/>
                        </a:lnSpc>
                        <a:spcBef>
                          <a:spcPts val="0"/>
                        </a:spcBef>
                        <a:spcAft>
                          <a:spcPts val="0"/>
                        </a:spcAft>
                      </a:pPr>
                      <a:r>
                        <a:rPr lang="en-US" sz="1800" dirty="0">
                          <a:latin typeface="Times New Roman" pitchFamily="18" charset="0"/>
                          <a:ea typeface="Times New Roman"/>
                          <a:cs typeface="Times New Roman" pitchFamily="18" charset="0"/>
                        </a:rPr>
                        <a:t>Testing requirements of  thin - Film cadmium telluride </a:t>
                      </a:r>
                      <a:r>
                        <a:rPr lang="en-US" sz="1800" dirty="0" err="1">
                          <a:latin typeface="Times New Roman" pitchFamily="18" charset="0"/>
                          <a:ea typeface="Times New Roman"/>
                          <a:cs typeface="Times New Roman" pitchFamily="18" charset="0"/>
                        </a:rPr>
                        <a:t>CdTe</a:t>
                      </a:r>
                      <a:r>
                        <a:rPr lang="en-US" sz="1800" dirty="0">
                          <a:latin typeface="Times New Roman" pitchFamily="18" charset="0"/>
                          <a:ea typeface="Times New Roman"/>
                          <a:cs typeface="Times New Roman" pitchFamily="18" charset="0"/>
                        </a:rPr>
                        <a:t> based photovoltaic PV modules</a:t>
                      </a:r>
                    </a:p>
                  </a:txBody>
                  <a:tcPr marL="53727" marR="53727" marT="0" marB="0">
                    <a:solidFill>
                      <a:schemeClr val="bg2">
                        <a:lumMod val="90000"/>
                      </a:schemeClr>
                    </a:solidFill>
                  </a:tcPr>
                </a:tc>
                <a:extLst>
                  <a:ext uri="{0D108BD9-81ED-4DB2-BD59-A6C34878D82A}">
                    <a16:rowId xmlns:a16="http://schemas.microsoft.com/office/drawing/2014/main" val="10001"/>
                  </a:ext>
                </a:extLst>
              </a:tr>
              <a:tr h="946930">
                <a:tc vMerge="1">
                  <a:txBody>
                    <a:bodyPr/>
                    <a:lstStyle/>
                    <a:p>
                      <a:endParaRPr lang="en-US" dirty="0"/>
                    </a:p>
                  </a:txBody>
                  <a:tcPr>
                    <a:solidFill>
                      <a:schemeClr val="bg2">
                        <a:lumMod val="90000"/>
                      </a:schemeClr>
                    </a:solidFill>
                  </a:tcPr>
                </a:tc>
                <a:tc>
                  <a:txBody>
                    <a:bodyPr/>
                    <a:lstStyle/>
                    <a:p>
                      <a:pPr marL="0" marR="0">
                        <a:lnSpc>
                          <a:spcPct val="115000"/>
                        </a:lnSpc>
                        <a:spcBef>
                          <a:spcPts val="0"/>
                        </a:spcBef>
                        <a:spcAft>
                          <a:spcPts val="0"/>
                        </a:spcAft>
                      </a:pPr>
                      <a:r>
                        <a:rPr lang="en-US" sz="1800" dirty="0">
                          <a:latin typeface="Times New Roman" pitchFamily="18" charset="0"/>
                          <a:ea typeface="Times New Roman"/>
                          <a:cs typeface="Times New Roman" pitchFamily="18" charset="0"/>
                        </a:rPr>
                        <a:t>IS 14286 ( Part 1 / Sec 3) : 2019</a:t>
                      </a:r>
                      <a:r>
                        <a:rPr lang="en-US" sz="1800" u="sng" dirty="0">
                          <a:solidFill>
                            <a:srgbClr val="0000FF"/>
                          </a:solidFill>
                          <a:latin typeface="Times New Roman" pitchFamily="18" charset="0"/>
                          <a:ea typeface="Times New Roman"/>
                          <a:cs typeface="Times New Roman" pitchFamily="18" charset="0"/>
                        </a:rPr>
                        <a:t/>
                      </a:r>
                      <a:br>
                        <a:rPr lang="en-US" sz="1800" u="sng" dirty="0">
                          <a:solidFill>
                            <a:srgbClr val="0000FF"/>
                          </a:solidFill>
                          <a:latin typeface="Times New Roman" pitchFamily="18" charset="0"/>
                          <a:ea typeface="Times New Roman"/>
                          <a:cs typeface="Times New Roman" pitchFamily="18" charset="0"/>
                        </a:rPr>
                      </a:br>
                      <a:r>
                        <a:rPr lang="en-US" sz="1800" dirty="0">
                          <a:latin typeface="Times New Roman" pitchFamily="18" charset="0"/>
                          <a:ea typeface="Times New Roman"/>
                          <a:cs typeface="Times New Roman" pitchFamily="18" charset="0"/>
                        </a:rPr>
                        <a:t>IEC 61215-1-3: 2016</a:t>
                      </a:r>
                    </a:p>
                  </a:txBody>
                  <a:tcPr marL="53727" marR="53727" marT="0" marB="0">
                    <a:solidFill>
                      <a:schemeClr val="bg2">
                        <a:lumMod val="90000"/>
                      </a:schemeClr>
                    </a:solidFill>
                  </a:tcPr>
                </a:tc>
                <a:tc>
                  <a:txBody>
                    <a:bodyPr/>
                    <a:lstStyle/>
                    <a:p>
                      <a:pPr marL="0" marR="0">
                        <a:lnSpc>
                          <a:spcPct val="115000"/>
                        </a:lnSpc>
                        <a:spcBef>
                          <a:spcPts val="0"/>
                        </a:spcBef>
                        <a:spcAft>
                          <a:spcPts val="0"/>
                        </a:spcAft>
                      </a:pPr>
                      <a:r>
                        <a:rPr lang="en-US" sz="1800" dirty="0">
                          <a:latin typeface="Times New Roman" pitchFamily="18" charset="0"/>
                          <a:ea typeface="Times New Roman"/>
                          <a:cs typeface="Times New Roman" pitchFamily="18" charset="0"/>
                        </a:rPr>
                        <a:t>Testing requirements of  thin - Film amorphous silicon based photovoltaic PV modules</a:t>
                      </a:r>
                    </a:p>
                  </a:txBody>
                  <a:tcPr marL="53727" marR="53727" marT="0" marB="0">
                    <a:solidFill>
                      <a:schemeClr val="bg2">
                        <a:lumMod val="90000"/>
                      </a:schemeClr>
                    </a:solidFill>
                  </a:tcPr>
                </a:tc>
                <a:extLst>
                  <a:ext uri="{0D108BD9-81ED-4DB2-BD59-A6C34878D82A}">
                    <a16:rowId xmlns:a16="http://schemas.microsoft.com/office/drawing/2014/main" val="10002"/>
                  </a:ext>
                </a:extLst>
              </a:tr>
              <a:tr h="946930">
                <a:tc vMerge="1">
                  <a:txBody>
                    <a:bodyPr/>
                    <a:lstStyle/>
                    <a:p>
                      <a:endParaRPr lang="en-US" dirty="0"/>
                    </a:p>
                  </a:txBody>
                  <a:tcPr>
                    <a:solidFill>
                      <a:schemeClr val="bg2">
                        <a:lumMod val="90000"/>
                      </a:schemeClr>
                    </a:solidFill>
                  </a:tcPr>
                </a:tc>
                <a:tc>
                  <a:txBody>
                    <a:bodyPr/>
                    <a:lstStyle/>
                    <a:p>
                      <a:pPr marL="0" marR="0">
                        <a:lnSpc>
                          <a:spcPct val="115000"/>
                        </a:lnSpc>
                        <a:spcBef>
                          <a:spcPts val="0"/>
                        </a:spcBef>
                        <a:spcAft>
                          <a:spcPts val="0"/>
                        </a:spcAft>
                      </a:pPr>
                      <a:r>
                        <a:rPr lang="en-US" sz="1800" dirty="0">
                          <a:latin typeface="Times New Roman" pitchFamily="18" charset="0"/>
                          <a:ea typeface="Times New Roman"/>
                          <a:cs typeface="Times New Roman" pitchFamily="18" charset="0"/>
                        </a:rPr>
                        <a:t>IS 14286 ( Part 1 / Sec 4) : 2019</a:t>
                      </a:r>
                      <a:r>
                        <a:rPr lang="en-US" sz="1800" u="sng" dirty="0">
                          <a:solidFill>
                            <a:srgbClr val="0000FF"/>
                          </a:solidFill>
                          <a:latin typeface="Times New Roman" pitchFamily="18" charset="0"/>
                          <a:ea typeface="Times New Roman"/>
                          <a:cs typeface="Times New Roman" pitchFamily="18" charset="0"/>
                        </a:rPr>
                        <a:t/>
                      </a:r>
                      <a:br>
                        <a:rPr lang="en-US" sz="1800" u="sng" dirty="0">
                          <a:solidFill>
                            <a:srgbClr val="0000FF"/>
                          </a:solidFill>
                          <a:latin typeface="Times New Roman" pitchFamily="18" charset="0"/>
                          <a:ea typeface="Times New Roman"/>
                          <a:cs typeface="Times New Roman" pitchFamily="18" charset="0"/>
                        </a:rPr>
                      </a:br>
                      <a:r>
                        <a:rPr lang="en-US" sz="1800" dirty="0">
                          <a:latin typeface="Times New Roman" pitchFamily="18" charset="0"/>
                          <a:ea typeface="Times New Roman"/>
                          <a:cs typeface="Times New Roman" pitchFamily="18" charset="0"/>
                        </a:rPr>
                        <a:t>IEC 61215-1-4 : 2016</a:t>
                      </a:r>
                    </a:p>
                  </a:txBody>
                  <a:tcPr marL="53727" marR="53727" marT="0" marB="0">
                    <a:solidFill>
                      <a:schemeClr val="bg2">
                        <a:lumMod val="90000"/>
                      </a:schemeClr>
                    </a:solidFill>
                  </a:tcPr>
                </a:tc>
                <a:tc>
                  <a:txBody>
                    <a:bodyPr/>
                    <a:lstStyle/>
                    <a:p>
                      <a:pPr marL="0" marR="0">
                        <a:lnSpc>
                          <a:spcPct val="115000"/>
                        </a:lnSpc>
                        <a:spcBef>
                          <a:spcPts val="0"/>
                        </a:spcBef>
                        <a:spcAft>
                          <a:spcPts val="0"/>
                        </a:spcAft>
                      </a:pPr>
                      <a:r>
                        <a:rPr lang="en-US" sz="1800" dirty="0">
                          <a:latin typeface="Times New Roman" pitchFamily="18" charset="0"/>
                          <a:ea typeface="Times New Roman"/>
                          <a:cs typeface="Times New Roman" pitchFamily="18" charset="0"/>
                        </a:rPr>
                        <a:t>Testing requirements of  thin - Film Cu In </a:t>
                      </a:r>
                      <a:r>
                        <a:rPr lang="en-US" sz="1800" dirty="0" err="1">
                          <a:latin typeface="Times New Roman" pitchFamily="18" charset="0"/>
                          <a:ea typeface="Times New Roman"/>
                          <a:cs typeface="Times New Roman" pitchFamily="18" charset="0"/>
                        </a:rPr>
                        <a:t>ga</a:t>
                      </a:r>
                      <a:r>
                        <a:rPr lang="en-US" sz="1800" dirty="0">
                          <a:latin typeface="Times New Roman" pitchFamily="18" charset="0"/>
                          <a:ea typeface="Times New Roman"/>
                          <a:cs typeface="Times New Roman" pitchFamily="18" charset="0"/>
                        </a:rPr>
                        <a:t> S se </a:t>
                      </a:r>
                      <a:r>
                        <a:rPr lang="en-US" sz="1800" baseline="-25000" dirty="0">
                          <a:latin typeface="Times New Roman" pitchFamily="18" charset="0"/>
                          <a:ea typeface="Times New Roman"/>
                          <a:cs typeface="Times New Roman" pitchFamily="18" charset="0"/>
                        </a:rPr>
                        <a:t>2</a:t>
                      </a:r>
                      <a:r>
                        <a:rPr lang="en-US" sz="1800" dirty="0">
                          <a:latin typeface="Times New Roman" pitchFamily="18" charset="0"/>
                          <a:ea typeface="Times New Roman"/>
                          <a:cs typeface="Times New Roman" pitchFamily="18" charset="0"/>
                        </a:rPr>
                        <a:t> based photovoltaic PV modules</a:t>
                      </a:r>
                    </a:p>
                  </a:txBody>
                  <a:tcPr marL="53727" marR="53727" marT="0" marB="0">
                    <a:solidFill>
                      <a:schemeClr val="bg2">
                        <a:lumMod val="90000"/>
                      </a:schemeClr>
                    </a:solidFill>
                  </a:tcPr>
                </a:tc>
                <a:extLst>
                  <a:ext uri="{0D108BD9-81ED-4DB2-BD59-A6C34878D82A}">
                    <a16:rowId xmlns:a16="http://schemas.microsoft.com/office/drawing/2014/main" val="10003"/>
                  </a:ext>
                </a:extLst>
              </a:tr>
            </a:tbl>
          </a:graphicData>
        </a:graphic>
      </p:graphicFrame>
      <p:pic>
        <p:nvPicPr>
          <p:cNvPr id="7" name="Picture 6" descr="Panel 1.jpg"/>
          <p:cNvPicPr>
            <a:picLocks noChangeAspect="1"/>
          </p:cNvPicPr>
          <p:nvPr/>
        </p:nvPicPr>
        <p:blipFill>
          <a:blip r:embed="rId2"/>
          <a:stretch>
            <a:fillRect/>
          </a:stretch>
        </p:blipFill>
        <p:spPr>
          <a:xfrm>
            <a:off x="662152" y="3246783"/>
            <a:ext cx="3061709" cy="2413038"/>
          </a:xfrm>
          <a:prstGeom prst="rect">
            <a:avLst/>
          </a:prstGeom>
        </p:spPr>
      </p:pic>
    </p:spTree>
    <p:extLst>
      <p:ext uri="{BB962C8B-B14F-4D97-AF65-F5344CB8AC3E}">
        <p14:creationId xmlns:p14="http://schemas.microsoft.com/office/powerpoint/2010/main" val="337510383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660399" y="388590"/>
          <a:ext cx="10406993" cy="6396180"/>
        </p:xfrm>
        <a:graphic>
          <a:graphicData uri="http://schemas.openxmlformats.org/drawingml/2006/table">
            <a:tbl>
              <a:tblPr firstRow="1" bandRow="1">
                <a:tableStyleId>{5C22544A-7EE6-4342-B048-85BDC9FD1C3A}</a:tableStyleId>
              </a:tblPr>
              <a:tblGrid>
                <a:gridCol w="3438635">
                  <a:extLst>
                    <a:ext uri="{9D8B030D-6E8A-4147-A177-3AD203B41FA5}">
                      <a16:colId xmlns:a16="http://schemas.microsoft.com/office/drawing/2014/main" val="20000"/>
                    </a:ext>
                  </a:extLst>
                </a:gridCol>
                <a:gridCol w="3329247">
                  <a:extLst>
                    <a:ext uri="{9D8B030D-6E8A-4147-A177-3AD203B41FA5}">
                      <a16:colId xmlns:a16="http://schemas.microsoft.com/office/drawing/2014/main" val="20001"/>
                    </a:ext>
                  </a:extLst>
                </a:gridCol>
                <a:gridCol w="3639111">
                  <a:extLst>
                    <a:ext uri="{9D8B030D-6E8A-4147-A177-3AD203B41FA5}">
                      <a16:colId xmlns:a16="http://schemas.microsoft.com/office/drawing/2014/main" val="20002"/>
                    </a:ext>
                  </a:extLst>
                </a:gridCol>
              </a:tblGrid>
              <a:tr h="1067743">
                <a:tc>
                  <a:txBody>
                    <a:bodyPr/>
                    <a:lstStyle/>
                    <a:p>
                      <a:r>
                        <a:rPr kumimoji="0" lang="en-US" sz="2000" b="1" kern="1200" baseline="0" dirty="0">
                          <a:solidFill>
                            <a:schemeClr val="tx1"/>
                          </a:solidFill>
                          <a:latin typeface="+mn-lt"/>
                          <a:ea typeface="+mn-ea"/>
                          <a:cs typeface="+mn-cs"/>
                        </a:rPr>
                        <a:t>Concentrator CPV Modules</a:t>
                      </a:r>
                    </a:p>
                  </a:txBody>
                  <a:tcPr>
                    <a:solidFill>
                      <a:schemeClr val="bg2">
                        <a:lumMod val="90000"/>
                      </a:schemeClr>
                    </a:solidFill>
                  </a:tcPr>
                </a:tc>
                <a:tc>
                  <a:txBody>
                    <a:bodyPr/>
                    <a:lstStyle/>
                    <a:p>
                      <a:pPr marL="0" marR="0">
                        <a:lnSpc>
                          <a:spcPct val="115000"/>
                        </a:lnSpc>
                        <a:spcBef>
                          <a:spcPts val="0"/>
                        </a:spcBef>
                        <a:spcAft>
                          <a:spcPts val="0"/>
                        </a:spcAft>
                      </a:pPr>
                      <a:r>
                        <a:rPr kumimoji="0" lang="en-US" sz="2000" b="0" kern="1200" dirty="0">
                          <a:solidFill>
                            <a:schemeClr val="tx1"/>
                          </a:solidFill>
                          <a:latin typeface="Times New Roman" pitchFamily="18" charset="0"/>
                          <a:ea typeface="Times New Roman"/>
                          <a:cs typeface="Times New Roman" pitchFamily="18" charset="0"/>
                        </a:rPr>
                        <a:t>IS 16662 ( Part 2) : 2018</a:t>
                      </a:r>
                      <a:br>
                        <a:rPr kumimoji="0" lang="en-US" sz="2000" b="0" kern="1200" dirty="0">
                          <a:solidFill>
                            <a:schemeClr val="tx1"/>
                          </a:solidFill>
                          <a:latin typeface="Times New Roman" pitchFamily="18" charset="0"/>
                          <a:ea typeface="Times New Roman"/>
                          <a:cs typeface="Times New Roman" pitchFamily="18" charset="0"/>
                        </a:rPr>
                      </a:br>
                      <a:r>
                        <a:rPr kumimoji="0" lang="en-US" sz="2000" b="0" kern="1200" dirty="0">
                          <a:solidFill>
                            <a:schemeClr val="tx1"/>
                          </a:solidFill>
                          <a:latin typeface="Times New Roman" pitchFamily="18" charset="0"/>
                          <a:ea typeface="Times New Roman"/>
                          <a:cs typeface="Times New Roman" pitchFamily="18" charset="0"/>
                        </a:rPr>
                        <a:t>IEC 62670-2 : 2015</a:t>
                      </a:r>
                    </a:p>
                  </a:txBody>
                  <a:tcPr marL="68580" marR="68580" marT="0" marB="0">
                    <a:solidFill>
                      <a:schemeClr val="bg2">
                        <a:lumMod val="90000"/>
                      </a:schemeClr>
                    </a:solidFill>
                  </a:tcPr>
                </a:tc>
                <a:tc>
                  <a:txBody>
                    <a:bodyPr/>
                    <a:lstStyle/>
                    <a:p>
                      <a:pPr marL="0" marR="0" algn="just">
                        <a:lnSpc>
                          <a:spcPct val="115000"/>
                        </a:lnSpc>
                        <a:spcBef>
                          <a:spcPts val="0"/>
                        </a:spcBef>
                        <a:spcAft>
                          <a:spcPts val="0"/>
                        </a:spcAft>
                      </a:pPr>
                      <a:r>
                        <a:rPr kumimoji="0" lang="en-US" sz="2000" b="0" kern="1200" dirty="0">
                          <a:solidFill>
                            <a:schemeClr val="tx1"/>
                          </a:solidFill>
                          <a:latin typeface="Times New Roman" pitchFamily="18" charset="0"/>
                          <a:ea typeface="Times New Roman"/>
                          <a:cs typeface="Times New Roman" pitchFamily="18" charset="0"/>
                        </a:rPr>
                        <a:t>Performance testing:</a:t>
                      </a:r>
                    </a:p>
                    <a:p>
                      <a:pPr marL="0" marR="0" algn="just">
                        <a:lnSpc>
                          <a:spcPct val="115000"/>
                        </a:lnSpc>
                        <a:spcBef>
                          <a:spcPts val="0"/>
                        </a:spcBef>
                        <a:spcAft>
                          <a:spcPts val="0"/>
                        </a:spcAft>
                      </a:pPr>
                      <a:r>
                        <a:rPr kumimoji="0" lang="en-US" sz="2000" b="0" kern="1200" dirty="0">
                          <a:solidFill>
                            <a:schemeClr val="tx1"/>
                          </a:solidFill>
                          <a:latin typeface="Times New Roman" pitchFamily="18" charset="0"/>
                          <a:ea typeface="Times New Roman"/>
                          <a:cs typeface="Times New Roman" pitchFamily="18" charset="0"/>
                        </a:rPr>
                        <a:t> Part 1 Standard conditions</a:t>
                      </a:r>
                    </a:p>
                  </a:txBody>
                  <a:tcPr marL="68580" marR="68580" marT="0" marB="0">
                    <a:solidFill>
                      <a:schemeClr val="bg2">
                        <a:lumMod val="90000"/>
                      </a:schemeClr>
                    </a:solidFill>
                  </a:tcPr>
                </a:tc>
                <a:extLst>
                  <a:ext uri="{0D108BD9-81ED-4DB2-BD59-A6C34878D82A}">
                    <a16:rowId xmlns:a16="http://schemas.microsoft.com/office/drawing/2014/main" val="10000"/>
                  </a:ext>
                </a:extLst>
              </a:tr>
              <a:tr h="1016328">
                <a:tc rowSpan="2">
                  <a:txBody>
                    <a:bodyPr/>
                    <a:lstStyle/>
                    <a:p>
                      <a:endParaRPr lang="en-US" sz="2400" dirty="0"/>
                    </a:p>
                  </a:txBody>
                  <a:tcPr>
                    <a:solidFill>
                      <a:schemeClr val="bg2">
                        <a:lumMod val="90000"/>
                      </a:schemeClr>
                    </a:solidFill>
                  </a:tcPr>
                </a:tc>
                <a:tc>
                  <a:txBody>
                    <a:bodyPr/>
                    <a:lstStyle/>
                    <a:p>
                      <a:pPr marL="0" marR="0">
                        <a:lnSpc>
                          <a:spcPct val="115000"/>
                        </a:lnSpc>
                        <a:spcBef>
                          <a:spcPts val="0"/>
                        </a:spcBef>
                        <a:spcAft>
                          <a:spcPts val="0"/>
                        </a:spcAft>
                      </a:pPr>
                      <a:r>
                        <a:rPr kumimoji="0" lang="en-US" sz="2000" b="0" kern="1200" dirty="0">
                          <a:solidFill>
                            <a:schemeClr val="tx1"/>
                          </a:solidFill>
                          <a:latin typeface="Times New Roman" pitchFamily="18" charset="0"/>
                          <a:ea typeface="Times New Roman"/>
                          <a:cs typeface="Times New Roman" pitchFamily="18" charset="0"/>
                        </a:rPr>
                        <a:t>IS 16662 ( Part 2) : 2018</a:t>
                      </a:r>
                      <a:br>
                        <a:rPr kumimoji="0" lang="en-US" sz="2000" b="0" kern="1200" dirty="0">
                          <a:solidFill>
                            <a:schemeClr val="tx1"/>
                          </a:solidFill>
                          <a:latin typeface="Times New Roman" pitchFamily="18" charset="0"/>
                          <a:ea typeface="Times New Roman"/>
                          <a:cs typeface="Times New Roman" pitchFamily="18" charset="0"/>
                        </a:rPr>
                      </a:br>
                      <a:r>
                        <a:rPr kumimoji="0" lang="en-US" sz="2000" b="0" kern="1200" dirty="0">
                          <a:solidFill>
                            <a:schemeClr val="tx1"/>
                          </a:solidFill>
                          <a:latin typeface="Times New Roman" pitchFamily="18" charset="0"/>
                          <a:ea typeface="Times New Roman"/>
                          <a:cs typeface="Times New Roman" pitchFamily="18" charset="0"/>
                        </a:rPr>
                        <a:t>IEC 62670-2 : 2015</a:t>
                      </a:r>
                    </a:p>
                  </a:txBody>
                  <a:tcPr marL="68580" marR="68580" marT="0" marB="0">
                    <a:solidFill>
                      <a:schemeClr val="bg2">
                        <a:lumMod val="90000"/>
                      </a:schemeClr>
                    </a:solidFill>
                  </a:tcPr>
                </a:tc>
                <a:tc>
                  <a:txBody>
                    <a:bodyPr/>
                    <a:lstStyle/>
                    <a:p>
                      <a:pPr marL="0" marR="0" algn="just">
                        <a:lnSpc>
                          <a:spcPct val="115000"/>
                        </a:lnSpc>
                        <a:spcBef>
                          <a:spcPts val="0"/>
                        </a:spcBef>
                        <a:spcAft>
                          <a:spcPts val="0"/>
                        </a:spcAft>
                      </a:pPr>
                      <a:r>
                        <a:rPr kumimoji="0" lang="en-US" sz="2000" b="0" kern="1200" dirty="0">
                          <a:solidFill>
                            <a:schemeClr val="tx1"/>
                          </a:solidFill>
                          <a:latin typeface="Times New Roman" pitchFamily="18" charset="0"/>
                          <a:ea typeface="Times New Roman"/>
                          <a:cs typeface="Times New Roman" pitchFamily="18" charset="0"/>
                        </a:rPr>
                        <a:t>Performance testing :</a:t>
                      </a:r>
                    </a:p>
                    <a:p>
                      <a:pPr marL="0" marR="0" algn="just">
                        <a:lnSpc>
                          <a:spcPct val="115000"/>
                        </a:lnSpc>
                        <a:spcBef>
                          <a:spcPts val="0"/>
                        </a:spcBef>
                        <a:spcAft>
                          <a:spcPts val="0"/>
                        </a:spcAft>
                      </a:pPr>
                      <a:r>
                        <a:rPr kumimoji="0" lang="en-US" sz="2000" b="0" kern="1200" dirty="0">
                          <a:solidFill>
                            <a:schemeClr val="tx1"/>
                          </a:solidFill>
                          <a:latin typeface="Times New Roman" pitchFamily="18" charset="0"/>
                          <a:ea typeface="Times New Roman"/>
                          <a:cs typeface="Times New Roman" pitchFamily="18" charset="0"/>
                        </a:rPr>
                        <a:t>Part 2 Energy measurement</a:t>
                      </a:r>
                    </a:p>
                  </a:txBody>
                  <a:tcPr marL="68580" marR="68580" marT="0" marB="0">
                    <a:solidFill>
                      <a:schemeClr val="bg2">
                        <a:lumMod val="90000"/>
                      </a:schemeClr>
                    </a:solidFill>
                  </a:tcPr>
                </a:tc>
                <a:extLst>
                  <a:ext uri="{0D108BD9-81ED-4DB2-BD59-A6C34878D82A}">
                    <a16:rowId xmlns:a16="http://schemas.microsoft.com/office/drawing/2014/main" val="10001"/>
                  </a:ext>
                </a:extLst>
              </a:tr>
              <a:tr h="1507949">
                <a:tc vMerge="1">
                  <a:txBody>
                    <a:bodyPr/>
                    <a:lstStyle/>
                    <a:p>
                      <a:endParaRPr lang="en-US" dirty="0"/>
                    </a:p>
                  </a:txBody>
                  <a:tcPr>
                    <a:solidFill>
                      <a:schemeClr val="bg2">
                        <a:lumMod val="90000"/>
                      </a:schemeClr>
                    </a:solidFill>
                  </a:tcPr>
                </a:tc>
                <a:tc>
                  <a:txBody>
                    <a:bodyPr/>
                    <a:lstStyle/>
                    <a:p>
                      <a:pPr marL="0" marR="0">
                        <a:lnSpc>
                          <a:spcPct val="115000"/>
                        </a:lnSpc>
                        <a:spcBef>
                          <a:spcPts val="0"/>
                        </a:spcBef>
                        <a:spcAft>
                          <a:spcPts val="0"/>
                        </a:spcAft>
                      </a:pPr>
                      <a:r>
                        <a:rPr kumimoji="0" lang="en-US" sz="2000" b="0" kern="1200" dirty="0">
                          <a:solidFill>
                            <a:schemeClr val="tx1"/>
                          </a:solidFill>
                          <a:latin typeface="Times New Roman" pitchFamily="18" charset="0"/>
                          <a:ea typeface="Times New Roman"/>
                          <a:cs typeface="Times New Roman" pitchFamily="18" charset="0"/>
                        </a:rPr>
                        <a:t>IS 16662 ( Part 3) : 2018</a:t>
                      </a:r>
                      <a:br>
                        <a:rPr kumimoji="0" lang="en-US" sz="2000" b="0" kern="1200" dirty="0">
                          <a:solidFill>
                            <a:schemeClr val="tx1"/>
                          </a:solidFill>
                          <a:latin typeface="Times New Roman" pitchFamily="18" charset="0"/>
                          <a:ea typeface="Times New Roman"/>
                          <a:cs typeface="Times New Roman" pitchFamily="18" charset="0"/>
                        </a:rPr>
                      </a:br>
                      <a:r>
                        <a:rPr kumimoji="0" lang="en-US" sz="2000" b="0" kern="1200" dirty="0">
                          <a:solidFill>
                            <a:schemeClr val="tx1"/>
                          </a:solidFill>
                          <a:latin typeface="Times New Roman" pitchFamily="18" charset="0"/>
                          <a:ea typeface="Times New Roman"/>
                          <a:cs typeface="Times New Roman" pitchFamily="18" charset="0"/>
                        </a:rPr>
                        <a:t>IEC 62670-3</a:t>
                      </a:r>
                    </a:p>
                  </a:txBody>
                  <a:tcPr marL="68580" marR="68580" marT="0" marB="0">
                    <a:solidFill>
                      <a:schemeClr val="bg2">
                        <a:lumMod val="90000"/>
                      </a:schemeClr>
                    </a:solidFill>
                  </a:tcPr>
                </a:tc>
                <a:tc>
                  <a:txBody>
                    <a:bodyPr/>
                    <a:lstStyle/>
                    <a:p>
                      <a:pPr marL="0" marR="0" algn="just">
                        <a:lnSpc>
                          <a:spcPct val="115000"/>
                        </a:lnSpc>
                        <a:spcBef>
                          <a:spcPts val="0"/>
                        </a:spcBef>
                        <a:spcAft>
                          <a:spcPts val="0"/>
                        </a:spcAft>
                      </a:pPr>
                      <a:r>
                        <a:rPr kumimoji="0" lang="en-US" sz="2000" b="0" kern="1200" dirty="0">
                          <a:solidFill>
                            <a:schemeClr val="tx1"/>
                          </a:solidFill>
                          <a:latin typeface="Times New Roman" pitchFamily="18" charset="0"/>
                          <a:ea typeface="Times New Roman"/>
                          <a:cs typeface="Times New Roman" pitchFamily="18" charset="0"/>
                        </a:rPr>
                        <a:t>Performance testing :</a:t>
                      </a:r>
                    </a:p>
                    <a:p>
                      <a:pPr marL="0" marR="0" algn="just">
                        <a:lnSpc>
                          <a:spcPct val="115000"/>
                        </a:lnSpc>
                        <a:spcBef>
                          <a:spcPts val="0"/>
                        </a:spcBef>
                        <a:spcAft>
                          <a:spcPts val="0"/>
                        </a:spcAft>
                      </a:pPr>
                      <a:r>
                        <a:rPr kumimoji="0" lang="en-US" sz="2000" b="0" kern="1200" dirty="0">
                          <a:solidFill>
                            <a:schemeClr val="tx1"/>
                          </a:solidFill>
                          <a:latin typeface="Times New Roman" pitchFamily="18" charset="0"/>
                          <a:ea typeface="Times New Roman"/>
                          <a:cs typeface="Times New Roman" pitchFamily="18" charset="0"/>
                        </a:rPr>
                        <a:t>Part 3 Performance measurements and power rating</a:t>
                      </a:r>
                    </a:p>
                  </a:txBody>
                  <a:tcPr marL="68580" marR="68580" marT="0" marB="0">
                    <a:solidFill>
                      <a:schemeClr val="bg2">
                        <a:lumMod val="90000"/>
                      </a:schemeClr>
                    </a:solidFill>
                  </a:tcPr>
                </a:tc>
                <a:extLst>
                  <a:ext uri="{0D108BD9-81ED-4DB2-BD59-A6C34878D82A}">
                    <a16:rowId xmlns:a16="http://schemas.microsoft.com/office/drawing/2014/main" val="10002"/>
                  </a:ext>
                </a:extLst>
              </a:tr>
              <a:tr h="658292">
                <a:tc>
                  <a:txBody>
                    <a:bodyPr/>
                    <a:lstStyle/>
                    <a:p>
                      <a:r>
                        <a:rPr kumimoji="0" lang="en-US" sz="2000" b="1" kern="1200" baseline="0" dirty="0">
                          <a:solidFill>
                            <a:schemeClr val="tx1"/>
                          </a:solidFill>
                          <a:latin typeface="+mn-lt"/>
                          <a:ea typeface="+mn-ea"/>
                          <a:cs typeface="+mn-cs"/>
                        </a:rPr>
                        <a:t>LED based Solar Lantern</a:t>
                      </a:r>
                    </a:p>
                  </a:txBody>
                  <a:tcPr>
                    <a:solidFill>
                      <a:schemeClr val="bg2">
                        <a:lumMod val="90000"/>
                      </a:schemeClr>
                    </a:solidFill>
                  </a:tcPr>
                </a:tc>
                <a:tc>
                  <a:txBody>
                    <a:bodyPr/>
                    <a:lstStyle/>
                    <a:p>
                      <a:pPr marL="0" marR="0">
                        <a:lnSpc>
                          <a:spcPct val="115000"/>
                        </a:lnSpc>
                        <a:spcBef>
                          <a:spcPts val="0"/>
                        </a:spcBef>
                        <a:spcAft>
                          <a:spcPts val="0"/>
                        </a:spcAft>
                      </a:pPr>
                      <a:r>
                        <a:rPr kumimoji="0" lang="en-US" sz="2000" b="0" kern="1200" dirty="0">
                          <a:solidFill>
                            <a:schemeClr val="tx1"/>
                          </a:solidFill>
                          <a:latin typeface="Times New Roman" pitchFamily="18" charset="0"/>
                          <a:ea typeface="Times New Roman"/>
                          <a:cs typeface="Times New Roman" pitchFamily="18" charset="0"/>
                        </a:rPr>
                        <a:t>IS 16476 ( Part 1) : 2017</a:t>
                      </a:r>
                    </a:p>
                  </a:txBody>
                  <a:tcPr marL="68580" marR="68580" marT="0" marB="0">
                    <a:solidFill>
                      <a:schemeClr val="bg2">
                        <a:lumMod val="90000"/>
                      </a:schemeClr>
                    </a:solidFill>
                  </a:tcPr>
                </a:tc>
                <a:tc>
                  <a:txBody>
                    <a:bodyPr/>
                    <a:lstStyle/>
                    <a:p>
                      <a:pPr marL="0" marR="0">
                        <a:lnSpc>
                          <a:spcPct val="115000"/>
                        </a:lnSpc>
                        <a:spcBef>
                          <a:spcPts val="0"/>
                        </a:spcBef>
                        <a:spcAft>
                          <a:spcPts val="0"/>
                        </a:spcAft>
                      </a:pPr>
                      <a:r>
                        <a:rPr kumimoji="0" lang="en-US" sz="2000" b="0" kern="1200" dirty="0">
                          <a:solidFill>
                            <a:schemeClr val="tx1"/>
                          </a:solidFill>
                          <a:latin typeface="Times New Roman" pitchFamily="18" charset="0"/>
                          <a:ea typeface="Times New Roman"/>
                          <a:cs typeface="Times New Roman" pitchFamily="18" charset="0"/>
                        </a:rPr>
                        <a:t>Specification</a:t>
                      </a:r>
                    </a:p>
                    <a:p>
                      <a:pPr marL="0" marR="0">
                        <a:lnSpc>
                          <a:spcPct val="115000"/>
                        </a:lnSpc>
                        <a:spcBef>
                          <a:spcPts val="0"/>
                        </a:spcBef>
                        <a:spcAft>
                          <a:spcPts val="0"/>
                        </a:spcAft>
                      </a:pPr>
                      <a:endParaRPr kumimoji="0" lang="en-US" sz="2000" b="0" kern="1200" dirty="0">
                        <a:solidFill>
                          <a:schemeClr val="tx1"/>
                        </a:solidFill>
                        <a:latin typeface="Times New Roman" pitchFamily="18" charset="0"/>
                        <a:ea typeface="Times New Roman"/>
                        <a:cs typeface="Times New Roman" pitchFamily="18" charset="0"/>
                      </a:endParaRPr>
                    </a:p>
                  </a:txBody>
                  <a:tcPr marL="68580" marR="68580" marT="0" marB="0">
                    <a:solidFill>
                      <a:schemeClr val="bg2">
                        <a:lumMod val="90000"/>
                      </a:schemeClr>
                    </a:solidFill>
                  </a:tcPr>
                </a:tc>
                <a:extLst>
                  <a:ext uri="{0D108BD9-81ED-4DB2-BD59-A6C34878D82A}">
                    <a16:rowId xmlns:a16="http://schemas.microsoft.com/office/drawing/2014/main" val="10003"/>
                  </a:ext>
                </a:extLst>
              </a:tr>
              <a:tr h="2029913">
                <a:tc>
                  <a:txBody>
                    <a:bodyPr/>
                    <a:lstStyle/>
                    <a:p>
                      <a:endParaRPr lang="en-US" dirty="0"/>
                    </a:p>
                  </a:txBody>
                  <a:tcPr>
                    <a:solidFill>
                      <a:schemeClr val="bg2">
                        <a:lumMod val="90000"/>
                      </a:schemeClr>
                    </a:solidFill>
                  </a:tcPr>
                </a:tc>
                <a:tc>
                  <a:txBody>
                    <a:bodyPr/>
                    <a:lstStyle/>
                    <a:p>
                      <a:pPr marL="0" marR="0">
                        <a:lnSpc>
                          <a:spcPct val="115000"/>
                        </a:lnSpc>
                        <a:spcBef>
                          <a:spcPts val="0"/>
                        </a:spcBef>
                        <a:spcAft>
                          <a:spcPts val="0"/>
                        </a:spcAft>
                      </a:pPr>
                      <a:r>
                        <a:rPr kumimoji="0" lang="en-US" sz="2000" b="0" kern="1200" dirty="0">
                          <a:solidFill>
                            <a:schemeClr val="tx1"/>
                          </a:solidFill>
                          <a:latin typeface="Times New Roman" pitchFamily="18" charset="0"/>
                          <a:ea typeface="Times New Roman"/>
                          <a:cs typeface="Times New Roman" pitchFamily="18" charset="0"/>
                        </a:rPr>
                        <a:t>IS 16476 ( Part 2) : 2018</a:t>
                      </a:r>
                    </a:p>
                  </a:txBody>
                  <a:tcPr marL="68580" marR="68580" marT="0" marB="0">
                    <a:solidFill>
                      <a:schemeClr val="bg2">
                        <a:lumMod val="90000"/>
                      </a:schemeClr>
                    </a:solidFill>
                  </a:tcPr>
                </a:tc>
                <a:tc>
                  <a:txBody>
                    <a:bodyPr/>
                    <a:lstStyle/>
                    <a:p>
                      <a:pPr marL="0" marR="0">
                        <a:lnSpc>
                          <a:spcPct val="115000"/>
                        </a:lnSpc>
                        <a:spcBef>
                          <a:spcPts val="0"/>
                        </a:spcBef>
                        <a:spcAft>
                          <a:spcPts val="0"/>
                        </a:spcAft>
                      </a:pPr>
                      <a:r>
                        <a:rPr kumimoji="0" lang="en-US" sz="2000" b="0" kern="1200" dirty="0">
                          <a:solidFill>
                            <a:schemeClr val="tx1"/>
                          </a:solidFill>
                          <a:latin typeface="Times New Roman" pitchFamily="18" charset="0"/>
                          <a:ea typeface="Times New Roman"/>
                          <a:cs typeface="Times New Roman" pitchFamily="18" charset="0"/>
                        </a:rPr>
                        <a:t>Method of test</a:t>
                      </a:r>
                    </a:p>
                    <a:p>
                      <a:pPr marL="0" marR="0">
                        <a:lnSpc>
                          <a:spcPct val="115000"/>
                        </a:lnSpc>
                        <a:spcBef>
                          <a:spcPts val="0"/>
                        </a:spcBef>
                        <a:spcAft>
                          <a:spcPts val="0"/>
                        </a:spcAft>
                      </a:pPr>
                      <a:endParaRPr kumimoji="0" lang="en-US" sz="2000" b="0" kern="1200" dirty="0">
                        <a:solidFill>
                          <a:schemeClr val="tx1"/>
                        </a:solidFill>
                        <a:latin typeface="Times New Roman" pitchFamily="18" charset="0"/>
                        <a:ea typeface="Times New Roman"/>
                        <a:cs typeface="Times New Roman" pitchFamily="18" charset="0"/>
                      </a:endParaRPr>
                    </a:p>
                    <a:p>
                      <a:pPr marL="0" marR="0">
                        <a:lnSpc>
                          <a:spcPct val="115000"/>
                        </a:lnSpc>
                        <a:spcBef>
                          <a:spcPts val="0"/>
                        </a:spcBef>
                        <a:spcAft>
                          <a:spcPts val="0"/>
                        </a:spcAft>
                      </a:pPr>
                      <a:endParaRPr kumimoji="0" lang="en-US" sz="2000" b="0" kern="1200" dirty="0">
                        <a:solidFill>
                          <a:schemeClr val="tx1"/>
                        </a:solidFill>
                        <a:latin typeface="Times New Roman" pitchFamily="18" charset="0"/>
                        <a:ea typeface="Times New Roman"/>
                        <a:cs typeface="Times New Roman" pitchFamily="18" charset="0"/>
                      </a:endParaRPr>
                    </a:p>
                    <a:p>
                      <a:pPr marL="0" marR="0">
                        <a:lnSpc>
                          <a:spcPct val="115000"/>
                        </a:lnSpc>
                        <a:spcBef>
                          <a:spcPts val="0"/>
                        </a:spcBef>
                        <a:spcAft>
                          <a:spcPts val="0"/>
                        </a:spcAft>
                      </a:pPr>
                      <a:endParaRPr kumimoji="0" lang="en-US" sz="2000" b="0" kern="1200" dirty="0">
                        <a:solidFill>
                          <a:schemeClr val="tx1"/>
                        </a:solidFill>
                        <a:latin typeface="Times New Roman" pitchFamily="18" charset="0"/>
                        <a:ea typeface="Times New Roman"/>
                        <a:cs typeface="Times New Roman" pitchFamily="18" charset="0"/>
                      </a:endParaRPr>
                    </a:p>
                    <a:p>
                      <a:pPr marL="0" marR="0">
                        <a:lnSpc>
                          <a:spcPct val="115000"/>
                        </a:lnSpc>
                        <a:spcBef>
                          <a:spcPts val="0"/>
                        </a:spcBef>
                        <a:spcAft>
                          <a:spcPts val="0"/>
                        </a:spcAft>
                      </a:pPr>
                      <a:endParaRPr kumimoji="0" lang="en-US" sz="2000" b="0" kern="1200" dirty="0">
                        <a:solidFill>
                          <a:schemeClr val="tx1"/>
                        </a:solidFill>
                        <a:latin typeface="Times New Roman" pitchFamily="18" charset="0"/>
                        <a:ea typeface="Times New Roman"/>
                        <a:cs typeface="Times New Roman" pitchFamily="18" charset="0"/>
                      </a:endParaRPr>
                    </a:p>
                    <a:p>
                      <a:pPr marL="0" marR="0">
                        <a:lnSpc>
                          <a:spcPct val="115000"/>
                        </a:lnSpc>
                        <a:spcBef>
                          <a:spcPts val="0"/>
                        </a:spcBef>
                        <a:spcAft>
                          <a:spcPts val="0"/>
                        </a:spcAft>
                      </a:pPr>
                      <a:endParaRPr kumimoji="0" lang="en-US" sz="2000" b="0" kern="1200" dirty="0">
                        <a:solidFill>
                          <a:schemeClr val="tx1"/>
                        </a:solidFill>
                        <a:latin typeface="Times New Roman" pitchFamily="18" charset="0"/>
                        <a:ea typeface="Times New Roman"/>
                        <a:cs typeface="Times New Roman" pitchFamily="18" charset="0"/>
                      </a:endParaRPr>
                    </a:p>
                  </a:txBody>
                  <a:tcPr marL="68580" marR="68580" marT="0" marB="0">
                    <a:solidFill>
                      <a:schemeClr val="bg2">
                        <a:lumMod val="90000"/>
                      </a:schemeClr>
                    </a:solidFill>
                  </a:tcPr>
                </a:tc>
                <a:extLst>
                  <a:ext uri="{0D108BD9-81ED-4DB2-BD59-A6C34878D82A}">
                    <a16:rowId xmlns:a16="http://schemas.microsoft.com/office/drawing/2014/main" val="10004"/>
                  </a:ext>
                </a:extLst>
              </a:tr>
            </a:tbl>
          </a:graphicData>
        </a:graphic>
      </p:graphicFrame>
      <p:pic>
        <p:nvPicPr>
          <p:cNvPr id="3" name="Picture 2" descr="CPV MODULE.jpg"/>
          <p:cNvPicPr>
            <a:picLocks noChangeAspect="1"/>
          </p:cNvPicPr>
          <p:nvPr/>
        </p:nvPicPr>
        <p:blipFill>
          <a:blip r:embed="rId2" cstate="print"/>
          <a:stretch>
            <a:fillRect/>
          </a:stretch>
        </p:blipFill>
        <p:spPr>
          <a:xfrm>
            <a:off x="819807" y="1828801"/>
            <a:ext cx="2522483" cy="2144110"/>
          </a:xfrm>
          <a:prstGeom prst="rect">
            <a:avLst/>
          </a:prstGeom>
        </p:spPr>
      </p:pic>
      <p:pic>
        <p:nvPicPr>
          <p:cNvPr id="4" name="Picture 3" descr="Solar lantern.jpg"/>
          <p:cNvPicPr>
            <a:picLocks noChangeAspect="1"/>
          </p:cNvPicPr>
          <p:nvPr/>
        </p:nvPicPr>
        <p:blipFill>
          <a:blip r:embed="rId3"/>
          <a:stretch>
            <a:fillRect/>
          </a:stretch>
        </p:blipFill>
        <p:spPr>
          <a:xfrm>
            <a:off x="819807" y="4703672"/>
            <a:ext cx="2617078" cy="1765738"/>
          </a:xfrm>
          <a:prstGeom prst="rect">
            <a:avLst/>
          </a:prstGeom>
        </p:spPr>
      </p:pic>
    </p:spTree>
    <p:extLst>
      <p:ext uri="{BB962C8B-B14F-4D97-AF65-F5344CB8AC3E}">
        <p14:creationId xmlns:p14="http://schemas.microsoft.com/office/powerpoint/2010/main" val="157665375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912648" y="278232"/>
          <a:ext cx="10075918" cy="5943600"/>
        </p:xfrm>
        <a:graphic>
          <a:graphicData uri="http://schemas.openxmlformats.org/drawingml/2006/table">
            <a:tbl>
              <a:tblPr firstRow="1" bandRow="1">
                <a:tableStyleId>{5C22544A-7EE6-4342-B048-85BDC9FD1C3A}</a:tableStyleId>
              </a:tblPr>
              <a:tblGrid>
                <a:gridCol w="3265214">
                  <a:extLst>
                    <a:ext uri="{9D8B030D-6E8A-4147-A177-3AD203B41FA5}">
                      <a16:colId xmlns:a16="http://schemas.microsoft.com/office/drawing/2014/main" val="20000"/>
                    </a:ext>
                  </a:extLst>
                </a:gridCol>
                <a:gridCol w="6810704">
                  <a:extLst>
                    <a:ext uri="{9D8B030D-6E8A-4147-A177-3AD203B41FA5}">
                      <a16:colId xmlns:a16="http://schemas.microsoft.com/office/drawing/2014/main" val="20001"/>
                    </a:ext>
                  </a:extLst>
                </a:gridCol>
              </a:tblGrid>
              <a:tr h="400029">
                <a:tc gridSpan="2">
                  <a:txBody>
                    <a:bodyPr/>
                    <a:lstStyle/>
                    <a:p>
                      <a:r>
                        <a:rPr kumimoji="0" lang="en-US" sz="2800" b="1" kern="1200" baseline="0" dirty="0">
                          <a:solidFill>
                            <a:schemeClr val="tx1"/>
                          </a:solidFill>
                          <a:latin typeface="+mn-lt"/>
                          <a:ea typeface="+mn-ea"/>
                          <a:cs typeface="+mn-cs"/>
                        </a:rPr>
                        <a:t>Testing Standards</a:t>
                      </a:r>
                    </a:p>
                  </a:txBody>
                  <a:tcPr>
                    <a:solidFill>
                      <a:schemeClr val="bg2">
                        <a:lumMod val="90000"/>
                      </a:schemeClr>
                    </a:solidFill>
                  </a:tcPr>
                </a:tc>
                <a:tc hMerge="1">
                  <a:txBody>
                    <a:bodyPr/>
                    <a:lstStyle/>
                    <a:p>
                      <a:endParaRPr lang="en-US"/>
                    </a:p>
                  </a:txBody>
                  <a:tcPr/>
                </a:tc>
                <a:extLst>
                  <a:ext uri="{0D108BD9-81ED-4DB2-BD59-A6C34878D82A}">
                    <a16:rowId xmlns:a16="http://schemas.microsoft.com/office/drawing/2014/main" val="10000"/>
                  </a:ext>
                </a:extLst>
              </a:tr>
              <a:tr h="400029">
                <a:tc>
                  <a:txBody>
                    <a:bodyPr/>
                    <a:lstStyle/>
                    <a:p>
                      <a:pPr marL="0" marR="0">
                        <a:lnSpc>
                          <a:spcPct val="115000"/>
                        </a:lnSpc>
                        <a:spcBef>
                          <a:spcPts val="0"/>
                        </a:spcBef>
                        <a:spcAft>
                          <a:spcPts val="0"/>
                        </a:spcAft>
                      </a:pPr>
                      <a:r>
                        <a:rPr kumimoji="0" lang="en-US" sz="2000" b="0" kern="1200" dirty="0">
                          <a:solidFill>
                            <a:schemeClr val="tx1"/>
                          </a:solidFill>
                          <a:latin typeface="Times New Roman" pitchFamily="18" charset="0"/>
                          <a:ea typeface="Times New Roman"/>
                          <a:cs typeface="Times New Roman" pitchFamily="18" charset="0"/>
                        </a:rPr>
                        <a:t>IS/IEC 61701 : 2011</a:t>
                      </a:r>
                      <a:br>
                        <a:rPr kumimoji="0" lang="en-US" sz="2000" b="0" kern="1200" dirty="0">
                          <a:solidFill>
                            <a:schemeClr val="tx1"/>
                          </a:solidFill>
                          <a:latin typeface="Times New Roman" pitchFamily="18" charset="0"/>
                          <a:ea typeface="Times New Roman"/>
                          <a:cs typeface="Times New Roman" pitchFamily="18" charset="0"/>
                        </a:rPr>
                      </a:br>
                      <a:r>
                        <a:rPr kumimoji="0" lang="en-US" sz="2000" b="0" kern="1200" dirty="0">
                          <a:solidFill>
                            <a:schemeClr val="tx1"/>
                          </a:solidFill>
                          <a:latin typeface="Times New Roman" pitchFamily="18" charset="0"/>
                          <a:ea typeface="Times New Roman"/>
                          <a:cs typeface="Times New Roman" pitchFamily="18" charset="0"/>
                        </a:rPr>
                        <a:t>IEC 61701:2011 </a:t>
                      </a:r>
                    </a:p>
                  </a:txBody>
                  <a:tcPr marL="68580" marR="68580" marT="0" marB="0" anchor="ctr">
                    <a:solidFill>
                      <a:schemeClr val="bg2">
                        <a:lumMod val="90000"/>
                      </a:schemeClr>
                    </a:solidFill>
                  </a:tcPr>
                </a:tc>
                <a:tc>
                  <a:txBody>
                    <a:bodyPr/>
                    <a:lstStyle/>
                    <a:p>
                      <a:pPr marL="0" marR="0">
                        <a:lnSpc>
                          <a:spcPct val="115000"/>
                        </a:lnSpc>
                        <a:spcBef>
                          <a:spcPts val="0"/>
                        </a:spcBef>
                        <a:spcAft>
                          <a:spcPts val="0"/>
                        </a:spcAft>
                      </a:pPr>
                      <a:r>
                        <a:rPr kumimoji="0" lang="en-US" sz="2000" b="0" kern="1200" dirty="0">
                          <a:solidFill>
                            <a:schemeClr val="tx1"/>
                          </a:solidFill>
                          <a:latin typeface="Times New Roman" pitchFamily="18" charset="0"/>
                          <a:ea typeface="Times New Roman"/>
                          <a:cs typeface="Times New Roman" pitchFamily="18" charset="0"/>
                        </a:rPr>
                        <a:t>Salt mist corrosion testing of photovoltaic PV module</a:t>
                      </a:r>
                    </a:p>
                  </a:txBody>
                  <a:tcPr marL="68580" marR="68580" marT="0" marB="0">
                    <a:solidFill>
                      <a:schemeClr val="bg2">
                        <a:lumMod val="90000"/>
                      </a:schemeClr>
                    </a:solidFill>
                  </a:tcPr>
                </a:tc>
                <a:extLst>
                  <a:ext uri="{0D108BD9-81ED-4DB2-BD59-A6C34878D82A}">
                    <a16:rowId xmlns:a16="http://schemas.microsoft.com/office/drawing/2014/main" val="10001"/>
                  </a:ext>
                </a:extLst>
              </a:tr>
              <a:tr h="400029">
                <a:tc>
                  <a:txBody>
                    <a:bodyPr/>
                    <a:lstStyle/>
                    <a:p>
                      <a:pPr marL="0" marR="0">
                        <a:lnSpc>
                          <a:spcPct val="115000"/>
                        </a:lnSpc>
                        <a:spcBef>
                          <a:spcPts val="0"/>
                        </a:spcBef>
                        <a:spcAft>
                          <a:spcPts val="0"/>
                        </a:spcAft>
                      </a:pPr>
                      <a:r>
                        <a:rPr kumimoji="0" lang="en-US" sz="2000" b="0" kern="1200" dirty="0">
                          <a:solidFill>
                            <a:schemeClr val="tx1"/>
                          </a:solidFill>
                          <a:latin typeface="Times New Roman" pitchFamily="18" charset="0"/>
                          <a:ea typeface="Times New Roman"/>
                          <a:cs typeface="Times New Roman" pitchFamily="18" charset="0"/>
                        </a:rPr>
                        <a:t>IS 16664 : 2018</a:t>
                      </a:r>
                      <a:br>
                        <a:rPr kumimoji="0" lang="en-US" sz="2000" b="0" kern="1200" dirty="0">
                          <a:solidFill>
                            <a:schemeClr val="tx1"/>
                          </a:solidFill>
                          <a:latin typeface="Times New Roman" pitchFamily="18" charset="0"/>
                          <a:ea typeface="Times New Roman"/>
                          <a:cs typeface="Times New Roman" pitchFamily="18" charset="0"/>
                        </a:rPr>
                      </a:br>
                      <a:r>
                        <a:rPr kumimoji="0" lang="en-US" sz="2000" b="0" kern="1200" dirty="0">
                          <a:solidFill>
                            <a:schemeClr val="tx1"/>
                          </a:solidFill>
                          <a:latin typeface="Times New Roman" pitchFamily="18" charset="0"/>
                          <a:ea typeface="Times New Roman"/>
                          <a:cs typeface="Times New Roman" pitchFamily="18" charset="0"/>
                        </a:rPr>
                        <a:t>IEC 62716 : 2013</a:t>
                      </a:r>
                    </a:p>
                  </a:txBody>
                  <a:tcPr marL="68580" marR="68580" marT="0" marB="0">
                    <a:solidFill>
                      <a:schemeClr val="bg2">
                        <a:lumMod val="90000"/>
                      </a:schemeClr>
                    </a:solidFill>
                  </a:tcPr>
                </a:tc>
                <a:tc>
                  <a:txBody>
                    <a:bodyPr/>
                    <a:lstStyle/>
                    <a:p>
                      <a:pPr marL="0" marR="0">
                        <a:lnSpc>
                          <a:spcPct val="115000"/>
                        </a:lnSpc>
                        <a:spcBef>
                          <a:spcPts val="0"/>
                        </a:spcBef>
                        <a:spcAft>
                          <a:spcPts val="0"/>
                        </a:spcAft>
                      </a:pPr>
                      <a:r>
                        <a:rPr kumimoji="0" lang="en-US" sz="2000" b="0" kern="1200" dirty="0">
                          <a:solidFill>
                            <a:schemeClr val="tx1"/>
                          </a:solidFill>
                          <a:latin typeface="Times New Roman" pitchFamily="18" charset="0"/>
                          <a:ea typeface="Times New Roman"/>
                          <a:cs typeface="Times New Roman" pitchFamily="18" charset="0"/>
                        </a:rPr>
                        <a:t>Photovoltaic PV Modules- Ammonia Corrosion Testing</a:t>
                      </a:r>
                    </a:p>
                  </a:txBody>
                  <a:tcPr marL="68580" marR="68580" marT="0" marB="0">
                    <a:solidFill>
                      <a:schemeClr val="bg2">
                        <a:lumMod val="90000"/>
                      </a:schemeClr>
                    </a:solidFill>
                  </a:tcPr>
                </a:tc>
                <a:extLst>
                  <a:ext uri="{0D108BD9-81ED-4DB2-BD59-A6C34878D82A}">
                    <a16:rowId xmlns:a16="http://schemas.microsoft.com/office/drawing/2014/main" val="10002"/>
                  </a:ext>
                </a:extLst>
              </a:tr>
              <a:tr h="389143">
                <a:tc gridSpan="2">
                  <a:txBody>
                    <a:bodyPr/>
                    <a:lstStyle/>
                    <a:p>
                      <a:pPr marL="0" algn="l" rtl="0" eaLnBrk="1" latinLnBrk="0" hangingPunct="1"/>
                      <a:r>
                        <a:rPr kumimoji="0" lang="en-US" sz="2800" b="1" kern="1200" baseline="0" dirty="0">
                          <a:solidFill>
                            <a:schemeClr val="tx1"/>
                          </a:solidFill>
                          <a:latin typeface="+mn-lt"/>
                          <a:ea typeface="+mn-ea"/>
                          <a:cs typeface="+mn-cs"/>
                        </a:rPr>
                        <a:t>Reference Standards</a:t>
                      </a:r>
                    </a:p>
                  </a:txBody>
                  <a:tcPr>
                    <a:solidFill>
                      <a:schemeClr val="bg2">
                        <a:lumMod val="90000"/>
                      </a:schemeClr>
                    </a:solidFill>
                  </a:tcPr>
                </a:tc>
                <a:tc hMerge="1">
                  <a:txBody>
                    <a:bodyPr/>
                    <a:lstStyle/>
                    <a:p>
                      <a:endParaRPr lang="en-US"/>
                    </a:p>
                  </a:txBody>
                  <a:tcPr/>
                </a:tc>
                <a:extLst>
                  <a:ext uri="{0D108BD9-81ED-4DB2-BD59-A6C34878D82A}">
                    <a16:rowId xmlns:a16="http://schemas.microsoft.com/office/drawing/2014/main" val="10003"/>
                  </a:ext>
                </a:extLst>
              </a:tr>
              <a:tr h="400029">
                <a:tc>
                  <a:txBody>
                    <a:bodyPr/>
                    <a:lstStyle/>
                    <a:p>
                      <a:pPr marL="0" marR="0">
                        <a:lnSpc>
                          <a:spcPct val="115000"/>
                        </a:lnSpc>
                        <a:spcBef>
                          <a:spcPts val="0"/>
                        </a:spcBef>
                        <a:spcAft>
                          <a:spcPts val="0"/>
                        </a:spcAft>
                      </a:pPr>
                      <a:r>
                        <a:rPr kumimoji="0" lang="en-US" sz="2000" b="0" kern="1200" dirty="0">
                          <a:solidFill>
                            <a:schemeClr val="tx1"/>
                          </a:solidFill>
                          <a:latin typeface="Times New Roman" pitchFamily="18" charset="0"/>
                          <a:ea typeface="Times New Roman"/>
                          <a:cs typeface="Times New Roman" pitchFamily="18" charset="0"/>
                        </a:rPr>
                        <a:t>IS 12762 : Part 1 : 2010</a:t>
                      </a:r>
                      <a:br>
                        <a:rPr kumimoji="0" lang="en-US" sz="2000" b="0" kern="1200" dirty="0">
                          <a:solidFill>
                            <a:schemeClr val="tx1"/>
                          </a:solidFill>
                          <a:latin typeface="Times New Roman" pitchFamily="18" charset="0"/>
                          <a:ea typeface="Times New Roman"/>
                          <a:cs typeface="Times New Roman" pitchFamily="18" charset="0"/>
                        </a:rPr>
                      </a:br>
                      <a:r>
                        <a:rPr kumimoji="0" lang="en-US" sz="2000" b="0" kern="1200" dirty="0">
                          <a:solidFill>
                            <a:schemeClr val="tx1"/>
                          </a:solidFill>
                          <a:latin typeface="Times New Roman" pitchFamily="18" charset="0"/>
                          <a:ea typeface="Times New Roman"/>
                          <a:cs typeface="Times New Roman" pitchFamily="18" charset="0"/>
                        </a:rPr>
                        <a:t>IEC 60904-1 : 2006</a:t>
                      </a:r>
                    </a:p>
                  </a:txBody>
                  <a:tcPr marL="68580" marR="68580" marT="0" marB="0">
                    <a:solidFill>
                      <a:schemeClr val="bg2">
                        <a:lumMod val="90000"/>
                      </a:schemeClr>
                    </a:solidFill>
                  </a:tcPr>
                </a:tc>
                <a:tc>
                  <a:txBody>
                    <a:bodyPr/>
                    <a:lstStyle/>
                    <a:p>
                      <a:pPr marL="0" marR="0">
                        <a:lnSpc>
                          <a:spcPct val="115000"/>
                        </a:lnSpc>
                        <a:spcBef>
                          <a:spcPts val="0"/>
                        </a:spcBef>
                        <a:spcAft>
                          <a:spcPts val="0"/>
                        </a:spcAft>
                      </a:pPr>
                      <a:r>
                        <a:rPr kumimoji="0" lang="en-US" sz="2000" b="0" kern="1200" dirty="0">
                          <a:solidFill>
                            <a:schemeClr val="tx1"/>
                          </a:solidFill>
                          <a:latin typeface="Times New Roman" pitchFamily="18" charset="0"/>
                          <a:ea typeface="Times New Roman"/>
                          <a:cs typeface="Times New Roman" pitchFamily="18" charset="0"/>
                        </a:rPr>
                        <a:t>Measurement of photovoltaic Current - Voltage characteristics</a:t>
                      </a:r>
                    </a:p>
                  </a:txBody>
                  <a:tcPr marL="68580" marR="68580" marT="0" marB="0">
                    <a:solidFill>
                      <a:schemeClr val="bg2">
                        <a:lumMod val="90000"/>
                      </a:schemeClr>
                    </a:solidFill>
                  </a:tcPr>
                </a:tc>
                <a:extLst>
                  <a:ext uri="{0D108BD9-81ED-4DB2-BD59-A6C34878D82A}">
                    <a16:rowId xmlns:a16="http://schemas.microsoft.com/office/drawing/2014/main" val="10004"/>
                  </a:ext>
                </a:extLst>
              </a:tr>
              <a:tr h="400029">
                <a:tc>
                  <a:txBody>
                    <a:bodyPr/>
                    <a:lstStyle/>
                    <a:p>
                      <a:pPr marL="0" marR="0">
                        <a:lnSpc>
                          <a:spcPct val="115000"/>
                        </a:lnSpc>
                        <a:spcBef>
                          <a:spcPts val="0"/>
                        </a:spcBef>
                        <a:spcAft>
                          <a:spcPts val="0"/>
                        </a:spcAft>
                      </a:pPr>
                      <a:r>
                        <a:rPr kumimoji="0" lang="en-US" sz="2000" b="0" kern="1200" dirty="0">
                          <a:solidFill>
                            <a:schemeClr val="tx1"/>
                          </a:solidFill>
                          <a:latin typeface="Times New Roman" pitchFamily="18" charset="0"/>
                          <a:ea typeface="Times New Roman"/>
                          <a:cs typeface="Times New Roman" pitchFamily="18" charset="0"/>
                        </a:rPr>
                        <a:t>IS 12762 : Part 2 : 2018</a:t>
                      </a:r>
                      <a:br>
                        <a:rPr kumimoji="0" lang="en-US" sz="2000" b="0" kern="1200" dirty="0">
                          <a:solidFill>
                            <a:schemeClr val="tx1"/>
                          </a:solidFill>
                          <a:latin typeface="Times New Roman" pitchFamily="18" charset="0"/>
                          <a:ea typeface="Times New Roman"/>
                          <a:cs typeface="Times New Roman" pitchFamily="18" charset="0"/>
                        </a:rPr>
                      </a:br>
                      <a:r>
                        <a:rPr kumimoji="0" lang="en-US" sz="2000" b="0" kern="1200" dirty="0">
                          <a:solidFill>
                            <a:schemeClr val="tx1"/>
                          </a:solidFill>
                          <a:latin typeface="Times New Roman" pitchFamily="18" charset="0"/>
                          <a:ea typeface="Times New Roman"/>
                          <a:cs typeface="Times New Roman" pitchFamily="18" charset="0"/>
                        </a:rPr>
                        <a:t>IEC 60904-2 : 2007</a:t>
                      </a:r>
                    </a:p>
                  </a:txBody>
                  <a:tcPr marL="68580" marR="68580" marT="0" marB="0">
                    <a:solidFill>
                      <a:schemeClr val="bg2">
                        <a:lumMod val="90000"/>
                      </a:schemeClr>
                    </a:solidFill>
                  </a:tcPr>
                </a:tc>
                <a:tc>
                  <a:txBody>
                    <a:bodyPr/>
                    <a:lstStyle/>
                    <a:p>
                      <a:pPr marL="0" marR="0">
                        <a:lnSpc>
                          <a:spcPct val="115000"/>
                        </a:lnSpc>
                        <a:spcBef>
                          <a:spcPts val="0"/>
                        </a:spcBef>
                        <a:spcAft>
                          <a:spcPts val="0"/>
                        </a:spcAft>
                      </a:pPr>
                      <a:r>
                        <a:rPr kumimoji="0" lang="en-US" sz="2000" b="0" kern="1200" dirty="0">
                          <a:solidFill>
                            <a:schemeClr val="tx1"/>
                          </a:solidFill>
                          <a:latin typeface="Times New Roman" pitchFamily="18" charset="0"/>
                          <a:ea typeface="Times New Roman"/>
                          <a:cs typeface="Times New Roman" pitchFamily="18" charset="0"/>
                        </a:rPr>
                        <a:t>Requirements for reference solar devices</a:t>
                      </a:r>
                    </a:p>
                  </a:txBody>
                  <a:tcPr marL="68580" marR="68580" marT="0" marB="0">
                    <a:solidFill>
                      <a:schemeClr val="bg2">
                        <a:lumMod val="90000"/>
                      </a:schemeClr>
                    </a:solidFill>
                  </a:tcPr>
                </a:tc>
                <a:extLst>
                  <a:ext uri="{0D108BD9-81ED-4DB2-BD59-A6C34878D82A}">
                    <a16:rowId xmlns:a16="http://schemas.microsoft.com/office/drawing/2014/main" val="10005"/>
                  </a:ext>
                </a:extLst>
              </a:tr>
              <a:tr h="400029">
                <a:tc>
                  <a:txBody>
                    <a:bodyPr/>
                    <a:lstStyle/>
                    <a:p>
                      <a:pPr marL="0" marR="0">
                        <a:lnSpc>
                          <a:spcPct val="115000"/>
                        </a:lnSpc>
                        <a:spcBef>
                          <a:spcPts val="0"/>
                        </a:spcBef>
                        <a:spcAft>
                          <a:spcPts val="0"/>
                        </a:spcAft>
                      </a:pPr>
                      <a:r>
                        <a:rPr kumimoji="0" lang="en-US" sz="2000" b="0" kern="1200" dirty="0">
                          <a:solidFill>
                            <a:schemeClr val="tx1"/>
                          </a:solidFill>
                          <a:latin typeface="Times New Roman" pitchFamily="18" charset="0"/>
                          <a:ea typeface="Times New Roman"/>
                          <a:cs typeface="Times New Roman" pitchFamily="18" charset="0"/>
                        </a:rPr>
                        <a:t>IS 12762 : Part 4 : 2014</a:t>
                      </a:r>
                      <a:br>
                        <a:rPr kumimoji="0" lang="en-US" sz="2000" b="0" kern="1200" dirty="0">
                          <a:solidFill>
                            <a:schemeClr val="tx1"/>
                          </a:solidFill>
                          <a:latin typeface="Times New Roman" pitchFamily="18" charset="0"/>
                          <a:ea typeface="Times New Roman"/>
                          <a:cs typeface="Times New Roman" pitchFamily="18" charset="0"/>
                        </a:rPr>
                      </a:br>
                      <a:r>
                        <a:rPr kumimoji="0" lang="en-US" sz="2000" b="0" kern="1200" dirty="0">
                          <a:solidFill>
                            <a:schemeClr val="tx1"/>
                          </a:solidFill>
                          <a:latin typeface="Times New Roman" pitchFamily="18" charset="0"/>
                          <a:ea typeface="Times New Roman"/>
                          <a:cs typeface="Times New Roman" pitchFamily="18" charset="0"/>
                        </a:rPr>
                        <a:t>IEC 60904-4 : 2009</a:t>
                      </a:r>
                    </a:p>
                  </a:txBody>
                  <a:tcPr marL="68580" marR="68580" marT="0" marB="0">
                    <a:solidFill>
                      <a:schemeClr val="bg2">
                        <a:lumMod val="90000"/>
                      </a:schemeClr>
                    </a:solidFill>
                  </a:tcPr>
                </a:tc>
                <a:tc>
                  <a:txBody>
                    <a:bodyPr/>
                    <a:lstStyle/>
                    <a:p>
                      <a:pPr marL="0" marR="0">
                        <a:lnSpc>
                          <a:spcPct val="115000"/>
                        </a:lnSpc>
                        <a:spcBef>
                          <a:spcPts val="0"/>
                        </a:spcBef>
                        <a:spcAft>
                          <a:spcPts val="0"/>
                        </a:spcAft>
                      </a:pPr>
                      <a:r>
                        <a:rPr kumimoji="0" lang="en-US" sz="2000" b="0" kern="1200" dirty="0">
                          <a:solidFill>
                            <a:schemeClr val="tx1"/>
                          </a:solidFill>
                          <a:latin typeface="Times New Roman" pitchFamily="18" charset="0"/>
                          <a:ea typeface="Times New Roman"/>
                          <a:cs typeface="Times New Roman" pitchFamily="18" charset="0"/>
                        </a:rPr>
                        <a:t>Reference solar devices - Procedures for establishing calibration traceability</a:t>
                      </a:r>
                    </a:p>
                  </a:txBody>
                  <a:tcPr marL="68580" marR="68580" marT="0" marB="0">
                    <a:solidFill>
                      <a:schemeClr val="bg2">
                        <a:lumMod val="90000"/>
                      </a:schemeClr>
                    </a:solidFill>
                  </a:tcPr>
                </a:tc>
                <a:extLst>
                  <a:ext uri="{0D108BD9-81ED-4DB2-BD59-A6C34878D82A}">
                    <a16:rowId xmlns:a16="http://schemas.microsoft.com/office/drawing/2014/main" val="10006"/>
                  </a:ext>
                </a:extLst>
              </a:tr>
              <a:tr h="400029">
                <a:tc>
                  <a:txBody>
                    <a:bodyPr/>
                    <a:lstStyle/>
                    <a:p>
                      <a:pPr marL="0" marR="0">
                        <a:lnSpc>
                          <a:spcPct val="115000"/>
                        </a:lnSpc>
                        <a:spcBef>
                          <a:spcPts val="0"/>
                        </a:spcBef>
                        <a:spcAft>
                          <a:spcPts val="0"/>
                        </a:spcAft>
                      </a:pPr>
                      <a:r>
                        <a:rPr kumimoji="0" lang="en-US" sz="2000" b="0" kern="1200" dirty="0">
                          <a:solidFill>
                            <a:schemeClr val="tx1"/>
                          </a:solidFill>
                          <a:latin typeface="Times New Roman" pitchFamily="18" charset="0"/>
                          <a:ea typeface="Times New Roman"/>
                          <a:cs typeface="Times New Roman" pitchFamily="18" charset="0"/>
                        </a:rPr>
                        <a:t>IS 12762 : Part 8 : 2018</a:t>
                      </a:r>
                      <a:br>
                        <a:rPr kumimoji="0" lang="en-US" sz="2000" b="0" kern="1200" dirty="0">
                          <a:solidFill>
                            <a:schemeClr val="tx1"/>
                          </a:solidFill>
                          <a:latin typeface="Times New Roman" pitchFamily="18" charset="0"/>
                          <a:ea typeface="Times New Roman"/>
                          <a:cs typeface="Times New Roman" pitchFamily="18" charset="0"/>
                        </a:rPr>
                      </a:br>
                      <a:r>
                        <a:rPr kumimoji="0" lang="en-US" sz="2000" b="0" kern="1200" dirty="0">
                          <a:solidFill>
                            <a:schemeClr val="tx1"/>
                          </a:solidFill>
                          <a:latin typeface="Times New Roman" pitchFamily="18" charset="0"/>
                          <a:ea typeface="Times New Roman"/>
                          <a:cs typeface="Times New Roman" pitchFamily="18" charset="0"/>
                        </a:rPr>
                        <a:t>IEC 60904-8 : 2014</a:t>
                      </a:r>
                    </a:p>
                  </a:txBody>
                  <a:tcPr marL="68580" marR="68580" marT="0" marB="0">
                    <a:solidFill>
                      <a:schemeClr val="bg2">
                        <a:lumMod val="90000"/>
                      </a:schemeClr>
                    </a:solidFill>
                  </a:tcPr>
                </a:tc>
                <a:tc>
                  <a:txBody>
                    <a:bodyPr/>
                    <a:lstStyle/>
                    <a:p>
                      <a:pPr marL="0" marR="0">
                        <a:lnSpc>
                          <a:spcPct val="115000"/>
                        </a:lnSpc>
                        <a:spcBef>
                          <a:spcPts val="0"/>
                        </a:spcBef>
                        <a:spcAft>
                          <a:spcPts val="0"/>
                        </a:spcAft>
                      </a:pPr>
                      <a:r>
                        <a:rPr kumimoji="0" lang="en-US" sz="2000" b="0" kern="1200" dirty="0">
                          <a:solidFill>
                            <a:schemeClr val="tx1"/>
                          </a:solidFill>
                          <a:latin typeface="Times New Roman" pitchFamily="18" charset="0"/>
                          <a:ea typeface="Times New Roman"/>
                          <a:cs typeface="Times New Roman" pitchFamily="18" charset="0"/>
                        </a:rPr>
                        <a:t>Measurement of spectral </a:t>
                      </a:r>
                      <a:r>
                        <a:rPr kumimoji="0" lang="en-US" sz="2000" b="0" kern="1200" dirty="0" err="1">
                          <a:solidFill>
                            <a:schemeClr val="tx1"/>
                          </a:solidFill>
                          <a:latin typeface="Times New Roman" pitchFamily="18" charset="0"/>
                          <a:ea typeface="Times New Roman"/>
                          <a:cs typeface="Times New Roman" pitchFamily="18" charset="0"/>
                        </a:rPr>
                        <a:t>responsivity</a:t>
                      </a:r>
                      <a:r>
                        <a:rPr kumimoji="0" lang="en-US" sz="2000" b="0" kern="1200" dirty="0">
                          <a:solidFill>
                            <a:schemeClr val="tx1"/>
                          </a:solidFill>
                          <a:latin typeface="Times New Roman" pitchFamily="18" charset="0"/>
                          <a:ea typeface="Times New Roman"/>
                          <a:cs typeface="Times New Roman" pitchFamily="18" charset="0"/>
                        </a:rPr>
                        <a:t> of a photovoltaic (PV) device</a:t>
                      </a:r>
                    </a:p>
                  </a:txBody>
                  <a:tcPr marL="68580" marR="68580" marT="0" marB="0">
                    <a:solidFill>
                      <a:schemeClr val="bg2">
                        <a:lumMod val="90000"/>
                      </a:schemeClr>
                    </a:solidFill>
                  </a:tcPr>
                </a:tc>
                <a:extLst>
                  <a:ext uri="{0D108BD9-81ED-4DB2-BD59-A6C34878D82A}">
                    <a16:rowId xmlns:a16="http://schemas.microsoft.com/office/drawing/2014/main" val="10007"/>
                  </a:ext>
                </a:extLst>
              </a:tr>
              <a:tr h="400029">
                <a:tc>
                  <a:txBody>
                    <a:bodyPr/>
                    <a:lstStyle/>
                    <a:p>
                      <a:pPr marL="0" marR="0">
                        <a:lnSpc>
                          <a:spcPct val="115000"/>
                        </a:lnSpc>
                        <a:spcBef>
                          <a:spcPts val="0"/>
                        </a:spcBef>
                        <a:spcAft>
                          <a:spcPts val="0"/>
                        </a:spcAft>
                      </a:pPr>
                      <a:r>
                        <a:rPr kumimoji="0" lang="en-US" sz="2000" b="0" kern="1200" dirty="0">
                          <a:solidFill>
                            <a:schemeClr val="tx1"/>
                          </a:solidFill>
                          <a:latin typeface="Times New Roman" pitchFamily="18" charset="0"/>
                          <a:ea typeface="Times New Roman"/>
                          <a:cs typeface="Times New Roman" pitchFamily="18" charset="0"/>
                        </a:rPr>
                        <a:t>IS 12762 : Part 9 : 2010</a:t>
                      </a:r>
                      <a:br>
                        <a:rPr kumimoji="0" lang="en-US" sz="2000" b="0" kern="1200" dirty="0">
                          <a:solidFill>
                            <a:schemeClr val="tx1"/>
                          </a:solidFill>
                          <a:latin typeface="Times New Roman" pitchFamily="18" charset="0"/>
                          <a:ea typeface="Times New Roman"/>
                          <a:cs typeface="Times New Roman" pitchFamily="18" charset="0"/>
                        </a:rPr>
                      </a:br>
                      <a:r>
                        <a:rPr kumimoji="0" lang="en-US" sz="2000" b="0" kern="1200" dirty="0">
                          <a:solidFill>
                            <a:schemeClr val="tx1"/>
                          </a:solidFill>
                          <a:latin typeface="Times New Roman" pitchFamily="18" charset="0"/>
                          <a:ea typeface="Times New Roman"/>
                          <a:cs typeface="Times New Roman" pitchFamily="18" charset="0"/>
                        </a:rPr>
                        <a:t>IEC 60904-9:2007</a:t>
                      </a:r>
                    </a:p>
                  </a:txBody>
                  <a:tcPr marL="68580" marR="68580" marT="0" marB="0">
                    <a:solidFill>
                      <a:schemeClr val="bg2">
                        <a:lumMod val="90000"/>
                      </a:schemeClr>
                    </a:solidFill>
                  </a:tcPr>
                </a:tc>
                <a:tc>
                  <a:txBody>
                    <a:bodyPr/>
                    <a:lstStyle/>
                    <a:p>
                      <a:pPr marL="0" marR="0">
                        <a:lnSpc>
                          <a:spcPct val="115000"/>
                        </a:lnSpc>
                        <a:spcBef>
                          <a:spcPts val="0"/>
                        </a:spcBef>
                        <a:spcAft>
                          <a:spcPts val="0"/>
                        </a:spcAft>
                      </a:pPr>
                      <a:r>
                        <a:rPr kumimoji="0" lang="en-US" sz="2000" b="0" kern="1200" dirty="0">
                          <a:solidFill>
                            <a:schemeClr val="tx1"/>
                          </a:solidFill>
                          <a:latin typeface="Times New Roman" pitchFamily="18" charset="0"/>
                          <a:ea typeface="Times New Roman"/>
                          <a:cs typeface="Times New Roman" pitchFamily="18" charset="0"/>
                        </a:rPr>
                        <a:t>Solar simulator performance requirements</a:t>
                      </a:r>
                    </a:p>
                  </a:txBody>
                  <a:tcPr marL="68580" marR="68580" marT="0" marB="0">
                    <a:solidFill>
                      <a:schemeClr val="bg2">
                        <a:lumMod val="90000"/>
                      </a:schemeClr>
                    </a:solidFill>
                  </a:tcPr>
                </a:tc>
                <a:extLst>
                  <a:ext uri="{0D108BD9-81ED-4DB2-BD59-A6C34878D82A}">
                    <a16:rowId xmlns:a16="http://schemas.microsoft.com/office/drawing/2014/main" val="10008"/>
                  </a:ext>
                </a:extLst>
              </a:tr>
            </a:tbl>
          </a:graphicData>
        </a:graphic>
      </p:graphicFrame>
    </p:spTree>
    <p:extLst>
      <p:ext uri="{BB962C8B-B14F-4D97-AF65-F5344CB8AC3E}">
        <p14:creationId xmlns:p14="http://schemas.microsoft.com/office/powerpoint/2010/main" val="212791149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4555" y="-271054"/>
            <a:ext cx="10972800" cy="1143000"/>
          </a:xfrm>
        </p:spPr>
        <p:txBody>
          <a:bodyPr>
            <a:normAutofit fontScale="90000"/>
          </a:bodyPr>
          <a:lstStyle/>
          <a:p>
            <a:pPr algn="ctr"/>
            <a:r>
              <a:rPr lang="en-US" sz="4000" b="1" dirty="0">
                <a:latin typeface="Times New Roman" pitchFamily="18" charset="0"/>
                <a:cs typeface="Times New Roman" pitchFamily="18" charset="0"/>
              </a:rPr>
              <a:t/>
            </a:r>
            <a:br>
              <a:rPr lang="en-US" sz="4000" b="1" dirty="0">
                <a:latin typeface="Times New Roman" pitchFamily="18" charset="0"/>
                <a:cs typeface="Times New Roman" pitchFamily="18" charset="0"/>
              </a:rPr>
            </a:br>
            <a:r>
              <a:rPr lang="en-US" sz="4000" b="1" dirty="0">
                <a:solidFill>
                  <a:srgbClr val="002060"/>
                </a:solidFill>
                <a:latin typeface="Times New Roman" pitchFamily="18" charset="0"/>
                <a:cs typeface="Times New Roman" pitchFamily="18" charset="0"/>
              </a:rPr>
              <a:t>STANDARDS UNDER DEVELOPMENT</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072746907"/>
              </p:ext>
            </p:extLst>
          </p:nvPr>
        </p:nvGraphicFramePr>
        <p:xfrm>
          <a:off x="1152939" y="1673766"/>
          <a:ext cx="10296939" cy="3066939"/>
        </p:xfrm>
        <a:graphic>
          <a:graphicData uri="http://schemas.openxmlformats.org/drawingml/2006/table">
            <a:tbl>
              <a:tblPr firstRow="1" bandRow="1"/>
              <a:tblGrid>
                <a:gridCol w="10296939">
                  <a:extLst>
                    <a:ext uri="{9D8B030D-6E8A-4147-A177-3AD203B41FA5}">
                      <a16:colId xmlns:a16="http://schemas.microsoft.com/office/drawing/2014/main" val="20000"/>
                    </a:ext>
                  </a:extLst>
                </a:gridCol>
              </a:tblGrid>
              <a:tr h="498557">
                <a:tc>
                  <a:txBody>
                    <a:bodyPr/>
                    <a:lstStyle/>
                    <a:p>
                      <a:pPr marL="0" marR="0" algn="just">
                        <a:lnSpc>
                          <a:spcPct val="115000"/>
                        </a:lnSpc>
                        <a:spcBef>
                          <a:spcPts val="0"/>
                        </a:spcBef>
                        <a:spcAft>
                          <a:spcPts val="0"/>
                        </a:spcAft>
                      </a:pPr>
                      <a:r>
                        <a:rPr kumimoji="0" lang="en-US" sz="2800" b="1" kern="1200" dirty="0">
                          <a:latin typeface="Times New Roman" panose="02020603050405020304" pitchFamily="18" charset="0"/>
                          <a:cs typeface="Times New Roman" panose="02020603050405020304" pitchFamily="18" charset="0"/>
                        </a:rPr>
                        <a:t>1</a:t>
                      </a:r>
                      <a:r>
                        <a:rPr kumimoji="0" lang="en-US" sz="2800" kern="1200" dirty="0">
                          <a:latin typeface="Times New Roman" panose="02020603050405020304" pitchFamily="18" charset="0"/>
                          <a:cs typeface="Times New Roman" panose="02020603050405020304" pitchFamily="18" charset="0"/>
                        </a:rPr>
                        <a:t>. Transportation and shipping of module package units</a:t>
                      </a:r>
                      <a:endParaRPr kumimoji="0" lang="en-US" sz="2800" b="0" kern="1200" dirty="0">
                        <a:solidFill>
                          <a:schemeClr val="tx1"/>
                        </a:solidFill>
                        <a:latin typeface="Times New Roman" pitchFamily="18" charset="0"/>
                        <a:ea typeface="Times New Roman"/>
                        <a:cs typeface="Times New Roman" pitchFamily="18" charset="0"/>
                      </a:endParaRPr>
                    </a:p>
                  </a:txBody>
                  <a:tcPr marL="68580" marR="68580" marT="0" marB="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498557">
                <a:tc>
                  <a:txBody>
                    <a:bodyPr/>
                    <a:lstStyle/>
                    <a:p>
                      <a:pPr marL="0" marR="0" algn="just">
                        <a:lnSpc>
                          <a:spcPct val="115000"/>
                        </a:lnSpc>
                        <a:spcBef>
                          <a:spcPts val="0"/>
                        </a:spcBef>
                        <a:spcAft>
                          <a:spcPts val="0"/>
                        </a:spcAft>
                      </a:pPr>
                      <a:r>
                        <a:rPr kumimoji="0" lang="en-US" sz="2800" b="1" kern="1200" dirty="0">
                          <a:latin typeface="Times New Roman" panose="02020603050405020304" pitchFamily="18" charset="0"/>
                          <a:cs typeface="Times New Roman" panose="02020603050405020304" pitchFamily="18" charset="0"/>
                        </a:rPr>
                        <a:t>2. </a:t>
                      </a:r>
                      <a:r>
                        <a:rPr kumimoji="0" lang="en-US" sz="2800" kern="1200" dirty="0">
                          <a:latin typeface="Times New Roman" panose="02020603050405020304" pitchFamily="18" charset="0"/>
                          <a:cs typeface="Times New Roman" panose="02020603050405020304" pitchFamily="18" charset="0"/>
                        </a:rPr>
                        <a:t>Marking and documentation requirements for Photovoltaic Modules</a:t>
                      </a:r>
                      <a:endParaRPr kumimoji="0" lang="en-US" sz="2800" b="0" kern="1200" dirty="0">
                        <a:solidFill>
                          <a:schemeClr val="tx1"/>
                        </a:solidFill>
                        <a:latin typeface="Times New Roman" pitchFamily="18" charset="0"/>
                        <a:ea typeface="Times New Roman"/>
                        <a:cs typeface="Times New Roman" pitchFamily="18" charset="0"/>
                      </a:endParaRPr>
                    </a:p>
                  </a:txBody>
                  <a:tcPr marL="68580" marR="68580" marT="0" marB="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498557">
                <a:tc>
                  <a:txBody>
                    <a:bodyPr/>
                    <a:lstStyle/>
                    <a:p>
                      <a:r>
                        <a:rPr kumimoji="0" lang="en-US" sz="2800" b="1" kern="1200" dirty="0">
                          <a:latin typeface="Times New Roman" panose="02020603050405020304" pitchFamily="18" charset="0"/>
                          <a:cs typeface="Times New Roman" panose="02020603050405020304" pitchFamily="18" charset="0"/>
                        </a:rPr>
                        <a:t>3. </a:t>
                      </a:r>
                      <a:r>
                        <a:rPr lang="en-US" sz="2800" kern="1200" dirty="0">
                          <a:effectLst/>
                          <a:latin typeface="Times New Roman" panose="02020603050405020304" pitchFamily="18" charset="0"/>
                          <a:cs typeface="Times New Roman" panose="02020603050405020304" pitchFamily="18" charset="0"/>
                        </a:rPr>
                        <a:t>Low concentration Photovoltaic Concentrators</a:t>
                      </a:r>
                      <a:endParaRPr kumimoji="0" lang="en-US" sz="2800" b="0" kern="1200" dirty="0">
                        <a:solidFill>
                          <a:schemeClr val="tx1"/>
                        </a:solidFill>
                        <a:latin typeface="Times New Roman" pitchFamily="18" charset="0"/>
                        <a:ea typeface="Times New Roman"/>
                        <a:cs typeface="Times New Roman" pitchFamily="18" charset="0"/>
                      </a:endParaRPr>
                    </a:p>
                  </a:txBody>
                  <a:tcPr marL="68580" marR="68580" marT="0" marB="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1571268">
                <a:tc>
                  <a:txBody>
                    <a:bodyPr/>
                    <a:lstStyle/>
                    <a:p>
                      <a:r>
                        <a:rPr kumimoji="0" lang="en-US" sz="2800" b="1" kern="1200" dirty="0">
                          <a:latin typeface="Times New Roman" panose="02020603050405020304" pitchFamily="18" charset="0"/>
                          <a:cs typeface="Times New Roman" panose="02020603050405020304" pitchFamily="18" charset="0"/>
                        </a:rPr>
                        <a:t>4. </a:t>
                      </a:r>
                      <a:r>
                        <a:rPr lang="en-US" sz="2800" kern="1200" dirty="0">
                          <a:effectLst/>
                          <a:latin typeface="Times New Roman" panose="02020603050405020304" pitchFamily="18" charset="0"/>
                          <a:cs typeface="Times New Roman" panose="02020603050405020304" pitchFamily="18" charset="0"/>
                        </a:rPr>
                        <a:t>LBIC(Light Beam Induced Current)</a:t>
                      </a:r>
                      <a:r>
                        <a:rPr lang="en-IN" sz="2800" kern="1200" dirty="0">
                          <a:effectLst/>
                          <a:latin typeface="Times New Roman" panose="02020603050405020304" pitchFamily="18" charset="0"/>
                          <a:cs typeface="Times New Roman" panose="02020603050405020304" pitchFamily="18" charset="0"/>
                        </a:rPr>
                        <a:t> </a:t>
                      </a:r>
                      <a:r>
                        <a:rPr lang="en-US" sz="2800" kern="1200" dirty="0">
                          <a:effectLst/>
                          <a:latin typeface="Times New Roman" panose="02020603050405020304" pitchFamily="18" charset="0"/>
                          <a:cs typeface="Times New Roman" panose="02020603050405020304" pitchFamily="18" charset="0"/>
                        </a:rPr>
                        <a:t>based analysis of PV Modules</a:t>
                      </a:r>
                      <a:endParaRPr kumimoji="0" lang="en-US" sz="2800" b="0" kern="1200" dirty="0">
                        <a:solidFill>
                          <a:schemeClr val="tx1"/>
                        </a:solidFill>
                        <a:latin typeface="Times New Roman" pitchFamily="18" charset="0"/>
                        <a:ea typeface="Times New Roman"/>
                        <a:cs typeface="Times New Roman" pitchFamily="18" charset="0"/>
                      </a:endParaRPr>
                    </a:p>
                  </a:txBody>
                  <a:tcPr marL="68580" marR="68580" marT="0" marB="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30309074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a:latin typeface="Times New Roman" pitchFamily="18" charset="0"/>
                <a:cs typeface="Times New Roman" pitchFamily="18" charset="0"/>
              </a:rPr>
              <a:t>Participation at International Standardization work</a:t>
            </a:r>
          </a:p>
        </p:txBody>
      </p:sp>
      <p:sp>
        <p:nvSpPr>
          <p:cNvPr id="3" name="Content Placeholder 2"/>
          <p:cNvSpPr>
            <a:spLocks noGrp="1"/>
          </p:cNvSpPr>
          <p:nvPr>
            <p:ph idx="1"/>
          </p:nvPr>
        </p:nvSpPr>
        <p:spPr/>
        <p:txBody>
          <a:bodyPr>
            <a:normAutofit/>
          </a:bodyPr>
          <a:lstStyle/>
          <a:p>
            <a:r>
              <a:rPr lang="en-GB" sz="2000" dirty="0">
                <a:latin typeface="Times New Roman" panose="02020603050405020304" pitchFamily="18" charset="0"/>
                <a:cs typeface="Times New Roman" panose="02020603050405020304" pitchFamily="18" charset="0"/>
              </a:rPr>
              <a:t>International </a:t>
            </a:r>
            <a:r>
              <a:rPr lang="en-GB" sz="2000" dirty="0" err="1">
                <a:latin typeface="Times New Roman" panose="02020603050405020304" pitchFamily="18" charset="0"/>
                <a:cs typeface="Times New Roman" panose="02020603050405020304" pitchFamily="18" charset="0"/>
              </a:rPr>
              <a:t>Electrotechnical</a:t>
            </a:r>
            <a:r>
              <a:rPr lang="en-GB" sz="2000" dirty="0">
                <a:latin typeface="Times New Roman" panose="02020603050405020304" pitchFamily="18" charset="0"/>
                <a:cs typeface="Times New Roman" panose="02020603050405020304" pitchFamily="18" charset="0"/>
              </a:rPr>
              <a:t> Commission(IEC) is leading platform for Standards and Conformity Assessment Systems.</a:t>
            </a:r>
          </a:p>
          <a:p>
            <a:pPr fontAlgn="ctr"/>
            <a:r>
              <a:rPr lang="en-GB" sz="2000" dirty="0">
                <a:latin typeface="Times New Roman" panose="02020603050405020304" pitchFamily="18" charset="0"/>
                <a:cs typeface="Times New Roman" panose="02020603050405020304" pitchFamily="18" charset="0"/>
              </a:rPr>
              <a:t>Membership Status at IEC-</a:t>
            </a:r>
          </a:p>
          <a:p>
            <a:pPr fontAlgn="ctr">
              <a:buFont typeface="Wingdings" pitchFamily="2" charset="2"/>
              <a:buChar char="Ø"/>
            </a:pPr>
            <a:r>
              <a:rPr lang="en-GB" sz="2000" dirty="0">
                <a:latin typeface="Times New Roman" panose="02020603050405020304" pitchFamily="18" charset="0"/>
                <a:cs typeface="Times New Roman" panose="02020603050405020304" pitchFamily="18" charset="0"/>
              </a:rPr>
              <a:t>P- membership – </a:t>
            </a:r>
            <a:r>
              <a:rPr lang="en-GB" sz="2000" b="1" dirty="0">
                <a:latin typeface="Times New Roman" panose="02020603050405020304" pitchFamily="18" charset="0"/>
                <a:cs typeface="Times New Roman" panose="02020603050405020304" pitchFamily="18" charset="0"/>
              </a:rPr>
              <a:t>90</a:t>
            </a:r>
            <a:r>
              <a:rPr lang="en-GB" sz="2000" dirty="0">
                <a:latin typeface="Times New Roman" panose="02020603050405020304" pitchFamily="18" charset="0"/>
                <a:cs typeface="Times New Roman" panose="02020603050405020304" pitchFamily="18" charset="0"/>
              </a:rPr>
              <a:t> TC/SC</a:t>
            </a:r>
          </a:p>
          <a:p>
            <a:pPr fontAlgn="ctr">
              <a:buFont typeface="Wingdings" pitchFamily="2" charset="2"/>
              <a:buChar char="Ø"/>
            </a:pPr>
            <a:r>
              <a:rPr lang="en-GB" sz="2000" dirty="0">
                <a:latin typeface="Times New Roman" panose="02020603050405020304" pitchFamily="18" charset="0"/>
                <a:cs typeface="Times New Roman" panose="02020603050405020304" pitchFamily="18" charset="0"/>
              </a:rPr>
              <a:t>O- membership – </a:t>
            </a:r>
            <a:r>
              <a:rPr lang="en-GB" sz="2000" b="1" dirty="0">
                <a:latin typeface="Times New Roman" panose="02020603050405020304" pitchFamily="18" charset="0"/>
                <a:cs typeface="Times New Roman" panose="02020603050405020304" pitchFamily="18" charset="0"/>
              </a:rPr>
              <a:t>72 </a:t>
            </a:r>
            <a:r>
              <a:rPr lang="en-GB" sz="2000" dirty="0">
                <a:latin typeface="Times New Roman" panose="02020603050405020304" pitchFamily="18" charset="0"/>
                <a:cs typeface="Times New Roman" panose="02020603050405020304" pitchFamily="18" charset="0"/>
              </a:rPr>
              <a:t>TC/SC</a:t>
            </a:r>
            <a:endParaRPr lang="en-US" sz="2000" dirty="0">
              <a:latin typeface="Times New Roman" panose="02020603050405020304" pitchFamily="18" charset="0"/>
              <a:cs typeface="Times New Roman" panose="02020603050405020304" pitchFamily="18" charset="0"/>
            </a:endParaRPr>
          </a:p>
          <a:p>
            <a:r>
              <a:rPr lang="en-GB" sz="2000" dirty="0">
                <a:latin typeface="Times New Roman" panose="02020603050405020304" pitchFamily="18" charset="0"/>
                <a:cs typeface="Times New Roman" panose="02020603050405020304" pitchFamily="18" charset="0"/>
              </a:rPr>
              <a:t>Active  member </a:t>
            </a:r>
          </a:p>
          <a:p>
            <a:pPr>
              <a:buFont typeface="Wingdings" pitchFamily="2" charset="2"/>
              <a:buChar char="Ø"/>
            </a:pPr>
            <a:r>
              <a:rPr lang="en-GB" sz="2000" dirty="0">
                <a:latin typeface="Times New Roman" panose="02020603050405020304" pitchFamily="18" charset="0"/>
                <a:cs typeface="Times New Roman" panose="02020603050405020304" pitchFamily="18" charset="0"/>
              </a:rPr>
              <a:t>Nominate technical experts in working groups.</a:t>
            </a:r>
          </a:p>
          <a:p>
            <a:pPr>
              <a:buFont typeface="Wingdings" pitchFamily="2" charset="2"/>
              <a:buChar char="Ø"/>
            </a:pPr>
            <a:r>
              <a:rPr lang="en-GB" sz="2000" dirty="0">
                <a:latin typeface="Times New Roman" panose="02020603050405020304" pitchFamily="18" charset="0"/>
                <a:cs typeface="Times New Roman" panose="02020603050405020304" pitchFamily="18" charset="0"/>
              </a:rPr>
              <a:t>Comments on documents.</a:t>
            </a:r>
          </a:p>
          <a:p>
            <a:pPr>
              <a:buFont typeface="Wingdings" pitchFamily="2" charset="2"/>
              <a:buChar char="Ø"/>
            </a:pPr>
            <a:r>
              <a:rPr lang="en-GB" sz="2000" dirty="0">
                <a:latin typeface="Times New Roman" panose="02020603050405020304" pitchFamily="18" charset="0"/>
                <a:cs typeface="Times New Roman" panose="02020603050405020304" pitchFamily="18" charset="0"/>
              </a:rPr>
              <a:t>NWIP (New Work Item Proposal)</a:t>
            </a:r>
          </a:p>
          <a:p>
            <a:pPr>
              <a:buNone/>
            </a:pPr>
            <a:endParaRPr lang="en-GB" sz="2000" dirty="0">
              <a:latin typeface="Times New Roman" pitchFamily="18" charset="0"/>
              <a:ea typeface="Times New Roman"/>
              <a:cs typeface="Times New Roman" pitchFamily="18" charset="0"/>
            </a:endParaRPr>
          </a:p>
          <a:p>
            <a:pPr>
              <a:buFont typeface="Wingdings" pitchFamily="2" charset="2"/>
              <a:buChar char="Ø"/>
            </a:pPr>
            <a:endParaRPr lang="en-GB" sz="2000" dirty="0">
              <a:latin typeface="Times New Roman" pitchFamily="18" charset="0"/>
              <a:ea typeface="Times New Roman"/>
              <a:cs typeface="Times New Roman" pitchFamily="18" charset="0"/>
            </a:endParaRPr>
          </a:p>
          <a:p>
            <a:endParaRPr lang="en-US" dirty="0"/>
          </a:p>
        </p:txBody>
      </p:sp>
    </p:spTree>
    <p:extLst>
      <p:ext uri="{BB962C8B-B14F-4D97-AF65-F5344CB8AC3E}">
        <p14:creationId xmlns:p14="http://schemas.microsoft.com/office/powerpoint/2010/main" val="351579078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5399" y="359229"/>
            <a:ext cx="11379200" cy="758952"/>
          </a:xfrm>
        </p:spPr>
        <p:txBody>
          <a:bodyPr>
            <a:normAutofit fontScale="90000"/>
          </a:bodyPr>
          <a:lstStyle/>
          <a:p>
            <a:pPr algn="ctr" fontAlgn="ctr"/>
            <a:r>
              <a:rPr lang="en-US" dirty="0">
                <a:latin typeface="Times New Roman" pitchFamily="18" charset="0"/>
                <a:cs typeface="Times New Roman" pitchFamily="18" charset="0"/>
              </a:rPr>
              <a:t>IEC TC 82 </a:t>
            </a:r>
            <a:br>
              <a:rPr lang="en-US" dirty="0">
                <a:latin typeface="Times New Roman" pitchFamily="18" charset="0"/>
                <a:cs typeface="Times New Roman" pitchFamily="18" charset="0"/>
              </a:rPr>
            </a:br>
            <a:r>
              <a:rPr lang="en-US" dirty="0">
                <a:latin typeface="Times New Roman" pitchFamily="18" charset="0"/>
                <a:cs typeface="Times New Roman" pitchFamily="18" charset="0"/>
              </a:rPr>
              <a:t>(Solar photovoltaic energy systems)</a:t>
            </a:r>
            <a:br>
              <a:rPr lang="en-US" dirty="0">
                <a:latin typeface="Times New Roman" pitchFamily="18" charset="0"/>
                <a:cs typeface="Times New Roman" pitchFamily="18" charset="0"/>
              </a:rPr>
            </a:br>
            <a:r>
              <a:rPr lang="en-US" dirty="0">
                <a:latin typeface="Times New Roman" pitchFamily="18" charset="0"/>
                <a:cs typeface="Times New Roman" pitchFamily="18" charset="0"/>
              </a:rPr>
              <a:t/>
            </a:r>
            <a:br>
              <a:rPr lang="en-US" dirty="0">
                <a:latin typeface="Times New Roman" pitchFamily="18" charset="0"/>
                <a:cs typeface="Times New Roman" pitchFamily="18" charset="0"/>
              </a:rPr>
            </a:br>
            <a:r>
              <a:rPr lang="en-US" dirty="0">
                <a:latin typeface="Times New Roman" pitchFamily="18" charset="0"/>
                <a:cs typeface="Times New Roman" pitchFamily="18" charset="0"/>
              </a:rPr>
              <a:t/>
            </a:r>
            <a:br>
              <a:rPr lang="en-US" dirty="0">
                <a:latin typeface="Times New Roman" pitchFamily="18" charset="0"/>
                <a:cs typeface="Times New Roman" pitchFamily="18" charset="0"/>
              </a:rPr>
            </a:br>
            <a:r>
              <a:rPr lang="en-US" dirty="0">
                <a:latin typeface="Times New Roman" pitchFamily="18" charset="0"/>
                <a:cs typeface="Times New Roman" pitchFamily="18" charset="0"/>
              </a:rPr>
              <a:t/>
            </a:r>
            <a:br>
              <a:rPr lang="en-US" dirty="0">
                <a:latin typeface="Times New Roman" pitchFamily="18" charset="0"/>
                <a:cs typeface="Times New Roman" pitchFamily="18" charset="0"/>
              </a:rPr>
            </a:br>
            <a:r>
              <a:rPr lang="en-US" dirty="0">
                <a:latin typeface="Times New Roman" pitchFamily="18" charset="0"/>
                <a:cs typeface="Times New Roman" pitchFamily="18" charset="0"/>
              </a:rPr>
              <a:t/>
            </a:r>
            <a:br>
              <a:rPr lang="en-US" dirty="0">
                <a:latin typeface="Times New Roman" pitchFamily="18" charset="0"/>
                <a:cs typeface="Times New Roman" pitchFamily="18" charset="0"/>
              </a:rPr>
            </a:br>
            <a:endParaRPr lang="en-US" dirty="0">
              <a:latin typeface="Times New Roman" pitchFamily="18" charset="0"/>
              <a:cs typeface="Times New Roman" pitchFamily="18" charset="0"/>
            </a:endParaRPr>
          </a:p>
        </p:txBody>
      </p:sp>
      <p:sp>
        <p:nvSpPr>
          <p:cNvPr id="3" name="Content Placeholder 2"/>
          <p:cNvSpPr>
            <a:spLocks noGrp="1"/>
          </p:cNvSpPr>
          <p:nvPr>
            <p:ph idx="1"/>
          </p:nvPr>
        </p:nvSpPr>
        <p:spPr>
          <a:xfrm>
            <a:off x="1154413" y="1935303"/>
            <a:ext cx="8596668" cy="3880773"/>
          </a:xfrm>
        </p:spPr>
        <p:txBody>
          <a:bodyPr>
            <a:normAutofit/>
          </a:bodyPr>
          <a:lstStyle/>
          <a:p>
            <a:r>
              <a:rPr lang="en-US" sz="2400" dirty="0">
                <a:latin typeface="Times New Roman" panose="02020603050405020304" pitchFamily="18" charset="0"/>
                <a:cs typeface="Times New Roman" panose="02020603050405020304" pitchFamily="18" charset="0"/>
              </a:rPr>
              <a:t>Scope - To prepare international standards for systems of photovoltaic conversion of solar energy into electrical energy and for all the elements in the entire photovoltaic energy system. In this context, the concept "photovoltaic energy system" includes the entire field from light input to a photovoltaic cell to and including the interface with the electrical system(s) to which energy is supplied.</a:t>
            </a:r>
          </a:p>
          <a:p>
            <a:r>
              <a:rPr lang="en-US" sz="2400" dirty="0">
                <a:latin typeface="Times New Roman" panose="02020603050405020304" pitchFamily="18" charset="0"/>
                <a:cs typeface="Times New Roman" panose="02020603050405020304" pitchFamily="18" charset="0"/>
              </a:rPr>
              <a:t>“P” membership</a:t>
            </a:r>
          </a:p>
          <a:p>
            <a:r>
              <a:rPr lang="en-US" sz="2400" dirty="0">
                <a:latin typeface="Times New Roman" panose="02020603050405020304" pitchFamily="18" charset="0"/>
                <a:cs typeface="Times New Roman" panose="02020603050405020304" pitchFamily="18" charset="0"/>
              </a:rPr>
              <a:t>Total publication - 126</a:t>
            </a:r>
          </a:p>
        </p:txBody>
      </p:sp>
    </p:spTree>
    <p:extLst>
      <p:ext uri="{BB962C8B-B14F-4D97-AF65-F5344CB8AC3E}">
        <p14:creationId xmlns:p14="http://schemas.microsoft.com/office/powerpoint/2010/main" val="6340730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88064" y="2949889"/>
            <a:ext cx="10151389" cy="2181947"/>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Autofit/>
          </a:bodyPr>
          <a:lstStyle/>
          <a:p>
            <a:pPr algn="ctr" eaLnBrk="1" fontAlgn="auto" hangingPunct="1">
              <a:spcAft>
                <a:spcPts val="0"/>
              </a:spcAft>
              <a:defRPr/>
            </a:pPr>
            <a:r>
              <a:rPr lang="en-IN" sz="5400" dirty="0"/>
              <a:t/>
            </a:r>
            <a:br>
              <a:rPr lang="en-IN" sz="5400" dirty="0"/>
            </a:br>
            <a:r>
              <a:rPr lang="en-IN" sz="5400" dirty="0"/>
              <a:t/>
            </a:r>
            <a:br>
              <a:rPr lang="en-IN" sz="5400" dirty="0"/>
            </a:br>
            <a:r>
              <a:rPr lang="en-IN" sz="4000" b="1" dirty="0">
                <a:latin typeface="Times New Roman" panose="02020603050405020304" pitchFamily="18" charset="0"/>
                <a:cs typeface="Times New Roman" panose="02020603050405020304" pitchFamily="18" charset="0"/>
              </a:rPr>
              <a:t>STANDARDIZATION ON PV MODULES</a:t>
            </a:r>
            <a:endParaRPr lang="en-IN" sz="5400" b="1" dirty="0">
              <a:latin typeface="Times New Roman" panose="02020603050405020304" pitchFamily="18" charset="0"/>
              <a:cs typeface="Times New Roman" panose="02020603050405020304" pitchFamily="18" charset="0"/>
            </a:endParaRPr>
          </a:p>
        </p:txBody>
      </p:sp>
      <p:sp>
        <p:nvSpPr>
          <p:cNvPr id="5123" name="Subtitle 2"/>
          <p:cNvSpPr>
            <a:spLocks noGrp="1"/>
          </p:cNvSpPr>
          <p:nvPr>
            <p:ph type="subTitle" idx="1"/>
          </p:nvPr>
        </p:nvSpPr>
        <p:spPr>
          <a:xfrm>
            <a:off x="1046922" y="3061252"/>
            <a:ext cx="9519478" cy="1161058"/>
          </a:xfrm>
        </p:spPr>
        <p:txBody>
          <a:bodyPr>
            <a:normAutofit/>
          </a:bodyPr>
          <a:lstStyle/>
          <a:p>
            <a:pPr marR="0" algn="ctr" eaLnBrk="1" hangingPunct="1">
              <a:lnSpc>
                <a:spcPct val="90000"/>
              </a:lnSpc>
              <a:defRPr/>
            </a:pPr>
            <a:r>
              <a:rPr lang="en-IN" sz="5400" b="1" dirty="0">
                <a:solidFill>
                  <a:srgbClr val="002060"/>
                </a:solidFill>
                <a:latin typeface="Times New Roman" panose="02020603050405020304" pitchFamily="18" charset="0"/>
                <a:cs typeface="Times New Roman" panose="02020603050405020304" pitchFamily="18" charset="0"/>
              </a:rPr>
              <a:t>Bureau of Indian Standards</a:t>
            </a:r>
          </a:p>
        </p:txBody>
      </p:sp>
      <p:sp>
        <p:nvSpPr>
          <p:cNvPr id="7173" name="Slide Number Placeholder 2"/>
          <p:cNvSpPr>
            <a:spLocks noGrp="1"/>
          </p:cNvSpPr>
          <p:nvPr>
            <p:ph type="sldNum" sz="quarter" idx="12"/>
          </p:nvPr>
        </p:nvSpPr>
        <p:spPr bwMode="auto">
          <a:noFill/>
          <a:ln>
            <a:miter lim="800000"/>
            <a:headEnd/>
            <a:tailEnd/>
          </a:ln>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261CFBE-7B1F-48DC-BF72-86FA17534446}" type="slidenum">
              <a:rPr kumimoji="0" lang="en-US" sz="900" b="0" i="0" u="none" strike="noStrike" kern="1200" cap="none" spc="0" normalizeH="0" baseline="0" noProof="0">
                <a:ln>
                  <a:noFill/>
                </a:ln>
                <a:solidFill>
                  <a:srgbClr val="5FCBEF"/>
                </a:solidFill>
                <a:effectLst/>
                <a:uLnTx/>
                <a:uFillTx/>
                <a:latin typeface="Trebuchet MS" panose="020B0603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US" sz="900" b="0" i="0" u="none" strike="noStrike" kern="1200" cap="none" spc="0" normalizeH="0" baseline="0" noProof="0" dirty="0">
              <a:ln>
                <a:noFill/>
              </a:ln>
              <a:solidFill>
                <a:srgbClr val="5FCBEF"/>
              </a:solidFill>
              <a:effectLst/>
              <a:uLnTx/>
              <a:uFillTx/>
              <a:latin typeface="Trebuchet MS" panose="020B0603020202020204"/>
              <a:ea typeface="+mn-ea"/>
              <a:cs typeface="+mn-cs"/>
            </a:endParaRPr>
          </a:p>
        </p:txBody>
      </p:sp>
      <p:pic>
        <p:nvPicPr>
          <p:cNvPr id="7172" name="Picture 6" descr="Animation1"/>
          <p:cNvPicPr>
            <a:picLocks noChangeAspect="1" noChangeArrowheads="1" noCrop="1"/>
          </p:cNvPicPr>
          <p:nvPr/>
        </p:nvPicPr>
        <p:blipFill>
          <a:blip r:embed="rId3"/>
          <a:srcRect/>
          <a:stretch>
            <a:fillRect/>
          </a:stretch>
        </p:blipFill>
        <p:spPr bwMode="auto">
          <a:xfrm>
            <a:off x="4754059" y="161013"/>
            <a:ext cx="2819400" cy="2541588"/>
          </a:xfrm>
          <a:prstGeom prst="rect">
            <a:avLst/>
          </a:prstGeom>
          <a:noFill/>
          <a:ln w="9525">
            <a:noFill/>
            <a:miter lim="800000"/>
            <a:headEnd/>
            <a:tailEnd/>
          </a:ln>
        </p:spPr>
      </p:pic>
    </p:spTree>
    <p:extLst>
      <p:ext uri="{BB962C8B-B14F-4D97-AF65-F5344CB8AC3E}">
        <p14:creationId xmlns:p14="http://schemas.microsoft.com/office/powerpoint/2010/main" val="1078482699"/>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p:cNvSpPr>
          <p:nvPr>
            <p:ph type="title"/>
          </p:nvPr>
        </p:nvSpPr>
        <p:spPr>
          <a:xfrm>
            <a:off x="2438400" y="381000"/>
            <a:ext cx="8229600" cy="609600"/>
          </a:xfrm>
        </p:spPr>
        <p:txBody>
          <a:bodyPr>
            <a:normAutofit fontScale="90000"/>
          </a:bodyPr>
          <a:lstStyle/>
          <a:p>
            <a:pPr algn="ctr" eaLnBrk="1" fontAlgn="auto" hangingPunct="1">
              <a:spcAft>
                <a:spcPts val="0"/>
              </a:spcAft>
              <a:defRPr/>
            </a:pPr>
            <a:r>
              <a:rPr lang="en-US" sz="3800" b="1" dirty="0">
                <a:latin typeface="Times New Roman" pitchFamily="18" charset="0"/>
                <a:cs typeface="Times New Roman" pitchFamily="18" charset="0"/>
              </a:rPr>
              <a:t>IMPLEMENTATION OF STANDARDS</a:t>
            </a:r>
          </a:p>
        </p:txBody>
      </p:sp>
      <p:sp>
        <p:nvSpPr>
          <p:cNvPr id="24579" name="Rectangle 3"/>
          <p:cNvSpPr>
            <a:spLocks noGrp="1"/>
          </p:cNvSpPr>
          <p:nvPr>
            <p:ph idx="1"/>
          </p:nvPr>
        </p:nvSpPr>
        <p:spPr>
          <a:xfrm>
            <a:off x="1981200" y="1371600"/>
            <a:ext cx="8229600" cy="4540469"/>
          </a:xfrm>
        </p:spPr>
        <p:txBody>
          <a:bodyPr/>
          <a:lstStyle/>
          <a:p>
            <a:pPr eaLnBrk="1" hangingPunct="1">
              <a:buFont typeface="Wingdings" pitchFamily="2" charset="2"/>
              <a:buChar char="Ø"/>
            </a:pPr>
            <a:r>
              <a:rPr lang="en-US" altLang="en-US" sz="2800" dirty="0">
                <a:latin typeface="Times New Roman" pitchFamily="18" charset="0"/>
                <a:cs typeface="Times New Roman" pitchFamily="18" charset="0"/>
              </a:rPr>
              <a:t>Normally standards are voluntary</a:t>
            </a:r>
          </a:p>
          <a:p>
            <a:pPr algn="just" eaLnBrk="1" hangingPunct="1">
              <a:buFont typeface="Wingdings" pitchFamily="2" charset="2"/>
              <a:buChar char="Ø"/>
            </a:pPr>
            <a:r>
              <a:rPr lang="en-US" altLang="en-US" sz="2800" dirty="0">
                <a:latin typeface="Times New Roman" pitchFamily="18" charset="0"/>
                <a:cs typeface="Times New Roman" pitchFamily="18" charset="0"/>
              </a:rPr>
              <a:t>Selected Indian Standards have been made mandatory compliance of BIS Standard mark to protect consumer s’ health and safety.</a:t>
            </a:r>
          </a:p>
          <a:p>
            <a:pPr algn="just" eaLnBrk="1" hangingPunct="1">
              <a:buFont typeface="Wingdings" pitchFamily="2" charset="2"/>
              <a:buChar char="Ø"/>
            </a:pPr>
            <a:r>
              <a:rPr lang="en-IN" altLang="en-US" sz="2800" dirty="0">
                <a:latin typeface="Times New Roman" pitchFamily="18" charset="0"/>
                <a:cs typeface="Times New Roman" pitchFamily="18" charset="0"/>
              </a:rPr>
              <a:t>133 standards are covered under Mandatory certification </a:t>
            </a:r>
          </a:p>
          <a:p>
            <a:pPr algn="just" eaLnBrk="1" hangingPunct="1">
              <a:buFont typeface="Wingdings" pitchFamily="2" charset="2"/>
              <a:buChar char="Ø"/>
            </a:pPr>
            <a:r>
              <a:rPr lang="en-IN" altLang="en-US" sz="2800" dirty="0">
                <a:latin typeface="Times New Roman" pitchFamily="18" charset="0"/>
                <a:cs typeface="Times New Roman" pitchFamily="18" charset="0"/>
              </a:rPr>
              <a:t>50 standards are covered under Compulsory Registration Scheme (of which </a:t>
            </a:r>
            <a:r>
              <a:rPr lang="en-IN" altLang="en-US" sz="2800" b="1" dirty="0">
                <a:latin typeface="Times New Roman" pitchFamily="18" charset="0"/>
                <a:cs typeface="Times New Roman" pitchFamily="18" charset="0"/>
              </a:rPr>
              <a:t>05</a:t>
            </a:r>
            <a:r>
              <a:rPr lang="en-IN" altLang="en-US" sz="2800" dirty="0">
                <a:latin typeface="Times New Roman" pitchFamily="18" charset="0"/>
                <a:cs typeface="Times New Roman" pitchFamily="18" charset="0"/>
              </a:rPr>
              <a:t> are </a:t>
            </a:r>
            <a:r>
              <a:rPr lang="en-US" altLang="en-US" sz="2800" dirty="0">
                <a:latin typeface="Times New Roman" pitchFamily="18" charset="0"/>
                <a:cs typeface="Times New Roman" pitchFamily="18" charset="0"/>
              </a:rPr>
              <a:t>Solar </a:t>
            </a:r>
            <a:r>
              <a:rPr lang="en-US" altLang="en-US" sz="2800" dirty="0" err="1">
                <a:latin typeface="Times New Roman" pitchFamily="18" charset="0"/>
                <a:cs typeface="Times New Roman" pitchFamily="18" charset="0"/>
              </a:rPr>
              <a:t>Photovoltaics</a:t>
            </a:r>
            <a:r>
              <a:rPr lang="en-US" altLang="en-US" sz="2800" dirty="0">
                <a:latin typeface="Times New Roman" pitchFamily="18" charset="0"/>
                <a:cs typeface="Times New Roman" pitchFamily="18" charset="0"/>
              </a:rPr>
              <a:t>, Systems, Devices and Components</a:t>
            </a:r>
            <a:r>
              <a:rPr lang="en-IN" altLang="en-US" sz="2800" dirty="0">
                <a:latin typeface="Times New Roman" pitchFamily="18" charset="0"/>
                <a:cs typeface="Times New Roman" pitchFamily="18" charset="0"/>
              </a:rPr>
              <a:t>)</a:t>
            </a:r>
            <a:endParaRPr lang="en-US" altLang="en-US" sz="2800" dirty="0">
              <a:latin typeface="Times New Roman" pitchFamily="18" charset="0"/>
              <a:cs typeface="Times New Roman" pitchFamily="18" charset="0"/>
            </a:endParaRPr>
          </a:p>
          <a:p>
            <a:pPr eaLnBrk="1" hangingPunct="1">
              <a:buFont typeface="Wingdings 2" pitchFamily="18" charset="2"/>
              <a:buNone/>
            </a:pPr>
            <a:endParaRPr lang="en-US" altLang="en-US" dirty="0"/>
          </a:p>
        </p:txBody>
      </p:sp>
      <p:sp>
        <p:nvSpPr>
          <p:cNvPr id="24581" name="Slide Number Placeholder 1"/>
          <p:cNvSpPr>
            <a:spLocks noGrp="1"/>
          </p:cNvSpPr>
          <p:nvPr>
            <p:ph type="sldNum" sz="quarter" idx="12"/>
          </p:nvPr>
        </p:nvSpPr>
        <p:spPr bwMode="auto">
          <a:noFill/>
          <a:ln>
            <a:miter lim="800000"/>
            <a:headEnd/>
            <a:tailEnd/>
          </a:ln>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BA55C4D-8FE9-4A87-BAD2-88A264DBA841}" type="slidenum">
              <a:rPr kumimoji="0" lang="en-US" sz="900" b="0" i="0" u="none" strike="noStrike" kern="1200" cap="none" spc="0" normalizeH="0" baseline="0" noProof="0">
                <a:ln>
                  <a:noFill/>
                </a:ln>
                <a:solidFill>
                  <a:srgbClr val="5FCBEF"/>
                </a:solidFill>
                <a:effectLst/>
                <a:uLnTx/>
                <a:uFillTx/>
                <a:latin typeface="Trebuchet MS" panose="020B0603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0" lang="en-US" sz="900" b="0" i="0" u="none" strike="noStrike" kern="1200" cap="none" spc="0" normalizeH="0" baseline="0" noProof="0">
              <a:ln>
                <a:noFill/>
              </a:ln>
              <a:solidFill>
                <a:srgbClr val="5FCBEF"/>
              </a:solidFill>
              <a:effectLst/>
              <a:uLnTx/>
              <a:uFillTx/>
              <a:latin typeface="Trebuchet MS" panose="020B0603020202020204"/>
              <a:ea typeface="+mn-ea"/>
              <a:cs typeface="+mn-cs"/>
            </a:endParaRPr>
          </a:p>
        </p:txBody>
      </p:sp>
      <p:pic>
        <p:nvPicPr>
          <p:cNvPr id="6" name="Picture 6" descr="Animation1"/>
          <p:cNvPicPr>
            <a:picLocks noChangeAspect="1" noChangeArrowheads="1" noCrop="1"/>
          </p:cNvPicPr>
          <p:nvPr/>
        </p:nvPicPr>
        <p:blipFill>
          <a:blip r:embed="rId2"/>
          <a:srcRect/>
          <a:stretch>
            <a:fillRect/>
          </a:stretch>
        </p:blipFill>
        <p:spPr bwMode="auto">
          <a:xfrm>
            <a:off x="10715297" y="362607"/>
            <a:ext cx="1143000" cy="1030288"/>
          </a:xfrm>
          <a:prstGeom prst="rect">
            <a:avLst/>
          </a:prstGeom>
          <a:noFill/>
          <a:ln w="9525">
            <a:noFill/>
            <a:miter lim="800000"/>
            <a:headEnd/>
            <a:tailEnd/>
          </a:ln>
        </p:spPr>
      </p:pic>
    </p:spTree>
    <p:extLst>
      <p:ext uri="{BB962C8B-B14F-4D97-AF65-F5344CB8AC3E}">
        <p14:creationId xmlns:p14="http://schemas.microsoft.com/office/powerpoint/2010/main" val="1996429047"/>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71437"/>
            <a:ext cx="12191999" cy="1182416"/>
          </a:xfrm>
        </p:spPr>
        <p:txBody>
          <a:bodyPr>
            <a:noAutofit/>
          </a:bodyPr>
          <a:lstStyle/>
          <a:p>
            <a:r>
              <a:rPr lang="en-US" sz="2800" b="1" dirty="0">
                <a:solidFill>
                  <a:schemeClr val="tx1"/>
                </a:solidFill>
                <a:latin typeface="Times New Roman" pitchFamily="18" charset="0"/>
                <a:cs typeface="Times New Roman" pitchFamily="18" charset="0"/>
              </a:rPr>
              <a:t>05 ISSs notified under Solar </a:t>
            </a:r>
            <a:r>
              <a:rPr lang="en-US" sz="2800" b="1" dirty="0" err="1">
                <a:solidFill>
                  <a:schemeClr val="tx1"/>
                </a:solidFill>
                <a:latin typeface="Times New Roman" pitchFamily="18" charset="0"/>
                <a:cs typeface="Times New Roman" pitchFamily="18" charset="0"/>
              </a:rPr>
              <a:t>Photovoltaics</a:t>
            </a:r>
            <a:r>
              <a:rPr lang="en-US" sz="2800" b="1" dirty="0">
                <a:solidFill>
                  <a:schemeClr val="tx1"/>
                </a:solidFill>
                <a:latin typeface="Times New Roman" pitchFamily="18" charset="0"/>
                <a:cs typeface="Times New Roman" pitchFamily="18" charset="0"/>
              </a:rPr>
              <a:t> Systems, Devices and Component Goods (Requirement for Compulsory Registration Order), 2017 by MNRE </a:t>
            </a:r>
          </a:p>
        </p:txBody>
      </p:sp>
      <p:sp>
        <p:nvSpPr>
          <p:cNvPr id="3" name="Content Placeholder 2"/>
          <p:cNvSpPr>
            <a:spLocks noGrp="1"/>
          </p:cNvSpPr>
          <p:nvPr>
            <p:ph idx="1"/>
          </p:nvPr>
        </p:nvSpPr>
        <p:spPr>
          <a:xfrm>
            <a:off x="966787" y="985838"/>
            <a:ext cx="10515600" cy="5872162"/>
          </a:xfrm>
        </p:spPr>
        <p:txBody>
          <a:bodyPr/>
          <a:lstStyle/>
          <a:p>
            <a:r>
              <a:rPr lang="en-US" dirty="0"/>
              <a:t>T</a:t>
            </a:r>
          </a:p>
        </p:txBody>
      </p:sp>
      <p:graphicFrame>
        <p:nvGraphicFramePr>
          <p:cNvPr id="5" name="Table 4"/>
          <p:cNvGraphicFramePr>
            <a:graphicFrameLocks noGrp="1"/>
          </p:cNvGraphicFramePr>
          <p:nvPr>
            <p:extLst>
              <p:ext uri="{D42A27DB-BD31-4B8C-83A1-F6EECF244321}">
                <p14:modId xmlns:p14="http://schemas.microsoft.com/office/powerpoint/2010/main" val="4119744252"/>
              </p:ext>
            </p:extLst>
          </p:nvPr>
        </p:nvGraphicFramePr>
        <p:xfrm>
          <a:off x="0" y="1253853"/>
          <a:ext cx="12192000" cy="6518548"/>
        </p:xfrm>
        <a:graphic>
          <a:graphicData uri="http://schemas.openxmlformats.org/drawingml/2006/table">
            <a:tbl>
              <a:tblPr firstRow="1" firstCol="1" bandRow="1">
                <a:tableStyleId>{5C22544A-7EE6-4342-B048-85BDC9FD1C3A}</a:tableStyleId>
              </a:tblPr>
              <a:tblGrid>
                <a:gridCol w="4324939">
                  <a:extLst>
                    <a:ext uri="{9D8B030D-6E8A-4147-A177-3AD203B41FA5}">
                      <a16:colId xmlns:a16="http://schemas.microsoft.com/office/drawing/2014/main" val="20000"/>
                    </a:ext>
                  </a:extLst>
                </a:gridCol>
                <a:gridCol w="7867061">
                  <a:extLst>
                    <a:ext uri="{9D8B030D-6E8A-4147-A177-3AD203B41FA5}">
                      <a16:colId xmlns:a16="http://schemas.microsoft.com/office/drawing/2014/main" val="20001"/>
                    </a:ext>
                  </a:extLst>
                </a:gridCol>
              </a:tblGrid>
              <a:tr h="673625">
                <a:tc>
                  <a:txBody>
                    <a:bodyPr/>
                    <a:lstStyle/>
                    <a:p>
                      <a:pPr algn="ctr">
                        <a:lnSpc>
                          <a:spcPct val="107000"/>
                        </a:lnSpc>
                        <a:spcAft>
                          <a:spcPts val="0"/>
                        </a:spcAft>
                      </a:pPr>
                      <a:r>
                        <a:rPr lang="en-US" sz="1600" dirty="0">
                          <a:effectLst/>
                          <a:latin typeface="Times New Roman" panose="02020603050405020304" pitchFamily="18" charset="0"/>
                          <a:cs typeface="Times New Roman" panose="02020603050405020304" pitchFamily="18" charset="0"/>
                        </a:rPr>
                        <a:t>Indian Standard</a:t>
                      </a:r>
                      <a:endParaRPr lang="en-US"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US" sz="1600" dirty="0">
                          <a:effectLst/>
                          <a:latin typeface="Times New Roman" panose="02020603050405020304" pitchFamily="18" charset="0"/>
                          <a:cs typeface="Times New Roman" panose="02020603050405020304" pitchFamily="18" charset="0"/>
                        </a:rPr>
                        <a:t>Name of Product</a:t>
                      </a:r>
                      <a:endParaRPr lang="en-US"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0"/>
                  </a:ext>
                </a:extLst>
              </a:tr>
              <a:tr h="1133997">
                <a:tc>
                  <a:txBody>
                    <a:bodyPr/>
                    <a:lstStyle/>
                    <a:p>
                      <a:r>
                        <a:rPr lang="nl-NL" dirty="0">
                          <a:latin typeface="Times New Roman" panose="02020603050405020304" pitchFamily="18" charset="0"/>
                          <a:cs typeface="Times New Roman" panose="02020603050405020304" pitchFamily="18" charset="0"/>
                        </a:rPr>
                        <a:t>IS 14286</a:t>
                      </a:r>
                      <a:br>
                        <a:rPr lang="nl-NL" dirty="0">
                          <a:latin typeface="Times New Roman" panose="02020603050405020304" pitchFamily="18" charset="0"/>
                          <a:cs typeface="Times New Roman" panose="02020603050405020304" pitchFamily="18" charset="0"/>
                        </a:rPr>
                      </a:br>
                      <a:r>
                        <a:rPr lang="nl-NL" dirty="0">
                          <a:latin typeface="Times New Roman" panose="02020603050405020304" pitchFamily="18" charset="0"/>
                          <a:cs typeface="Times New Roman" panose="02020603050405020304" pitchFamily="18" charset="0"/>
                        </a:rPr>
                        <a:t>IS/IEC 61730 -1</a:t>
                      </a:r>
                      <a:br>
                        <a:rPr lang="nl-NL" dirty="0">
                          <a:latin typeface="Times New Roman" panose="02020603050405020304" pitchFamily="18" charset="0"/>
                          <a:cs typeface="Times New Roman" panose="02020603050405020304" pitchFamily="18" charset="0"/>
                        </a:rPr>
                      </a:br>
                      <a:r>
                        <a:rPr lang="nl-NL" dirty="0">
                          <a:latin typeface="Times New Roman" panose="02020603050405020304" pitchFamily="18" charset="0"/>
                          <a:cs typeface="Times New Roman" panose="02020603050405020304" pitchFamily="18" charset="0"/>
                        </a:rPr>
                        <a:t>IS/IEC 61730 -2</a:t>
                      </a:r>
                    </a:p>
                  </a:txBody>
                  <a:tcPr anchor="ctr"/>
                </a:tc>
                <a:tc>
                  <a:txBody>
                    <a:bodyPr/>
                    <a:lstStyle/>
                    <a:p>
                      <a:r>
                        <a:rPr lang="en-US" dirty="0">
                          <a:latin typeface="Times New Roman" panose="02020603050405020304" pitchFamily="18" charset="0"/>
                          <a:cs typeface="Times New Roman" panose="02020603050405020304" pitchFamily="18" charset="0"/>
                        </a:rPr>
                        <a:t>Crystalline Silicon Terrestrial Photovoltaic (PV) modules – Design Qualification And Type Approval</a:t>
                      </a:r>
                    </a:p>
                  </a:txBody>
                  <a:tcPr anchor="ctr"/>
                </a:tc>
                <a:extLst>
                  <a:ext uri="{0D108BD9-81ED-4DB2-BD59-A6C34878D82A}">
                    <a16:rowId xmlns:a16="http://schemas.microsoft.com/office/drawing/2014/main" val="10001"/>
                  </a:ext>
                </a:extLst>
              </a:tr>
              <a:tr h="1315314">
                <a:tc>
                  <a:txBody>
                    <a:bodyPr/>
                    <a:lstStyle/>
                    <a:p>
                      <a:r>
                        <a:rPr lang="nl-NL" dirty="0">
                          <a:latin typeface="Times New Roman" panose="02020603050405020304" pitchFamily="18" charset="0"/>
                          <a:cs typeface="Times New Roman" panose="02020603050405020304" pitchFamily="18" charset="0"/>
                        </a:rPr>
                        <a:t>IS 16077</a:t>
                      </a:r>
                      <a:br>
                        <a:rPr lang="nl-NL" dirty="0">
                          <a:latin typeface="Times New Roman" panose="02020603050405020304" pitchFamily="18" charset="0"/>
                          <a:cs typeface="Times New Roman" panose="02020603050405020304" pitchFamily="18" charset="0"/>
                        </a:rPr>
                      </a:br>
                      <a:r>
                        <a:rPr lang="nl-NL" dirty="0">
                          <a:latin typeface="Times New Roman" panose="02020603050405020304" pitchFamily="18" charset="0"/>
                          <a:cs typeface="Times New Roman" panose="02020603050405020304" pitchFamily="18" charset="0"/>
                        </a:rPr>
                        <a:t>IS/IEC 61730 -1</a:t>
                      </a:r>
                      <a:br>
                        <a:rPr lang="nl-NL" dirty="0">
                          <a:latin typeface="Times New Roman" panose="02020603050405020304" pitchFamily="18" charset="0"/>
                          <a:cs typeface="Times New Roman" panose="02020603050405020304" pitchFamily="18" charset="0"/>
                        </a:rPr>
                      </a:br>
                      <a:r>
                        <a:rPr lang="nl-NL" dirty="0">
                          <a:latin typeface="Times New Roman" panose="02020603050405020304" pitchFamily="18" charset="0"/>
                          <a:cs typeface="Times New Roman" panose="02020603050405020304" pitchFamily="18" charset="0"/>
                        </a:rPr>
                        <a:t>IS/IEC 61730 -2</a:t>
                      </a:r>
                    </a:p>
                  </a:txBody>
                  <a:tcPr anchor="ctr"/>
                </a:tc>
                <a:tc>
                  <a:txBody>
                    <a:bodyPr/>
                    <a:lstStyle/>
                    <a:p>
                      <a:r>
                        <a:rPr lang="en-US" dirty="0">
                          <a:latin typeface="Times New Roman" panose="02020603050405020304" pitchFamily="18" charset="0"/>
                          <a:cs typeface="Times New Roman" panose="02020603050405020304" pitchFamily="18" charset="0"/>
                        </a:rPr>
                        <a:t>Thin-Film Terrestrial Photovoltaic (PV) Modules – Design Qualification and Type Approval</a:t>
                      </a:r>
                    </a:p>
                  </a:txBody>
                  <a:tcPr anchor="ctr"/>
                </a:tc>
                <a:extLst>
                  <a:ext uri="{0D108BD9-81ED-4DB2-BD59-A6C34878D82A}">
                    <a16:rowId xmlns:a16="http://schemas.microsoft.com/office/drawing/2014/main" val="10002"/>
                  </a:ext>
                </a:extLst>
              </a:tr>
              <a:tr h="1315314">
                <a:tc>
                  <a:txBody>
                    <a:bodyPr/>
                    <a:lstStyle/>
                    <a:p>
                      <a:r>
                        <a:rPr lang="en-US" dirty="0">
                          <a:latin typeface="Times New Roman" panose="02020603050405020304" pitchFamily="18" charset="0"/>
                          <a:cs typeface="Times New Roman" panose="02020603050405020304" pitchFamily="18" charset="0"/>
                        </a:rPr>
                        <a:t>IS 16221 (Part 2)</a:t>
                      </a:r>
                    </a:p>
                  </a:txBody>
                  <a:tcPr anchor="ctr"/>
                </a:tc>
                <a:tc>
                  <a:txBody>
                    <a:bodyPr/>
                    <a:lstStyle/>
                    <a:p>
                      <a:r>
                        <a:rPr lang="en-US" dirty="0">
                          <a:latin typeface="Times New Roman" panose="02020603050405020304" pitchFamily="18" charset="0"/>
                          <a:cs typeface="Times New Roman" panose="02020603050405020304" pitchFamily="18" charset="0"/>
                        </a:rPr>
                        <a:t>Safety of Power Converters for Use in Photovoltaic Power Systems Part 2-Particular Requirements for Inverters</a:t>
                      </a:r>
                    </a:p>
                  </a:txBody>
                  <a:tcPr anchor="ctr"/>
                </a:tc>
                <a:extLst>
                  <a:ext uri="{0D108BD9-81ED-4DB2-BD59-A6C34878D82A}">
                    <a16:rowId xmlns:a16="http://schemas.microsoft.com/office/drawing/2014/main" val="10003"/>
                  </a:ext>
                </a:extLst>
              </a:tr>
              <a:tr h="1315314">
                <a:tc>
                  <a:txBody>
                    <a:bodyPr/>
                    <a:lstStyle/>
                    <a:p>
                      <a:r>
                        <a:rPr lang="en-US" dirty="0">
                          <a:latin typeface="Times New Roman" panose="02020603050405020304" pitchFamily="18" charset="0"/>
                          <a:cs typeface="Times New Roman" panose="02020603050405020304" pitchFamily="18" charset="0"/>
                        </a:rPr>
                        <a:t>IS 16169</a:t>
                      </a:r>
                    </a:p>
                  </a:txBody>
                  <a:tcPr anchor="ctr"/>
                </a:tc>
                <a:tc>
                  <a:txBody>
                    <a:bodyPr/>
                    <a:lstStyle/>
                    <a:p>
                      <a:r>
                        <a:rPr lang="en-US" dirty="0">
                          <a:latin typeface="Times New Roman" panose="02020603050405020304" pitchFamily="18" charset="0"/>
                          <a:cs typeface="Times New Roman" panose="02020603050405020304" pitchFamily="18" charset="0"/>
                        </a:rPr>
                        <a:t>Test Procedure of Islanding Prevention Measures for Utility-Interconnected Photovoltaic Inverters</a:t>
                      </a:r>
                    </a:p>
                  </a:txBody>
                  <a:tcPr anchor="ctr"/>
                </a:tc>
                <a:extLst>
                  <a:ext uri="{0D108BD9-81ED-4DB2-BD59-A6C34878D82A}">
                    <a16:rowId xmlns:a16="http://schemas.microsoft.com/office/drawing/2014/main" val="10004"/>
                  </a:ext>
                </a:extLst>
              </a:tr>
              <a:tr h="764984">
                <a:tc>
                  <a:txBody>
                    <a:bodyPr/>
                    <a:lstStyle/>
                    <a:p>
                      <a:r>
                        <a:rPr lang="en-US" dirty="0"/>
                        <a:t>IS 16270</a:t>
                      </a:r>
                    </a:p>
                  </a:txBody>
                  <a:tcPr anchor="ctr"/>
                </a:tc>
                <a:tc>
                  <a:txBody>
                    <a:bodyPr/>
                    <a:lstStyle/>
                    <a:p>
                      <a:r>
                        <a:rPr lang="en-US" dirty="0"/>
                        <a:t>Secondary Cells and Batteries for Solar Photovoltaic Application General-Requirements and Methods of Test</a:t>
                      </a:r>
                    </a:p>
                  </a:txBody>
                  <a:tcPr anchor="ct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390073400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p:cNvSpPr>
            <a:spLocks noGrp="1"/>
          </p:cNvSpPr>
          <p:nvPr>
            <p:ph type="title"/>
          </p:nvPr>
        </p:nvSpPr>
        <p:spPr>
          <a:xfrm>
            <a:off x="609600" y="247650"/>
            <a:ext cx="10972800" cy="666750"/>
          </a:xfrm>
        </p:spPr>
        <p:txBody>
          <a:bodyPr/>
          <a:lstStyle/>
          <a:p>
            <a:pPr algn="ctr" eaLnBrk="1" hangingPunct="1"/>
            <a:r>
              <a:rPr lang="en-IN" altLang="en-US" sz="3200" b="1" dirty="0">
                <a:latin typeface="Times New Roman" pitchFamily="18" charset="0"/>
                <a:cs typeface="Times New Roman" pitchFamily="18" charset="0"/>
              </a:rPr>
              <a:t>COMPULSORY REGISTRATION ORDER</a:t>
            </a:r>
          </a:p>
        </p:txBody>
      </p:sp>
      <p:sp>
        <p:nvSpPr>
          <p:cNvPr id="3" name="Content Placeholder 2"/>
          <p:cNvSpPr>
            <a:spLocks noGrp="1"/>
          </p:cNvSpPr>
          <p:nvPr>
            <p:ph idx="1"/>
          </p:nvPr>
        </p:nvSpPr>
        <p:spPr>
          <a:xfrm>
            <a:off x="812800" y="1690255"/>
            <a:ext cx="7264400" cy="5043054"/>
          </a:xfrm>
        </p:spPr>
        <p:txBody>
          <a:bodyPr rtlCol="0">
            <a:normAutofit/>
          </a:bodyPr>
          <a:lstStyle/>
          <a:p>
            <a:pPr eaLnBrk="1" fontAlgn="auto" hangingPunct="1">
              <a:spcAft>
                <a:spcPts val="0"/>
              </a:spcAft>
              <a:buFont typeface="Wingdings 3" charset="2"/>
              <a:buChar char=""/>
              <a:defRPr/>
            </a:pPr>
            <a:r>
              <a:rPr lang="en-US" sz="2800" dirty="0">
                <a:solidFill>
                  <a:schemeClr val="tx1">
                    <a:lumMod val="75000"/>
                    <a:lumOff val="25000"/>
                  </a:schemeClr>
                </a:solidFill>
                <a:latin typeface="Times New Roman" pitchFamily="18" charset="0"/>
                <a:cs typeface="Times New Roman" pitchFamily="18" charset="0"/>
              </a:rPr>
              <a:t>Mandates Registration with BIS for the notified goods: </a:t>
            </a:r>
          </a:p>
          <a:p>
            <a:pPr marL="641350" lvl="2" indent="0" algn="just" eaLnBrk="1" fontAlgn="auto" hangingPunct="1">
              <a:spcAft>
                <a:spcPts val="0"/>
              </a:spcAft>
              <a:buFont typeface="Wingdings 2" panose="05020102010507070707" pitchFamily="18" charset="2"/>
              <a:buNone/>
              <a:defRPr/>
            </a:pPr>
            <a:r>
              <a:rPr lang="en-IN" sz="2800" dirty="0">
                <a:solidFill>
                  <a:schemeClr val="accent1">
                    <a:lumMod val="75000"/>
                  </a:schemeClr>
                </a:solidFill>
                <a:latin typeface="Times New Roman" pitchFamily="18" charset="0"/>
                <a:cs typeface="Times New Roman" pitchFamily="18" charset="0"/>
              </a:rPr>
              <a:t>No person shall </a:t>
            </a:r>
            <a:r>
              <a:rPr lang="en-IN" sz="2800" b="1" dirty="0">
                <a:solidFill>
                  <a:schemeClr val="accent1">
                    <a:lumMod val="75000"/>
                  </a:schemeClr>
                </a:solidFill>
                <a:latin typeface="Times New Roman" pitchFamily="18" charset="0"/>
                <a:cs typeface="Times New Roman" pitchFamily="18" charset="0"/>
              </a:rPr>
              <a:t>manufacture</a:t>
            </a:r>
            <a:r>
              <a:rPr lang="en-IN" sz="2800" dirty="0">
                <a:solidFill>
                  <a:schemeClr val="accent1">
                    <a:lumMod val="75000"/>
                  </a:schemeClr>
                </a:solidFill>
                <a:latin typeface="Times New Roman" pitchFamily="18" charset="0"/>
                <a:cs typeface="Times New Roman" pitchFamily="18" charset="0"/>
              </a:rPr>
              <a:t> or </a:t>
            </a:r>
            <a:r>
              <a:rPr lang="en-IN" sz="2800" b="1" dirty="0">
                <a:solidFill>
                  <a:schemeClr val="accent1">
                    <a:lumMod val="75000"/>
                  </a:schemeClr>
                </a:solidFill>
                <a:latin typeface="Times New Roman" pitchFamily="18" charset="0"/>
                <a:cs typeface="Times New Roman" pitchFamily="18" charset="0"/>
              </a:rPr>
              <a:t>store</a:t>
            </a:r>
            <a:r>
              <a:rPr lang="en-IN" sz="2800" dirty="0">
                <a:solidFill>
                  <a:schemeClr val="accent1">
                    <a:lumMod val="75000"/>
                  </a:schemeClr>
                </a:solidFill>
                <a:latin typeface="Times New Roman" pitchFamily="18" charset="0"/>
                <a:cs typeface="Times New Roman" pitchFamily="18" charset="0"/>
              </a:rPr>
              <a:t> for </a:t>
            </a:r>
            <a:r>
              <a:rPr lang="en-IN" sz="2800" b="1" dirty="0">
                <a:solidFill>
                  <a:schemeClr val="accent1">
                    <a:lumMod val="75000"/>
                  </a:schemeClr>
                </a:solidFill>
                <a:latin typeface="Times New Roman" pitchFamily="18" charset="0"/>
                <a:cs typeface="Times New Roman" pitchFamily="18" charset="0"/>
              </a:rPr>
              <a:t>sale, import, sell </a:t>
            </a:r>
            <a:r>
              <a:rPr lang="en-IN" sz="2800" dirty="0">
                <a:solidFill>
                  <a:schemeClr val="accent1">
                    <a:lumMod val="75000"/>
                  </a:schemeClr>
                </a:solidFill>
                <a:latin typeface="Times New Roman" pitchFamily="18" charset="0"/>
                <a:cs typeface="Times New Roman" pitchFamily="18" charset="0"/>
              </a:rPr>
              <a:t>or </a:t>
            </a:r>
            <a:r>
              <a:rPr lang="en-IN" sz="2800" b="1" dirty="0">
                <a:solidFill>
                  <a:schemeClr val="accent1">
                    <a:lumMod val="75000"/>
                  </a:schemeClr>
                </a:solidFill>
                <a:latin typeface="Times New Roman" pitchFamily="18" charset="0"/>
                <a:cs typeface="Times New Roman" pitchFamily="18" charset="0"/>
              </a:rPr>
              <a:t>distribute </a:t>
            </a:r>
            <a:r>
              <a:rPr lang="en-IN" sz="2800" dirty="0">
                <a:solidFill>
                  <a:schemeClr val="accent1">
                    <a:lumMod val="75000"/>
                  </a:schemeClr>
                </a:solidFill>
                <a:latin typeface="Times New Roman" pitchFamily="18" charset="0"/>
                <a:cs typeface="Times New Roman" pitchFamily="18" charset="0"/>
              </a:rPr>
              <a:t>Goods which do not conform to the specified Standard and do not </a:t>
            </a:r>
            <a:r>
              <a:rPr lang="en-IN" sz="2800" b="1" dirty="0">
                <a:solidFill>
                  <a:schemeClr val="accent1">
                    <a:lumMod val="75000"/>
                  </a:schemeClr>
                </a:solidFill>
                <a:latin typeface="Times New Roman" pitchFamily="18" charset="0"/>
                <a:cs typeface="Times New Roman" pitchFamily="18" charset="0"/>
              </a:rPr>
              <a:t>bear</a:t>
            </a:r>
            <a:r>
              <a:rPr lang="en-IN" sz="2800" dirty="0">
                <a:solidFill>
                  <a:schemeClr val="accent1">
                    <a:lumMod val="75000"/>
                  </a:schemeClr>
                </a:solidFill>
                <a:latin typeface="Times New Roman" pitchFamily="18" charset="0"/>
                <a:cs typeface="Times New Roman" pitchFamily="18" charset="0"/>
              </a:rPr>
              <a:t> the </a:t>
            </a:r>
            <a:r>
              <a:rPr lang="en-IN" sz="2800" b="1" dirty="0">
                <a:solidFill>
                  <a:schemeClr val="accent1">
                    <a:lumMod val="75000"/>
                  </a:schemeClr>
                </a:solidFill>
                <a:latin typeface="Times New Roman" pitchFamily="18" charset="0"/>
                <a:cs typeface="Times New Roman" pitchFamily="18" charset="0"/>
              </a:rPr>
              <a:t>standard mark/word </a:t>
            </a:r>
            <a:r>
              <a:rPr lang="en-IN" sz="2800" dirty="0">
                <a:solidFill>
                  <a:schemeClr val="accent1">
                    <a:lumMod val="75000"/>
                  </a:schemeClr>
                </a:solidFill>
                <a:latin typeface="Times New Roman" pitchFamily="18" charset="0"/>
                <a:cs typeface="Times New Roman" pitchFamily="18" charset="0"/>
              </a:rPr>
              <a:t>“ Self declaration – conforming to IS ” on such Goods after obtaining Registration from BIS</a:t>
            </a:r>
          </a:p>
          <a:p>
            <a:pPr eaLnBrk="1" fontAlgn="auto" hangingPunct="1">
              <a:spcAft>
                <a:spcPts val="0"/>
              </a:spcAft>
              <a:buFont typeface="Wingdings 3" charset="2"/>
              <a:buChar char=""/>
              <a:defRPr/>
            </a:pPr>
            <a:endParaRPr lang="en-IN" sz="1800" dirty="0">
              <a:solidFill>
                <a:schemeClr val="tx1">
                  <a:lumMod val="75000"/>
                  <a:lumOff val="25000"/>
                </a:schemeClr>
              </a:solidFill>
            </a:endParaRPr>
          </a:p>
        </p:txBody>
      </p:sp>
      <p:pic>
        <p:nvPicPr>
          <p:cNvPr id="4" name="Picture 3">
            <a:extLst>
              <a:ext uri="{FF2B5EF4-FFF2-40B4-BE49-F238E27FC236}">
                <a16:creationId xmlns:a16="http://schemas.microsoft.com/office/drawing/2014/main" id="{AB33CAEC-5280-4C59-873F-7C60425FA4D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97981" y="1690255"/>
            <a:ext cx="3962400" cy="3962400"/>
          </a:xfrm>
          <a:prstGeom prst="rect">
            <a:avLst/>
          </a:prstGeom>
        </p:spPr>
      </p:pic>
    </p:spTree>
    <p:extLst>
      <p:ext uri="{BB962C8B-B14F-4D97-AF65-F5344CB8AC3E}">
        <p14:creationId xmlns:p14="http://schemas.microsoft.com/office/powerpoint/2010/main" val="220733494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58948" y="169817"/>
            <a:ext cx="10468864" cy="1828800"/>
          </a:xfrm>
        </p:spPr>
        <p:txBody>
          <a:bodyPr>
            <a:normAutofit/>
          </a:bodyPr>
          <a:lstStyle/>
          <a:p>
            <a:pPr algn="ctr"/>
            <a:r>
              <a:rPr lang="en-US" sz="4800" b="1" dirty="0">
                <a:latin typeface="Times New Roman" pitchFamily="18" charset="0"/>
                <a:cs typeface="Times New Roman" pitchFamily="18" charset="0"/>
              </a:rPr>
              <a:t>PENALTY FOR CONTRAVENTION</a:t>
            </a:r>
          </a:p>
        </p:txBody>
      </p:sp>
      <p:sp>
        <p:nvSpPr>
          <p:cNvPr id="3" name="Subtitle 2"/>
          <p:cNvSpPr>
            <a:spLocks noGrp="1"/>
          </p:cNvSpPr>
          <p:nvPr>
            <p:ph type="subTitle" idx="1"/>
          </p:nvPr>
        </p:nvSpPr>
        <p:spPr>
          <a:xfrm>
            <a:off x="881016" y="2679897"/>
            <a:ext cx="10472928" cy="3407394"/>
          </a:xfrm>
        </p:spPr>
        <p:txBody>
          <a:bodyPr>
            <a:normAutofit/>
          </a:bodyPr>
          <a:lstStyle/>
          <a:p>
            <a:pPr algn="l">
              <a:buFont typeface="Wingdings" pitchFamily="2" charset="2"/>
              <a:buChar char="Ø"/>
            </a:pPr>
            <a:r>
              <a:rPr lang="en-US" sz="3200" b="1" cap="none" dirty="0">
                <a:latin typeface="Times New Roman" pitchFamily="18" charset="0"/>
                <a:cs typeface="Times New Roman" pitchFamily="18" charset="0"/>
              </a:rPr>
              <a:t>Imprisonment</a:t>
            </a:r>
            <a:r>
              <a:rPr lang="en-US" sz="3200" cap="none" dirty="0">
                <a:latin typeface="Times New Roman" pitchFamily="18" charset="0"/>
                <a:cs typeface="Times New Roman" pitchFamily="18" charset="0"/>
              </a:rPr>
              <a:t> for a term which may extend up to </a:t>
            </a:r>
            <a:r>
              <a:rPr lang="en-US" sz="3200" b="1" cap="none" dirty="0">
                <a:latin typeface="Times New Roman" pitchFamily="18" charset="0"/>
                <a:cs typeface="Times New Roman" pitchFamily="18" charset="0"/>
              </a:rPr>
              <a:t>two years</a:t>
            </a:r>
            <a:r>
              <a:rPr lang="en-US" sz="3200" cap="none" dirty="0">
                <a:latin typeface="Times New Roman" pitchFamily="18" charset="0"/>
                <a:cs typeface="Times New Roman" pitchFamily="18" charset="0"/>
              </a:rPr>
              <a:t>, or </a:t>
            </a:r>
          </a:p>
          <a:p>
            <a:pPr algn="l">
              <a:buFont typeface="Wingdings" pitchFamily="2" charset="2"/>
              <a:buChar char="Ø"/>
            </a:pPr>
            <a:r>
              <a:rPr lang="en-US" sz="3200" b="1" cap="none" dirty="0">
                <a:latin typeface="Times New Roman" pitchFamily="18" charset="0"/>
                <a:cs typeface="Times New Roman" pitchFamily="18" charset="0"/>
              </a:rPr>
              <a:t>Fine</a:t>
            </a:r>
            <a:r>
              <a:rPr lang="en-US" sz="3200" cap="none" dirty="0">
                <a:latin typeface="Times New Roman" pitchFamily="18" charset="0"/>
                <a:cs typeface="Times New Roman" pitchFamily="18" charset="0"/>
              </a:rPr>
              <a:t>  - </a:t>
            </a:r>
            <a:r>
              <a:rPr lang="en-US" sz="3200" b="1" cap="none" dirty="0">
                <a:latin typeface="Times New Roman" pitchFamily="18" charset="0"/>
                <a:cs typeface="Times New Roman" pitchFamily="18" charset="0"/>
              </a:rPr>
              <a:t>two </a:t>
            </a:r>
            <a:r>
              <a:rPr lang="en-US" sz="3200" b="1" cap="none" dirty="0" err="1">
                <a:latin typeface="Times New Roman" pitchFamily="18" charset="0"/>
                <a:cs typeface="Times New Roman" pitchFamily="18" charset="0"/>
              </a:rPr>
              <a:t>lakh</a:t>
            </a:r>
            <a:r>
              <a:rPr lang="en-US" sz="3200" b="1" cap="none" dirty="0">
                <a:latin typeface="Times New Roman" pitchFamily="18" charset="0"/>
                <a:cs typeface="Times New Roman" pitchFamily="18" charset="0"/>
              </a:rPr>
              <a:t> </a:t>
            </a:r>
            <a:r>
              <a:rPr lang="en-US" sz="3200" cap="none" dirty="0">
                <a:latin typeface="Times New Roman" pitchFamily="18" charset="0"/>
                <a:cs typeface="Times New Roman" pitchFamily="18" charset="0"/>
              </a:rPr>
              <a:t>rupees for the first contravention and five </a:t>
            </a:r>
            <a:r>
              <a:rPr lang="en-US" sz="3200" cap="none" dirty="0" err="1">
                <a:latin typeface="Times New Roman" pitchFamily="18" charset="0"/>
                <a:cs typeface="Times New Roman" pitchFamily="18" charset="0"/>
              </a:rPr>
              <a:t>lakh</a:t>
            </a:r>
            <a:r>
              <a:rPr lang="en-US" sz="3200" cap="none" dirty="0">
                <a:latin typeface="Times New Roman" pitchFamily="18" charset="0"/>
                <a:cs typeface="Times New Roman" pitchFamily="18" charset="0"/>
              </a:rPr>
              <a:t> rupees for subsequent contraventions, extending up to </a:t>
            </a:r>
            <a:r>
              <a:rPr lang="en-US" sz="3200" b="1" cap="none" dirty="0">
                <a:latin typeface="Times New Roman" pitchFamily="18" charset="0"/>
                <a:cs typeface="Times New Roman" pitchFamily="18" charset="0"/>
              </a:rPr>
              <a:t>ten times </a:t>
            </a:r>
            <a:r>
              <a:rPr lang="en-US" sz="3200" cap="none" dirty="0">
                <a:latin typeface="Times New Roman" pitchFamily="18" charset="0"/>
                <a:cs typeface="Times New Roman" pitchFamily="18" charset="0"/>
              </a:rPr>
              <a:t>the value of goods or articles produced or sold or offered to be sold or affixed or applied with a standard mark </a:t>
            </a:r>
          </a:p>
          <a:p>
            <a:pPr algn="l">
              <a:buFont typeface="Wingdings" pitchFamily="2" charset="2"/>
              <a:buChar char="Ø"/>
            </a:pPr>
            <a:endParaRPr lang="en-US" dirty="0"/>
          </a:p>
        </p:txBody>
      </p:sp>
    </p:spTree>
    <p:extLst>
      <p:ext uri="{BB962C8B-B14F-4D97-AF65-F5344CB8AC3E}">
        <p14:creationId xmlns:p14="http://schemas.microsoft.com/office/powerpoint/2010/main" val="187870029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1506" name="Title 1"/>
          <p:cNvSpPr>
            <a:spLocks noGrp="1"/>
          </p:cNvSpPr>
          <p:nvPr>
            <p:ph type="title"/>
          </p:nvPr>
        </p:nvSpPr>
        <p:spPr>
          <a:xfrm>
            <a:off x="2049682" y="451945"/>
            <a:ext cx="8229600" cy="1143000"/>
          </a:xfrm>
        </p:spPr>
        <p:txBody>
          <a:bodyPr>
            <a:normAutofit/>
          </a:bodyPr>
          <a:lstStyle/>
          <a:p>
            <a:pPr algn="ctr"/>
            <a:endParaRPr lang="en-US" sz="5400" b="1" dirty="0">
              <a:solidFill>
                <a:schemeClr val="tx1"/>
              </a:solidFill>
              <a:latin typeface="Times New Roman" pitchFamily="18" charset="0"/>
              <a:cs typeface="Times New Roman" pitchFamily="18" charset="0"/>
            </a:endParaRPr>
          </a:p>
        </p:txBody>
      </p:sp>
      <p:pic>
        <p:nvPicPr>
          <p:cNvPr id="4" name="Picture 6" descr="Animation1"/>
          <p:cNvPicPr>
            <a:picLocks noChangeAspect="1" noChangeArrowheads="1" noCrop="1"/>
          </p:cNvPicPr>
          <p:nvPr/>
        </p:nvPicPr>
        <p:blipFill>
          <a:blip r:embed="rId2"/>
          <a:srcRect/>
          <a:stretch>
            <a:fillRect/>
          </a:stretch>
        </p:blipFill>
        <p:spPr bwMode="auto">
          <a:xfrm>
            <a:off x="10166130" y="-1245477"/>
            <a:ext cx="1143000" cy="1030288"/>
          </a:xfrm>
          <a:prstGeom prst="rect">
            <a:avLst/>
          </a:prstGeom>
          <a:noFill/>
          <a:ln w="9525">
            <a:noFill/>
            <a:miter lim="800000"/>
            <a:headEnd/>
            <a:tailEnd/>
          </a:ln>
        </p:spPr>
      </p:pic>
      <p:sp>
        <p:nvSpPr>
          <p:cNvPr id="8194" name="AutoShape 2" descr="Related image"/>
          <p:cNvSpPr>
            <a:spLocks noChangeAspect="1" noChangeArrowheads="1"/>
          </p:cNvSpPr>
          <p:nvPr/>
        </p:nvSpPr>
        <p:spPr bwMode="auto">
          <a:xfrm>
            <a:off x="155575" y="-2262188"/>
            <a:ext cx="5734050" cy="4714876"/>
          </a:xfrm>
          <a:prstGeom prst="rect">
            <a:avLst/>
          </a:prstGeom>
          <a:noFill/>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rebuchet MS" panose="020B0603020202020204"/>
              <a:ea typeface="+mn-ea"/>
              <a:cs typeface="+mn-cs"/>
            </a:endParaRPr>
          </a:p>
        </p:txBody>
      </p:sp>
      <p:pic>
        <p:nvPicPr>
          <p:cNvPr id="6" name="Picture 5" descr="sol1.jpg"/>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418605133"/>
      </p:ext>
    </p:extLst>
  </p:cSld>
  <p:clrMapOvr>
    <a:overrideClrMapping bg1="lt1" tx1="dk1" bg2="lt2" tx2="dk2" accent1="accent1" accent2="accent2" accent3="accent3" accent4="accent4" accent5="accent5" accent6="accent6" hlink="hlink" folHlink="folHlink"/>
  </p:clrMapOvr>
  <p:transition spd="med">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4813773" y="2178997"/>
            <a:ext cx="6962376" cy="1639689"/>
          </a:xfrm>
        </p:spPr>
        <p:txBody>
          <a:bodyPr/>
          <a:lstStyle/>
          <a:p>
            <a:r>
              <a:rPr lang="en-US" sz="3200" b="1" dirty="0"/>
              <a:t>Application of Combined - Accelerated Stress Testing for Evaluating Durability of PV Modules</a:t>
            </a:r>
            <a:endParaRPr lang="en-US" b="1" dirty="0"/>
          </a:p>
        </p:txBody>
      </p:sp>
      <p:sp>
        <p:nvSpPr>
          <p:cNvPr id="3" name="Text Placeholder 2"/>
          <p:cNvSpPr>
            <a:spLocks noGrp="1"/>
          </p:cNvSpPr>
          <p:nvPr>
            <p:ph type="body" sz="quarter" idx="11"/>
          </p:nvPr>
        </p:nvSpPr>
        <p:spPr>
          <a:xfrm>
            <a:off x="109928" y="4328632"/>
            <a:ext cx="9596416" cy="2107611"/>
          </a:xfrm>
        </p:spPr>
        <p:txBody>
          <a:bodyPr/>
          <a:lstStyle/>
          <a:p>
            <a:pPr>
              <a:lnSpc>
                <a:spcPts val="2000"/>
              </a:lnSpc>
              <a:spcBef>
                <a:spcPts val="267"/>
              </a:spcBef>
            </a:pPr>
            <a:r>
              <a:rPr lang="en-US" sz="1867" b="1" dirty="0"/>
              <a:t>Peter Hacke,  Michael Owen-Bellini, David Miller, Michael Kempe, Dana </a:t>
            </a:r>
            <a:r>
              <a:rPr lang="en-US" sz="1867" b="1" dirty="0" err="1"/>
              <a:t>Sulas</a:t>
            </a:r>
            <a:r>
              <a:rPr lang="en-US" sz="1867" b="1" dirty="0"/>
              <a:t>-Kern, Derek </a:t>
            </a:r>
            <a:r>
              <a:rPr lang="en-US" sz="1867" b="1" dirty="0" err="1"/>
              <a:t>Holsapple</a:t>
            </a:r>
            <a:r>
              <a:rPr lang="en-US" sz="1867" b="1" dirty="0"/>
              <a:t>, Michel Woodhouse: National Renewable Energy Laboratory</a:t>
            </a:r>
          </a:p>
          <a:p>
            <a:r>
              <a:rPr lang="en-US" sz="1867" b="1" dirty="0"/>
              <a:t>Sergiu Spataru : DTU </a:t>
            </a:r>
            <a:r>
              <a:rPr lang="en-US" sz="1867" b="1" dirty="0" err="1"/>
              <a:t>Fotonik</a:t>
            </a:r>
            <a:endParaRPr lang="en-US" sz="1867" b="1" dirty="0"/>
          </a:p>
          <a:p>
            <a:r>
              <a:rPr lang="en-US" sz="1867" b="1" dirty="0"/>
              <a:t>Stefan </a:t>
            </a:r>
            <a:r>
              <a:rPr lang="en-US" sz="1867" b="1" dirty="0" err="1"/>
              <a:t>Mitterhofer</a:t>
            </a:r>
            <a:r>
              <a:rPr lang="en-US" sz="1867" b="1" dirty="0"/>
              <a:t>, Marko </a:t>
            </a:r>
            <a:r>
              <a:rPr lang="en-US" sz="1867" b="1" dirty="0" err="1"/>
              <a:t>Jankovec</a:t>
            </a:r>
            <a:r>
              <a:rPr lang="en-US" sz="1867" b="1" dirty="0"/>
              <a:t>, Marko Topič : University of Ljubljana </a:t>
            </a:r>
          </a:p>
          <a:p>
            <a:r>
              <a:rPr lang="en-US" sz="1867" b="1" dirty="0"/>
              <a:t>Wei Luo : SERIS  - National University of Singapore</a:t>
            </a:r>
          </a:p>
          <a:p>
            <a:r>
              <a:rPr lang="en-US" sz="1867" b="1" dirty="0"/>
              <a:t>Tadanori </a:t>
            </a:r>
            <a:r>
              <a:rPr lang="en-US" sz="1867" b="1" dirty="0" err="1"/>
              <a:t>Tanahashi</a:t>
            </a:r>
            <a:r>
              <a:rPr lang="en-US" sz="1867" b="1" dirty="0"/>
              <a:t>: National Institute of Advanced Industrial Science and Technology (AIST)</a:t>
            </a:r>
            <a:endParaRPr lang="en-US" dirty="0"/>
          </a:p>
        </p:txBody>
      </p:sp>
      <p:sp>
        <p:nvSpPr>
          <p:cNvPr id="4" name="TextBox 3">
            <a:extLst>
              <a:ext uri="{FF2B5EF4-FFF2-40B4-BE49-F238E27FC236}">
                <a16:creationId xmlns:a16="http://schemas.microsoft.com/office/drawing/2014/main" id="{7552427E-33CB-FC41-8101-B904EDC81C14}"/>
              </a:ext>
            </a:extLst>
          </p:cNvPr>
          <p:cNvSpPr txBox="1"/>
          <p:nvPr/>
        </p:nvSpPr>
        <p:spPr>
          <a:xfrm>
            <a:off x="1718216" y="6436244"/>
            <a:ext cx="9681240" cy="461665"/>
          </a:xfrm>
          <a:prstGeom prst="rect">
            <a:avLst/>
          </a:prstGeom>
          <a:noFill/>
        </p:spPr>
        <p:txBody>
          <a:bodyPr wrap="none" rtlCol="0">
            <a:spAutoFit/>
          </a:bodyPr>
          <a:lstStyle/>
          <a:p>
            <a:pPr defTabSz="609585"/>
            <a:r>
              <a:rPr lang="en-US" sz="2400" b="1" dirty="0">
                <a:solidFill>
                  <a:srgbClr val="FFFFFF"/>
                </a:solidFill>
                <a:latin typeface="Calibri"/>
              </a:rPr>
              <a:t>Workshop on Clean Energy: Advancing Growth of PV Development in India</a:t>
            </a:r>
            <a:endParaRPr lang="en-US" sz="2400" dirty="0">
              <a:solidFill>
                <a:srgbClr val="FFFFFF"/>
              </a:solidFill>
              <a:latin typeface="Calibri"/>
            </a:endParaRPr>
          </a:p>
        </p:txBody>
      </p:sp>
    </p:spTree>
    <p:extLst>
      <p:ext uri="{BB962C8B-B14F-4D97-AF65-F5344CB8AC3E}">
        <p14:creationId xmlns:p14="http://schemas.microsoft.com/office/powerpoint/2010/main" val="2840508037"/>
      </p:ext>
    </p:extLst>
  </p:cSld>
  <p:clrMapOvr>
    <a:masterClrMapping/>
  </p:clrMapOvr>
  <mc:AlternateContent xmlns:mc="http://schemas.openxmlformats.org/markup-compatibility/2006" xmlns:p14="http://schemas.microsoft.com/office/powerpoint/2010/main">
    <mc:Choice Requires="p14">
      <p:transition spd="slow" p14:dur="2000" advTm="7626"/>
    </mc:Choice>
    <mc:Fallback xmlns="">
      <p:transition spd="slow" advTm="7626"/>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52B961-EA1B-654F-ABC8-5BB861D63B99}"/>
              </a:ext>
            </a:extLst>
          </p:cNvPr>
          <p:cNvSpPr>
            <a:spLocks noGrp="1"/>
          </p:cNvSpPr>
          <p:nvPr>
            <p:ph type="title"/>
          </p:nvPr>
        </p:nvSpPr>
        <p:spPr/>
        <p:txBody>
          <a:bodyPr/>
          <a:lstStyle/>
          <a:p>
            <a:r>
              <a:rPr lang="en-US" dirty="0"/>
              <a:t>Overview</a:t>
            </a:r>
          </a:p>
        </p:txBody>
      </p:sp>
      <p:sp>
        <p:nvSpPr>
          <p:cNvPr id="7" name="Content Placeholder 2">
            <a:extLst>
              <a:ext uri="{FF2B5EF4-FFF2-40B4-BE49-F238E27FC236}">
                <a16:creationId xmlns:a16="http://schemas.microsoft.com/office/drawing/2014/main" id="{BB08C374-0554-5B4F-B189-7A58E6E336AB}"/>
              </a:ext>
            </a:extLst>
          </p:cNvPr>
          <p:cNvSpPr>
            <a:spLocks noGrp="1"/>
          </p:cNvSpPr>
          <p:nvPr>
            <p:ph idx="1"/>
          </p:nvPr>
        </p:nvSpPr>
        <p:spPr>
          <a:xfrm>
            <a:off x="609600" y="1773689"/>
            <a:ext cx="10972800" cy="4352475"/>
          </a:xfrm>
        </p:spPr>
        <p:txBody>
          <a:bodyPr>
            <a:normAutofit lnSpcReduction="10000"/>
          </a:bodyPr>
          <a:lstStyle/>
          <a:p>
            <a:pPr>
              <a:buFont typeface="Wingdings" pitchFamily="2" charset="2"/>
              <a:buChar char="q"/>
            </a:pPr>
            <a:r>
              <a:rPr lang="en-US" dirty="0"/>
              <a:t>Motivation</a:t>
            </a:r>
          </a:p>
          <a:p>
            <a:pPr>
              <a:buFont typeface="Wingdings" pitchFamily="2" charset="2"/>
              <a:buChar char="q"/>
            </a:pPr>
            <a:r>
              <a:rPr lang="en-US" dirty="0"/>
              <a:t>Experiment</a:t>
            </a:r>
          </a:p>
          <a:p>
            <a:pPr>
              <a:buFont typeface="Wingdings" pitchFamily="2" charset="2"/>
              <a:buChar char="q"/>
            </a:pPr>
            <a:r>
              <a:rPr lang="en-US" dirty="0"/>
              <a:t>Results</a:t>
            </a:r>
          </a:p>
          <a:p>
            <a:pPr lvl="1">
              <a:buFont typeface="Wingdings" pitchFamily="2" charset="2"/>
              <a:buChar char="q"/>
            </a:pPr>
            <a:r>
              <a:rPr lang="en-US" dirty="0"/>
              <a:t>Degradation modes</a:t>
            </a:r>
          </a:p>
          <a:p>
            <a:pPr lvl="1">
              <a:buFont typeface="Wingdings" pitchFamily="2" charset="2"/>
              <a:buChar char="q"/>
            </a:pPr>
            <a:r>
              <a:rPr lang="en-US" dirty="0"/>
              <a:t>Analysis</a:t>
            </a:r>
          </a:p>
          <a:p>
            <a:pPr>
              <a:buFont typeface="Wingdings" pitchFamily="2" charset="2"/>
              <a:buChar char="q"/>
            </a:pPr>
            <a:r>
              <a:rPr lang="en-US" dirty="0"/>
              <a:t>Costing</a:t>
            </a:r>
          </a:p>
          <a:p>
            <a:pPr>
              <a:buFont typeface="Wingdings" pitchFamily="2" charset="2"/>
              <a:buChar char="q"/>
            </a:pPr>
            <a:r>
              <a:rPr lang="en-US" dirty="0"/>
              <a:t>Acceleration factors</a:t>
            </a:r>
          </a:p>
          <a:p>
            <a:pPr>
              <a:buFont typeface="Wingdings" pitchFamily="2" charset="2"/>
              <a:buChar char="q"/>
            </a:pPr>
            <a:r>
              <a:rPr lang="en-US" dirty="0"/>
              <a:t>Wrap-up</a:t>
            </a:r>
          </a:p>
        </p:txBody>
      </p:sp>
      <p:sp>
        <p:nvSpPr>
          <p:cNvPr id="13" name="Slide Number Placeholder 12">
            <a:extLst>
              <a:ext uri="{FF2B5EF4-FFF2-40B4-BE49-F238E27FC236}">
                <a16:creationId xmlns:a16="http://schemas.microsoft.com/office/drawing/2014/main" id="{92077CCE-A94F-464A-A4E9-23F80301FB7B}"/>
              </a:ext>
            </a:extLst>
          </p:cNvPr>
          <p:cNvSpPr>
            <a:spLocks noGrp="1"/>
          </p:cNvSpPr>
          <p:nvPr>
            <p:ph type="sldNum" sz="quarter" idx="12"/>
          </p:nvPr>
        </p:nvSpPr>
        <p:spPr/>
        <p:txBody>
          <a:bodyPr/>
          <a:lstStyle/>
          <a:p>
            <a:pPr defTabSz="609585"/>
            <a:r>
              <a:rPr lang="en-US" dirty="0">
                <a:solidFill>
                  <a:srgbClr val="333333"/>
                </a:solidFill>
                <a:latin typeface="Calibri"/>
              </a:rPr>
              <a:t>1</a:t>
            </a:r>
          </a:p>
        </p:txBody>
      </p:sp>
    </p:spTree>
    <p:extLst>
      <p:ext uri="{BB962C8B-B14F-4D97-AF65-F5344CB8AC3E}">
        <p14:creationId xmlns:p14="http://schemas.microsoft.com/office/powerpoint/2010/main" val="3954514050"/>
      </p:ext>
    </p:extLst>
  </p:cSld>
  <p:clrMapOvr>
    <a:masterClrMapping/>
  </p:clrMapOvr>
  <mc:AlternateContent xmlns:mc="http://schemas.openxmlformats.org/markup-compatibility/2006" xmlns:p14="http://schemas.microsoft.com/office/powerpoint/2010/main">
    <mc:Choice Requires="p14">
      <p:transition spd="slow" p14:dur="2000" advTm="2410"/>
    </mc:Choice>
    <mc:Fallback xmlns="">
      <p:transition spd="slow" advTm="2410"/>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52B961-EA1B-654F-ABC8-5BB861D63B99}"/>
              </a:ext>
            </a:extLst>
          </p:cNvPr>
          <p:cNvSpPr>
            <a:spLocks noGrp="1"/>
          </p:cNvSpPr>
          <p:nvPr>
            <p:ph type="title"/>
          </p:nvPr>
        </p:nvSpPr>
        <p:spPr/>
        <p:txBody>
          <a:bodyPr/>
          <a:lstStyle/>
          <a:p>
            <a:r>
              <a:rPr lang="en-US" dirty="0"/>
              <a:t>Overview</a:t>
            </a:r>
          </a:p>
        </p:txBody>
      </p:sp>
      <p:sp>
        <p:nvSpPr>
          <p:cNvPr id="12" name="Content Placeholder 2">
            <a:extLst>
              <a:ext uri="{FF2B5EF4-FFF2-40B4-BE49-F238E27FC236}">
                <a16:creationId xmlns:a16="http://schemas.microsoft.com/office/drawing/2014/main" id="{83A51533-78A1-9E47-A550-B67A06F949E7}"/>
              </a:ext>
            </a:extLst>
          </p:cNvPr>
          <p:cNvSpPr>
            <a:spLocks noGrp="1"/>
          </p:cNvSpPr>
          <p:nvPr>
            <p:ph idx="1"/>
          </p:nvPr>
        </p:nvSpPr>
        <p:spPr>
          <a:xfrm>
            <a:off x="609600" y="1773689"/>
            <a:ext cx="10972800" cy="4352475"/>
          </a:xfrm>
        </p:spPr>
        <p:txBody>
          <a:bodyPr>
            <a:normAutofit lnSpcReduction="10000"/>
          </a:bodyPr>
          <a:lstStyle/>
          <a:p>
            <a:pPr>
              <a:buFont typeface="Wingdings" pitchFamily="2" charset="2"/>
              <a:buChar char="q"/>
            </a:pPr>
            <a:r>
              <a:rPr lang="en-US" b="1" dirty="0"/>
              <a:t>Motivation</a:t>
            </a:r>
          </a:p>
          <a:p>
            <a:pPr>
              <a:buFont typeface="Wingdings" pitchFamily="2" charset="2"/>
              <a:buChar char="q"/>
            </a:pPr>
            <a:r>
              <a:rPr lang="en-US" dirty="0"/>
              <a:t>Experiment</a:t>
            </a:r>
          </a:p>
          <a:p>
            <a:pPr>
              <a:buFont typeface="Wingdings" pitchFamily="2" charset="2"/>
              <a:buChar char="q"/>
            </a:pPr>
            <a:r>
              <a:rPr lang="en-US" dirty="0"/>
              <a:t>Results</a:t>
            </a:r>
          </a:p>
          <a:p>
            <a:pPr lvl="1">
              <a:buFont typeface="Wingdings" pitchFamily="2" charset="2"/>
              <a:buChar char="q"/>
            </a:pPr>
            <a:r>
              <a:rPr lang="en-US" dirty="0"/>
              <a:t>Degradation modes</a:t>
            </a:r>
          </a:p>
          <a:p>
            <a:pPr lvl="1">
              <a:buFont typeface="Wingdings" pitchFamily="2" charset="2"/>
              <a:buChar char="q"/>
            </a:pPr>
            <a:r>
              <a:rPr lang="en-US" dirty="0"/>
              <a:t>Analysis</a:t>
            </a:r>
          </a:p>
          <a:p>
            <a:pPr>
              <a:buFont typeface="Wingdings" pitchFamily="2" charset="2"/>
              <a:buChar char="q"/>
            </a:pPr>
            <a:r>
              <a:rPr lang="en-US" dirty="0"/>
              <a:t>Costing</a:t>
            </a:r>
          </a:p>
          <a:p>
            <a:pPr>
              <a:buFont typeface="Wingdings" pitchFamily="2" charset="2"/>
              <a:buChar char="q"/>
            </a:pPr>
            <a:r>
              <a:rPr lang="en-US" dirty="0"/>
              <a:t>Acceleration factors</a:t>
            </a:r>
          </a:p>
          <a:p>
            <a:pPr>
              <a:buFont typeface="Wingdings" pitchFamily="2" charset="2"/>
              <a:buChar char="q"/>
            </a:pPr>
            <a:r>
              <a:rPr lang="en-US" dirty="0"/>
              <a:t>Wrap-up</a:t>
            </a:r>
          </a:p>
        </p:txBody>
      </p:sp>
      <p:sp>
        <p:nvSpPr>
          <p:cNvPr id="18" name="Slide Number Placeholder 17">
            <a:extLst>
              <a:ext uri="{FF2B5EF4-FFF2-40B4-BE49-F238E27FC236}">
                <a16:creationId xmlns:a16="http://schemas.microsoft.com/office/drawing/2014/main" id="{CC29A5E0-9570-2F41-BA6A-E2F42FD5393B}"/>
              </a:ext>
            </a:extLst>
          </p:cNvPr>
          <p:cNvSpPr>
            <a:spLocks noGrp="1"/>
          </p:cNvSpPr>
          <p:nvPr>
            <p:ph type="sldNum" sz="quarter" idx="12"/>
          </p:nvPr>
        </p:nvSpPr>
        <p:spPr/>
        <p:txBody>
          <a:bodyPr/>
          <a:lstStyle/>
          <a:p>
            <a:pPr defTabSz="609585"/>
            <a:r>
              <a:rPr lang="en-US" dirty="0">
                <a:solidFill>
                  <a:srgbClr val="333333"/>
                </a:solidFill>
                <a:latin typeface="Calibri"/>
              </a:rPr>
              <a:t>2</a:t>
            </a:r>
          </a:p>
        </p:txBody>
      </p:sp>
    </p:spTree>
    <p:extLst>
      <p:ext uri="{BB962C8B-B14F-4D97-AF65-F5344CB8AC3E}">
        <p14:creationId xmlns:p14="http://schemas.microsoft.com/office/powerpoint/2010/main" val="3067666714"/>
      </p:ext>
    </p:extLst>
  </p:cSld>
  <p:clrMapOvr>
    <a:masterClrMapping/>
  </p:clrMapOvr>
  <mc:AlternateContent xmlns:mc="http://schemas.openxmlformats.org/markup-compatibility/2006" xmlns:p14="http://schemas.microsoft.com/office/powerpoint/2010/main">
    <mc:Choice Requires="p14">
      <p:transition spd="slow" p14:dur="2000" advTm="2415"/>
    </mc:Choice>
    <mc:Fallback xmlns="">
      <p:transition spd="slow" advTm="2415"/>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6">
            <a:extLst>
              <a:ext uri="{FF2B5EF4-FFF2-40B4-BE49-F238E27FC236}">
                <a16:creationId xmlns:a16="http://schemas.microsoft.com/office/drawing/2014/main" id="{C10B4575-2D33-8F4B-B446-9F104FF892EE}"/>
              </a:ext>
            </a:extLst>
          </p:cNvPr>
          <p:cNvSpPr txBox="1">
            <a:spLocks/>
          </p:cNvSpPr>
          <p:nvPr/>
        </p:nvSpPr>
        <p:spPr>
          <a:xfrm>
            <a:off x="812258" y="1278189"/>
            <a:ext cx="10733809" cy="570459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304792" indent="-304792" defTabSz="1219170">
              <a:spcBef>
                <a:spcPts val="1333"/>
              </a:spcBef>
            </a:pPr>
            <a:r>
              <a:rPr lang="en-US" sz="2000" b="1" dirty="0">
                <a:solidFill>
                  <a:srgbClr val="333333"/>
                </a:solidFill>
                <a:latin typeface="Calibri"/>
              </a:rPr>
              <a:t>Numerous field failures seen in modules that pass qualification testing (IEC 61215)</a:t>
            </a:r>
          </a:p>
          <a:p>
            <a:pPr marL="914377" lvl="1" indent="-304792" defTabSz="1219170">
              <a:spcBef>
                <a:spcPts val="667"/>
              </a:spcBef>
            </a:pPr>
            <a:r>
              <a:rPr lang="en-US" sz="1800" dirty="0">
                <a:solidFill>
                  <a:srgbClr val="333333"/>
                </a:solidFill>
                <a:latin typeface="Calibri"/>
              </a:rPr>
              <a:t>We create mechanism-specific tests only after the failure mode has been found in the field</a:t>
            </a:r>
          </a:p>
          <a:p>
            <a:pPr marL="304792" indent="-304792" defTabSz="1219170">
              <a:spcBef>
                <a:spcPts val="1333"/>
              </a:spcBef>
            </a:pPr>
            <a:r>
              <a:rPr lang="en-US" sz="2000" b="1" dirty="0">
                <a:solidFill>
                  <a:srgbClr val="333333"/>
                </a:solidFill>
                <a:latin typeface="Calibri"/>
              </a:rPr>
              <a:t>Numerous parallel tests getting time consuming and expensive</a:t>
            </a:r>
          </a:p>
          <a:p>
            <a:pPr marL="304792" indent="-304792" defTabSz="1219170">
              <a:spcBef>
                <a:spcPts val="1333"/>
              </a:spcBef>
            </a:pPr>
            <a:r>
              <a:rPr lang="en-US" sz="2000" b="1" dirty="0">
                <a:solidFill>
                  <a:srgbClr val="333333"/>
                </a:solidFill>
                <a:latin typeface="Calibri"/>
              </a:rPr>
              <a:t>Stakeholders considering buying into new technologies, materials, and designs incur residual risk, increasing LCOE</a:t>
            </a:r>
          </a:p>
          <a:p>
            <a:pPr marL="914377" lvl="1" indent="-304792" defTabSz="1219170">
              <a:spcBef>
                <a:spcPts val="667"/>
              </a:spcBef>
            </a:pPr>
            <a:r>
              <a:rPr lang="en-US" sz="2000" dirty="0">
                <a:solidFill>
                  <a:srgbClr val="333333"/>
                </a:solidFill>
                <a:latin typeface="Calibri"/>
              </a:rPr>
              <a:t>Risk of new designs/materials (like PERC, n-PERT)</a:t>
            </a:r>
          </a:p>
          <a:p>
            <a:pPr marL="914377" lvl="1" indent="-304792" defTabSz="1219170">
              <a:spcBef>
                <a:spcPts val="667"/>
              </a:spcBef>
            </a:pPr>
            <a:r>
              <a:rPr lang="en-US" sz="2000" dirty="0">
                <a:solidFill>
                  <a:srgbClr val="333333"/>
                </a:solidFill>
                <a:latin typeface="Calibri"/>
              </a:rPr>
              <a:t>Risk from incremental changes (like going to thinner cells)</a:t>
            </a:r>
          </a:p>
          <a:p>
            <a:pPr marL="914377" lvl="1" indent="-304792" defTabSz="1219170">
              <a:spcBef>
                <a:spcPts val="667"/>
              </a:spcBef>
            </a:pPr>
            <a:r>
              <a:rPr lang="en-US" sz="2000" dirty="0">
                <a:solidFill>
                  <a:srgbClr val="333333"/>
                </a:solidFill>
                <a:latin typeface="Calibri"/>
              </a:rPr>
              <a:t>Risks from failure of critical parts (like an edge seal for moisture-sensitive PV cells)</a:t>
            </a:r>
          </a:p>
          <a:p>
            <a:pPr marL="304792" indent="-304792" defTabSz="1219170">
              <a:spcBef>
                <a:spcPts val="1333"/>
              </a:spcBef>
            </a:pPr>
            <a:r>
              <a:rPr lang="en-US" sz="2000" b="1" dirty="0">
                <a:solidFill>
                  <a:srgbClr val="333333"/>
                </a:solidFill>
                <a:latin typeface="Calibri"/>
              </a:rPr>
              <a:t>PV module reliability standards – more objectivity is sought</a:t>
            </a:r>
          </a:p>
          <a:p>
            <a:pPr marL="914377" lvl="1" indent="-304792" defTabSz="1219170">
              <a:spcBef>
                <a:spcPts val="667"/>
              </a:spcBef>
            </a:pPr>
            <a:r>
              <a:rPr lang="en-US" sz="1800" dirty="0">
                <a:solidFill>
                  <a:srgbClr val="333333"/>
                </a:solidFill>
                <a:latin typeface="Calibri"/>
              </a:rPr>
              <a:t>Subject and limited to interest of those seeking to initiate the standards</a:t>
            </a:r>
          </a:p>
          <a:p>
            <a:pPr marL="914377" lvl="1" indent="-304792" defTabSz="1219170">
              <a:spcBef>
                <a:spcPts val="667"/>
              </a:spcBef>
            </a:pPr>
            <a:r>
              <a:rPr lang="en-US" sz="1800" dirty="0">
                <a:solidFill>
                  <a:srgbClr val="333333"/>
                </a:solidFill>
                <a:latin typeface="Calibri"/>
              </a:rPr>
              <a:t>Only move forward when all of industry understands and can solve the degradation mode</a:t>
            </a:r>
          </a:p>
          <a:p>
            <a:pPr marL="304792" indent="-304792" defTabSz="1219170">
              <a:spcBef>
                <a:spcPts val="1333"/>
              </a:spcBef>
            </a:pPr>
            <a:r>
              <a:rPr lang="en-US" sz="2000" b="1" dirty="0">
                <a:solidFill>
                  <a:srgbClr val="333333"/>
                </a:solidFill>
                <a:latin typeface="Calibri"/>
              </a:rPr>
              <a:t>$US Billion industry.  Risks as well as benefits of progress are substantial</a:t>
            </a:r>
          </a:p>
          <a:p>
            <a:pPr marL="304792" indent="-304792" defTabSz="1219170">
              <a:spcBef>
                <a:spcPts val="1333"/>
              </a:spcBef>
            </a:pPr>
            <a:r>
              <a:rPr lang="en-US" sz="2000" b="1" dirty="0">
                <a:solidFill>
                  <a:srgbClr val="333333"/>
                </a:solidFill>
                <a:latin typeface="Calibri"/>
              </a:rPr>
              <a:t>Addressing this, differing PV testing paradigm required</a:t>
            </a:r>
            <a:r>
              <a:rPr lang="en-US" sz="1800" b="1" dirty="0">
                <a:solidFill>
                  <a:srgbClr val="333333"/>
                </a:solidFill>
                <a:latin typeface="Calibri"/>
              </a:rPr>
              <a:t>    </a:t>
            </a:r>
          </a:p>
        </p:txBody>
      </p:sp>
      <p:sp>
        <p:nvSpPr>
          <p:cNvPr id="6" name="Title 1">
            <a:extLst>
              <a:ext uri="{FF2B5EF4-FFF2-40B4-BE49-F238E27FC236}">
                <a16:creationId xmlns:a16="http://schemas.microsoft.com/office/drawing/2014/main" id="{8EB678E5-6405-614C-88D4-1E9718FDAD13}"/>
              </a:ext>
            </a:extLst>
          </p:cNvPr>
          <p:cNvSpPr>
            <a:spLocks noGrp="1"/>
          </p:cNvSpPr>
          <p:nvPr>
            <p:ph type="title"/>
          </p:nvPr>
        </p:nvSpPr>
        <p:spPr>
          <a:xfrm>
            <a:off x="342901" y="1"/>
            <a:ext cx="11468100" cy="876300"/>
          </a:xfrm>
        </p:spPr>
        <p:txBody>
          <a:bodyPr/>
          <a:lstStyle/>
          <a:p>
            <a:r>
              <a:rPr lang="en-US" dirty="0"/>
              <a:t>Purpose for being</a:t>
            </a:r>
          </a:p>
        </p:txBody>
      </p:sp>
      <p:sp>
        <p:nvSpPr>
          <p:cNvPr id="10" name="Slide Number Placeholder 9">
            <a:extLst>
              <a:ext uri="{FF2B5EF4-FFF2-40B4-BE49-F238E27FC236}">
                <a16:creationId xmlns:a16="http://schemas.microsoft.com/office/drawing/2014/main" id="{1E42F55E-2189-EC4E-BF33-53E6D9D9AFA5}"/>
              </a:ext>
            </a:extLst>
          </p:cNvPr>
          <p:cNvSpPr>
            <a:spLocks noGrp="1"/>
          </p:cNvSpPr>
          <p:nvPr>
            <p:ph type="sldNum" sz="quarter" idx="12"/>
          </p:nvPr>
        </p:nvSpPr>
        <p:spPr/>
        <p:txBody>
          <a:bodyPr/>
          <a:lstStyle/>
          <a:p>
            <a:pPr defTabSz="609585"/>
            <a:r>
              <a:rPr lang="en-US" dirty="0">
                <a:solidFill>
                  <a:srgbClr val="333333"/>
                </a:solidFill>
                <a:latin typeface="Calibri"/>
              </a:rPr>
              <a:t>3</a:t>
            </a:r>
          </a:p>
        </p:txBody>
      </p:sp>
    </p:spTree>
    <p:custDataLst>
      <p:tags r:id="rId1"/>
    </p:custDataLst>
    <p:extLst>
      <p:ext uri="{BB962C8B-B14F-4D97-AF65-F5344CB8AC3E}">
        <p14:creationId xmlns:p14="http://schemas.microsoft.com/office/powerpoint/2010/main" val="3757800599"/>
      </p:ext>
    </p:extLst>
  </p:cSld>
  <p:clrMapOvr>
    <a:masterClrMapping/>
  </p:clrMapOvr>
  <mc:AlternateContent xmlns:mc="http://schemas.openxmlformats.org/markup-compatibility/2006" xmlns:p14="http://schemas.microsoft.com/office/powerpoint/2010/main">
    <mc:Choice Requires="p14">
      <p:transition spd="slow" p14:dur="2000" advTm="42286"/>
    </mc:Choice>
    <mc:Fallback xmlns="">
      <p:transition spd="slow" advTm="4228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
                                            <p:txEl>
                                              <p:pRg st="4" end="4"/>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
                                            <p:txEl>
                                              <p:pRg st="5" end="5"/>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4">
                                            <p:txEl>
                                              <p:pRg st="9" end="9"/>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4">
                                            <p:txEl>
                                              <p:pRg st="10" end="10"/>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4">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20DCBB-494E-D64A-AD98-720D0B188C64}"/>
              </a:ext>
            </a:extLst>
          </p:cNvPr>
          <p:cNvSpPr>
            <a:spLocks noGrp="1"/>
          </p:cNvSpPr>
          <p:nvPr>
            <p:ph type="title"/>
          </p:nvPr>
        </p:nvSpPr>
        <p:spPr>
          <a:xfrm>
            <a:off x="609599" y="1"/>
            <a:ext cx="10753971" cy="971551"/>
          </a:xfrm>
        </p:spPr>
        <p:txBody>
          <a:bodyPr/>
          <a:lstStyle/>
          <a:p>
            <a:r>
              <a:rPr lang="en-US" dirty="0"/>
              <a:t>Comprehensiveness of representation in testing</a:t>
            </a:r>
          </a:p>
        </p:txBody>
      </p:sp>
      <p:pic>
        <p:nvPicPr>
          <p:cNvPr id="4" name="Picture 3">
            <a:extLst>
              <a:ext uri="{FF2B5EF4-FFF2-40B4-BE49-F238E27FC236}">
                <a16:creationId xmlns:a16="http://schemas.microsoft.com/office/drawing/2014/main" id="{01F79B98-2239-E144-8ECD-0B2123E3A139}"/>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478606" y="1567882"/>
            <a:ext cx="6845239" cy="4163993"/>
          </a:xfrm>
          <a:prstGeom prst="rect">
            <a:avLst/>
          </a:prstGeom>
        </p:spPr>
      </p:pic>
      <p:sp>
        <p:nvSpPr>
          <p:cNvPr id="5" name="TextBox 4">
            <a:extLst>
              <a:ext uri="{FF2B5EF4-FFF2-40B4-BE49-F238E27FC236}">
                <a16:creationId xmlns:a16="http://schemas.microsoft.com/office/drawing/2014/main" id="{FEF38A4E-4698-F54C-8CF4-1E74C83F930E}"/>
              </a:ext>
            </a:extLst>
          </p:cNvPr>
          <p:cNvSpPr txBox="1"/>
          <p:nvPr/>
        </p:nvSpPr>
        <p:spPr>
          <a:xfrm>
            <a:off x="7345422" y="1745435"/>
            <a:ext cx="4576641" cy="1077026"/>
          </a:xfrm>
          <a:prstGeom prst="rect">
            <a:avLst/>
          </a:prstGeom>
          <a:noFill/>
        </p:spPr>
        <p:txBody>
          <a:bodyPr wrap="square" rtlCol="0">
            <a:spAutoFit/>
          </a:bodyPr>
          <a:lstStyle/>
          <a:p>
            <a:pPr defTabSz="609585"/>
            <a:r>
              <a:rPr lang="en-US" sz="2133" dirty="0">
                <a:solidFill>
                  <a:srgbClr val="000C14"/>
                </a:solidFill>
                <a:latin typeface="Calibri"/>
              </a:rPr>
              <a:t>“Sample”: representation of the materials interfaces, boundary conditions of the shipping module </a:t>
            </a:r>
          </a:p>
        </p:txBody>
      </p:sp>
      <p:sp>
        <p:nvSpPr>
          <p:cNvPr id="6" name="TextBox 5">
            <a:extLst>
              <a:ext uri="{FF2B5EF4-FFF2-40B4-BE49-F238E27FC236}">
                <a16:creationId xmlns:a16="http://schemas.microsoft.com/office/drawing/2014/main" id="{4FBCC9BF-279F-1F48-BEC3-5C5C3B9887F3}"/>
              </a:ext>
            </a:extLst>
          </p:cNvPr>
          <p:cNvSpPr txBox="1"/>
          <p:nvPr/>
        </p:nvSpPr>
        <p:spPr>
          <a:xfrm>
            <a:off x="7323844" y="2934540"/>
            <a:ext cx="4618064" cy="1077026"/>
          </a:xfrm>
          <a:prstGeom prst="rect">
            <a:avLst/>
          </a:prstGeom>
          <a:noFill/>
        </p:spPr>
        <p:txBody>
          <a:bodyPr wrap="square" rtlCol="0">
            <a:spAutoFit/>
          </a:bodyPr>
          <a:lstStyle/>
          <a:p>
            <a:pPr defTabSz="609585"/>
            <a:r>
              <a:rPr lang="en-US" sz="2133" dirty="0">
                <a:solidFill>
                  <a:srgbClr val="000C14"/>
                </a:solidFill>
                <a:latin typeface="Calibri"/>
              </a:rPr>
              <a:t>“Factors”: extent of inclusion of the stress factors of the natural environment </a:t>
            </a:r>
          </a:p>
        </p:txBody>
      </p:sp>
      <p:sp>
        <p:nvSpPr>
          <p:cNvPr id="7" name="TextBox 6">
            <a:extLst>
              <a:ext uri="{FF2B5EF4-FFF2-40B4-BE49-F238E27FC236}">
                <a16:creationId xmlns:a16="http://schemas.microsoft.com/office/drawing/2014/main" id="{FFD79B32-9AA9-FB46-B539-D3200AADD6BD}"/>
              </a:ext>
            </a:extLst>
          </p:cNvPr>
          <p:cNvSpPr txBox="1"/>
          <p:nvPr/>
        </p:nvSpPr>
        <p:spPr>
          <a:xfrm>
            <a:off x="7323844" y="4140224"/>
            <a:ext cx="4598219" cy="1733488"/>
          </a:xfrm>
          <a:prstGeom prst="rect">
            <a:avLst/>
          </a:prstGeom>
          <a:noFill/>
        </p:spPr>
        <p:txBody>
          <a:bodyPr wrap="square" rtlCol="0">
            <a:spAutoFit/>
          </a:bodyPr>
          <a:lstStyle/>
          <a:p>
            <a:pPr defTabSz="609585"/>
            <a:r>
              <a:rPr lang="en-US" sz="2133" dirty="0">
                <a:solidFill>
                  <a:srgbClr val="000C14"/>
                </a:solidFill>
                <a:latin typeface="Calibri"/>
              </a:rPr>
              <a:t>“Combination”: representation of the actual combination of stress factors as in the natural environment and their balance (exceeding vs not exceeding real-world stress levels)  </a:t>
            </a:r>
          </a:p>
        </p:txBody>
      </p:sp>
      <p:sp>
        <p:nvSpPr>
          <p:cNvPr id="18" name="Slide Number Placeholder 17">
            <a:extLst>
              <a:ext uri="{FF2B5EF4-FFF2-40B4-BE49-F238E27FC236}">
                <a16:creationId xmlns:a16="http://schemas.microsoft.com/office/drawing/2014/main" id="{C7090BCB-9813-B240-995B-FC6FA8B88138}"/>
              </a:ext>
            </a:extLst>
          </p:cNvPr>
          <p:cNvSpPr>
            <a:spLocks noGrp="1"/>
          </p:cNvSpPr>
          <p:nvPr>
            <p:ph type="sldNum" sz="quarter" idx="12"/>
          </p:nvPr>
        </p:nvSpPr>
        <p:spPr>
          <a:xfrm>
            <a:off x="11363570" y="6490434"/>
            <a:ext cx="209865" cy="385497"/>
          </a:xfrm>
        </p:spPr>
        <p:txBody>
          <a:bodyPr/>
          <a:lstStyle/>
          <a:p>
            <a:pPr defTabSz="609585"/>
            <a:r>
              <a:rPr lang="en-US" dirty="0">
                <a:solidFill>
                  <a:srgbClr val="333333"/>
                </a:solidFill>
                <a:latin typeface="Calibri"/>
              </a:rPr>
              <a:t>4</a:t>
            </a:r>
          </a:p>
        </p:txBody>
      </p:sp>
    </p:spTree>
    <p:extLst>
      <p:ext uri="{BB962C8B-B14F-4D97-AF65-F5344CB8AC3E}">
        <p14:creationId xmlns:p14="http://schemas.microsoft.com/office/powerpoint/2010/main" val="24902174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1724025" y="127002"/>
            <a:ext cx="7886700" cy="1325563"/>
          </a:xfrm>
        </p:spPr>
        <p:txBody>
          <a:bodyPr/>
          <a:lstStyle/>
          <a:p>
            <a:pPr algn="l"/>
            <a:r>
              <a:rPr lang="en-US" sz="4800" b="1" dirty="0"/>
              <a:t>Introduction</a:t>
            </a:r>
            <a:r>
              <a:rPr lang="en-US" sz="4800" dirty="0"/>
              <a:t> - </a:t>
            </a:r>
          </a:p>
        </p:txBody>
      </p:sp>
      <p:sp>
        <p:nvSpPr>
          <p:cNvPr id="3075" name="Content Placeholder 2"/>
          <p:cNvSpPr>
            <a:spLocks noGrp="1"/>
          </p:cNvSpPr>
          <p:nvPr>
            <p:ph idx="1"/>
          </p:nvPr>
        </p:nvSpPr>
        <p:spPr>
          <a:xfrm>
            <a:off x="1213945" y="2146300"/>
            <a:ext cx="9648496" cy="4065313"/>
          </a:xfrm>
        </p:spPr>
        <p:txBody>
          <a:bodyPr>
            <a:normAutofit/>
          </a:bodyPr>
          <a:lstStyle/>
          <a:p>
            <a:pPr>
              <a:spcBef>
                <a:spcPts val="1200"/>
              </a:spcBef>
              <a:spcAft>
                <a:spcPts val="600"/>
              </a:spcAft>
              <a:buFont typeface="Wingdings" pitchFamily="2" charset="2"/>
              <a:buChar char="§"/>
            </a:pPr>
            <a:r>
              <a:rPr lang="en-US" dirty="0"/>
              <a:t> </a:t>
            </a:r>
            <a:r>
              <a:rPr lang="en-US" sz="2400" dirty="0">
                <a:latin typeface="Times New Roman" panose="02020603050405020304" pitchFamily="18" charset="0"/>
                <a:cs typeface="Times New Roman" panose="02020603050405020304" pitchFamily="18" charset="0"/>
              </a:rPr>
              <a:t>The Indian Standards Institution (ISI) founded in 1947</a:t>
            </a:r>
          </a:p>
          <a:p>
            <a:pPr>
              <a:spcBef>
                <a:spcPts val="1200"/>
              </a:spcBef>
              <a:spcAft>
                <a:spcPts val="600"/>
              </a:spcAft>
              <a:buFont typeface="Wingdings" pitchFamily="2" charset="2"/>
              <a:buChar char="§"/>
            </a:pPr>
            <a:r>
              <a:rPr lang="en-US" sz="2400" dirty="0">
                <a:latin typeface="Times New Roman" panose="02020603050405020304" pitchFamily="18" charset="0"/>
                <a:cs typeface="Times New Roman" panose="02020603050405020304" pitchFamily="18" charset="0"/>
              </a:rPr>
              <a:t> BIS Act 1986 gave statutory status to BIS</a:t>
            </a:r>
          </a:p>
          <a:p>
            <a:pPr>
              <a:spcBef>
                <a:spcPts val="1200"/>
              </a:spcBef>
              <a:spcAft>
                <a:spcPts val="600"/>
              </a:spcAft>
              <a:buFont typeface="Wingdings" pitchFamily="2" charset="2"/>
              <a:buChar char="§"/>
            </a:pPr>
            <a:r>
              <a:rPr lang="en-US" sz="2400" dirty="0">
                <a:latin typeface="Times New Roman" panose="02020603050405020304" pitchFamily="18" charset="0"/>
                <a:cs typeface="Times New Roman" panose="02020603050405020304" pitchFamily="18" charset="0"/>
              </a:rPr>
              <a:t> BIS Act 2016  makes BIS NSB of India </a:t>
            </a:r>
          </a:p>
          <a:p>
            <a:pPr>
              <a:spcBef>
                <a:spcPts val="1200"/>
              </a:spcBef>
              <a:spcAft>
                <a:spcPts val="600"/>
              </a:spcAft>
              <a:buFont typeface="Wingdings" pitchFamily="2" charset="2"/>
              <a:buChar char="§"/>
            </a:pPr>
            <a:r>
              <a:rPr lang="en-US" sz="2400" dirty="0">
                <a:latin typeface="Times New Roman" panose="02020603050405020304" pitchFamily="18" charset="0"/>
                <a:cs typeface="Times New Roman" panose="02020603050405020304" pitchFamily="18" charset="0"/>
              </a:rPr>
              <a:t> 15 Division Councils, 842 Committees/Panels</a:t>
            </a:r>
          </a:p>
          <a:p>
            <a:pPr>
              <a:spcBef>
                <a:spcPts val="1200"/>
              </a:spcBef>
              <a:spcAft>
                <a:spcPts val="600"/>
              </a:spcAft>
              <a:buFont typeface="Wingdings" pitchFamily="2" charset="2"/>
              <a:buChar char="§"/>
            </a:pPr>
            <a:r>
              <a:rPr lang="en-US" sz="2400" dirty="0">
                <a:latin typeface="Times New Roman" panose="02020603050405020304" pitchFamily="18" charset="0"/>
                <a:cs typeface="Times New Roman" panose="02020603050405020304" pitchFamily="18" charset="0"/>
              </a:rPr>
              <a:t>More than 10000 Experts.</a:t>
            </a:r>
          </a:p>
          <a:p>
            <a:pPr>
              <a:spcBef>
                <a:spcPts val="1200"/>
              </a:spcBef>
              <a:spcAft>
                <a:spcPts val="600"/>
              </a:spcAft>
              <a:buFont typeface="Wingdings" pitchFamily="2" charset="2"/>
              <a:buChar char="§"/>
            </a:pPr>
            <a:r>
              <a:rPr lang="en-US" sz="2400" dirty="0">
                <a:latin typeface="Times New Roman" panose="02020603050405020304" pitchFamily="18" charset="0"/>
                <a:cs typeface="Times New Roman" panose="02020603050405020304" pitchFamily="18" charset="0"/>
              </a:rPr>
              <a:t> Founder Member of ISO and holds several Leadership positions</a:t>
            </a:r>
            <a:r>
              <a:rPr lang="en-US" dirty="0"/>
              <a:t>.</a:t>
            </a:r>
          </a:p>
          <a:p>
            <a:pPr>
              <a:spcBef>
                <a:spcPts val="1200"/>
              </a:spcBef>
              <a:spcAft>
                <a:spcPts val="600"/>
              </a:spcAft>
              <a:buFont typeface="Wingdings" pitchFamily="2" charset="2"/>
              <a:buChar char="§"/>
            </a:pPr>
            <a:endParaRPr lang="en-US" sz="2400" dirty="0"/>
          </a:p>
        </p:txBody>
      </p:sp>
      <p:graphicFrame>
        <p:nvGraphicFramePr>
          <p:cNvPr id="4" name="Diagram 3">
            <a:extLst/>
          </p:cNvPr>
          <p:cNvGraphicFramePr/>
          <p:nvPr/>
        </p:nvGraphicFramePr>
        <p:xfrm>
          <a:off x="6365965" y="354874"/>
          <a:ext cx="4085786" cy="14202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Picture 6" descr="Animation1"/>
          <p:cNvPicPr>
            <a:picLocks noChangeAspect="1" noChangeArrowheads="1" noCrop="1"/>
          </p:cNvPicPr>
          <p:nvPr/>
        </p:nvPicPr>
        <p:blipFill>
          <a:blip r:embed="rId8"/>
          <a:srcRect/>
          <a:stretch>
            <a:fillRect/>
          </a:stretch>
        </p:blipFill>
        <p:spPr bwMode="auto">
          <a:xfrm>
            <a:off x="10715297" y="362607"/>
            <a:ext cx="1143000" cy="1030288"/>
          </a:xfrm>
          <a:prstGeom prst="rect">
            <a:avLst/>
          </a:prstGeom>
          <a:noFill/>
          <a:ln w="9525">
            <a:noFill/>
            <a:miter lim="800000"/>
            <a:headEnd/>
            <a:tailEnd/>
          </a:ln>
        </p:spPr>
      </p:pic>
    </p:spTree>
    <p:extLst>
      <p:ext uri="{BB962C8B-B14F-4D97-AF65-F5344CB8AC3E}">
        <p14:creationId xmlns:p14="http://schemas.microsoft.com/office/powerpoint/2010/main" val="71091909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52B961-EA1B-654F-ABC8-5BB861D63B99}"/>
              </a:ext>
            </a:extLst>
          </p:cNvPr>
          <p:cNvSpPr>
            <a:spLocks noGrp="1"/>
          </p:cNvSpPr>
          <p:nvPr>
            <p:ph type="title"/>
          </p:nvPr>
        </p:nvSpPr>
        <p:spPr/>
        <p:txBody>
          <a:bodyPr/>
          <a:lstStyle/>
          <a:p>
            <a:r>
              <a:rPr lang="en-US" dirty="0"/>
              <a:t>Overview</a:t>
            </a:r>
          </a:p>
        </p:txBody>
      </p:sp>
      <p:sp>
        <p:nvSpPr>
          <p:cNvPr id="9" name="Content Placeholder 2">
            <a:extLst>
              <a:ext uri="{FF2B5EF4-FFF2-40B4-BE49-F238E27FC236}">
                <a16:creationId xmlns:a16="http://schemas.microsoft.com/office/drawing/2014/main" id="{E1661106-F398-4B4D-8CDA-0227F59344DA}"/>
              </a:ext>
            </a:extLst>
          </p:cNvPr>
          <p:cNvSpPr>
            <a:spLocks noGrp="1"/>
          </p:cNvSpPr>
          <p:nvPr>
            <p:ph idx="1"/>
          </p:nvPr>
        </p:nvSpPr>
        <p:spPr>
          <a:xfrm>
            <a:off x="609600" y="1773689"/>
            <a:ext cx="10972800" cy="4352475"/>
          </a:xfrm>
        </p:spPr>
        <p:txBody>
          <a:bodyPr>
            <a:normAutofit lnSpcReduction="10000"/>
          </a:bodyPr>
          <a:lstStyle/>
          <a:p>
            <a:pPr>
              <a:buFont typeface="Wingdings" pitchFamily="2" charset="2"/>
              <a:buChar char="q"/>
            </a:pPr>
            <a:r>
              <a:rPr lang="en-US" dirty="0"/>
              <a:t>Motivation</a:t>
            </a:r>
          </a:p>
          <a:p>
            <a:pPr>
              <a:buFont typeface="Wingdings" pitchFamily="2" charset="2"/>
              <a:buChar char="q"/>
            </a:pPr>
            <a:r>
              <a:rPr lang="en-US" b="1" dirty="0"/>
              <a:t>Experiment</a:t>
            </a:r>
          </a:p>
          <a:p>
            <a:pPr>
              <a:buFont typeface="Wingdings" pitchFamily="2" charset="2"/>
              <a:buChar char="q"/>
            </a:pPr>
            <a:r>
              <a:rPr lang="en-US" dirty="0"/>
              <a:t>Results</a:t>
            </a:r>
          </a:p>
          <a:p>
            <a:pPr lvl="1">
              <a:buFont typeface="Wingdings" pitchFamily="2" charset="2"/>
              <a:buChar char="q"/>
            </a:pPr>
            <a:r>
              <a:rPr lang="en-US" dirty="0"/>
              <a:t>Degradation modes</a:t>
            </a:r>
          </a:p>
          <a:p>
            <a:pPr lvl="1">
              <a:buFont typeface="Wingdings" pitchFamily="2" charset="2"/>
              <a:buChar char="q"/>
            </a:pPr>
            <a:r>
              <a:rPr lang="en-US" dirty="0"/>
              <a:t>Analysis</a:t>
            </a:r>
          </a:p>
          <a:p>
            <a:pPr>
              <a:buFont typeface="Wingdings" pitchFamily="2" charset="2"/>
              <a:buChar char="q"/>
            </a:pPr>
            <a:r>
              <a:rPr lang="en-US" dirty="0"/>
              <a:t>Costing</a:t>
            </a:r>
          </a:p>
          <a:p>
            <a:pPr>
              <a:buFont typeface="Wingdings" pitchFamily="2" charset="2"/>
              <a:buChar char="q"/>
            </a:pPr>
            <a:r>
              <a:rPr lang="en-US" dirty="0"/>
              <a:t>Acceleration factors</a:t>
            </a:r>
          </a:p>
          <a:p>
            <a:pPr>
              <a:buFont typeface="Wingdings" pitchFamily="2" charset="2"/>
              <a:buChar char="q"/>
            </a:pPr>
            <a:r>
              <a:rPr lang="en-US" dirty="0"/>
              <a:t>Wrap-up</a:t>
            </a:r>
          </a:p>
        </p:txBody>
      </p:sp>
      <p:sp>
        <p:nvSpPr>
          <p:cNvPr id="15" name="Slide Number Placeholder 14">
            <a:extLst>
              <a:ext uri="{FF2B5EF4-FFF2-40B4-BE49-F238E27FC236}">
                <a16:creationId xmlns:a16="http://schemas.microsoft.com/office/drawing/2014/main" id="{60FBB002-23AC-F44B-A527-CF95982D1FEE}"/>
              </a:ext>
            </a:extLst>
          </p:cNvPr>
          <p:cNvSpPr>
            <a:spLocks noGrp="1"/>
          </p:cNvSpPr>
          <p:nvPr>
            <p:ph type="sldNum" sz="quarter" idx="12"/>
          </p:nvPr>
        </p:nvSpPr>
        <p:spPr>
          <a:xfrm>
            <a:off x="11358285" y="6490428"/>
            <a:ext cx="430305" cy="385497"/>
          </a:xfrm>
        </p:spPr>
        <p:txBody>
          <a:bodyPr/>
          <a:lstStyle/>
          <a:p>
            <a:pPr defTabSz="609585"/>
            <a:r>
              <a:rPr lang="en-US" dirty="0">
                <a:solidFill>
                  <a:srgbClr val="333333"/>
                </a:solidFill>
                <a:latin typeface="Calibri"/>
              </a:rPr>
              <a:t>5</a:t>
            </a:r>
          </a:p>
        </p:txBody>
      </p:sp>
    </p:spTree>
    <p:extLst>
      <p:ext uri="{BB962C8B-B14F-4D97-AF65-F5344CB8AC3E}">
        <p14:creationId xmlns:p14="http://schemas.microsoft.com/office/powerpoint/2010/main" val="323532353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E4C76C-BE1E-FC4C-B9D6-D12231FC1310}"/>
              </a:ext>
            </a:extLst>
          </p:cNvPr>
          <p:cNvSpPr>
            <a:spLocks noGrp="1"/>
          </p:cNvSpPr>
          <p:nvPr>
            <p:ph type="title"/>
          </p:nvPr>
        </p:nvSpPr>
        <p:spPr>
          <a:xfrm>
            <a:off x="609599" y="3"/>
            <a:ext cx="10972799" cy="529651"/>
          </a:xfrm>
        </p:spPr>
        <p:txBody>
          <a:bodyPr/>
          <a:lstStyle/>
          <a:p>
            <a:r>
              <a:rPr lang="en-US" dirty="0"/>
              <a:t>Combined-accelerated stress testing</a:t>
            </a:r>
          </a:p>
        </p:txBody>
      </p:sp>
      <p:sp>
        <p:nvSpPr>
          <p:cNvPr id="26" name="Content Placeholder 1">
            <a:extLst>
              <a:ext uri="{FF2B5EF4-FFF2-40B4-BE49-F238E27FC236}">
                <a16:creationId xmlns:a16="http://schemas.microsoft.com/office/drawing/2014/main" id="{A6152070-8B94-E147-AC75-FBC9A29330E5}"/>
              </a:ext>
            </a:extLst>
          </p:cNvPr>
          <p:cNvSpPr txBox="1">
            <a:spLocks/>
          </p:cNvSpPr>
          <p:nvPr/>
        </p:nvSpPr>
        <p:spPr>
          <a:xfrm>
            <a:off x="7778685" y="1110441"/>
            <a:ext cx="3370711" cy="4424056"/>
          </a:xfrm>
          <a:prstGeom prst="rect">
            <a:avLst/>
          </a:prstGeom>
        </p:spPr>
        <p:txBody>
          <a:bodyPr vert="horz" lIns="121920" tIns="60960" rIns="121920" bIns="60960" rtlCol="0">
            <a:normAutofit fontScale="85000" lnSpcReduction="20000"/>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304792" indent="-304792" defTabSz="1219170">
              <a:spcBef>
                <a:spcPts val="1333"/>
              </a:spcBef>
              <a:defRPr/>
            </a:pPr>
            <a:r>
              <a:rPr lang="en-US" sz="2667" dirty="0">
                <a:solidFill>
                  <a:prstClr val="black"/>
                </a:solidFill>
                <a:latin typeface="Calibri" panose="020F0502020204030204"/>
              </a:rPr>
              <a:t>Heat</a:t>
            </a:r>
          </a:p>
          <a:p>
            <a:pPr marL="304792" indent="-304792" defTabSz="1219170">
              <a:spcBef>
                <a:spcPts val="1333"/>
              </a:spcBef>
              <a:defRPr/>
            </a:pPr>
            <a:r>
              <a:rPr lang="en-US" sz="2667" dirty="0">
                <a:solidFill>
                  <a:prstClr val="black"/>
                </a:solidFill>
                <a:latin typeface="Calibri" panose="020F0502020204030204"/>
              </a:rPr>
              <a:t>Light</a:t>
            </a:r>
          </a:p>
          <a:p>
            <a:pPr marL="304792" indent="-304792" defTabSz="1219170">
              <a:spcBef>
                <a:spcPts val="1333"/>
              </a:spcBef>
              <a:defRPr/>
            </a:pPr>
            <a:r>
              <a:rPr lang="en-US" sz="2667" dirty="0">
                <a:solidFill>
                  <a:prstClr val="black"/>
                </a:solidFill>
                <a:latin typeface="Calibri" panose="020F0502020204030204"/>
              </a:rPr>
              <a:t>Humidity</a:t>
            </a:r>
          </a:p>
          <a:p>
            <a:pPr marL="914377" lvl="1" indent="-304792" defTabSz="1219170">
              <a:spcBef>
                <a:spcPts val="667"/>
              </a:spcBef>
              <a:defRPr/>
            </a:pPr>
            <a:r>
              <a:rPr lang="en-US" sz="2667" dirty="0">
                <a:solidFill>
                  <a:prstClr val="black"/>
                </a:solidFill>
                <a:latin typeface="Calibri" panose="020F0502020204030204"/>
              </a:rPr>
              <a:t>Condensing</a:t>
            </a:r>
          </a:p>
          <a:p>
            <a:pPr marL="914377" lvl="1" indent="-304792" defTabSz="1219170">
              <a:spcBef>
                <a:spcPts val="667"/>
              </a:spcBef>
              <a:defRPr/>
            </a:pPr>
            <a:r>
              <a:rPr lang="en-US" sz="2667" dirty="0">
                <a:solidFill>
                  <a:prstClr val="black"/>
                </a:solidFill>
                <a:latin typeface="Calibri" panose="020F0502020204030204"/>
              </a:rPr>
              <a:t>Non-condensing</a:t>
            </a:r>
          </a:p>
          <a:p>
            <a:pPr marL="304792" indent="-304792" defTabSz="1219170">
              <a:spcBef>
                <a:spcPts val="1333"/>
              </a:spcBef>
              <a:defRPr/>
            </a:pPr>
            <a:r>
              <a:rPr lang="en-US" sz="2667" dirty="0">
                <a:solidFill>
                  <a:prstClr val="black"/>
                </a:solidFill>
                <a:latin typeface="Calibri" panose="020F0502020204030204"/>
              </a:rPr>
              <a:t>Mechanical pressure</a:t>
            </a:r>
          </a:p>
          <a:p>
            <a:pPr marL="304792" indent="-304792" defTabSz="1219170">
              <a:spcBef>
                <a:spcPts val="1333"/>
              </a:spcBef>
              <a:defRPr/>
            </a:pPr>
            <a:r>
              <a:rPr lang="en-US" sz="2667" dirty="0">
                <a:solidFill>
                  <a:prstClr val="black"/>
                </a:solidFill>
                <a:latin typeface="Calibri" panose="020F0502020204030204"/>
              </a:rPr>
              <a:t>System voltage</a:t>
            </a:r>
          </a:p>
          <a:p>
            <a:pPr marL="304792" indent="-304792" defTabSz="1219170">
              <a:spcBef>
                <a:spcPts val="1333"/>
              </a:spcBef>
              <a:defRPr/>
            </a:pPr>
            <a:r>
              <a:rPr lang="en-US" sz="2667" dirty="0">
                <a:solidFill>
                  <a:prstClr val="black"/>
                </a:solidFill>
                <a:latin typeface="Calibri" panose="020F0502020204030204"/>
              </a:rPr>
              <a:t>Reverse bias</a:t>
            </a:r>
            <a:r>
              <a:rPr lang="en-US" sz="2400" i="1" dirty="0">
                <a:solidFill>
                  <a:prstClr val="black"/>
                </a:solidFill>
                <a:latin typeface="Calibri" panose="020F0502020204030204"/>
              </a:rPr>
              <a:t> (in progress)</a:t>
            </a:r>
          </a:p>
          <a:p>
            <a:pPr marL="0" indent="0" defTabSz="1219170">
              <a:spcBef>
                <a:spcPts val="1333"/>
              </a:spcBef>
              <a:buNone/>
              <a:defRPr/>
            </a:pPr>
            <a:endParaRPr lang="en-US" sz="2667" dirty="0">
              <a:solidFill>
                <a:prstClr val="black"/>
              </a:solidFill>
              <a:latin typeface="Calibri" panose="020F0502020204030204"/>
            </a:endParaRPr>
          </a:p>
          <a:p>
            <a:pPr marL="0" indent="0" defTabSz="1219170">
              <a:spcBef>
                <a:spcPts val="1333"/>
              </a:spcBef>
              <a:buNone/>
              <a:defRPr/>
            </a:pPr>
            <a:r>
              <a:rPr lang="en-US" sz="2667" dirty="0">
                <a:solidFill>
                  <a:prstClr val="black"/>
                </a:solidFill>
                <a:latin typeface="Calibri" panose="020F0502020204030204"/>
              </a:rPr>
              <a:t>In-situ Metrology</a:t>
            </a:r>
          </a:p>
          <a:p>
            <a:pPr marL="304792" indent="-304792" defTabSz="1219170">
              <a:spcBef>
                <a:spcPts val="1333"/>
              </a:spcBef>
              <a:defRPr/>
            </a:pPr>
            <a:r>
              <a:rPr lang="en-US" sz="2400" i="1" dirty="0">
                <a:solidFill>
                  <a:prstClr val="black"/>
                </a:solidFill>
                <a:latin typeface="Calibri" panose="020F0502020204030204"/>
              </a:rPr>
              <a:t>I-V</a:t>
            </a:r>
            <a:r>
              <a:rPr lang="en-US" sz="2400" dirty="0">
                <a:solidFill>
                  <a:prstClr val="black"/>
                </a:solidFill>
                <a:latin typeface="Calibri" panose="020F0502020204030204"/>
              </a:rPr>
              <a:t>, EL</a:t>
            </a:r>
            <a:endParaRPr lang="en-US" sz="2667" baseline="-25000" dirty="0">
              <a:solidFill>
                <a:prstClr val="black"/>
              </a:solidFill>
              <a:latin typeface="Calibri" panose="020F0502020204030204"/>
            </a:endParaRPr>
          </a:p>
          <a:p>
            <a:pPr marL="0" indent="0" defTabSz="1219170">
              <a:spcBef>
                <a:spcPts val="1333"/>
              </a:spcBef>
              <a:buNone/>
              <a:defRPr/>
            </a:pPr>
            <a:endParaRPr lang="en-US" sz="2667" dirty="0">
              <a:solidFill>
                <a:prstClr val="black"/>
              </a:solidFill>
              <a:latin typeface="Calibri" panose="020F0502020204030204"/>
            </a:endParaRPr>
          </a:p>
          <a:p>
            <a:pPr marL="304792" indent="-304792" defTabSz="1219170">
              <a:spcBef>
                <a:spcPts val="1333"/>
              </a:spcBef>
              <a:defRPr/>
            </a:pPr>
            <a:endParaRPr lang="en-US" sz="3733" dirty="0">
              <a:solidFill>
                <a:prstClr val="black"/>
              </a:solidFill>
              <a:latin typeface="Calibri" panose="020F0502020204030204"/>
            </a:endParaRPr>
          </a:p>
        </p:txBody>
      </p:sp>
      <p:pic>
        <p:nvPicPr>
          <p:cNvPr id="28" name="Content Placeholder 3">
            <a:extLst>
              <a:ext uri="{FF2B5EF4-FFF2-40B4-BE49-F238E27FC236}">
                <a16:creationId xmlns:a16="http://schemas.microsoft.com/office/drawing/2014/main" id="{C0F7391D-CF94-5646-AF2C-5189B8F08FD8}"/>
              </a:ext>
            </a:extLst>
          </p:cNvPr>
          <p:cNvPicPr/>
          <p:nvPr/>
        </p:nvPicPr>
        <p:blipFill>
          <a:blip r:embed="rId2"/>
          <a:stretch>
            <a:fillRect/>
          </a:stretch>
        </p:blipFill>
        <p:spPr bwMode="auto">
          <a:xfrm>
            <a:off x="304800" y="1091716"/>
            <a:ext cx="6431281" cy="3576208"/>
          </a:xfrm>
          <a:prstGeom prst="rect">
            <a:avLst/>
          </a:prstGeom>
          <a:ln>
            <a:noFill/>
          </a:ln>
          <a:extLst>
            <a:ext uri="{53640926-AAD7-44d8-BBD7-CCE9431645EC}">
              <a14:shadowObscured xmlns:a14="http://schemas.microsoft.com/office/drawing/2010/main" xmlns=""/>
            </a:ext>
          </a:extLst>
        </p:spPr>
      </p:pic>
      <p:sp>
        <p:nvSpPr>
          <p:cNvPr id="30" name="Rectangle 29">
            <a:extLst>
              <a:ext uri="{FF2B5EF4-FFF2-40B4-BE49-F238E27FC236}">
                <a16:creationId xmlns:a16="http://schemas.microsoft.com/office/drawing/2014/main" id="{7B30107B-1161-FB4A-A655-700D68EFF867}"/>
              </a:ext>
            </a:extLst>
          </p:cNvPr>
          <p:cNvSpPr/>
          <p:nvPr/>
        </p:nvSpPr>
        <p:spPr>
          <a:xfrm>
            <a:off x="304799" y="5510407"/>
            <a:ext cx="11887200" cy="750975"/>
          </a:xfrm>
          <a:prstGeom prst="rect">
            <a:avLst/>
          </a:prstGeom>
        </p:spPr>
        <p:txBody>
          <a:bodyPr wrap="square">
            <a:spAutoFit/>
          </a:bodyPr>
          <a:lstStyle/>
          <a:p>
            <a:pPr defTabSz="1219170">
              <a:lnSpc>
                <a:spcPct val="107000"/>
              </a:lnSpc>
              <a:spcAft>
                <a:spcPts val="1067"/>
              </a:spcAft>
            </a:pPr>
            <a:r>
              <a:rPr lang="en-US" sz="2000" dirty="0">
                <a:solidFill>
                  <a:srgbClr val="000C14"/>
                </a:solidFill>
                <a:latin typeface="Calibri"/>
                <a:ea typeface="Calibri" panose="020F0502020204030204" pitchFamily="34" charset="0"/>
                <a:cs typeface="Times New Roman" panose="02020603050405020304" pitchFamily="18" charset="0"/>
              </a:rPr>
              <a:t>Discover potential weaknesses in module designs, both known and not </a:t>
            </a:r>
            <a:r>
              <a:rPr lang="en-US" sz="2000" i="1" dirty="0">
                <a:solidFill>
                  <a:srgbClr val="000C14"/>
                </a:solidFill>
                <a:latin typeface="Calibri"/>
                <a:ea typeface="Calibri" panose="020F0502020204030204" pitchFamily="34" charset="0"/>
                <a:cs typeface="Times New Roman" panose="02020603050405020304" pitchFamily="18" charset="0"/>
              </a:rPr>
              <a:t>a-priori </a:t>
            </a:r>
            <a:r>
              <a:rPr lang="en-US" sz="2000" dirty="0">
                <a:solidFill>
                  <a:srgbClr val="000C14"/>
                </a:solidFill>
                <a:latin typeface="Calibri"/>
                <a:ea typeface="Calibri" panose="020F0502020204030204" pitchFamily="34" charset="0"/>
                <a:cs typeface="Times New Roman" panose="02020603050405020304" pitchFamily="18" charset="0"/>
              </a:rPr>
              <a:t>recognized, reduce risk, accelerate time to market, bankability and reduce costly overdesign, to lower the levelized cost of electricity.</a:t>
            </a:r>
          </a:p>
        </p:txBody>
      </p:sp>
      <p:sp>
        <p:nvSpPr>
          <p:cNvPr id="31" name="TextBox 30">
            <a:extLst>
              <a:ext uri="{FF2B5EF4-FFF2-40B4-BE49-F238E27FC236}">
                <a16:creationId xmlns:a16="http://schemas.microsoft.com/office/drawing/2014/main" id="{94E4055B-EF14-0D46-81A3-E83B1B7473DD}"/>
              </a:ext>
            </a:extLst>
          </p:cNvPr>
          <p:cNvSpPr txBox="1"/>
          <p:nvPr/>
        </p:nvSpPr>
        <p:spPr>
          <a:xfrm>
            <a:off x="1527745" y="4755612"/>
            <a:ext cx="3166728" cy="748795"/>
          </a:xfrm>
          <a:prstGeom prst="rect">
            <a:avLst/>
          </a:prstGeom>
          <a:noFill/>
        </p:spPr>
        <p:txBody>
          <a:bodyPr wrap="square" rtlCol="0">
            <a:spAutoFit/>
          </a:bodyPr>
          <a:lstStyle/>
          <a:p>
            <a:pPr defTabSz="1219170">
              <a:defRPr/>
            </a:pPr>
            <a:r>
              <a:rPr lang="en-US" sz="2133" i="1" kern="0" dirty="0">
                <a:solidFill>
                  <a:srgbClr val="000C14"/>
                </a:solidFill>
                <a:latin typeface="Calibri"/>
              </a:rPr>
              <a:t>Modified Atlas XR-260 Weatherometer</a:t>
            </a:r>
          </a:p>
        </p:txBody>
      </p:sp>
      <p:sp>
        <p:nvSpPr>
          <p:cNvPr id="37" name="Slide Number Placeholder 36">
            <a:extLst>
              <a:ext uri="{FF2B5EF4-FFF2-40B4-BE49-F238E27FC236}">
                <a16:creationId xmlns:a16="http://schemas.microsoft.com/office/drawing/2014/main" id="{87323F34-86C4-844B-B81D-02915F46E2DA}"/>
              </a:ext>
            </a:extLst>
          </p:cNvPr>
          <p:cNvSpPr>
            <a:spLocks noGrp="1"/>
          </p:cNvSpPr>
          <p:nvPr>
            <p:ph type="sldNum" sz="quarter" idx="12"/>
          </p:nvPr>
        </p:nvSpPr>
        <p:spPr/>
        <p:txBody>
          <a:bodyPr/>
          <a:lstStyle/>
          <a:p>
            <a:pPr defTabSz="609585"/>
            <a:r>
              <a:rPr lang="en-US" dirty="0">
                <a:solidFill>
                  <a:srgbClr val="333333"/>
                </a:solidFill>
                <a:latin typeface="Calibri"/>
              </a:rPr>
              <a:t>6</a:t>
            </a:r>
          </a:p>
        </p:txBody>
      </p:sp>
    </p:spTree>
    <p:extLst>
      <p:ext uri="{BB962C8B-B14F-4D97-AF65-F5344CB8AC3E}">
        <p14:creationId xmlns:p14="http://schemas.microsoft.com/office/powerpoint/2010/main" val="87796513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5A2848-D7BC-4B40-8933-C1ECB80815AF}"/>
              </a:ext>
            </a:extLst>
          </p:cNvPr>
          <p:cNvSpPr>
            <a:spLocks noGrp="1"/>
          </p:cNvSpPr>
          <p:nvPr>
            <p:ph type="title"/>
          </p:nvPr>
        </p:nvSpPr>
        <p:spPr>
          <a:xfrm>
            <a:off x="0" y="67041"/>
            <a:ext cx="12192000" cy="669401"/>
          </a:xfrm>
        </p:spPr>
        <p:txBody>
          <a:bodyPr>
            <a:normAutofit/>
          </a:bodyPr>
          <a:lstStyle/>
          <a:p>
            <a:r>
              <a:rPr lang="en-US" sz="3600" dirty="0"/>
              <a:t>Choice of maximum level: statistical extremes of environment</a:t>
            </a:r>
          </a:p>
        </p:txBody>
      </p:sp>
      <p:pic>
        <p:nvPicPr>
          <p:cNvPr id="4" name="Picture 3">
            <a:extLst>
              <a:ext uri="{FF2B5EF4-FFF2-40B4-BE49-F238E27FC236}">
                <a16:creationId xmlns:a16="http://schemas.microsoft.com/office/drawing/2014/main" id="{AC323F83-E7E4-9E4A-9ABC-49EAE1B11271}"/>
              </a:ext>
            </a:extLst>
          </p:cNvPr>
          <p:cNvPicPr>
            <a:picLocks noChangeAspect="1"/>
          </p:cNvPicPr>
          <p:nvPr/>
        </p:nvPicPr>
        <p:blipFill>
          <a:blip r:embed="rId2"/>
          <a:stretch>
            <a:fillRect/>
          </a:stretch>
        </p:blipFill>
        <p:spPr>
          <a:xfrm>
            <a:off x="604989" y="1347530"/>
            <a:ext cx="4692664" cy="5046553"/>
          </a:xfrm>
          <a:prstGeom prst="rect">
            <a:avLst/>
          </a:prstGeom>
        </p:spPr>
      </p:pic>
      <p:sp>
        <p:nvSpPr>
          <p:cNvPr id="5" name="TextBox 4">
            <a:extLst>
              <a:ext uri="{FF2B5EF4-FFF2-40B4-BE49-F238E27FC236}">
                <a16:creationId xmlns:a16="http://schemas.microsoft.com/office/drawing/2014/main" id="{2320D9DE-21D2-7F49-9B4C-2345A3A73AD9}"/>
              </a:ext>
            </a:extLst>
          </p:cNvPr>
          <p:cNvSpPr txBox="1"/>
          <p:nvPr/>
        </p:nvSpPr>
        <p:spPr>
          <a:xfrm>
            <a:off x="1292847" y="6660155"/>
            <a:ext cx="4518992" cy="230832"/>
          </a:xfrm>
          <a:prstGeom prst="rect">
            <a:avLst/>
          </a:prstGeom>
          <a:noFill/>
        </p:spPr>
        <p:txBody>
          <a:bodyPr wrap="square" rtlCol="0">
            <a:spAutoFit/>
          </a:bodyPr>
          <a:lstStyle/>
          <a:p>
            <a:pPr defTabSz="609585"/>
            <a:r>
              <a:rPr lang="en-US" sz="900" dirty="0">
                <a:solidFill>
                  <a:srgbClr val="333333"/>
                </a:solidFill>
                <a:latin typeface="Calibri"/>
              </a:rPr>
              <a:t>Adapted from Kurtz et al, </a:t>
            </a:r>
            <a:r>
              <a:rPr lang="en-US" sz="900" b="1" dirty="0">
                <a:solidFill>
                  <a:srgbClr val="333333"/>
                </a:solidFill>
                <a:latin typeface="Calibri"/>
                <a:hlinkClick r:id="rId3"/>
              </a:rPr>
              <a:t>https://doi.org/10.1002/pip.1103</a:t>
            </a:r>
            <a:r>
              <a:rPr lang="en-US" sz="900" dirty="0">
                <a:solidFill>
                  <a:srgbClr val="333333"/>
                </a:solidFill>
                <a:latin typeface="Calibri"/>
              </a:rPr>
              <a:t>  </a:t>
            </a:r>
          </a:p>
        </p:txBody>
      </p:sp>
      <p:sp>
        <p:nvSpPr>
          <p:cNvPr id="6" name="Rectangle 5">
            <a:extLst>
              <a:ext uri="{FF2B5EF4-FFF2-40B4-BE49-F238E27FC236}">
                <a16:creationId xmlns:a16="http://schemas.microsoft.com/office/drawing/2014/main" id="{2A28BCA6-1C47-C64A-94C5-37C106A374AA}"/>
              </a:ext>
            </a:extLst>
          </p:cNvPr>
          <p:cNvSpPr/>
          <p:nvPr/>
        </p:nvSpPr>
        <p:spPr>
          <a:xfrm>
            <a:off x="4960385" y="1380660"/>
            <a:ext cx="45719" cy="11901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609585"/>
            <a:endParaRPr lang="en-US">
              <a:solidFill>
                <a:srgbClr val="FFFFFF"/>
              </a:solidFill>
              <a:latin typeface="Calibri"/>
            </a:endParaRPr>
          </a:p>
        </p:txBody>
      </p:sp>
      <p:sp>
        <p:nvSpPr>
          <p:cNvPr id="7" name="Rectangle 6">
            <a:extLst>
              <a:ext uri="{FF2B5EF4-FFF2-40B4-BE49-F238E27FC236}">
                <a16:creationId xmlns:a16="http://schemas.microsoft.com/office/drawing/2014/main" id="{233F7932-BF25-CE47-A3BC-07DB60CBD09B}"/>
              </a:ext>
            </a:extLst>
          </p:cNvPr>
          <p:cNvSpPr/>
          <p:nvPr/>
        </p:nvSpPr>
        <p:spPr>
          <a:xfrm>
            <a:off x="4853041" y="1560827"/>
            <a:ext cx="245496" cy="4149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609585"/>
            <a:endParaRPr lang="en-US">
              <a:solidFill>
                <a:srgbClr val="FFFFFF"/>
              </a:solidFill>
              <a:latin typeface="Calibri"/>
            </a:endParaRPr>
          </a:p>
        </p:txBody>
      </p:sp>
      <p:sp>
        <p:nvSpPr>
          <p:cNvPr id="8" name="Rectangle 7">
            <a:extLst>
              <a:ext uri="{FF2B5EF4-FFF2-40B4-BE49-F238E27FC236}">
                <a16:creationId xmlns:a16="http://schemas.microsoft.com/office/drawing/2014/main" id="{80F858EC-D353-FA41-804F-2D2EC68C325A}"/>
              </a:ext>
            </a:extLst>
          </p:cNvPr>
          <p:cNvSpPr/>
          <p:nvPr/>
        </p:nvSpPr>
        <p:spPr>
          <a:xfrm>
            <a:off x="2309950" y="1380660"/>
            <a:ext cx="45719" cy="11570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609585"/>
            <a:endParaRPr lang="en-US">
              <a:solidFill>
                <a:srgbClr val="FFFFFF"/>
              </a:solidFill>
              <a:latin typeface="Calibri"/>
            </a:endParaRPr>
          </a:p>
        </p:txBody>
      </p:sp>
      <p:sp>
        <p:nvSpPr>
          <p:cNvPr id="9" name="Rectangle 8">
            <a:extLst>
              <a:ext uri="{FF2B5EF4-FFF2-40B4-BE49-F238E27FC236}">
                <a16:creationId xmlns:a16="http://schemas.microsoft.com/office/drawing/2014/main" id="{4363D5D1-7ADE-744E-8FE3-35FB191B64E1}"/>
              </a:ext>
            </a:extLst>
          </p:cNvPr>
          <p:cNvSpPr/>
          <p:nvPr/>
        </p:nvSpPr>
        <p:spPr>
          <a:xfrm>
            <a:off x="2189355" y="1527697"/>
            <a:ext cx="245496" cy="4149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609585"/>
            <a:endParaRPr lang="en-US">
              <a:solidFill>
                <a:srgbClr val="FFFFFF"/>
              </a:solidFill>
              <a:latin typeface="Calibri"/>
            </a:endParaRPr>
          </a:p>
        </p:txBody>
      </p:sp>
      <p:sp>
        <p:nvSpPr>
          <p:cNvPr id="10" name="Rectangle 9">
            <a:extLst>
              <a:ext uri="{FF2B5EF4-FFF2-40B4-BE49-F238E27FC236}">
                <a16:creationId xmlns:a16="http://schemas.microsoft.com/office/drawing/2014/main" id="{0306726C-F314-2647-9D76-05D13FA21593}"/>
              </a:ext>
            </a:extLst>
          </p:cNvPr>
          <p:cNvSpPr/>
          <p:nvPr/>
        </p:nvSpPr>
        <p:spPr>
          <a:xfrm>
            <a:off x="2264232" y="3004681"/>
            <a:ext cx="54233" cy="11570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609585"/>
            <a:endParaRPr lang="en-US">
              <a:solidFill>
                <a:srgbClr val="FFFFFF"/>
              </a:solidFill>
              <a:latin typeface="Calibri"/>
            </a:endParaRPr>
          </a:p>
        </p:txBody>
      </p:sp>
      <p:sp>
        <p:nvSpPr>
          <p:cNvPr id="11" name="Rectangle 10">
            <a:extLst>
              <a:ext uri="{FF2B5EF4-FFF2-40B4-BE49-F238E27FC236}">
                <a16:creationId xmlns:a16="http://schemas.microsoft.com/office/drawing/2014/main" id="{F448B449-FD3A-1248-8EEA-375B1612D27C}"/>
              </a:ext>
            </a:extLst>
          </p:cNvPr>
          <p:cNvSpPr/>
          <p:nvPr/>
        </p:nvSpPr>
        <p:spPr>
          <a:xfrm>
            <a:off x="2137011" y="3125214"/>
            <a:ext cx="291215" cy="4149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609585"/>
            <a:endParaRPr lang="en-US">
              <a:solidFill>
                <a:srgbClr val="FFFFFF"/>
              </a:solidFill>
              <a:latin typeface="Calibri"/>
            </a:endParaRPr>
          </a:p>
        </p:txBody>
      </p:sp>
      <p:sp>
        <p:nvSpPr>
          <p:cNvPr id="12" name="Rectangle 11">
            <a:extLst>
              <a:ext uri="{FF2B5EF4-FFF2-40B4-BE49-F238E27FC236}">
                <a16:creationId xmlns:a16="http://schemas.microsoft.com/office/drawing/2014/main" id="{8F935307-0F3A-A040-8A5F-60773ACEBDDC}"/>
              </a:ext>
            </a:extLst>
          </p:cNvPr>
          <p:cNvSpPr/>
          <p:nvPr/>
        </p:nvSpPr>
        <p:spPr>
          <a:xfrm>
            <a:off x="2270857" y="4622078"/>
            <a:ext cx="54233" cy="11702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609585"/>
            <a:endParaRPr lang="en-US">
              <a:solidFill>
                <a:srgbClr val="FFFFFF"/>
              </a:solidFill>
              <a:latin typeface="Calibri"/>
            </a:endParaRPr>
          </a:p>
        </p:txBody>
      </p:sp>
      <p:sp>
        <p:nvSpPr>
          <p:cNvPr id="13" name="Rectangle 12">
            <a:extLst>
              <a:ext uri="{FF2B5EF4-FFF2-40B4-BE49-F238E27FC236}">
                <a16:creationId xmlns:a16="http://schemas.microsoft.com/office/drawing/2014/main" id="{456043D2-CA8C-A34E-A7C1-5AFCD2CEE00E}"/>
              </a:ext>
            </a:extLst>
          </p:cNvPr>
          <p:cNvSpPr/>
          <p:nvPr/>
        </p:nvSpPr>
        <p:spPr>
          <a:xfrm>
            <a:off x="2143637" y="4775741"/>
            <a:ext cx="291215" cy="4149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609585"/>
            <a:endParaRPr lang="en-US">
              <a:solidFill>
                <a:srgbClr val="FFFFFF"/>
              </a:solidFill>
              <a:latin typeface="Calibri"/>
            </a:endParaRPr>
          </a:p>
        </p:txBody>
      </p:sp>
      <p:sp>
        <p:nvSpPr>
          <p:cNvPr id="14" name="Rectangle 13">
            <a:extLst>
              <a:ext uri="{FF2B5EF4-FFF2-40B4-BE49-F238E27FC236}">
                <a16:creationId xmlns:a16="http://schemas.microsoft.com/office/drawing/2014/main" id="{7C537130-ED8B-2B42-B577-15C939115132}"/>
              </a:ext>
            </a:extLst>
          </p:cNvPr>
          <p:cNvSpPr/>
          <p:nvPr/>
        </p:nvSpPr>
        <p:spPr>
          <a:xfrm>
            <a:off x="4885612" y="4615453"/>
            <a:ext cx="54233" cy="11881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609585"/>
            <a:endParaRPr lang="en-US">
              <a:solidFill>
                <a:srgbClr val="FFFFFF"/>
              </a:solidFill>
              <a:latin typeface="Calibri"/>
            </a:endParaRPr>
          </a:p>
        </p:txBody>
      </p:sp>
      <p:sp>
        <p:nvSpPr>
          <p:cNvPr id="15" name="Rectangle 14">
            <a:extLst>
              <a:ext uri="{FF2B5EF4-FFF2-40B4-BE49-F238E27FC236}">
                <a16:creationId xmlns:a16="http://schemas.microsoft.com/office/drawing/2014/main" id="{F3D7D789-3771-604A-9738-603160826C89}"/>
              </a:ext>
            </a:extLst>
          </p:cNvPr>
          <p:cNvSpPr/>
          <p:nvPr/>
        </p:nvSpPr>
        <p:spPr>
          <a:xfrm>
            <a:off x="4767119" y="4813447"/>
            <a:ext cx="291215" cy="4149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609585"/>
            <a:endParaRPr lang="en-US">
              <a:solidFill>
                <a:srgbClr val="FFFFFF"/>
              </a:solidFill>
              <a:latin typeface="Calibri"/>
            </a:endParaRPr>
          </a:p>
        </p:txBody>
      </p:sp>
      <p:sp>
        <p:nvSpPr>
          <p:cNvPr id="19" name="Rectangle 18">
            <a:extLst>
              <a:ext uri="{FF2B5EF4-FFF2-40B4-BE49-F238E27FC236}">
                <a16:creationId xmlns:a16="http://schemas.microsoft.com/office/drawing/2014/main" id="{A8AFF5EC-9001-6949-97D8-A11466F4C2EA}"/>
              </a:ext>
            </a:extLst>
          </p:cNvPr>
          <p:cNvSpPr/>
          <p:nvPr/>
        </p:nvSpPr>
        <p:spPr>
          <a:xfrm>
            <a:off x="5087390" y="3185401"/>
            <a:ext cx="59813" cy="9985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609585"/>
            <a:endParaRPr lang="en-US">
              <a:solidFill>
                <a:srgbClr val="FFFFFF"/>
              </a:solidFill>
              <a:latin typeface="Calibri"/>
            </a:endParaRPr>
          </a:p>
        </p:txBody>
      </p:sp>
      <p:sp>
        <p:nvSpPr>
          <p:cNvPr id="20" name="Rectangle 19">
            <a:extLst>
              <a:ext uri="{FF2B5EF4-FFF2-40B4-BE49-F238E27FC236}">
                <a16:creationId xmlns:a16="http://schemas.microsoft.com/office/drawing/2014/main" id="{6CC50CD4-5F67-324C-B1D7-D7BCA6810CE1}"/>
              </a:ext>
            </a:extLst>
          </p:cNvPr>
          <p:cNvSpPr/>
          <p:nvPr/>
        </p:nvSpPr>
        <p:spPr>
          <a:xfrm>
            <a:off x="4933269" y="3261681"/>
            <a:ext cx="291215" cy="2327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609585"/>
            <a:endParaRPr lang="en-US">
              <a:solidFill>
                <a:srgbClr val="FFFFFF"/>
              </a:solidFill>
              <a:latin typeface="Calibri"/>
            </a:endParaRPr>
          </a:p>
        </p:txBody>
      </p:sp>
      <p:sp>
        <p:nvSpPr>
          <p:cNvPr id="21" name="TextBox 20">
            <a:extLst>
              <a:ext uri="{FF2B5EF4-FFF2-40B4-BE49-F238E27FC236}">
                <a16:creationId xmlns:a16="http://schemas.microsoft.com/office/drawing/2014/main" id="{940D97B2-88BF-7444-B66D-096F8DF983A7}"/>
              </a:ext>
            </a:extLst>
          </p:cNvPr>
          <p:cNvSpPr txBox="1"/>
          <p:nvPr/>
        </p:nvSpPr>
        <p:spPr>
          <a:xfrm>
            <a:off x="45427" y="1000548"/>
            <a:ext cx="5817362" cy="369332"/>
          </a:xfrm>
          <a:prstGeom prst="rect">
            <a:avLst/>
          </a:prstGeom>
          <a:noFill/>
        </p:spPr>
        <p:txBody>
          <a:bodyPr wrap="none" rtlCol="0">
            <a:spAutoFit/>
          </a:bodyPr>
          <a:lstStyle/>
          <a:p>
            <a:pPr defTabSz="609585"/>
            <a:r>
              <a:rPr lang="en-US" dirty="0">
                <a:solidFill>
                  <a:srgbClr val="333333"/>
                </a:solidFill>
                <a:latin typeface="Calibri"/>
              </a:rPr>
              <a:t>Modeled temperatures of modules in various configurations</a:t>
            </a:r>
          </a:p>
        </p:txBody>
      </p:sp>
      <p:pic>
        <p:nvPicPr>
          <p:cNvPr id="22" name="Picture 21">
            <a:extLst>
              <a:ext uri="{FF2B5EF4-FFF2-40B4-BE49-F238E27FC236}">
                <a16:creationId xmlns:a16="http://schemas.microsoft.com/office/drawing/2014/main" id="{C99B3D5B-2BBC-C545-8ADC-2D0D264D4DEA}"/>
              </a:ext>
            </a:extLst>
          </p:cNvPr>
          <p:cNvPicPr>
            <a:picLocks noChangeAspect="1"/>
          </p:cNvPicPr>
          <p:nvPr/>
        </p:nvPicPr>
        <p:blipFill>
          <a:blip r:embed="rId4"/>
          <a:stretch>
            <a:fillRect/>
          </a:stretch>
        </p:blipFill>
        <p:spPr>
          <a:xfrm>
            <a:off x="5608942" y="2310516"/>
            <a:ext cx="6464413" cy="2133512"/>
          </a:xfrm>
          <a:prstGeom prst="rect">
            <a:avLst/>
          </a:prstGeom>
        </p:spPr>
      </p:pic>
      <p:sp>
        <p:nvSpPr>
          <p:cNvPr id="23" name="TextBox 22">
            <a:extLst>
              <a:ext uri="{FF2B5EF4-FFF2-40B4-BE49-F238E27FC236}">
                <a16:creationId xmlns:a16="http://schemas.microsoft.com/office/drawing/2014/main" id="{088FD261-41F1-B641-BFCC-3F0CCE4B0F29}"/>
              </a:ext>
            </a:extLst>
          </p:cNvPr>
          <p:cNvSpPr txBox="1"/>
          <p:nvPr/>
        </p:nvSpPr>
        <p:spPr>
          <a:xfrm>
            <a:off x="1424794" y="727664"/>
            <a:ext cx="3342325" cy="369332"/>
          </a:xfrm>
          <a:prstGeom prst="rect">
            <a:avLst/>
          </a:prstGeom>
          <a:noFill/>
        </p:spPr>
        <p:txBody>
          <a:bodyPr wrap="none" rtlCol="0">
            <a:spAutoFit/>
          </a:bodyPr>
          <a:lstStyle/>
          <a:p>
            <a:pPr defTabSz="609585"/>
            <a:r>
              <a:rPr lang="en-US" b="1" dirty="0">
                <a:solidFill>
                  <a:srgbClr val="333333"/>
                </a:solidFill>
                <a:latin typeface="Calibri"/>
              </a:rPr>
              <a:t>Choice of maximum temperature</a:t>
            </a:r>
          </a:p>
        </p:txBody>
      </p:sp>
      <p:sp>
        <p:nvSpPr>
          <p:cNvPr id="24" name="TextBox 23">
            <a:extLst>
              <a:ext uri="{FF2B5EF4-FFF2-40B4-BE49-F238E27FC236}">
                <a16:creationId xmlns:a16="http://schemas.microsoft.com/office/drawing/2014/main" id="{F7B9C038-F844-DB47-852D-D2B3F865A80B}"/>
              </a:ext>
            </a:extLst>
          </p:cNvPr>
          <p:cNvSpPr txBox="1"/>
          <p:nvPr/>
        </p:nvSpPr>
        <p:spPr>
          <a:xfrm>
            <a:off x="7573619" y="862097"/>
            <a:ext cx="2995820" cy="369332"/>
          </a:xfrm>
          <a:prstGeom prst="rect">
            <a:avLst/>
          </a:prstGeom>
          <a:noFill/>
        </p:spPr>
        <p:txBody>
          <a:bodyPr wrap="none" rtlCol="0">
            <a:spAutoFit/>
          </a:bodyPr>
          <a:lstStyle/>
          <a:p>
            <a:pPr defTabSz="609585"/>
            <a:r>
              <a:rPr lang="en-US" b="1" dirty="0">
                <a:solidFill>
                  <a:srgbClr val="333333"/>
                </a:solidFill>
                <a:latin typeface="Calibri"/>
              </a:rPr>
              <a:t>Choice of maximum humidity</a:t>
            </a:r>
          </a:p>
        </p:txBody>
      </p:sp>
      <p:sp>
        <p:nvSpPr>
          <p:cNvPr id="25" name="TextBox 24">
            <a:extLst>
              <a:ext uri="{FF2B5EF4-FFF2-40B4-BE49-F238E27FC236}">
                <a16:creationId xmlns:a16="http://schemas.microsoft.com/office/drawing/2014/main" id="{DD7F26C0-92FF-8649-A913-57495B053EFE}"/>
              </a:ext>
            </a:extLst>
          </p:cNvPr>
          <p:cNvSpPr txBox="1"/>
          <p:nvPr/>
        </p:nvSpPr>
        <p:spPr>
          <a:xfrm>
            <a:off x="6323961" y="1201421"/>
            <a:ext cx="5560305" cy="369332"/>
          </a:xfrm>
          <a:prstGeom prst="rect">
            <a:avLst/>
          </a:prstGeom>
          <a:noFill/>
        </p:spPr>
        <p:txBody>
          <a:bodyPr wrap="none" rtlCol="0">
            <a:spAutoFit/>
          </a:bodyPr>
          <a:lstStyle/>
          <a:p>
            <a:pPr defTabSz="609585"/>
            <a:r>
              <a:rPr lang="en-US" b="1" i="1" dirty="0">
                <a:solidFill>
                  <a:srgbClr val="333333"/>
                </a:solidFill>
                <a:latin typeface="Calibri"/>
              </a:rPr>
              <a:t>Under darkness</a:t>
            </a:r>
            <a:r>
              <a:rPr lang="en-US" i="1" dirty="0">
                <a:solidFill>
                  <a:srgbClr val="333333"/>
                </a:solidFill>
                <a:latin typeface="Calibri"/>
              </a:rPr>
              <a:t>: same as ASTM D7869 cycle. Wet at 40°C</a:t>
            </a:r>
          </a:p>
        </p:txBody>
      </p:sp>
      <p:sp>
        <p:nvSpPr>
          <p:cNvPr id="26" name="TextBox 25">
            <a:extLst>
              <a:ext uri="{FF2B5EF4-FFF2-40B4-BE49-F238E27FC236}">
                <a16:creationId xmlns:a16="http://schemas.microsoft.com/office/drawing/2014/main" id="{0A3CADAC-74EF-2D47-A46E-66D859283296}"/>
              </a:ext>
            </a:extLst>
          </p:cNvPr>
          <p:cNvSpPr txBox="1"/>
          <p:nvPr/>
        </p:nvSpPr>
        <p:spPr>
          <a:xfrm>
            <a:off x="5942911" y="4436606"/>
            <a:ext cx="5594991" cy="1477328"/>
          </a:xfrm>
          <a:prstGeom prst="rect">
            <a:avLst/>
          </a:prstGeom>
          <a:noFill/>
        </p:spPr>
        <p:txBody>
          <a:bodyPr wrap="square" rtlCol="0">
            <a:spAutoFit/>
          </a:bodyPr>
          <a:lstStyle/>
          <a:p>
            <a:pPr defTabSz="609585"/>
            <a:r>
              <a:rPr lang="en-US" b="1" i="1" dirty="0">
                <a:solidFill>
                  <a:srgbClr val="333333"/>
                </a:solidFill>
                <a:latin typeface="Calibri"/>
              </a:rPr>
              <a:t>Under light: </a:t>
            </a:r>
            <a:r>
              <a:rPr lang="en-US" i="1" dirty="0">
                <a:solidFill>
                  <a:srgbClr val="333333"/>
                </a:solidFill>
                <a:latin typeface="Calibri"/>
              </a:rPr>
              <a:t>based on </a:t>
            </a:r>
          </a:p>
          <a:p>
            <a:pPr marL="457189" indent="-457189" defTabSz="609585">
              <a:buFontTx/>
              <a:buAutoNum type="arabicParenBoth"/>
            </a:pPr>
            <a:r>
              <a:rPr lang="en-US" b="1" dirty="0">
                <a:solidFill>
                  <a:srgbClr val="333333"/>
                </a:solidFill>
                <a:latin typeface="Calibri"/>
              </a:rPr>
              <a:t>ASTM D7869</a:t>
            </a:r>
            <a:r>
              <a:rPr lang="en-US" dirty="0">
                <a:solidFill>
                  <a:srgbClr val="333333"/>
                </a:solidFill>
                <a:latin typeface="Calibri"/>
              </a:rPr>
              <a:t>: maintain dew point of 36.7 °C</a:t>
            </a:r>
            <a:endParaRPr lang="en-US" i="1" dirty="0">
              <a:solidFill>
                <a:srgbClr val="333333"/>
              </a:solidFill>
              <a:latin typeface="Calibri"/>
            </a:endParaRPr>
          </a:p>
          <a:p>
            <a:pPr marL="457189" indent="-457189" defTabSz="609585">
              <a:buFontTx/>
              <a:buAutoNum type="arabicParenBoth"/>
            </a:pPr>
            <a:r>
              <a:rPr lang="en-US" b="1" dirty="0">
                <a:solidFill>
                  <a:srgbClr val="333333"/>
                </a:solidFill>
                <a:latin typeface="Calibri"/>
              </a:rPr>
              <a:t>IEC 60721-2-1 ed 2</a:t>
            </a:r>
            <a:r>
              <a:rPr lang="en-US" i="1" dirty="0">
                <a:solidFill>
                  <a:srgbClr val="333333"/>
                </a:solidFill>
                <a:latin typeface="Calibri"/>
              </a:rPr>
              <a:t>, 35 g/m</a:t>
            </a:r>
            <a:r>
              <a:rPr lang="en-US" i="1" baseline="30000" dirty="0">
                <a:solidFill>
                  <a:srgbClr val="333333"/>
                </a:solidFill>
                <a:latin typeface="Calibri"/>
              </a:rPr>
              <a:t>3 </a:t>
            </a:r>
            <a:r>
              <a:rPr lang="en-US" dirty="0">
                <a:solidFill>
                  <a:srgbClr val="333333"/>
                </a:solidFill>
                <a:latin typeface="Calibri"/>
              </a:rPr>
              <a:t>water: </a:t>
            </a:r>
          </a:p>
          <a:p>
            <a:pPr defTabSz="609585"/>
            <a:r>
              <a:rPr lang="en-US" dirty="0">
                <a:solidFill>
                  <a:srgbClr val="333333"/>
                </a:solidFill>
                <a:latin typeface="Calibri"/>
              </a:rPr>
              <a:t>@ 90° C module temperature, 8% module surface RH</a:t>
            </a:r>
          </a:p>
          <a:p>
            <a:pPr defTabSz="609585"/>
            <a:r>
              <a:rPr lang="en-US" dirty="0">
                <a:solidFill>
                  <a:srgbClr val="333333"/>
                </a:solidFill>
                <a:latin typeface="Calibri"/>
              </a:rPr>
              <a:t>(~ 27% in 60°C air)</a:t>
            </a:r>
          </a:p>
        </p:txBody>
      </p:sp>
      <p:sp>
        <p:nvSpPr>
          <p:cNvPr id="27" name="Rectangle 26">
            <a:extLst>
              <a:ext uri="{FF2B5EF4-FFF2-40B4-BE49-F238E27FC236}">
                <a16:creationId xmlns:a16="http://schemas.microsoft.com/office/drawing/2014/main" id="{8B402606-B16E-7043-BE53-D0F118A591BF}"/>
              </a:ext>
            </a:extLst>
          </p:cNvPr>
          <p:cNvSpPr/>
          <p:nvPr/>
        </p:nvSpPr>
        <p:spPr>
          <a:xfrm>
            <a:off x="7963572" y="2129717"/>
            <a:ext cx="1488421" cy="369332"/>
          </a:xfrm>
          <a:prstGeom prst="rect">
            <a:avLst/>
          </a:prstGeom>
        </p:spPr>
        <p:txBody>
          <a:bodyPr wrap="none">
            <a:spAutoFit/>
          </a:bodyPr>
          <a:lstStyle/>
          <a:p>
            <a:pPr defTabSz="609585"/>
            <a:r>
              <a:rPr lang="en-US" dirty="0">
                <a:solidFill>
                  <a:srgbClr val="333333"/>
                </a:solidFill>
                <a:latin typeface="Calibri"/>
              </a:rPr>
              <a:t>IEC </a:t>
            </a:r>
            <a:r>
              <a:rPr lang="en-US" i="1" dirty="0">
                <a:solidFill>
                  <a:srgbClr val="333333"/>
                </a:solidFill>
                <a:latin typeface="Calibri"/>
              </a:rPr>
              <a:t>60721-2-1</a:t>
            </a:r>
            <a:endParaRPr lang="en-US" dirty="0">
              <a:solidFill>
                <a:srgbClr val="333333"/>
              </a:solidFill>
              <a:latin typeface="Calibri"/>
            </a:endParaRPr>
          </a:p>
        </p:txBody>
      </p:sp>
      <p:cxnSp>
        <p:nvCxnSpPr>
          <p:cNvPr id="29" name="Straight Arrow Connector 28">
            <a:extLst>
              <a:ext uri="{FF2B5EF4-FFF2-40B4-BE49-F238E27FC236}">
                <a16:creationId xmlns:a16="http://schemas.microsoft.com/office/drawing/2014/main" id="{77244C88-8B7B-8B48-939F-0687A98643C8}"/>
              </a:ext>
            </a:extLst>
          </p:cNvPr>
          <p:cNvCxnSpPr/>
          <p:nvPr/>
        </p:nvCxnSpPr>
        <p:spPr>
          <a:xfrm>
            <a:off x="5006103" y="1975746"/>
            <a:ext cx="0" cy="583863"/>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2" name="Oval 31">
            <a:extLst>
              <a:ext uri="{FF2B5EF4-FFF2-40B4-BE49-F238E27FC236}">
                <a16:creationId xmlns:a16="http://schemas.microsoft.com/office/drawing/2014/main" id="{427E3516-FFB5-2448-AAE5-0435DA0A5F76}"/>
              </a:ext>
            </a:extLst>
          </p:cNvPr>
          <p:cNvSpPr/>
          <p:nvPr/>
        </p:nvSpPr>
        <p:spPr>
          <a:xfrm>
            <a:off x="2879086" y="1000550"/>
            <a:ext cx="2730124" cy="2004133"/>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609585"/>
            <a:endParaRPr lang="en-US">
              <a:solidFill>
                <a:srgbClr val="FFFFFF"/>
              </a:solidFill>
              <a:latin typeface="Calibri"/>
            </a:endParaRPr>
          </a:p>
        </p:txBody>
      </p:sp>
      <p:sp>
        <p:nvSpPr>
          <p:cNvPr id="3" name="TextBox 2">
            <a:extLst>
              <a:ext uri="{FF2B5EF4-FFF2-40B4-BE49-F238E27FC236}">
                <a16:creationId xmlns:a16="http://schemas.microsoft.com/office/drawing/2014/main" id="{DFB193AB-C60D-2B49-A0CB-612CFE5706DB}"/>
              </a:ext>
            </a:extLst>
          </p:cNvPr>
          <p:cNvSpPr txBox="1"/>
          <p:nvPr/>
        </p:nvSpPr>
        <p:spPr>
          <a:xfrm>
            <a:off x="5942911" y="5960956"/>
            <a:ext cx="5988424" cy="748795"/>
          </a:xfrm>
          <a:prstGeom prst="rect">
            <a:avLst/>
          </a:prstGeom>
          <a:noFill/>
        </p:spPr>
        <p:txBody>
          <a:bodyPr wrap="square" rtlCol="0">
            <a:spAutoFit/>
          </a:bodyPr>
          <a:lstStyle/>
          <a:p>
            <a:pPr defTabSz="609585"/>
            <a:r>
              <a:rPr lang="en-US" sz="2133" dirty="0">
                <a:solidFill>
                  <a:srgbClr val="333333"/>
                </a:solidFill>
                <a:latin typeface="Calibri"/>
              </a:rPr>
              <a:t>Keeping levels in the range of what is seen in the  natural environment should reduce artifact failures</a:t>
            </a:r>
          </a:p>
        </p:txBody>
      </p:sp>
      <p:sp>
        <p:nvSpPr>
          <p:cNvPr id="16" name="TextBox 15">
            <a:extLst>
              <a:ext uri="{FF2B5EF4-FFF2-40B4-BE49-F238E27FC236}">
                <a16:creationId xmlns:a16="http://schemas.microsoft.com/office/drawing/2014/main" id="{0339F081-5C58-F44D-AA5D-CA458D2EB950}"/>
              </a:ext>
            </a:extLst>
          </p:cNvPr>
          <p:cNvSpPr txBox="1"/>
          <p:nvPr/>
        </p:nvSpPr>
        <p:spPr>
          <a:xfrm>
            <a:off x="200255" y="6413833"/>
            <a:ext cx="5723020" cy="256545"/>
          </a:xfrm>
          <a:prstGeom prst="rect">
            <a:avLst/>
          </a:prstGeom>
          <a:noFill/>
        </p:spPr>
        <p:txBody>
          <a:bodyPr wrap="square" rtlCol="0">
            <a:spAutoFit/>
          </a:bodyPr>
          <a:lstStyle/>
          <a:p>
            <a:pPr defTabSz="609585"/>
            <a:r>
              <a:rPr lang="en-US" sz="1067" b="1" dirty="0">
                <a:solidFill>
                  <a:srgbClr val="333333"/>
                </a:solidFill>
                <a:latin typeface="Calibri"/>
              </a:rPr>
              <a:t>Modules get much hotter than this during inverter clipping, curtailing; cell mismatch, hotspots </a:t>
            </a:r>
          </a:p>
        </p:txBody>
      </p:sp>
      <p:sp>
        <p:nvSpPr>
          <p:cNvPr id="17" name="TextBox 16">
            <a:extLst>
              <a:ext uri="{FF2B5EF4-FFF2-40B4-BE49-F238E27FC236}">
                <a16:creationId xmlns:a16="http://schemas.microsoft.com/office/drawing/2014/main" id="{3799F648-ECE8-A543-A5FF-E92E32C9D9E8}"/>
              </a:ext>
            </a:extLst>
          </p:cNvPr>
          <p:cNvSpPr txBox="1"/>
          <p:nvPr/>
        </p:nvSpPr>
        <p:spPr>
          <a:xfrm>
            <a:off x="4575925" y="1612925"/>
            <a:ext cx="699230" cy="420564"/>
          </a:xfrm>
          <a:prstGeom prst="rect">
            <a:avLst/>
          </a:prstGeom>
          <a:noFill/>
        </p:spPr>
        <p:txBody>
          <a:bodyPr wrap="none" rtlCol="0">
            <a:spAutoFit/>
          </a:bodyPr>
          <a:lstStyle/>
          <a:p>
            <a:pPr defTabSz="609585"/>
            <a:r>
              <a:rPr lang="en-US" sz="2133" dirty="0">
                <a:solidFill>
                  <a:srgbClr val="FF0000"/>
                </a:solidFill>
                <a:latin typeface="Calibri"/>
              </a:rPr>
              <a:t>90°C</a:t>
            </a:r>
          </a:p>
        </p:txBody>
      </p:sp>
      <p:sp>
        <p:nvSpPr>
          <p:cNvPr id="34" name="Slide Number Placeholder 33">
            <a:extLst>
              <a:ext uri="{FF2B5EF4-FFF2-40B4-BE49-F238E27FC236}">
                <a16:creationId xmlns:a16="http://schemas.microsoft.com/office/drawing/2014/main" id="{E7259B6C-6A0D-3B42-A65A-9AF86CDA973F}"/>
              </a:ext>
            </a:extLst>
          </p:cNvPr>
          <p:cNvSpPr>
            <a:spLocks noGrp="1"/>
          </p:cNvSpPr>
          <p:nvPr>
            <p:ph type="sldNum" sz="quarter" idx="12"/>
          </p:nvPr>
        </p:nvSpPr>
        <p:spPr/>
        <p:txBody>
          <a:bodyPr/>
          <a:lstStyle/>
          <a:p>
            <a:pPr defTabSz="609585"/>
            <a:r>
              <a:rPr lang="en-US" dirty="0">
                <a:solidFill>
                  <a:srgbClr val="333333"/>
                </a:solidFill>
                <a:latin typeface="Calibri"/>
              </a:rPr>
              <a:t>7</a:t>
            </a:r>
          </a:p>
        </p:txBody>
      </p:sp>
      <p:sp>
        <p:nvSpPr>
          <p:cNvPr id="35" name="Oval 34">
            <a:extLst>
              <a:ext uri="{FF2B5EF4-FFF2-40B4-BE49-F238E27FC236}">
                <a16:creationId xmlns:a16="http://schemas.microsoft.com/office/drawing/2014/main" id="{2812468C-2D95-B343-8D6F-7FD7DAF6A5E9}"/>
              </a:ext>
            </a:extLst>
          </p:cNvPr>
          <p:cNvSpPr/>
          <p:nvPr/>
        </p:nvSpPr>
        <p:spPr>
          <a:xfrm>
            <a:off x="10636850" y="3261681"/>
            <a:ext cx="950161" cy="232703"/>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609585"/>
            <a:endParaRPr lang="en-US">
              <a:solidFill>
                <a:srgbClr val="FFFFFF"/>
              </a:solidFill>
              <a:latin typeface="Calibri"/>
            </a:endParaRPr>
          </a:p>
        </p:txBody>
      </p:sp>
    </p:spTree>
    <p:extLst>
      <p:ext uri="{BB962C8B-B14F-4D97-AF65-F5344CB8AC3E}">
        <p14:creationId xmlns:p14="http://schemas.microsoft.com/office/powerpoint/2010/main" val="525667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7"/>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P spid="26" grpId="0"/>
      <p:bldP spid="27" grpId="0"/>
      <p:bldP spid="32" grpId="0" animBg="1"/>
      <p:bldP spid="3" grpId="0"/>
      <p:bldP spid="17" grpId="0"/>
      <p:bldP spid="35"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B5FD17D-23D5-984B-919A-94FA6CBFEBDE}"/>
              </a:ext>
            </a:extLst>
          </p:cNvPr>
          <p:cNvSpPr txBox="1"/>
          <p:nvPr/>
        </p:nvSpPr>
        <p:spPr>
          <a:xfrm>
            <a:off x="676367" y="6076707"/>
            <a:ext cx="10468744" cy="677108"/>
          </a:xfrm>
          <a:prstGeom prst="rect">
            <a:avLst/>
          </a:prstGeom>
          <a:noFill/>
        </p:spPr>
        <p:txBody>
          <a:bodyPr wrap="square" rtlCol="0">
            <a:spAutoFit/>
          </a:bodyPr>
          <a:lstStyle/>
          <a:p>
            <a:pPr algn="ctr" defTabSz="609585"/>
            <a:r>
              <a:rPr lang="en-GB" sz="1300" b="1" dirty="0">
                <a:solidFill>
                  <a:srgbClr val="333333"/>
                </a:solidFill>
                <a:latin typeface="Calibri"/>
              </a:rPr>
              <a:t>Multiple environment combined-accelerated stress testing (C-AST) cycle. Module temperature, when different from chamber air temperature, is shown in parenthesis.  Ramp periods are not necessarily included and shown time is sometimes rounded to the next higher integer unit.</a:t>
            </a:r>
            <a:endParaRPr lang="en-US" sz="1300" b="1" dirty="0">
              <a:solidFill>
                <a:srgbClr val="333333"/>
              </a:solidFill>
              <a:latin typeface="Calibri"/>
            </a:endParaRPr>
          </a:p>
          <a:p>
            <a:pPr defTabSz="609585"/>
            <a:endParaRPr lang="en-US" sz="1200" dirty="0">
              <a:solidFill>
                <a:srgbClr val="333333"/>
              </a:solidFill>
              <a:latin typeface="Calibri"/>
            </a:endParaRPr>
          </a:p>
        </p:txBody>
      </p:sp>
      <p:sp>
        <p:nvSpPr>
          <p:cNvPr id="7" name="Freeform: Shape 49">
            <a:extLst>
              <a:ext uri="{FF2B5EF4-FFF2-40B4-BE49-F238E27FC236}">
                <a16:creationId xmlns:a16="http://schemas.microsoft.com/office/drawing/2014/main" id="{F5B17B9D-64FA-FE42-98F1-43EAF14F88AC}"/>
              </a:ext>
            </a:extLst>
          </p:cNvPr>
          <p:cNvSpPr/>
          <p:nvPr/>
        </p:nvSpPr>
        <p:spPr>
          <a:xfrm>
            <a:off x="539841" y="217273"/>
            <a:ext cx="1421537" cy="844183"/>
          </a:xfrm>
          <a:custGeom>
            <a:avLst/>
            <a:gdLst>
              <a:gd name="connsiteX0" fmla="*/ 0 w 1468808"/>
              <a:gd name="connsiteY0" fmla="*/ 67825 h 678250"/>
              <a:gd name="connsiteX1" fmla="*/ 67825 w 1468808"/>
              <a:gd name="connsiteY1" fmla="*/ 0 h 678250"/>
              <a:gd name="connsiteX2" fmla="*/ 1400983 w 1468808"/>
              <a:gd name="connsiteY2" fmla="*/ 0 h 678250"/>
              <a:gd name="connsiteX3" fmla="*/ 1468808 w 1468808"/>
              <a:gd name="connsiteY3" fmla="*/ 67825 h 678250"/>
              <a:gd name="connsiteX4" fmla="*/ 1468808 w 1468808"/>
              <a:gd name="connsiteY4" fmla="*/ 610425 h 678250"/>
              <a:gd name="connsiteX5" fmla="*/ 1400983 w 1468808"/>
              <a:gd name="connsiteY5" fmla="*/ 678250 h 678250"/>
              <a:gd name="connsiteX6" fmla="*/ 67825 w 1468808"/>
              <a:gd name="connsiteY6" fmla="*/ 678250 h 678250"/>
              <a:gd name="connsiteX7" fmla="*/ 0 w 1468808"/>
              <a:gd name="connsiteY7" fmla="*/ 610425 h 678250"/>
              <a:gd name="connsiteX8" fmla="*/ 0 w 1468808"/>
              <a:gd name="connsiteY8" fmla="*/ 67825 h 678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68808" h="678250">
                <a:moveTo>
                  <a:pt x="0" y="67825"/>
                </a:moveTo>
                <a:cubicBezTo>
                  <a:pt x="0" y="30366"/>
                  <a:pt x="30366" y="0"/>
                  <a:pt x="67825" y="0"/>
                </a:cubicBezTo>
                <a:lnTo>
                  <a:pt x="1400983" y="0"/>
                </a:lnTo>
                <a:cubicBezTo>
                  <a:pt x="1438442" y="0"/>
                  <a:pt x="1468808" y="30366"/>
                  <a:pt x="1468808" y="67825"/>
                </a:cubicBezTo>
                <a:lnTo>
                  <a:pt x="1468808" y="610425"/>
                </a:lnTo>
                <a:cubicBezTo>
                  <a:pt x="1468808" y="647884"/>
                  <a:pt x="1438442" y="678250"/>
                  <a:pt x="1400983" y="678250"/>
                </a:cubicBezTo>
                <a:lnTo>
                  <a:pt x="67825" y="678250"/>
                </a:lnTo>
                <a:cubicBezTo>
                  <a:pt x="30366" y="678250"/>
                  <a:pt x="0" y="647884"/>
                  <a:pt x="0" y="610425"/>
                </a:cubicBezTo>
                <a:lnTo>
                  <a:pt x="0" y="67825"/>
                </a:lnTo>
                <a:close/>
              </a:path>
            </a:pathLst>
          </a:custGeom>
          <a:solidFill>
            <a:schemeClr val="accent1">
              <a:lumMod val="50000"/>
            </a:schemeClr>
          </a:solidFill>
          <a:ln w="28575">
            <a:solidFill>
              <a:schemeClr val="tx1"/>
            </a:solidFill>
          </a:ln>
        </p:spPr>
        <p:style>
          <a:lnRef idx="0">
            <a:scrgbClr r="0" g="0" b="0"/>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65867" tIns="65867" rIns="65867" bIns="65867" numCol="1" spcCol="1270" anchor="ctr" anchorCtr="0">
            <a:noAutofit/>
          </a:bodyPr>
          <a:lstStyle/>
          <a:p>
            <a:pPr algn="ctr" defTabSz="533387">
              <a:lnSpc>
                <a:spcPct val="90000"/>
              </a:lnSpc>
              <a:spcBef>
                <a:spcPct val="0"/>
              </a:spcBef>
              <a:spcAft>
                <a:spcPct val="35000"/>
              </a:spcAft>
            </a:pPr>
            <a:r>
              <a:rPr lang="en-GB" sz="1400" b="1" dirty="0">
                <a:solidFill>
                  <a:srgbClr val="FFFFFF"/>
                </a:solidFill>
                <a:latin typeface="Calibri"/>
              </a:rPr>
              <a:t>Dead of winter</a:t>
            </a:r>
          </a:p>
          <a:p>
            <a:pPr algn="ctr" defTabSz="533387">
              <a:lnSpc>
                <a:spcPct val="90000"/>
              </a:lnSpc>
              <a:spcBef>
                <a:spcPct val="0"/>
              </a:spcBef>
              <a:spcAft>
                <a:spcPct val="35000"/>
              </a:spcAft>
            </a:pPr>
            <a:r>
              <a:rPr lang="en-GB" sz="1400" b="1" dirty="0">
                <a:solidFill>
                  <a:srgbClr val="FFFFFF"/>
                </a:solidFill>
                <a:latin typeface="Calibri"/>
              </a:rPr>
              <a:t>(1 d)</a:t>
            </a:r>
            <a:endParaRPr lang="en-US" sz="1400" b="1" dirty="0">
              <a:solidFill>
                <a:srgbClr val="FFFFFF"/>
              </a:solidFill>
              <a:latin typeface="Calibri"/>
            </a:endParaRPr>
          </a:p>
        </p:txBody>
      </p:sp>
      <p:sp>
        <p:nvSpPr>
          <p:cNvPr id="8" name="Freeform: Shape 49">
            <a:extLst>
              <a:ext uri="{FF2B5EF4-FFF2-40B4-BE49-F238E27FC236}">
                <a16:creationId xmlns:a16="http://schemas.microsoft.com/office/drawing/2014/main" id="{ABB06F41-D69D-C640-916F-949FC8691EB7}"/>
              </a:ext>
            </a:extLst>
          </p:cNvPr>
          <p:cNvSpPr/>
          <p:nvPr/>
        </p:nvSpPr>
        <p:spPr>
          <a:xfrm>
            <a:off x="2583842" y="214921"/>
            <a:ext cx="1421537" cy="844183"/>
          </a:xfrm>
          <a:custGeom>
            <a:avLst/>
            <a:gdLst>
              <a:gd name="connsiteX0" fmla="*/ 0 w 1468808"/>
              <a:gd name="connsiteY0" fmla="*/ 67825 h 678250"/>
              <a:gd name="connsiteX1" fmla="*/ 67825 w 1468808"/>
              <a:gd name="connsiteY1" fmla="*/ 0 h 678250"/>
              <a:gd name="connsiteX2" fmla="*/ 1400983 w 1468808"/>
              <a:gd name="connsiteY2" fmla="*/ 0 h 678250"/>
              <a:gd name="connsiteX3" fmla="*/ 1468808 w 1468808"/>
              <a:gd name="connsiteY3" fmla="*/ 67825 h 678250"/>
              <a:gd name="connsiteX4" fmla="*/ 1468808 w 1468808"/>
              <a:gd name="connsiteY4" fmla="*/ 610425 h 678250"/>
              <a:gd name="connsiteX5" fmla="*/ 1400983 w 1468808"/>
              <a:gd name="connsiteY5" fmla="*/ 678250 h 678250"/>
              <a:gd name="connsiteX6" fmla="*/ 67825 w 1468808"/>
              <a:gd name="connsiteY6" fmla="*/ 678250 h 678250"/>
              <a:gd name="connsiteX7" fmla="*/ 0 w 1468808"/>
              <a:gd name="connsiteY7" fmla="*/ 610425 h 678250"/>
              <a:gd name="connsiteX8" fmla="*/ 0 w 1468808"/>
              <a:gd name="connsiteY8" fmla="*/ 67825 h 678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68808" h="678250">
                <a:moveTo>
                  <a:pt x="0" y="67825"/>
                </a:moveTo>
                <a:cubicBezTo>
                  <a:pt x="0" y="30366"/>
                  <a:pt x="30366" y="0"/>
                  <a:pt x="67825" y="0"/>
                </a:cubicBezTo>
                <a:lnTo>
                  <a:pt x="1400983" y="0"/>
                </a:lnTo>
                <a:cubicBezTo>
                  <a:pt x="1438442" y="0"/>
                  <a:pt x="1468808" y="30366"/>
                  <a:pt x="1468808" y="67825"/>
                </a:cubicBezTo>
                <a:lnTo>
                  <a:pt x="1468808" y="610425"/>
                </a:lnTo>
                <a:cubicBezTo>
                  <a:pt x="1468808" y="647884"/>
                  <a:pt x="1438442" y="678250"/>
                  <a:pt x="1400983" y="678250"/>
                </a:cubicBezTo>
                <a:lnTo>
                  <a:pt x="67825" y="678250"/>
                </a:lnTo>
                <a:cubicBezTo>
                  <a:pt x="30366" y="678250"/>
                  <a:pt x="0" y="647884"/>
                  <a:pt x="0" y="610425"/>
                </a:cubicBezTo>
                <a:lnTo>
                  <a:pt x="0" y="67825"/>
                </a:lnTo>
                <a:close/>
              </a:path>
            </a:pathLst>
          </a:custGeom>
          <a:solidFill>
            <a:schemeClr val="accent1">
              <a:lumMod val="50000"/>
            </a:schemeClr>
          </a:solidFill>
          <a:ln w="28575">
            <a:solidFill>
              <a:schemeClr val="tx1"/>
            </a:solidFill>
          </a:ln>
        </p:spPr>
        <p:style>
          <a:lnRef idx="0">
            <a:scrgbClr r="0" g="0" b="0"/>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65867" tIns="65867" rIns="65867" bIns="65867" numCol="1" spcCol="1270" anchor="ctr" anchorCtr="0">
            <a:noAutofit/>
          </a:bodyPr>
          <a:lstStyle/>
          <a:p>
            <a:pPr algn="ctr" defTabSz="533387">
              <a:lnSpc>
                <a:spcPct val="90000"/>
              </a:lnSpc>
              <a:spcBef>
                <a:spcPct val="0"/>
              </a:spcBef>
              <a:spcAft>
                <a:spcPct val="35000"/>
              </a:spcAft>
            </a:pPr>
            <a:r>
              <a:rPr lang="en-GB" sz="1400" b="1" dirty="0">
                <a:solidFill>
                  <a:srgbClr val="FFFFFF"/>
                </a:solidFill>
                <a:latin typeface="Calibri"/>
              </a:rPr>
              <a:t>-40 °C</a:t>
            </a:r>
          </a:p>
          <a:p>
            <a:pPr algn="ctr" defTabSz="533387">
              <a:lnSpc>
                <a:spcPct val="90000"/>
              </a:lnSpc>
              <a:spcBef>
                <a:spcPct val="0"/>
              </a:spcBef>
              <a:spcAft>
                <a:spcPct val="35000"/>
              </a:spcAft>
            </a:pPr>
            <a:r>
              <a:rPr lang="en-GB" sz="1400" b="1" dirty="0">
                <a:solidFill>
                  <a:srgbClr val="FFFFFF"/>
                </a:solidFill>
                <a:latin typeface="Calibri"/>
              </a:rPr>
              <a:t>DML 10k (1 s)</a:t>
            </a:r>
            <a:endParaRPr lang="en-US" sz="1400" b="1" dirty="0">
              <a:solidFill>
                <a:srgbClr val="FFFFFF"/>
              </a:solidFill>
              <a:latin typeface="Calibri"/>
            </a:endParaRPr>
          </a:p>
        </p:txBody>
      </p:sp>
      <p:sp>
        <p:nvSpPr>
          <p:cNvPr id="9" name="Freeform: Shape 51">
            <a:extLst>
              <a:ext uri="{FF2B5EF4-FFF2-40B4-BE49-F238E27FC236}">
                <a16:creationId xmlns:a16="http://schemas.microsoft.com/office/drawing/2014/main" id="{E82F7420-FCCB-934B-B3F1-DA171325831D}"/>
              </a:ext>
            </a:extLst>
          </p:cNvPr>
          <p:cNvSpPr/>
          <p:nvPr/>
        </p:nvSpPr>
        <p:spPr>
          <a:xfrm>
            <a:off x="548504" y="1577326"/>
            <a:ext cx="1421537" cy="844183"/>
          </a:xfrm>
          <a:custGeom>
            <a:avLst/>
            <a:gdLst>
              <a:gd name="connsiteX0" fmla="*/ 0 w 1468808"/>
              <a:gd name="connsiteY0" fmla="*/ 67825 h 678250"/>
              <a:gd name="connsiteX1" fmla="*/ 67825 w 1468808"/>
              <a:gd name="connsiteY1" fmla="*/ 0 h 678250"/>
              <a:gd name="connsiteX2" fmla="*/ 1400983 w 1468808"/>
              <a:gd name="connsiteY2" fmla="*/ 0 h 678250"/>
              <a:gd name="connsiteX3" fmla="*/ 1468808 w 1468808"/>
              <a:gd name="connsiteY3" fmla="*/ 67825 h 678250"/>
              <a:gd name="connsiteX4" fmla="*/ 1468808 w 1468808"/>
              <a:gd name="connsiteY4" fmla="*/ 610425 h 678250"/>
              <a:gd name="connsiteX5" fmla="*/ 1400983 w 1468808"/>
              <a:gd name="connsiteY5" fmla="*/ 678250 h 678250"/>
              <a:gd name="connsiteX6" fmla="*/ 67825 w 1468808"/>
              <a:gd name="connsiteY6" fmla="*/ 678250 h 678250"/>
              <a:gd name="connsiteX7" fmla="*/ 0 w 1468808"/>
              <a:gd name="connsiteY7" fmla="*/ 610425 h 678250"/>
              <a:gd name="connsiteX8" fmla="*/ 0 w 1468808"/>
              <a:gd name="connsiteY8" fmla="*/ 67825 h 678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68808" h="678250">
                <a:moveTo>
                  <a:pt x="0" y="67825"/>
                </a:moveTo>
                <a:cubicBezTo>
                  <a:pt x="0" y="30366"/>
                  <a:pt x="30366" y="0"/>
                  <a:pt x="67825" y="0"/>
                </a:cubicBezTo>
                <a:lnTo>
                  <a:pt x="1400983" y="0"/>
                </a:lnTo>
                <a:cubicBezTo>
                  <a:pt x="1438442" y="0"/>
                  <a:pt x="1468808" y="30366"/>
                  <a:pt x="1468808" y="67825"/>
                </a:cubicBezTo>
                <a:lnTo>
                  <a:pt x="1468808" y="610425"/>
                </a:lnTo>
                <a:cubicBezTo>
                  <a:pt x="1468808" y="647884"/>
                  <a:pt x="1438442" y="678250"/>
                  <a:pt x="1400983" y="678250"/>
                </a:cubicBezTo>
                <a:lnTo>
                  <a:pt x="67825" y="678250"/>
                </a:lnTo>
                <a:cubicBezTo>
                  <a:pt x="30366" y="678250"/>
                  <a:pt x="0" y="647884"/>
                  <a:pt x="0" y="610425"/>
                </a:cubicBezTo>
                <a:lnTo>
                  <a:pt x="0" y="67825"/>
                </a:lnTo>
                <a:close/>
              </a:path>
            </a:pathLst>
          </a:custGeom>
          <a:solidFill>
            <a:schemeClr val="accent4">
              <a:lumMod val="20000"/>
              <a:lumOff val="80000"/>
            </a:schemeClr>
          </a:solidFill>
          <a:ln w="28575">
            <a:solidFill>
              <a:schemeClr val="tx1"/>
            </a:solidFill>
          </a:ln>
        </p:spPr>
        <p:style>
          <a:lnRef idx="0">
            <a:scrgbClr r="0" g="0" b="0"/>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65867" tIns="65867" rIns="65867" bIns="65867" numCol="1" spcCol="1270" anchor="ctr" anchorCtr="0">
            <a:noAutofit/>
          </a:bodyPr>
          <a:lstStyle/>
          <a:p>
            <a:pPr algn="ctr" defTabSz="533387">
              <a:lnSpc>
                <a:spcPct val="90000"/>
              </a:lnSpc>
              <a:spcBef>
                <a:spcPct val="0"/>
              </a:spcBef>
              <a:spcAft>
                <a:spcPct val="35000"/>
              </a:spcAft>
            </a:pPr>
            <a:r>
              <a:rPr lang="en-GB" sz="1400" b="1" dirty="0">
                <a:solidFill>
                  <a:srgbClr val="333333"/>
                </a:solidFill>
                <a:latin typeface="Calibri"/>
              </a:rPr>
              <a:t>Spring</a:t>
            </a:r>
          </a:p>
          <a:p>
            <a:pPr algn="ctr" defTabSz="533387">
              <a:lnSpc>
                <a:spcPct val="90000"/>
              </a:lnSpc>
              <a:spcBef>
                <a:spcPct val="0"/>
              </a:spcBef>
              <a:spcAft>
                <a:spcPct val="35000"/>
              </a:spcAft>
            </a:pPr>
            <a:r>
              <a:rPr lang="en-GB" sz="1400" b="1" dirty="0">
                <a:solidFill>
                  <a:srgbClr val="333333"/>
                </a:solidFill>
                <a:latin typeface="Calibri"/>
              </a:rPr>
              <a:t>(2 d)</a:t>
            </a:r>
            <a:endParaRPr lang="en-US" sz="1400" b="1" dirty="0">
              <a:solidFill>
                <a:srgbClr val="333333"/>
              </a:solidFill>
              <a:latin typeface="Calibri"/>
            </a:endParaRPr>
          </a:p>
        </p:txBody>
      </p:sp>
      <p:sp>
        <p:nvSpPr>
          <p:cNvPr id="10" name="Rectangle 9">
            <a:extLst>
              <a:ext uri="{FF2B5EF4-FFF2-40B4-BE49-F238E27FC236}">
                <a16:creationId xmlns:a16="http://schemas.microsoft.com/office/drawing/2014/main" id="{0B29B9ED-690B-3D44-8372-42D8B788993E}"/>
              </a:ext>
            </a:extLst>
          </p:cNvPr>
          <p:cNvSpPr/>
          <p:nvPr/>
        </p:nvSpPr>
        <p:spPr>
          <a:xfrm>
            <a:off x="2582041" y="1459091"/>
            <a:ext cx="3318235" cy="1215544"/>
          </a:xfrm>
          <a:prstGeom prst="rect">
            <a:avLst/>
          </a:prstGeom>
          <a:solidFill>
            <a:schemeClr val="accent4">
              <a:lumMod val="20000"/>
              <a:lumOff val="80000"/>
            </a:schemeClr>
          </a:solidFill>
          <a:ln w="28575"/>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defTabSz="609585"/>
            <a:endParaRPr lang="en-US" sz="1400" dirty="0">
              <a:solidFill>
                <a:srgbClr val="FFFFFF"/>
              </a:solidFill>
              <a:latin typeface="Calibri"/>
            </a:endParaRPr>
          </a:p>
        </p:txBody>
      </p:sp>
      <p:sp>
        <p:nvSpPr>
          <p:cNvPr id="11" name="Freeform: Shape 104">
            <a:extLst>
              <a:ext uri="{FF2B5EF4-FFF2-40B4-BE49-F238E27FC236}">
                <a16:creationId xmlns:a16="http://schemas.microsoft.com/office/drawing/2014/main" id="{BCED590D-A6BA-4E4C-95F8-23707560988C}"/>
              </a:ext>
            </a:extLst>
          </p:cNvPr>
          <p:cNvSpPr/>
          <p:nvPr/>
        </p:nvSpPr>
        <p:spPr>
          <a:xfrm>
            <a:off x="2727512" y="1520783"/>
            <a:ext cx="1254731" cy="907827"/>
          </a:xfrm>
          <a:custGeom>
            <a:avLst/>
            <a:gdLst>
              <a:gd name="connsiteX0" fmla="*/ 0 w 1251412"/>
              <a:gd name="connsiteY0" fmla="*/ 68788 h 687877"/>
              <a:gd name="connsiteX1" fmla="*/ 68788 w 1251412"/>
              <a:gd name="connsiteY1" fmla="*/ 0 h 687877"/>
              <a:gd name="connsiteX2" fmla="*/ 1182624 w 1251412"/>
              <a:gd name="connsiteY2" fmla="*/ 0 h 687877"/>
              <a:gd name="connsiteX3" fmla="*/ 1251412 w 1251412"/>
              <a:gd name="connsiteY3" fmla="*/ 68788 h 687877"/>
              <a:gd name="connsiteX4" fmla="*/ 1251412 w 1251412"/>
              <a:gd name="connsiteY4" fmla="*/ 619089 h 687877"/>
              <a:gd name="connsiteX5" fmla="*/ 1182624 w 1251412"/>
              <a:gd name="connsiteY5" fmla="*/ 687877 h 687877"/>
              <a:gd name="connsiteX6" fmla="*/ 68788 w 1251412"/>
              <a:gd name="connsiteY6" fmla="*/ 687877 h 687877"/>
              <a:gd name="connsiteX7" fmla="*/ 0 w 1251412"/>
              <a:gd name="connsiteY7" fmla="*/ 619089 h 687877"/>
              <a:gd name="connsiteX8" fmla="*/ 0 w 1251412"/>
              <a:gd name="connsiteY8" fmla="*/ 68788 h 687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51412" h="687877">
                <a:moveTo>
                  <a:pt x="0" y="68788"/>
                </a:moveTo>
                <a:cubicBezTo>
                  <a:pt x="0" y="30797"/>
                  <a:pt x="30797" y="0"/>
                  <a:pt x="68788" y="0"/>
                </a:cubicBezTo>
                <a:lnTo>
                  <a:pt x="1182624" y="0"/>
                </a:lnTo>
                <a:cubicBezTo>
                  <a:pt x="1220615" y="0"/>
                  <a:pt x="1251412" y="30797"/>
                  <a:pt x="1251412" y="68788"/>
                </a:cubicBezTo>
                <a:lnTo>
                  <a:pt x="1251412" y="619089"/>
                </a:lnTo>
                <a:cubicBezTo>
                  <a:pt x="1251412" y="657080"/>
                  <a:pt x="1220615" y="687877"/>
                  <a:pt x="1182624" y="687877"/>
                </a:cubicBezTo>
                <a:lnTo>
                  <a:pt x="68788" y="687877"/>
                </a:lnTo>
                <a:cubicBezTo>
                  <a:pt x="30797" y="687877"/>
                  <a:pt x="0" y="657080"/>
                  <a:pt x="0" y="619089"/>
                </a:cubicBezTo>
                <a:lnTo>
                  <a:pt x="0" y="68788"/>
                </a:lnTo>
                <a:close/>
              </a:path>
            </a:pathLst>
          </a:custGeom>
          <a:solidFill>
            <a:schemeClr val="accent1">
              <a:lumMod val="50000"/>
            </a:schemeClr>
          </a:solidFill>
          <a:ln w="28575">
            <a:solidFill>
              <a:schemeClr val="tx1"/>
            </a:solidFill>
          </a:ln>
        </p:spPr>
        <p:style>
          <a:lnRef idx="0">
            <a:scrgbClr r="0" g="0" b="0"/>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65867" tIns="65867" rIns="65867" bIns="65867" numCol="1" spcCol="1270" anchor="ctr" anchorCtr="0">
            <a:noAutofit/>
          </a:bodyPr>
          <a:lstStyle/>
          <a:p>
            <a:pPr algn="ctr" defTabSz="533387">
              <a:lnSpc>
                <a:spcPct val="90000"/>
              </a:lnSpc>
              <a:spcBef>
                <a:spcPct val="0"/>
              </a:spcBef>
              <a:spcAft>
                <a:spcPct val="35000"/>
              </a:spcAft>
            </a:pPr>
            <a:r>
              <a:rPr lang="en-GB" sz="1400" b="1" dirty="0">
                <a:solidFill>
                  <a:srgbClr val="FFFFFF"/>
                </a:solidFill>
                <a:latin typeface="Calibri"/>
              </a:rPr>
              <a:t>-40 °C</a:t>
            </a:r>
          </a:p>
          <a:p>
            <a:pPr algn="ctr" defTabSz="533387">
              <a:lnSpc>
                <a:spcPct val="90000"/>
              </a:lnSpc>
              <a:spcBef>
                <a:spcPct val="0"/>
              </a:spcBef>
              <a:spcAft>
                <a:spcPct val="35000"/>
              </a:spcAft>
            </a:pPr>
            <a:r>
              <a:rPr lang="en-GB" sz="1400" b="1" dirty="0">
                <a:solidFill>
                  <a:srgbClr val="FF0000"/>
                </a:solidFill>
                <a:latin typeface="Calibri"/>
              </a:rPr>
              <a:t> </a:t>
            </a:r>
            <a:r>
              <a:rPr lang="en-GB" sz="1400" b="1" dirty="0">
                <a:solidFill>
                  <a:srgbClr val="FFFFFF"/>
                </a:solidFill>
                <a:latin typeface="Calibri"/>
              </a:rPr>
              <a:t/>
            </a:r>
            <a:br>
              <a:rPr lang="en-GB" sz="1400" b="1" dirty="0">
                <a:solidFill>
                  <a:srgbClr val="FFFFFF"/>
                </a:solidFill>
                <a:latin typeface="Calibri"/>
              </a:rPr>
            </a:br>
            <a:r>
              <a:rPr lang="en-GB" sz="1400" b="1" dirty="0">
                <a:solidFill>
                  <a:srgbClr val="FFFFFF"/>
                </a:solidFill>
                <a:latin typeface="Calibri"/>
              </a:rPr>
              <a:t>SL ⨉ 2 (3 m)</a:t>
            </a:r>
            <a:endParaRPr lang="en-US" sz="1400" b="1" dirty="0">
              <a:solidFill>
                <a:srgbClr val="FFFFFF"/>
              </a:solidFill>
              <a:latin typeface="Calibri"/>
            </a:endParaRPr>
          </a:p>
        </p:txBody>
      </p:sp>
      <p:sp>
        <p:nvSpPr>
          <p:cNvPr id="12" name="TextBox 11">
            <a:extLst>
              <a:ext uri="{FF2B5EF4-FFF2-40B4-BE49-F238E27FC236}">
                <a16:creationId xmlns:a16="http://schemas.microsoft.com/office/drawing/2014/main" id="{6BC2C317-8430-CF4C-9911-B003EA95DC2E}"/>
              </a:ext>
            </a:extLst>
          </p:cNvPr>
          <p:cNvSpPr txBox="1"/>
          <p:nvPr/>
        </p:nvSpPr>
        <p:spPr>
          <a:xfrm>
            <a:off x="4021639" y="1425595"/>
            <a:ext cx="515612" cy="307777"/>
          </a:xfrm>
          <a:prstGeom prst="rect">
            <a:avLst/>
          </a:prstGeom>
          <a:noFill/>
        </p:spPr>
        <p:txBody>
          <a:bodyPr wrap="square" rtlCol="0">
            <a:spAutoFit/>
          </a:bodyPr>
          <a:lstStyle/>
          <a:p>
            <a:pPr defTabSz="609585"/>
            <a:r>
              <a:rPr lang="en-GB" sz="1400" b="1" dirty="0">
                <a:solidFill>
                  <a:srgbClr val="333333"/>
                </a:solidFill>
                <a:latin typeface="Calibri"/>
              </a:rPr>
              <a:t>x 12</a:t>
            </a:r>
            <a:endParaRPr lang="en-US" sz="1400" b="1" dirty="0">
              <a:solidFill>
                <a:srgbClr val="333333"/>
              </a:solidFill>
              <a:latin typeface="Calibri"/>
            </a:endParaRPr>
          </a:p>
        </p:txBody>
      </p:sp>
      <p:sp>
        <p:nvSpPr>
          <p:cNvPr id="13" name="Freeform: Shape 107">
            <a:extLst>
              <a:ext uri="{FF2B5EF4-FFF2-40B4-BE49-F238E27FC236}">
                <a16:creationId xmlns:a16="http://schemas.microsoft.com/office/drawing/2014/main" id="{5BB3893B-EA55-0948-B79F-7A14FF63F9B1}"/>
              </a:ext>
            </a:extLst>
          </p:cNvPr>
          <p:cNvSpPr/>
          <p:nvPr/>
        </p:nvSpPr>
        <p:spPr>
          <a:xfrm>
            <a:off x="4509155" y="1534314"/>
            <a:ext cx="1311043" cy="901575"/>
          </a:xfrm>
          <a:custGeom>
            <a:avLst/>
            <a:gdLst>
              <a:gd name="connsiteX0" fmla="*/ 0 w 1351137"/>
              <a:gd name="connsiteY0" fmla="*/ 68314 h 683140"/>
              <a:gd name="connsiteX1" fmla="*/ 68314 w 1351137"/>
              <a:gd name="connsiteY1" fmla="*/ 0 h 683140"/>
              <a:gd name="connsiteX2" fmla="*/ 1282823 w 1351137"/>
              <a:gd name="connsiteY2" fmla="*/ 0 h 683140"/>
              <a:gd name="connsiteX3" fmla="*/ 1351137 w 1351137"/>
              <a:gd name="connsiteY3" fmla="*/ 68314 h 683140"/>
              <a:gd name="connsiteX4" fmla="*/ 1351137 w 1351137"/>
              <a:gd name="connsiteY4" fmla="*/ 614826 h 683140"/>
              <a:gd name="connsiteX5" fmla="*/ 1282823 w 1351137"/>
              <a:gd name="connsiteY5" fmla="*/ 683140 h 683140"/>
              <a:gd name="connsiteX6" fmla="*/ 68314 w 1351137"/>
              <a:gd name="connsiteY6" fmla="*/ 683140 h 683140"/>
              <a:gd name="connsiteX7" fmla="*/ 0 w 1351137"/>
              <a:gd name="connsiteY7" fmla="*/ 614826 h 683140"/>
              <a:gd name="connsiteX8" fmla="*/ 0 w 1351137"/>
              <a:gd name="connsiteY8" fmla="*/ 68314 h 683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51137" h="683140">
                <a:moveTo>
                  <a:pt x="0" y="68314"/>
                </a:moveTo>
                <a:cubicBezTo>
                  <a:pt x="0" y="30585"/>
                  <a:pt x="30585" y="0"/>
                  <a:pt x="68314" y="0"/>
                </a:cubicBezTo>
                <a:lnTo>
                  <a:pt x="1282823" y="0"/>
                </a:lnTo>
                <a:cubicBezTo>
                  <a:pt x="1320552" y="0"/>
                  <a:pt x="1351137" y="30585"/>
                  <a:pt x="1351137" y="68314"/>
                </a:cubicBezTo>
                <a:lnTo>
                  <a:pt x="1351137" y="614826"/>
                </a:lnTo>
                <a:cubicBezTo>
                  <a:pt x="1351137" y="652555"/>
                  <a:pt x="1320552" y="683140"/>
                  <a:pt x="1282823" y="683140"/>
                </a:cubicBezTo>
                <a:lnTo>
                  <a:pt x="68314" y="683140"/>
                </a:lnTo>
                <a:cubicBezTo>
                  <a:pt x="30585" y="683140"/>
                  <a:pt x="0" y="652555"/>
                  <a:pt x="0" y="614826"/>
                </a:cubicBezTo>
                <a:lnTo>
                  <a:pt x="0" y="68314"/>
                </a:lnTo>
                <a:close/>
              </a:path>
            </a:pathLst>
          </a:custGeom>
          <a:ln w="28575">
            <a:solidFill>
              <a:schemeClr val="tx1"/>
            </a:solidFill>
          </a:ln>
        </p:spPr>
        <p:style>
          <a:lnRef idx="2">
            <a:schemeClr val="accent4">
              <a:shade val="50000"/>
            </a:schemeClr>
          </a:lnRef>
          <a:fillRef idx="1">
            <a:schemeClr val="accent4"/>
          </a:fillRef>
          <a:effectRef idx="0">
            <a:schemeClr val="accent4"/>
          </a:effectRef>
          <a:fontRef idx="minor">
            <a:schemeClr val="lt1"/>
          </a:fontRef>
        </p:style>
        <p:txBody>
          <a:bodyPr spcFirstLastPara="0" vert="horz" wrap="square" lIns="65728" tIns="65728" rIns="65728" bIns="65728" numCol="1" spcCol="1270" anchor="ctr" anchorCtr="0">
            <a:noAutofit/>
          </a:bodyPr>
          <a:lstStyle/>
          <a:p>
            <a:pPr algn="ctr" defTabSz="533387">
              <a:lnSpc>
                <a:spcPct val="90000"/>
              </a:lnSpc>
              <a:spcBef>
                <a:spcPct val="0"/>
              </a:spcBef>
              <a:spcAft>
                <a:spcPct val="35000"/>
              </a:spcAft>
            </a:pPr>
            <a:r>
              <a:rPr lang="en-GB" sz="1400" b="1" dirty="0">
                <a:solidFill>
                  <a:srgbClr val="FFFFFF"/>
                </a:solidFill>
                <a:latin typeface="Calibri"/>
              </a:rPr>
              <a:t>15 °C (35 °C)</a:t>
            </a:r>
            <a:br>
              <a:rPr lang="en-GB" sz="1400" b="1" dirty="0">
                <a:solidFill>
                  <a:srgbClr val="FFFFFF"/>
                </a:solidFill>
                <a:latin typeface="Calibri"/>
              </a:rPr>
            </a:br>
            <a:r>
              <a:rPr lang="en-GB" sz="1400" b="1" dirty="0">
                <a:solidFill>
                  <a:srgbClr val="FFFFFF"/>
                </a:solidFill>
                <a:latin typeface="Calibri"/>
              </a:rPr>
              <a:t>20 % RH</a:t>
            </a:r>
            <a:br>
              <a:rPr lang="en-GB" sz="1400" b="1" dirty="0">
                <a:solidFill>
                  <a:srgbClr val="FFFFFF"/>
                </a:solidFill>
                <a:latin typeface="Calibri"/>
              </a:rPr>
            </a:br>
            <a:r>
              <a:rPr lang="en-GB" sz="1400" b="1" dirty="0">
                <a:solidFill>
                  <a:srgbClr val="FFFFFF"/>
                </a:solidFill>
                <a:latin typeface="Calibri"/>
              </a:rPr>
              <a:t>0,8 Suns</a:t>
            </a:r>
            <a:br>
              <a:rPr lang="en-GB" sz="1400" b="1" dirty="0">
                <a:solidFill>
                  <a:srgbClr val="FFFFFF"/>
                </a:solidFill>
                <a:latin typeface="Calibri"/>
              </a:rPr>
            </a:br>
            <a:r>
              <a:rPr lang="en-GB" sz="1400" b="1" dirty="0">
                <a:solidFill>
                  <a:srgbClr val="FFFFFF"/>
                </a:solidFill>
                <a:latin typeface="Calibri"/>
              </a:rPr>
              <a:t>System Voltage</a:t>
            </a:r>
            <a:endParaRPr lang="en-US" sz="1400" b="1" dirty="0">
              <a:solidFill>
                <a:srgbClr val="FFFFFF"/>
              </a:solidFill>
              <a:latin typeface="Calibri"/>
            </a:endParaRPr>
          </a:p>
        </p:txBody>
      </p:sp>
      <p:sp>
        <p:nvSpPr>
          <p:cNvPr id="14" name="TextBox 13">
            <a:extLst>
              <a:ext uri="{FF2B5EF4-FFF2-40B4-BE49-F238E27FC236}">
                <a16:creationId xmlns:a16="http://schemas.microsoft.com/office/drawing/2014/main" id="{D553C7F2-74B2-3E48-BECC-212DC377E4AA}"/>
              </a:ext>
            </a:extLst>
          </p:cNvPr>
          <p:cNvSpPr txBox="1"/>
          <p:nvPr/>
        </p:nvSpPr>
        <p:spPr>
          <a:xfrm>
            <a:off x="3117545" y="2394184"/>
            <a:ext cx="412292" cy="307777"/>
          </a:xfrm>
          <a:prstGeom prst="rect">
            <a:avLst/>
          </a:prstGeom>
          <a:noFill/>
        </p:spPr>
        <p:txBody>
          <a:bodyPr wrap="none" rtlCol="0">
            <a:spAutoFit/>
          </a:bodyPr>
          <a:lstStyle/>
          <a:p>
            <a:pPr defTabSz="609585"/>
            <a:r>
              <a:rPr lang="en-GB" sz="1400" b="1" dirty="0">
                <a:solidFill>
                  <a:srgbClr val="333333"/>
                </a:solidFill>
                <a:latin typeface="Calibri"/>
              </a:rPr>
              <a:t>1 h</a:t>
            </a:r>
            <a:endParaRPr lang="en-US" sz="1400" b="1" dirty="0">
              <a:solidFill>
                <a:srgbClr val="333333"/>
              </a:solidFill>
              <a:latin typeface="Calibri"/>
            </a:endParaRPr>
          </a:p>
        </p:txBody>
      </p:sp>
      <p:sp>
        <p:nvSpPr>
          <p:cNvPr id="15" name="TextBox 14">
            <a:extLst>
              <a:ext uri="{FF2B5EF4-FFF2-40B4-BE49-F238E27FC236}">
                <a16:creationId xmlns:a16="http://schemas.microsoft.com/office/drawing/2014/main" id="{AF24D16D-FA1B-8B42-A2AA-6CC63FD6D9D9}"/>
              </a:ext>
            </a:extLst>
          </p:cNvPr>
          <p:cNvSpPr txBox="1"/>
          <p:nvPr/>
        </p:nvSpPr>
        <p:spPr>
          <a:xfrm>
            <a:off x="4889927" y="2398992"/>
            <a:ext cx="412292" cy="307777"/>
          </a:xfrm>
          <a:prstGeom prst="rect">
            <a:avLst/>
          </a:prstGeom>
          <a:noFill/>
        </p:spPr>
        <p:txBody>
          <a:bodyPr wrap="none" rtlCol="0">
            <a:spAutoFit/>
          </a:bodyPr>
          <a:lstStyle/>
          <a:p>
            <a:pPr defTabSz="609585"/>
            <a:r>
              <a:rPr lang="en-GB" sz="1400" b="1" dirty="0">
                <a:solidFill>
                  <a:srgbClr val="333333"/>
                </a:solidFill>
                <a:latin typeface="Calibri"/>
              </a:rPr>
              <a:t>1 h</a:t>
            </a:r>
            <a:endParaRPr lang="en-US" sz="1400" b="1" dirty="0">
              <a:solidFill>
                <a:srgbClr val="333333"/>
              </a:solidFill>
              <a:latin typeface="Calibri"/>
            </a:endParaRPr>
          </a:p>
        </p:txBody>
      </p:sp>
      <p:sp>
        <p:nvSpPr>
          <p:cNvPr id="16" name="TextBox 15">
            <a:extLst>
              <a:ext uri="{FF2B5EF4-FFF2-40B4-BE49-F238E27FC236}">
                <a16:creationId xmlns:a16="http://schemas.microsoft.com/office/drawing/2014/main" id="{C49B8552-9D24-F44D-8D5E-0C93863A2B70}"/>
              </a:ext>
            </a:extLst>
          </p:cNvPr>
          <p:cNvSpPr txBox="1"/>
          <p:nvPr/>
        </p:nvSpPr>
        <p:spPr>
          <a:xfrm>
            <a:off x="3910508" y="2102114"/>
            <a:ext cx="642169" cy="523220"/>
          </a:xfrm>
          <a:prstGeom prst="rect">
            <a:avLst/>
          </a:prstGeom>
          <a:noFill/>
        </p:spPr>
        <p:txBody>
          <a:bodyPr wrap="square" rtlCol="0">
            <a:spAutoFit/>
          </a:bodyPr>
          <a:lstStyle/>
          <a:p>
            <a:pPr defTabSz="609585"/>
            <a:r>
              <a:rPr lang="en-GB" sz="1400" b="1" dirty="0">
                <a:solidFill>
                  <a:srgbClr val="333333"/>
                </a:solidFill>
                <a:latin typeface="Calibri"/>
              </a:rPr>
              <a:t>Rain</a:t>
            </a:r>
          </a:p>
          <a:p>
            <a:pPr defTabSz="609585"/>
            <a:r>
              <a:rPr lang="en-GB" sz="1400" b="1" dirty="0">
                <a:solidFill>
                  <a:srgbClr val="333333"/>
                </a:solidFill>
                <a:latin typeface="Calibri"/>
              </a:rPr>
              <a:t>0.5 h</a:t>
            </a:r>
            <a:endParaRPr lang="en-US" sz="1400" b="1" dirty="0">
              <a:solidFill>
                <a:srgbClr val="333333"/>
              </a:solidFill>
              <a:latin typeface="Calibri"/>
            </a:endParaRPr>
          </a:p>
        </p:txBody>
      </p:sp>
      <p:sp>
        <p:nvSpPr>
          <p:cNvPr id="17" name="Arrow: Left-Right 112">
            <a:extLst>
              <a:ext uri="{FF2B5EF4-FFF2-40B4-BE49-F238E27FC236}">
                <a16:creationId xmlns:a16="http://schemas.microsoft.com/office/drawing/2014/main" id="{44451215-66B7-EE4B-8BD0-A8E5961873C9}"/>
              </a:ext>
            </a:extLst>
          </p:cNvPr>
          <p:cNvSpPr/>
          <p:nvPr/>
        </p:nvSpPr>
        <p:spPr>
          <a:xfrm>
            <a:off x="4060560" y="1824425"/>
            <a:ext cx="379488" cy="263655"/>
          </a:xfrm>
          <a:prstGeom prst="leftRightArrow">
            <a:avLst/>
          </a:prstGeom>
          <a:solidFill>
            <a:schemeClr val="accent1">
              <a:lumMod val="75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US" sz="1400" dirty="0">
              <a:solidFill>
                <a:srgbClr val="FFFFFF"/>
              </a:solidFill>
              <a:latin typeface="Calibri"/>
            </a:endParaRPr>
          </a:p>
        </p:txBody>
      </p:sp>
      <p:sp>
        <p:nvSpPr>
          <p:cNvPr id="18" name="Rectangle 17">
            <a:extLst>
              <a:ext uri="{FF2B5EF4-FFF2-40B4-BE49-F238E27FC236}">
                <a16:creationId xmlns:a16="http://schemas.microsoft.com/office/drawing/2014/main" id="{D3B83892-0D18-F840-84F5-2C7D0C638562}"/>
              </a:ext>
            </a:extLst>
          </p:cNvPr>
          <p:cNvSpPr/>
          <p:nvPr/>
        </p:nvSpPr>
        <p:spPr>
          <a:xfrm>
            <a:off x="2584741" y="2931052"/>
            <a:ext cx="8830515" cy="1817329"/>
          </a:xfrm>
          <a:prstGeom prst="rect">
            <a:avLst/>
          </a:prstGeom>
          <a:solidFill>
            <a:schemeClr val="accent1">
              <a:lumMod val="20000"/>
              <a:lumOff val="80000"/>
            </a:schemeClr>
          </a:solidFill>
          <a:ln w="28575">
            <a:solidFill>
              <a:schemeClr val="tx1"/>
            </a:solidFill>
          </a:ln>
        </p:spPr>
        <p:style>
          <a:lnRef idx="0">
            <a:scrgbClr r="0" g="0" b="0"/>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65867" tIns="65867" rIns="65867" bIns="65867" numCol="1" spcCol="1270" anchor="ctr" anchorCtr="0">
            <a:noAutofit/>
          </a:bodyPr>
          <a:lstStyle/>
          <a:p>
            <a:pPr algn="ctr" defTabSz="533387">
              <a:lnSpc>
                <a:spcPct val="90000"/>
              </a:lnSpc>
              <a:spcBef>
                <a:spcPct val="0"/>
              </a:spcBef>
              <a:spcAft>
                <a:spcPct val="35000"/>
              </a:spcAft>
            </a:pPr>
            <a:endParaRPr lang="en-US" sz="1400" b="1" dirty="0">
              <a:solidFill>
                <a:srgbClr val="FFFFFF"/>
              </a:solidFill>
              <a:latin typeface="Calibri"/>
            </a:endParaRPr>
          </a:p>
        </p:txBody>
      </p:sp>
      <p:sp>
        <p:nvSpPr>
          <p:cNvPr id="19" name="Freeform: Shape 54">
            <a:extLst>
              <a:ext uri="{FF2B5EF4-FFF2-40B4-BE49-F238E27FC236}">
                <a16:creationId xmlns:a16="http://schemas.microsoft.com/office/drawing/2014/main" id="{AA43F6E4-B60E-954C-93E0-058A65BFFF8D}"/>
              </a:ext>
            </a:extLst>
          </p:cNvPr>
          <p:cNvSpPr/>
          <p:nvPr/>
        </p:nvSpPr>
        <p:spPr>
          <a:xfrm>
            <a:off x="554416" y="3392199"/>
            <a:ext cx="1421537" cy="844183"/>
          </a:xfrm>
          <a:custGeom>
            <a:avLst/>
            <a:gdLst>
              <a:gd name="connsiteX0" fmla="*/ 0 w 1468808"/>
              <a:gd name="connsiteY0" fmla="*/ 67825 h 678250"/>
              <a:gd name="connsiteX1" fmla="*/ 67825 w 1468808"/>
              <a:gd name="connsiteY1" fmla="*/ 0 h 678250"/>
              <a:gd name="connsiteX2" fmla="*/ 1400983 w 1468808"/>
              <a:gd name="connsiteY2" fmla="*/ 0 h 678250"/>
              <a:gd name="connsiteX3" fmla="*/ 1468808 w 1468808"/>
              <a:gd name="connsiteY3" fmla="*/ 67825 h 678250"/>
              <a:gd name="connsiteX4" fmla="*/ 1468808 w 1468808"/>
              <a:gd name="connsiteY4" fmla="*/ 610425 h 678250"/>
              <a:gd name="connsiteX5" fmla="*/ 1400983 w 1468808"/>
              <a:gd name="connsiteY5" fmla="*/ 678250 h 678250"/>
              <a:gd name="connsiteX6" fmla="*/ 67825 w 1468808"/>
              <a:gd name="connsiteY6" fmla="*/ 678250 h 678250"/>
              <a:gd name="connsiteX7" fmla="*/ 0 w 1468808"/>
              <a:gd name="connsiteY7" fmla="*/ 610425 h 678250"/>
              <a:gd name="connsiteX8" fmla="*/ 0 w 1468808"/>
              <a:gd name="connsiteY8" fmla="*/ 67825 h 678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68808" h="678250">
                <a:moveTo>
                  <a:pt x="0" y="67825"/>
                </a:moveTo>
                <a:cubicBezTo>
                  <a:pt x="0" y="30366"/>
                  <a:pt x="30366" y="0"/>
                  <a:pt x="67825" y="0"/>
                </a:cubicBezTo>
                <a:lnTo>
                  <a:pt x="1400983" y="0"/>
                </a:lnTo>
                <a:cubicBezTo>
                  <a:pt x="1438442" y="0"/>
                  <a:pt x="1468808" y="30366"/>
                  <a:pt x="1468808" y="67825"/>
                </a:cubicBezTo>
                <a:lnTo>
                  <a:pt x="1468808" y="610425"/>
                </a:lnTo>
                <a:cubicBezTo>
                  <a:pt x="1468808" y="647884"/>
                  <a:pt x="1438442" y="678250"/>
                  <a:pt x="1400983" y="678250"/>
                </a:cubicBezTo>
                <a:lnTo>
                  <a:pt x="67825" y="678250"/>
                </a:lnTo>
                <a:cubicBezTo>
                  <a:pt x="30366" y="678250"/>
                  <a:pt x="0" y="647884"/>
                  <a:pt x="0" y="610425"/>
                </a:cubicBezTo>
                <a:lnTo>
                  <a:pt x="0" y="67825"/>
                </a:lnTo>
                <a:close/>
              </a:path>
            </a:pathLst>
          </a:custGeom>
          <a:solidFill>
            <a:schemeClr val="accent1">
              <a:lumMod val="20000"/>
              <a:lumOff val="80000"/>
            </a:schemeClr>
          </a:solidFill>
          <a:ln w="28575">
            <a:solidFill>
              <a:schemeClr val="tx1"/>
            </a:solidFill>
          </a:ln>
        </p:spPr>
        <p:style>
          <a:lnRef idx="0">
            <a:scrgbClr r="0" g="0" b="0"/>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65867" tIns="65867" rIns="65867" bIns="65867" numCol="1" spcCol="1270" anchor="ctr" anchorCtr="0">
            <a:noAutofit/>
          </a:bodyPr>
          <a:lstStyle/>
          <a:p>
            <a:pPr algn="ctr" defTabSz="533387">
              <a:lnSpc>
                <a:spcPct val="90000"/>
              </a:lnSpc>
              <a:spcBef>
                <a:spcPct val="0"/>
              </a:spcBef>
              <a:spcAft>
                <a:spcPct val="35000"/>
              </a:spcAft>
            </a:pPr>
            <a:r>
              <a:rPr lang="en-GB" sz="1400" b="1" dirty="0">
                <a:solidFill>
                  <a:srgbClr val="333333"/>
                </a:solidFill>
                <a:latin typeface="Calibri"/>
              </a:rPr>
              <a:t>Tropical</a:t>
            </a:r>
          </a:p>
          <a:p>
            <a:pPr algn="ctr" defTabSz="533387">
              <a:lnSpc>
                <a:spcPct val="90000"/>
              </a:lnSpc>
              <a:spcBef>
                <a:spcPct val="0"/>
              </a:spcBef>
              <a:spcAft>
                <a:spcPct val="35000"/>
              </a:spcAft>
            </a:pPr>
            <a:r>
              <a:rPr lang="en-GB" sz="1400" b="1" dirty="0">
                <a:solidFill>
                  <a:srgbClr val="333333"/>
                </a:solidFill>
                <a:latin typeface="Calibri"/>
              </a:rPr>
              <a:t>(35 d)</a:t>
            </a:r>
          </a:p>
          <a:p>
            <a:pPr algn="ctr" defTabSz="533387">
              <a:lnSpc>
                <a:spcPct val="90000"/>
              </a:lnSpc>
              <a:spcBef>
                <a:spcPct val="0"/>
              </a:spcBef>
              <a:spcAft>
                <a:spcPct val="35000"/>
              </a:spcAft>
            </a:pPr>
            <a:r>
              <a:rPr lang="en-GB" sz="1100" b="1" dirty="0">
                <a:solidFill>
                  <a:srgbClr val="333333"/>
                </a:solidFill>
                <a:latin typeface="Calibri"/>
              </a:rPr>
              <a:t>ASTM D7869-based</a:t>
            </a:r>
            <a:endParaRPr lang="en-US" sz="1100" b="1" dirty="0">
              <a:solidFill>
                <a:srgbClr val="333333"/>
              </a:solidFill>
              <a:latin typeface="Calibri"/>
            </a:endParaRPr>
          </a:p>
        </p:txBody>
      </p:sp>
      <p:grpSp>
        <p:nvGrpSpPr>
          <p:cNvPr id="20" name="Group 19">
            <a:extLst>
              <a:ext uri="{FF2B5EF4-FFF2-40B4-BE49-F238E27FC236}">
                <a16:creationId xmlns:a16="http://schemas.microsoft.com/office/drawing/2014/main" id="{5AE7C426-A539-374F-B2D7-E24581BF8356}"/>
              </a:ext>
            </a:extLst>
          </p:cNvPr>
          <p:cNvGrpSpPr/>
          <p:nvPr/>
        </p:nvGrpSpPr>
        <p:grpSpPr>
          <a:xfrm>
            <a:off x="2727512" y="3124431"/>
            <a:ext cx="8529320" cy="1685495"/>
            <a:chOff x="1764896" y="2417250"/>
            <a:chExt cx="8529320" cy="1685496"/>
          </a:xfrm>
        </p:grpSpPr>
        <p:sp>
          <p:nvSpPr>
            <p:cNvPr id="21" name="TextBox 20">
              <a:extLst>
                <a:ext uri="{FF2B5EF4-FFF2-40B4-BE49-F238E27FC236}">
                  <a16:creationId xmlns:a16="http://schemas.microsoft.com/office/drawing/2014/main" id="{8FB3F5C8-3B5E-5940-B0E9-CB541ECA70F6}"/>
                </a:ext>
              </a:extLst>
            </p:cNvPr>
            <p:cNvSpPr txBox="1"/>
            <p:nvPr/>
          </p:nvSpPr>
          <p:spPr>
            <a:xfrm>
              <a:off x="3772391" y="3794969"/>
              <a:ext cx="738728" cy="307777"/>
            </a:xfrm>
            <a:prstGeom prst="rect">
              <a:avLst/>
            </a:prstGeom>
            <a:noFill/>
          </p:spPr>
          <p:txBody>
            <a:bodyPr wrap="none" rtlCol="0">
              <a:spAutoFit/>
            </a:bodyPr>
            <a:lstStyle/>
            <a:p>
              <a:pPr defTabSz="609585"/>
              <a:r>
                <a:rPr lang="en-GB" sz="1400" b="1">
                  <a:solidFill>
                    <a:srgbClr val="333333"/>
                  </a:solidFill>
                  <a:latin typeface="Calibri"/>
                </a:rPr>
                <a:t>4 hours</a:t>
              </a:r>
              <a:endParaRPr lang="en-US" sz="1400" b="1" dirty="0">
                <a:solidFill>
                  <a:srgbClr val="333333"/>
                </a:solidFill>
                <a:latin typeface="Calibri"/>
              </a:endParaRPr>
            </a:p>
          </p:txBody>
        </p:sp>
        <p:sp>
          <p:nvSpPr>
            <p:cNvPr id="22" name="TextBox 21">
              <a:extLst>
                <a:ext uri="{FF2B5EF4-FFF2-40B4-BE49-F238E27FC236}">
                  <a16:creationId xmlns:a16="http://schemas.microsoft.com/office/drawing/2014/main" id="{89877B4B-7109-4B42-B77F-86379B4CB3F6}"/>
                </a:ext>
              </a:extLst>
            </p:cNvPr>
            <p:cNvSpPr txBox="1"/>
            <p:nvPr/>
          </p:nvSpPr>
          <p:spPr>
            <a:xfrm>
              <a:off x="5573159" y="3558330"/>
              <a:ext cx="668773" cy="307777"/>
            </a:xfrm>
            <a:prstGeom prst="rect">
              <a:avLst/>
            </a:prstGeom>
            <a:noFill/>
          </p:spPr>
          <p:txBody>
            <a:bodyPr wrap="none" rtlCol="0">
              <a:spAutoFit/>
            </a:bodyPr>
            <a:lstStyle/>
            <a:p>
              <a:pPr defTabSz="609585"/>
              <a:r>
                <a:rPr lang="en-GB" sz="1400" b="1">
                  <a:solidFill>
                    <a:srgbClr val="333333"/>
                  </a:solidFill>
                  <a:latin typeface="Calibri"/>
                </a:rPr>
                <a:t>1 hour</a:t>
              </a:r>
              <a:endParaRPr lang="en-US" sz="1400" b="1" dirty="0">
                <a:solidFill>
                  <a:srgbClr val="333333"/>
                </a:solidFill>
                <a:latin typeface="Calibri"/>
              </a:endParaRPr>
            </a:p>
          </p:txBody>
        </p:sp>
        <p:sp>
          <p:nvSpPr>
            <p:cNvPr id="23" name="Rectangle 22">
              <a:extLst>
                <a:ext uri="{FF2B5EF4-FFF2-40B4-BE49-F238E27FC236}">
                  <a16:creationId xmlns:a16="http://schemas.microsoft.com/office/drawing/2014/main" id="{E9288E9E-3F72-194B-A6E9-6FB3C7CFEA28}"/>
                </a:ext>
              </a:extLst>
            </p:cNvPr>
            <p:cNvSpPr/>
            <p:nvPr/>
          </p:nvSpPr>
          <p:spPr>
            <a:xfrm>
              <a:off x="7109335" y="2437782"/>
              <a:ext cx="3184881" cy="1420213"/>
            </a:xfrm>
            <a:prstGeom prst="rect">
              <a:avLst/>
            </a:prstGeom>
            <a:solidFill>
              <a:schemeClr val="bg1">
                <a:lumMod val="85000"/>
              </a:schemeClr>
            </a:solidFill>
            <a:ln w="28575"/>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defTabSz="609585"/>
              <a:endParaRPr lang="en-US" sz="1400" dirty="0">
                <a:solidFill>
                  <a:srgbClr val="FFFFFF"/>
                </a:solidFill>
                <a:latin typeface="Calibri"/>
              </a:endParaRPr>
            </a:p>
          </p:txBody>
        </p:sp>
        <p:sp>
          <p:nvSpPr>
            <p:cNvPr id="24" name="Freeform: Shape 65">
              <a:extLst>
                <a:ext uri="{FF2B5EF4-FFF2-40B4-BE49-F238E27FC236}">
                  <a16:creationId xmlns:a16="http://schemas.microsoft.com/office/drawing/2014/main" id="{B8A84B7A-412F-8542-8877-5EB30DA8ED67}"/>
                </a:ext>
              </a:extLst>
            </p:cNvPr>
            <p:cNvSpPr/>
            <p:nvPr/>
          </p:nvSpPr>
          <p:spPr>
            <a:xfrm>
              <a:off x="9002044" y="2662467"/>
              <a:ext cx="1211138" cy="856165"/>
            </a:xfrm>
            <a:custGeom>
              <a:avLst/>
              <a:gdLst>
                <a:gd name="connsiteX0" fmla="*/ 0 w 1251412"/>
                <a:gd name="connsiteY0" fmla="*/ 68788 h 687877"/>
                <a:gd name="connsiteX1" fmla="*/ 68788 w 1251412"/>
                <a:gd name="connsiteY1" fmla="*/ 0 h 687877"/>
                <a:gd name="connsiteX2" fmla="*/ 1182624 w 1251412"/>
                <a:gd name="connsiteY2" fmla="*/ 0 h 687877"/>
                <a:gd name="connsiteX3" fmla="*/ 1251412 w 1251412"/>
                <a:gd name="connsiteY3" fmla="*/ 68788 h 687877"/>
                <a:gd name="connsiteX4" fmla="*/ 1251412 w 1251412"/>
                <a:gd name="connsiteY4" fmla="*/ 619089 h 687877"/>
                <a:gd name="connsiteX5" fmla="*/ 1182624 w 1251412"/>
                <a:gd name="connsiteY5" fmla="*/ 687877 h 687877"/>
                <a:gd name="connsiteX6" fmla="*/ 68788 w 1251412"/>
                <a:gd name="connsiteY6" fmla="*/ 687877 h 687877"/>
                <a:gd name="connsiteX7" fmla="*/ 0 w 1251412"/>
                <a:gd name="connsiteY7" fmla="*/ 619089 h 687877"/>
                <a:gd name="connsiteX8" fmla="*/ 0 w 1251412"/>
                <a:gd name="connsiteY8" fmla="*/ 68788 h 687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51412" h="687877">
                  <a:moveTo>
                    <a:pt x="0" y="68788"/>
                  </a:moveTo>
                  <a:cubicBezTo>
                    <a:pt x="0" y="30797"/>
                    <a:pt x="30797" y="0"/>
                    <a:pt x="68788" y="0"/>
                  </a:cubicBezTo>
                  <a:lnTo>
                    <a:pt x="1182624" y="0"/>
                  </a:lnTo>
                  <a:cubicBezTo>
                    <a:pt x="1220615" y="0"/>
                    <a:pt x="1251412" y="30797"/>
                    <a:pt x="1251412" y="68788"/>
                  </a:cubicBezTo>
                  <a:lnTo>
                    <a:pt x="1251412" y="619089"/>
                  </a:lnTo>
                  <a:cubicBezTo>
                    <a:pt x="1251412" y="657080"/>
                    <a:pt x="1220615" y="687877"/>
                    <a:pt x="1182624" y="687877"/>
                  </a:cubicBezTo>
                  <a:lnTo>
                    <a:pt x="68788" y="687877"/>
                  </a:lnTo>
                  <a:cubicBezTo>
                    <a:pt x="30797" y="687877"/>
                    <a:pt x="0" y="657080"/>
                    <a:pt x="0" y="619089"/>
                  </a:cubicBezTo>
                  <a:lnTo>
                    <a:pt x="0" y="68788"/>
                  </a:lnTo>
                  <a:close/>
                </a:path>
              </a:pathLst>
            </a:custGeom>
            <a:solidFill>
              <a:schemeClr val="accent1">
                <a:lumMod val="75000"/>
              </a:schemeClr>
            </a:solidFill>
            <a:ln w="28575">
              <a:solidFill>
                <a:schemeClr val="tx1"/>
              </a:solidFill>
            </a:ln>
          </p:spPr>
          <p:style>
            <a:lnRef idx="0">
              <a:scrgbClr r="0" g="0" b="0"/>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65867" tIns="65867" rIns="65867" bIns="65867" numCol="1" spcCol="1270" anchor="ctr" anchorCtr="0">
              <a:noAutofit/>
            </a:bodyPr>
            <a:lstStyle/>
            <a:p>
              <a:pPr algn="ctr" defTabSz="533387">
                <a:lnSpc>
                  <a:spcPct val="90000"/>
                </a:lnSpc>
                <a:spcBef>
                  <a:spcPct val="0"/>
                </a:spcBef>
                <a:spcAft>
                  <a:spcPct val="35000"/>
                </a:spcAft>
              </a:pPr>
              <a:r>
                <a:rPr lang="en-GB" sz="1400" b="1">
                  <a:solidFill>
                    <a:srgbClr val="FFFFFF"/>
                  </a:solidFill>
                  <a:latin typeface="Calibri"/>
                </a:rPr>
                <a:t>40 °C</a:t>
              </a:r>
              <a:br>
                <a:rPr lang="en-GB" sz="1400" b="1">
                  <a:solidFill>
                    <a:srgbClr val="FFFFFF"/>
                  </a:solidFill>
                  <a:latin typeface="Calibri"/>
                </a:rPr>
              </a:br>
              <a:r>
                <a:rPr lang="en-GB" sz="1400" b="1">
                  <a:solidFill>
                    <a:srgbClr val="FFFFFF"/>
                  </a:solidFill>
                  <a:latin typeface="Calibri"/>
                </a:rPr>
                <a:t> 95 % RH</a:t>
              </a:r>
              <a:br>
                <a:rPr lang="en-GB" sz="1400" b="1">
                  <a:solidFill>
                    <a:srgbClr val="FFFFFF"/>
                  </a:solidFill>
                  <a:latin typeface="Calibri"/>
                </a:rPr>
              </a:br>
              <a:r>
                <a:rPr lang="en-GB" sz="1400" b="1">
                  <a:solidFill>
                    <a:srgbClr val="FFFFFF"/>
                  </a:solidFill>
                  <a:latin typeface="Calibri"/>
                </a:rPr>
                <a:t>Rain Spray</a:t>
              </a:r>
              <a:endParaRPr lang="en-US" sz="1400" b="1" dirty="0">
                <a:solidFill>
                  <a:srgbClr val="FFFFFF"/>
                </a:solidFill>
                <a:latin typeface="Calibri"/>
              </a:endParaRPr>
            </a:p>
          </p:txBody>
        </p:sp>
        <p:sp>
          <p:nvSpPr>
            <p:cNvPr id="25" name="Arrow: Left-Right 66">
              <a:extLst>
                <a:ext uri="{FF2B5EF4-FFF2-40B4-BE49-F238E27FC236}">
                  <a16:creationId xmlns:a16="http://schemas.microsoft.com/office/drawing/2014/main" id="{6877F0FA-8F29-DD45-B4AA-163C87063FC0}"/>
                </a:ext>
              </a:extLst>
            </p:cNvPr>
            <p:cNvSpPr/>
            <p:nvPr/>
          </p:nvSpPr>
          <p:spPr>
            <a:xfrm>
              <a:off x="8567981" y="2994054"/>
              <a:ext cx="378507" cy="248650"/>
            </a:xfrm>
            <a:prstGeom prst="leftRightArrow">
              <a:avLst/>
            </a:prstGeom>
            <a:solidFill>
              <a:schemeClr val="accent1">
                <a:lumMod val="75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US" sz="1400" dirty="0">
                <a:solidFill>
                  <a:srgbClr val="FFFFFF"/>
                </a:solidFill>
                <a:latin typeface="Calibri"/>
              </a:endParaRPr>
            </a:p>
          </p:txBody>
        </p:sp>
        <p:sp>
          <p:nvSpPr>
            <p:cNvPr id="26" name="TextBox 25">
              <a:extLst>
                <a:ext uri="{FF2B5EF4-FFF2-40B4-BE49-F238E27FC236}">
                  <a16:creationId xmlns:a16="http://schemas.microsoft.com/office/drawing/2014/main" id="{6EA9F79C-7924-D54A-9BE8-45FE048BE24B}"/>
                </a:ext>
              </a:extLst>
            </p:cNvPr>
            <p:cNvSpPr txBox="1"/>
            <p:nvPr/>
          </p:nvSpPr>
          <p:spPr>
            <a:xfrm>
              <a:off x="8567981" y="2473495"/>
              <a:ext cx="1251487" cy="307777"/>
            </a:xfrm>
            <a:prstGeom prst="rect">
              <a:avLst/>
            </a:prstGeom>
            <a:noFill/>
          </p:spPr>
          <p:txBody>
            <a:bodyPr wrap="square" rtlCol="0">
              <a:spAutoFit/>
            </a:bodyPr>
            <a:lstStyle/>
            <a:p>
              <a:pPr defTabSz="609585"/>
              <a:r>
                <a:rPr lang="en-GB" sz="1400" b="1">
                  <a:solidFill>
                    <a:srgbClr val="333333"/>
                  </a:solidFill>
                  <a:latin typeface="Calibri"/>
                </a:rPr>
                <a:t>x4</a:t>
              </a:r>
              <a:endParaRPr lang="en-US" sz="1400" b="1" dirty="0">
                <a:solidFill>
                  <a:srgbClr val="333333"/>
                </a:solidFill>
                <a:latin typeface="Calibri"/>
              </a:endParaRPr>
            </a:p>
          </p:txBody>
        </p:sp>
        <p:sp>
          <p:nvSpPr>
            <p:cNvPr id="27" name="Freeform: Shape 72">
              <a:extLst>
                <a:ext uri="{FF2B5EF4-FFF2-40B4-BE49-F238E27FC236}">
                  <a16:creationId xmlns:a16="http://schemas.microsoft.com/office/drawing/2014/main" id="{ADD8C195-DB6F-D14E-B7B3-7208A836F1E2}"/>
                </a:ext>
              </a:extLst>
            </p:cNvPr>
            <p:cNvSpPr/>
            <p:nvPr/>
          </p:nvSpPr>
          <p:spPr>
            <a:xfrm>
              <a:off x="3250506" y="2983687"/>
              <a:ext cx="256761" cy="276586"/>
            </a:xfrm>
            <a:custGeom>
              <a:avLst/>
              <a:gdLst>
                <a:gd name="connsiteX0" fmla="*/ 0 w 265299"/>
                <a:gd name="connsiteY0" fmla="*/ 62070 h 310350"/>
                <a:gd name="connsiteX1" fmla="*/ 132650 w 265299"/>
                <a:gd name="connsiteY1" fmla="*/ 62070 h 310350"/>
                <a:gd name="connsiteX2" fmla="*/ 132650 w 265299"/>
                <a:gd name="connsiteY2" fmla="*/ 0 h 310350"/>
                <a:gd name="connsiteX3" fmla="*/ 265299 w 265299"/>
                <a:gd name="connsiteY3" fmla="*/ 155175 h 310350"/>
                <a:gd name="connsiteX4" fmla="*/ 132650 w 265299"/>
                <a:gd name="connsiteY4" fmla="*/ 310350 h 310350"/>
                <a:gd name="connsiteX5" fmla="*/ 132650 w 265299"/>
                <a:gd name="connsiteY5" fmla="*/ 248280 h 310350"/>
                <a:gd name="connsiteX6" fmla="*/ 0 w 265299"/>
                <a:gd name="connsiteY6" fmla="*/ 248280 h 310350"/>
                <a:gd name="connsiteX7" fmla="*/ 0 w 265299"/>
                <a:gd name="connsiteY7" fmla="*/ 62070 h 310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299" h="310350">
                  <a:moveTo>
                    <a:pt x="0" y="62070"/>
                  </a:moveTo>
                  <a:lnTo>
                    <a:pt x="132650" y="62070"/>
                  </a:lnTo>
                  <a:lnTo>
                    <a:pt x="132650" y="0"/>
                  </a:lnTo>
                  <a:lnTo>
                    <a:pt x="265299" y="155175"/>
                  </a:lnTo>
                  <a:lnTo>
                    <a:pt x="132650" y="310350"/>
                  </a:lnTo>
                  <a:lnTo>
                    <a:pt x="132650" y="248280"/>
                  </a:lnTo>
                  <a:lnTo>
                    <a:pt x="0" y="248280"/>
                  </a:lnTo>
                  <a:lnTo>
                    <a:pt x="0" y="62070"/>
                  </a:lnTo>
                  <a:close/>
                </a:path>
              </a:pathLst>
            </a:custGeom>
            <a:solidFill>
              <a:schemeClr val="accent1">
                <a:lumMod val="75000"/>
              </a:schemeClr>
            </a:solidFill>
            <a:ln w="28575">
              <a:noFill/>
            </a:ln>
          </p:spPr>
          <p:style>
            <a:lnRef idx="0">
              <a:schemeClr val="accent1">
                <a:tint val="60000"/>
                <a:hueOff val="0"/>
                <a:satOff val="0"/>
                <a:lumOff val="0"/>
                <a:alphaOff val="0"/>
              </a:schemeClr>
            </a:lnRef>
            <a:fillRef idx="3">
              <a:scrgbClr r="0" g="0" b="0"/>
            </a:fillRef>
            <a:effectRef idx="2">
              <a:schemeClr val="accent1">
                <a:tint val="60000"/>
                <a:hueOff val="0"/>
                <a:satOff val="0"/>
                <a:lumOff val="0"/>
                <a:alphaOff val="0"/>
              </a:schemeClr>
            </a:effectRef>
            <a:fontRef idx="minor">
              <a:schemeClr val="lt1"/>
            </a:fontRef>
          </p:style>
          <p:txBody>
            <a:bodyPr spcFirstLastPara="0" vert="horz" wrap="square" lIns="0" tIns="62071" rIns="79591" bIns="62071" numCol="1" spcCol="1270" anchor="ctr" anchorCtr="0">
              <a:noAutofit/>
            </a:bodyPr>
            <a:lstStyle/>
            <a:p>
              <a:pPr algn="ctr" defTabSz="577836">
                <a:lnSpc>
                  <a:spcPct val="90000"/>
                </a:lnSpc>
                <a:spcBef>
                  <a:spcPct val="0"/>
                </a:spcBef>
                <a:spcAft>
                  <a:spcPct val="35000"/>
                </a:spcAft>
              </a:pPr>
              <a:endParaRPr lang="en-US" sz="1400" dirty="0">
                <a:solidFill>
                  <a:srgbClr val="FFFFFF"/>
                </a:solidFill>
                <a:latin typeface="Calibri"/>
              </a:endParaRPr>
            </a:p>
          </p:txBody>
        </p:sp>
        <p:sp>
          <p:nvSpPr>
            <p:cNvPr id="28" name="Freeform: Shape 73">
              <a:extLst>
                <a:ext uri="{FF2B5EF4-FFF2-40B4-BE49-F238E27FC236}">
                  <a16:creationId xmlns:a16="http://schemas.microsoft.com/office/drawing/2014/main" id="{DD461C76-9AFD-F742-B813-6748E6879E8B}"/>
                </a:ext>
              </a:extLst>
            </p:cNvPr>
            <p:cNvSpPr/>
            <p:nvPr/>
          </p:nvSpPr>
          <p:spPr>
            <a:xfrm>
              <a:off x="3542509" y="2699382"/>
              <a:ext cx="1330261" cy="1158613"/>
            </a:xfrm>
            <a:custGeom>
              <a:avLst/>
              <a:gdLst>
                <a:gd name="connsiteX0" fmla="*/ 0 w 1351137"/>
                <a:gd name="connsiteY0" fmla="*/ 68314 h 683140"/>
                <a:gd name="connsiteX1" fmla="*/ 68314 w 1351137"/>
                <a:gd name="connsiteY1" fmla="*/ 0 h 683140"/>
                <a:gd name="connsiteX2" fmla="*/ 1282823 w 1351137"/>
                <a:gd name="connsiteY2" fmla="*/ 0 h 683140"/>
                <a:gd name="connsiteX3" fmla="*/ 1351137 w 1351137"/>
                <a:gd name="connsiteY3" fmla="*/ 68314 h 683140"/>
                <a:gd name="connsiteX4" fmla="*/ 1351137 w 1351137"/>
                <a:gd name="connsiteY4" fmla="*/ 614826 h 683140"/>
                <a:gd name="connsiteX5" fmla="*/ 1282823 w 1351137"/>
                <a:gd name="connsiteY5" fmla="*/ 683140 h 683140"/>
                <a:gd name="connsiteX6" fmla="*/ 68314 w 1351137"/>
                <a:gd name="connsiteY6" fmla="*/ 683140 h 683140"/>
                <a:gd name="connsiteX7" fmla="*/ 0 w 1351137"/>
                <a:gd name="connsiteY7" fmla="*/ 614826 h 683140"/>
                <a:gd name="connsiteX8" fmla="*/ 0 w 1351137"/>
                <a:gd name="connsiteY8" fmla="*/ 68314 h 683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51137" h="683140">
                  <a:moveTo>
                    <a:pt x="0" y="68314"/>
                  </a:moveTo>
                  <a:cubicBezTo>
                    <a:pt x="0" y="30585"/>
                    <a:pt x="30585" y="0"/>
                    <a:pt x="68314" y="0"/>
                  </a:cubicBezTo>
                  <a:lnTo>
                    <a:pt x="1282823" y="0"/>
                  </a:lnTo>
                  <a:cubicBezTo>
                    <a:pt x="1320552" y="0"/>
                    <a:pt x="1351137" y="30585"/>
                    <a:pt x="1351137" y="68314"/>
                  </a:cubicBezTo>
                  <a:lnTo>
                    <a:pt x="1351137" y="614826"/>
                  </a:lnTo>
                  <a:cubicBezTo>
                    <a:pt x="1351137" y="652555"/>
                    <a:pt x="1320552" y="683140"/>
                    <a:pt x="1282823" y="683140"/>
                  </a:cubicBezTo>
                  <a:lnTo>
                    <a:pt x="68314" y="683140"/>
                  </a:lnTo>
                  <a:cubicBezTo>
                    <a:pt x="30585" y="683140"/>
                    <a:pt x="0" y="652555"/>
                    <a:pt x="0" y="614826"/>
                  </a:cubicBezTo>
                  <a:lnTo>
                    <a:pt x="0" y="68314"/>
                  </a:lnTo>
                  <a:close/>
                </a:path>
              </a:pathLst>
            </a:custGeom>
            <a:ln w="28575">
              <a:solidFill>
                <a:schemeClr val="tx1"/>
              </a:solidFill>
            </a:ln>
          </p:spPr>
          <p:style>
            <a:lnRef idx="2">
              <a:schemeClr val="accent4">
                <a:shade val="50000"/>
              </a:schemeClr>
            </a:lnRef>
            <a:fillRef idx="1">
              <a:schemeClr val="accent4"/>
            </a:fillRef>
            <a:effectRef idx="0">
              <a:schemeClr val="accent4"/>
            </a:effectRef>
            <a:fontRef idx="minor">
              <a:schemeClr val="lt1"/>
            </a:fontRef>
          </p:style>
          <p:txBody>
            <a:bodyPr spcFirstLastPara="0" vert="horz" wrap="square" lIns="65728" tIns="65728" rIns="65728" bIns="65728" numCol="1" spcCol="1270" anchor="ctr" anchorCtr="0">
              <a:noAutofit/>
            </a:bodyPr>
            <a:lstStyle/>
            <a:p>
              <a:pPr algn="ctr" defTabSz="533387">
                <a:lnSpc>
                  <a:spcPct val="90000"/>
                </a:lnSpc>
                <a:spcBef>
                  <a:spcPct val="0"/>
                </a:spcBef>
                <a:spcAft>
                  <a:spcPct val="35000"/>
                </a:spcAft>
              </a:pPr>
              <a:r>
                <a:rPr lang="en-GB" sz="1400" b="1">
                  <a:solidFill>
                    <a:srgbClr val="FFFFFF"/>
                  </a:solidFill>
                  <a:latin typeface="Calibri"/>
                </a:rPr>
                <a:t>60 °C (90 °C)</a:t>
              </a:r>
              <a:br>
                <a:rPr lang="en-GB" sz="1400" b="1">
                  <a:solidFill>
                    <a:srgbClr val="FFFFFF"/>
                  </a:solidFill>
                  <a:latin typeface="Calibri"/>
                </a:rPr>
              </a:br>
              <a:r>
                <a:rPr lang="en-GB" sz="1400" b="1">
                  <a:solidFill>
                    <a:srgbClr val="FFFFFF"/>
                  </a:solidFill>
                  <a:latin typeface="Calibri"/>
                </a:rPr>
                <a:t>28 % RH</a:t>
              </a:r>
              <a:br>
                <a:rPr lang="en-GB" sz="1400" b="1">
                  <a:solidFill>
                    <a:srgbClr val="FFFFFF"/>
                  </a:solidFill>
                  <a:latin typeface="Calibri"/>
                </a:rPr>
              </a:br>
              <a:r>
                <a:rPr lang="en-GB" sz="1400" b="1">
                  <a:solidFill>
                    <a:srgbClr val="FFFFFF"/>
                  </a:solidFill>
                  <a:latin typeface="Calibri"/>
                </a:rPr>
                <a:t>1,9 Suns </a:t>
              </a:r>
              <a:br>
                <a:rPr lang="en-GB" sz="1400" b="1">
                  <a:solidFill>
                    <a:srgbClr val="FFFFFF"/>
                  </a:solidFill>
                  <a:latin typeface="Calibri"/>
                </a:rPr>
              </a:br>
              <a:r>
                <a:rPr lang="en-GB" sz="1400" b="1">
                  <a:solidFill>
                    <a:srgbClr val="FFFFFF"/>
                  </a:solidFill>
                  <a:latin typeface="Calibri"/>
                </a:rPr>
                <a:t>System Voltage</a:t>
              </a:r>
            </a:p>
            <a:p>
              <a:pPr algn="ctr" defTabSz="533387">
                <a:lnSpc>
                  <a:spcPct val="90000"/>
                </a:lnSpc>
                <a:spcBef>
                  <a:spcPct val="0"/>
                </a:spcBef>
                <a:spcAft>
                  <a:spcPct val="35000"/>
                </a:spcAft>
              </a:pPr>
              <a:r>
                <a:rPr lang="en-GB" sz="1400" b="1">
                  <a:solidFill>
                    <a:srgbClr val="FFFFFF"/>
                  </a:solidFill>
                  <a:latin typeface="Calibri"/>
                </a:rPr>
                <a:t>DML x 16 (3 s)</a:t>
              </a:r>
              <a:endParaRPr lang="en-US" sz="1400" b="1" dirty="0">
                <a:solidFill>
                  <a:srgbClr val="FFFFFF"/>
                </a:solidFill>
                <a:latin typeface="Calibri"/>
              </a:endParaRPr>
            </a:p>
          </p:txBody>
        </p:sp>
        <p:sp>
          <p:nvSpPr>
            <p:cNvPr id="29" name="Freeform: Shape 74">
              <a:extLst>
                <a:ext uri="{FF2B5EF4-FFF2-40B4-BE49-F238E27FC236}">
                  <a16:creationId xmlns:a16="http://schemas.microsoft.com/office/drawing/2014/main" id="{B5DE44FB-3D33-214C-9B70-3A4C4D54AECF}"/>
                </a:ext>
              </a:extLst>
            </p:cNvPr>
            <p:cNvSpPr/>
            <p:nvPr/>
          </p:nvSpPr>
          <p:spPr>
            <a:xfrm>
              <a:off x="4936842" y="2983687"/>
              <a:ext cx="256761" cy="276586"/>
            </a:xfrm>
            <a:custGeom>
              <a:avLst/>
              <a:gdLst>
                <a:gd name="connsiteX0" fmla="*/ 0 w 265299"/>
                <a:gd name="connsiteY0" fmla="*/ 62070 h 310350"/>
                <a:gd name="connsiteX1" fmla="*/ 132650 w 265299"/>
                <a:gd name="connsiteY1" fmla="*/ 62070 h 310350"/>
                <a:gd name="connsiteX2" fmla="*/ 132650 w 265299"/>
                <a:gd name="connsiteY2" fmla="*/ 0 h 310350"/>
                <a:gd name="connsiteX3" fmla="*/ 265299 w 265299"/>
                <a:gd name="connsiteY3" fmla="*/ 155175 h 310350"/>
                <a:gd name="connsiteX4" fmla="*/ 132650 w 265299"/>
                <a:gd name="connsiteY4" fmla="*/ 310350 h 310350"/>
                <a:gd name="connsiteX5" fmla="*/ 132650 w 265299"/>
                <a:gd name="connsiteY5" fmla="*/ 248280 h 310350"/>
                <a:gd name="connsiteX6" fmla="*/ 0 w 265299"/>
                <a:gd name="connsiteY6" fmla="*/ 248280 h 310350"/>
                <a:gd name="connsiteX7" fmla="*/ 0 w 265299"/>
                <a:gd name="connsiteY7" fmla="*/ 62070 h 310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299" h="310350">
                  <a:moveTo>
                    <a:pt x="0" y="62070"/>
                  </a:moveTo>
                  <a:lnTo>
                    <a:pt x="132650" y="62070"/>
                  </a:lnTo>
                  <a:lnTo>
                    <a:pt x="132650" y="0"/>
                  </a:lnTo>
                  <a:lnTo>
                    <a:pt x="265299" y="155175"/>
                  </a:lnTo>
                  <a:lnTo>
                    <a:pt x="132650" y="310350"/>
                  </a:lnTo>
                  <a:lnTo>
                    <a:pt x="132650" y="248280"/>
                  </a:lnTo>
                  <a:lnTo>
                    <a:pt x="0" y="248280"/>
                  </a:lnTo>
                  <a:lnTo>
                    <a:pt x="0" y="62070"/>
                  </a:lnTo>
                  <a:close/>
                </a:path>
              </a:pathLst>
            </a:custGeom>
            <a:solidFill>
              <a:schemeClr val="accent1">
                <a:lumMod val="75000"/>
              </a:schemeClr>
            </a:solidFill>
            <a:ln w="28575">
              <a:noFill/>
            </a:ln>
          </p:spPr>
          <p:style>
            <a:lnRef idx="0">
              <a:schemeClr val="accent1">
                <a:tint val="60000"/>
                <a:hueOff val="0"/>
                <a:satOff val="0"/>
                <a:lumOff val="0"/>
                <a:alphaOff val="0"/>
              </a:schemeClr>
            </a:lnRef>
            <a:fillRef idx="3">
              <a:scrgbClr r="0" g="0" b="0"/>
            </a:fillRef>
            <a:effectRef idx="2">
              <a:schemeClr val="accent1">
                <a:tint val="60000"/>
                <a:hueOff val="0"/>
                <a:satOff val="0"/>
                <a:lumOff val="0"/>
                <a:alphaOff val="0"/>
              </a:schemeClr>
            </a:effectRef>
            <a:fontRef idx="minor">
              <a:schemeClr val="lt1"/>
            </a:fontRef>
          </p:style>
          <p:txBody>
            <a:bodyPr spcFirstLastPara="0" vert="horz" wrap="square" lIns="0" tIns="62071" rIns="79591" bIns="62071" numCol="1" spcCol="1270" anchor="ctr" anchorCtr="0">
              <a:noAutofit/>
            </a:bodyPr>
            <a:lstStyle/>
            <a:p>
              <a:pPr algn="ctr" defTabSz="577836">
                <a:lnSpc>
                  <a:spcPct val="90000"/>
                </a:lnSpc>
                <a:spcBef>
                  <a:spcPct val="0"/>
                </a:spcBef>
                <a:spcAft>
                  <a:spcPct val="35000"/>
                </a:spcAft>
              </a:pPr>
              <a:endParaRPr lang="en-US" sz="1400" dirty="0">
                <a:solidFill>
                  <a:srgbClr val="FFFFFF"/>
                </a:solidFill>
                <a:latin typeface="Calibri"/>
              </a:endParaRPr>
            </a:p>
          </p:txBody>
        </p:sp>
        <p:sp>
          <p:nvSpPr>
            <p:cNvPr id="30" name="Freeform: Shape 75">
              <a:extLst>
                <a:ext uri="{FF2B5EF4-FFF2-40B4-BE49-F238E27FC236}">
                  <a16:creationId xmlns:a16="http://schemas.microsoft.com/office/drawing/2014/main" id="{06E18EA4-02DB-9240-BDA8-0FE751ABD15D}"/>
                </a:ext>
              </a:extLst>
            </p:cNvPr>
            <p:cNvSpPr/>
            <p:nvPr/>
          </p:nvSpPr>
          <p:spPr>
            <a:xfrm>
              <a:off x="1764896" y="2701561"/>
              <a:ext cx="1421537" cy="844183"/>
            </a:xfrm>
            <a:custGeom>
              <a:avLst/>
              <a:gdLst>
                <a:gd name="connsiteX0" fmla="*/ 0 w 1468808"/>
                <a:gd name="connsiteY0" fmla="*/ 67825 h 678250"/>
                <a:gd name="connsiteX1" fmla="*/ 67825 w 1468808"/>
                <a:gd name="connsiteY1" fmla="*/ 0 h 678250"/>
                <a:gd name="connsiteX2" fmla="*/ 1400983 w 1468808"/>
                <a:gd name="connsiteY2" fmla="*/ 0 h 678250"/>
                <a:gd name="connsiteX3" fmla="*/ 1468808 w 1468808"/>
                <a:gd name="connsiteY3" fmla="*/ 67825 h 678250"/>
                <a:gd name="connsiteX4" fmla="*/ 1468808 w 1468808"/>
                <a:gd name="connsiteY4" fmla="*/ 610425 h 678250"/>
                <a:gd name="connsiteX5" fmla="*/ 1400983 w 1468808"/>
                <a:gd name="connsiteY5" fmla="*/ 678250 h 678250"/>
                <a:gd name="connsiteX6" fmla="*/ 67825 w 1468808"/>
                <a:gd name="connsiteY6" fmla="*/ 678250 h 678250"/>
                <a:gd name="connsiteX7" fmla="*/ 0 w 1468808"/>
                <a:gd name="connsiteY7" fmla="*/ 610425 h 678250"/>
                <a:gd name="connsiteX8" fmla="*/ 0 w 1468808"/>
                <a:gd name="connsiteY8" fmla="*/ 67825 h 678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68808" h="678250">
                  <a:moveTo>
                    <a:pt x="0" y="67825"/>
                  </a:moveTo>
                  <a:cubicBezTo>
                    <a:pt x="0" y="30366"/>
                    <a:pt x="30366" y="0"/>
                    <a:pt x="67825" y="0"/>
                  </a:cubicBezTo>
                  <a:lnTo>
                    <a:pt x="1400983" y="0"/>
                  </a:lnTo>
                  <a:cubicBezTo>
                    <a:pt x="1438442" y="0"/>
                    <a:pt x="1468808" y="30366"/>
                    <a:pt x="1468808" y="67825"/>
                  </a:cubicBezTo>
                  <a:lnTo>
                    <a:pt x="1468808" y="610425"/>
                  </a:lnTo>
                  <a:cubicBezTo>
                    <a:pt x="1468808" y="647884"/>
                    <a:pt x="1438442" y="678250"/>
                    <a:pt x="1400983" y="678250"/>
                  </a:cubicBezTo>
                  <a:lnTo>
                    <a:pt x="67825" y="678250"/>
                  </a:lnTo>
                  <a:cubicBezTo>
                    <a:pt x="30366" y="678250"/>
                    <a:pt x="0" y="647884"/>
                    <a:pt x="0" y="610425"/>
                  </a:cubicBezTo>
                  <a:lnTo>
                    <a:pt x="0" y="67825"/>
                  </a:lnTo>
                  <a:close/>
                </a:path>
              </a:pathLst>
            </a:custGeom>
            <a:solidFill>
              <a:schemeClr val="accent1">
                <a:lumMod val="75000"/>
              </a:schemeClr>
            </a:solidFill>
            <a:ln w="28575">
              <a:solidFill>
                <a:schemeClr val="tx1"/>
              </a:solidFill>
            </a:ln>
          </p:spPr>
          <p:style>
            <a:lnRef idx="0">
              <a:scrgbClr r="0" g="0" b="0"/>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65867" tIns="65867" rIns="65867" bIns="65867" numCol="1" spcCol="1270" anchor="ctr" anchorCtr="0">
              <a:noAutofit/>
            </a:bodyPr>
            <a:lstStyle/>
            <a:p>
              <a:pPr algn="ctr" defTabSz="533387">
                <a:lnSpc>
                  <a:spcPct val="90000"/>
                </a:lnSpc>
                <a:spcBef>
                  <a:spcPct val="0"/>
                </a:spcBef>
                <a:spcAft>
                  <a:spcPct val="35000"/>
                </a:spcAft>
              </a:pPr>
              <a:r>
                <a:rPr lang="en-GB" sz="1400" b="1">
                  <a:solidFill>
                    <a:srgbClr val="FFFFFF"/>
                  </a:solidFill>
                  <a:latin typeface="Calibri"/>
                </a:rPr>
                <a:t>40 °C, 95 % RH</a:t>
              </a:r>
              <a:br>
                <a:rPr lang="en-GB" sz="1400" b="1">
                  <a:solidFill>
                    <a:srgbClr val="FFFFFF"/>
                  </a:solidFill>
                  <a:latin typeface="Calibri"/>
                </a:rPr>
              </a:br>
              <a:r>
                <a:rPr lang="en-GB" sz="1400" b="1">
                  <a:solidFill>
                    <a:srgbClr val="FFFFFF"/>
                  </a:solidFill>
                  <a:latin typeface="Calibri"/>
                </a:rPr>
                <a:t>Rain Spray</a:t>
              </a:r>
              <a:endParaRPr lang="en-US" sz="1400" b="1" dirty="0">
                <a:solidFill>
                  <a:srgbClr val="FFFFFF"/>
                </a:solidFill>
                <a:latin typeface="Calibri"/>
              </a:endParaRPr>
            </a:p>
          </p:txBody>
        </p:sp>
        <p:sp>
          <p:nvSpPr>
            <p:cNvPr id="31" name="TextBox 30">
              <a:extLst>
                <a:ext uri="{FF2B5EF4-FFF2-40B4-BE49-F238E27FC236}">
                  <a16:creationId xmlns:a16="http://schemas.microsoft.com/office/drawing/2014/main" id="{DE52DBE1-DC39-3141-8E89-4BB42C1C548E}"/>
                </a:ext>
              </a:extLst>
            </p:cNvPr>
            <p:cNvSpPr txBox="1"/>
            <p:nvPr/>
          </p:nvSpPr>
          <p:spPr>
            <a:xfrm>
              <a:off x="1902013" y="2417251"/>
              <a:ext cx="1251487" cy="307777"/>
            </a:xfrm>
            <a:prstGeom prst="rect">
              <a:avLst/>
            </a:prstGeom>
            <a:noFill/>
            <a:ln w="28575">
              <a:noFill/>
            </a:ln>
          </p:spPr>
          <p:txBody>
            <a:bodyPr wrap="square" rtlCol="0">
              <a:spAutoFit/>
            </a:bodyPr>
            <a:lstStyle/>
            <a:p>
              <a:pPr defTabSz="609585"/>
              <a:r>
                <a:rPr lang="en-GB" sz="1400" b="1">
                  <a:solidFill>
                    <a:srgbClr val="333333"/>
                  </a:solidFill>
                  <a:latin typeface="Calibri"/>
                </a:rPr>
                <a:t>Damp Heat</a:t>
              </a:r>
              <a:endParaRPr lang="en-US" sz="1400" b="1" dirty="0">
                <a:solidFill>
                  <a:srgbClr val="333333"/>
                </a:solidFill>
                <a:latin typeface="Calibri"/>
              </a:endParaRPr>
            </a:p>
          </p:txBody>
        </p:sp>
        <p:sp>
          <p:nvSpPr>
            <p:cNvPr id="32" name="Freeform: Shape 77">
              <a:extLst>
                <a:ext uri="{FF2B5EF4-FFF2-40B4-BE49-F238E27FC236}">
                  <a16:creationId xmlns:a16="http://schemas.microsoft.com/office/drawing/2014/main" id="{7274CEAA-A0D3-5849-9A7E-AECDDFDF1016}"/>
                </a:ext>
              </a:extLst>
            </p:cNvPr>
            <p:cNvSpPr/>
            <p:nvPr/>
          </p:nvSpPr>
          <p:spPr>
            <a:xfrm>
              <a:off x="5246264" y="2701561"/>
              <a:ext cx="1472975" cy="843377"/>
            </a:xfrm>
            <a:custGeom>
              <a:avLst/>
              <a:gdLst>
                <a:gd name="connsiteX0" fmla="*/ 0 w 1468808"/>
                <a:gd name="connsiteY0" fmla="*/ 67825 h 678250"/>
                <a:gd name="connsiteX1" fmla="*/ 67825 w 1468808"/>
                <a:gd name="connsiteY1" fmla="*/ 0 h 678250"/>
                <a:gd name="connsiteX2" fmla="*/ 1400983 w 1468808"/>
                <a:gd name="connsiteY2" fmla="*/ 0 h 678250"/>
                <a:gd name="connsiteX3" fmla="*/ 1468808 w 1468808"/>
                <a:gd name="connsiteY3" fmla="*/ 67825 h 678250"/>
                <a:gd name="connsiteX4" fmla="*/ 1468808 w 1468808"/>
                <a:gd name="connsiteY4" fmla="*/ 610425 h 678250"/>
                <a:gd name="connsiteX5" fmla="*/ 1400983 w 1468808"/>
                <a:gd name="connsiteY5" fmla="*/ 678250 h 678250"/>
                <a:gd name="connsiteX6" fmla="*/ 67825 w 1468808"/>
                <a:gd name="connsiteY6" fmla="*/ 678250 h 678250"/>
                <a:gd name="connsiteX7" fmla="*/ 0 w 1468808"/>
                <a:gd name="connsiteY7" fmla="*/ 610425 h 678250"/>
                <a:gd name="connsiteX8" fmla="*/ 0 w 1468808"/>
                <a:gd name="connsiteY8" fmla="*/ 67825 h 678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68808" h="678250">
                  <a:moveTo>
                    <a:pt x="0" y="67825"/>
                  </a:moveTo>
                  <a:cubicBezTo>
                    <a:pt x="0" y="30366"/>
                    <a:pt x="30366" y="0"/>
                    <a:pt x="67825" y="0"/>
                  </a:cubicBezTo>
                  <a:lnTo>
                    <a:pt x="1400983" y="0"/>
                  </a:lnTo>
                  <a:cubicBezTo>
                    <a:pt x="1438442" y="0"/>
                    <a:pt x="1468808" y="30366"/>
                    <a:pt x="1468808" y="67825"/>
                  </a:cubicBezTo>
                  <a:lnTo>
                    <a:pt x="1468808" y="610425"/>
                  </a:lnTo>
                  <a:cubicBezTo>
                    <a:pt x="1468808" y="647884"/>
                    <a:pt x="1438442" y="678250"/>
                    <a:pt x="1400983" y="678250"/>
                  </a:cubicBezTo>
                  <a:lnTo>
                    <a:pt x="67825" y="678250"/>
                  </a:lnTo>
                  <a:cubicBezTo>
                    <a:pt x="30366" y="678250"/>
                    <a:pt x="0" y="647884"/>
                    <a:pt x="0" y="610425"/>
                  </a:cubicBezTo>
                  <a:lnTo>
                    <a:pt x="0" y="67825"/>
                  </a:lnTo>
                  <a:close/>
                </a:path>
              </a:pathLst>
            </a:custGeom>
            <a:solidFill>
              <a:schemeClr val="accent1">
                <a:lumMod val="5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spcFirstLastPara="0" vert="horz" wrap="square" lIns="65585" tIns="65585" rIns="65585" bIns="65585" numCol="1" spcCol="1270" anchor="ctr" anchorCtr="0">
              <a:noAutofit/>
            </a:bodyPr>
            <a:lstStyle/>
            <a:p>
              <a:pPr algn="ctr" defTabSz="533387">
                <a:lnSpc>
                  <a:spcPct val="90000"/>
                </a:lnSpc>
                <a:spcBef>
                  <a:spcPct val="0"/>
                </a:spcBef>
                <a:spcAft>
                  <a:spcPct val="35000"/>
                </a:spcAft>
              </a:pPr>
              <a:r>
                <a:rPr lang="en-GB" sz="1400" b="1">
                  <a:solidFill>
                    <a:srgbClr val="FFFFFF"/>
                  </a:solidFill>
                  <a:latin typeface="Calibri"/>
                </a:rPr>
                <a:t>-20 °C</a:t>
              </a:r>
              <a:br>
                <a:rPr lang="en-GB" sz="1400" b="1">
                  <a:solidFill>
                    <a:srgbClr val="FFFFFF"/>
                  </a:solidFill>
                  <a:latin typeface="Calibri"/>
                </a:rPr>
              </a:br>
              <a:r>
                <a:rPr lang="en-GB" sz="1400" b="1">
                  <a:solidFill>
                    <a:srgbClr val="FFFFFF"/>
                  </a:solidFill>
                  <a:latin typeface="Calibri"/>
                </a:rPr>
                <a:t>28 % RH, 95 % RH</a:t>
              </a:r>
              <a:br>
                <a:rPr lang="en-GB" sz="1400" b="1">
                  <a:solidFill>
                    <a:srgbClr val="FFFFFF"/>
                  </a:solidFill>
                  <a:latin typeface="Calibri"/>
                </a:rPr>
              </a:br>
              <a:r>
                <a:rPr lang="en-GB" sz="1400" b="1">
                  <a:solidFill>
                    <a:srgbClr val="FFFFFF"/>
                  </a:solidFill>
                  <a:latin typeface="Calibri"/>
                </a:rPr>
                <a:t>DML x 20 (3 s)</a:t>
              </a:r>
              <a:endParaRPr lang="en-US" sz="1400" b="1" dirty="0">
                <a:solidFill>
                  <a:srgbClr val="FFFFFF"/>
                </a:solidFill>
                <a:latin typeface="Calibri"/>
              </a:endParaRPr>
            </a:p>
          </p:txBody>
        </p:sp>
        <p:sp>
          <p:nvSpPr>
            <p:cNvPr id="33" name="TextBox 32">
              <a:extLst>
                <a:ext uri="{FF2B5EF4-FFF2-40B4-BE49-F238E27FC236}">
                  <a16:creationId xmlns:a16="http://schemas.microsoft.com/office/drawing/2014/main" id="{E5A4CBBD-92F9-C047-90DD-2CDB2DA28224}"/>
                </a:ext>
              </a:extLst>
            </p:cNvPr>
            <p:cNvSpPr txBox="1"/>
            <p:nvPr/>
          </p:nvSpPr>
          <p:spPr>
            <a:xfrm>
              <a:off x="5691913" y="2437782"/>
              <a:ext cx="1251487" cy="307777"/>
            </a:xfrm>
            <a:prstGeom prst="rect">
              <a:avLst/>
            </a:prstGeom>
            <a:noFill/>
          </p:spPr>
          <p:txBody>
            <a:bodyPr wrap="square" rtlCol="0">
              <a:spAutoFit/>
            </a:bodyPr>
            <a:lstStyle/>
            <a:p>
              <a:pPr defTabSz="609585"/>
              <a:r>
                <a:rPr lang="en-GB" sz="1400" b="1">
                  <a:solidFill>
                    <a:srgbClr val="333333"/>
                  </a:solidFill>
                  <a:latin typeface="Calibri"/>
                </a:rPr>
                <a:t>Freeze</a:t>
              </a:r>
              <a:endParaRPr lang="en-US" sz="1400" b="1" dirty="0">
                <a:solidFill>
                  <a:srgbClr val="333333"/>
                </a:solidFill>
                <a:latin typeface="Calibri"/>
              </a:endParaRPr>
            </a:p>
          </p:txBody>
        </p:sp>
        <p:sp>
          <p:nvSpPr>
            <p:cNvPr id="34" name="Freeform: Shape 80">
              <a:extLst>
                <a:ext uri="{FF2B5EF4-FFF2-40B4-BE49-F238E27FC236}">
                  <a16:creationId xmlns:a16="http://schemas.microsoft.com/office/drawing/2014/main" id="{2860E853-CCF5-B648-9E77-AA5D7548B166}"/>
                </a:ext>
              </a:extLst>
            </p:cNvPr>
            <p:cNvSpPr/>
            <p:nvPr/>
          </p:nvSpPr>
          <p:spPr>
            <a:xfrm>
              <a:off x="6788502" y="2980086"/>
              <a:ext cx="256761" cy="276586"/>
            </a:xfrm>
            <a:custGeom>
              <a:avLst/>
              <a:gdLst>
                <a:gd name="connsiteX0" fmla="*/ 0 w 265299"/>
                <a:gd name="connsiteY0" fmla="*/ 62070 h 310350"/>
                <a:gd name="connsiteX1" fmla="*/ 132650 w 265299"/>
                <a:gd name="connsiteY1" fmla="*/ 62070 h 310350"/>
                <a:gd name="connsiteX2" fmla="*/ 132650 w 265299"/>
                <a:gd name="connsiteY2" fmla="*/ 0 h 310350"/>
                <a:gd name="connsiteX3" fmla="*/ 265299 w 265299"/>
                <a:gd name="connsiteY3" fmla="*/ 155175 h 310350"/>
                <a:gd name="connsiteX4" fmla="*/ 132650 w 265299"/>
                <a:gd name="connsiteY4" fmla="*/ 310350 h 310350"/>
                <a:gd name="connsiteX5" fmla="*/ 132650 w 265299"/>
                <a:gd name="connsiteY5" fmla="*/ 248280 h 310350"/>
                <a:gd name="connsiteX6" fmla="*/ 0 w 265299"/>
                <a:gd name="connsiteY6" fmla="*/ 248280 h 310350"/>
                <a:gd name="connsiteX7" fmla="*/ 0 w 265299"/>
                <a:gd name="connsiteY7" fmla="*/ 62070 h 310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299" h="310350">
                  <a:moveTo>
                    <a:pt x="0" y="62070"/>
                  </a:moveTo>
                  <a:lnTo>
                    <a:pt x="132650" y="62070"/>
                  </a:lnTo>
                  <a:lnTo>
                    <a:pt x="132650" y="0"/>
                  </a:lnTo>
                  <a:lnTo>
                    <a:pt x="265299" y="155175"/>
                  </a:lnTo>
                  <a:lnTo>
                    <a:pt x="132650" y="310350"/>
                  </a:lnTo>
                  <a:lnTo>
                    <a:pt x="132650" y="248280"/>
                  </a:lnTo>
                  <a:lnTo>
                    <a:pt x="0" y="248280"/>
                  </a:lnTo>
                  <a:lnTo>
                    <a:pt x="0" y="62070"/>
                  </a:lnTo>
                  <a:close/>
                </a:path>
              </a:pathLst>
            </a:custGeom>
            <a:solidFill>
              <a:schemeClr val="accent1">
                <a:lumMod val="75000"/>
              </a:schemeClr>
            </a:solidFill>
            <a:ln w="28575">
              <a:noFill/>
            </a:ln>
          </p:spPr>
          <p:style>
            <a:lnRef idx="0">
              <a:schemeClr val="accent1">
                <a:tint val="60000"/>
                <a:hueOff val="0"/>
                <a:satOff val="0"/>
                <a:lumOff val="0"/>
                <a:alphaOff val="0"/>
              </a:schemeClr>
            </a:lnRef>
            <a:fillRef idx="3">
              <a:scrgbClr r="0" g="0" b="0"/>
            </a:fillRef>
            <a:effectRef idx="2">
              <a:schemeClr val="accent1">
                <a:tint val="60000"/>
                <a:hueOff val="0"/>
                <a:satOff val="0"/>
                <a:lumOff val="0"/>
                <a:alphaOff val="0"/>
              </a:schemeClr>
            </a:effectRef>
            <a:fontRef idx="minor">
              <a:schemeClr val="lt1"/>
            </a:fontRef>
          </p:style>
          <p:txBody>
            <a:bodyPr spcFirstLastPara="0" vert="horz" wrap="square" lIns="0" tIns="62071" rIns="79591" bIns="62071" numCol="1" spcCol="1270" anchor="ctr" anchorCtr="0">
              <a:noAutofit/>
            </a:bodyPr>
            <a:lstStyle/>
            <a:p>
              <a:pPr algn="ctr" defTabSz="577836">
                <a:lnSpc>
                  <a:spcPct val="90000"/>
                </a:lnSpc>
                <a:spcBef>
                  <a:spcPct val="0"/>
                </a:spcBef>
                <a:spcAft>
                  <a:spcPct val="35000"/>
                </a:spcAft>
              </a:pPr>
              <a:endParaRPr lang="en-US" sz="1400">
                <a:solidFill>
                  <a:srgbClr val="FFFFFF"/>
                </a:solidFill>
                <a:latin typeface="Calibri"/>
              </a:endParaRPr>
            </a:p>
          </p:txBody>
        </p:sp>
        <p:sp>
          <p:nvSpPr>
            <p:cNvPr id="35" name="TextBox 34">
              <a:extLst>
                <a:ext uri="{FF2B5EF4-FFF2-40B4-BE49-F238E27FC236}">
                  <a16:creationId xmlns:a16="http://schemas.microsoft.com/office/drawing/2014/main" id="{9FEE2BCF-7328-7146-9EE3-38A4B8BA1C88}"/>
                </a:ext>
              </a:extLst>
            </p:cNvPr>
            <p:cNvSpPr txBox="1"/>
            <p:nvPr/>
          </p:nvSpPr>
          <p:spPr>
            <a:xfrm>
              <a:off x="3736731" y="2417250"/>
              <a:ext cx="1251487" cy="307777"/>
            </a:xfrm>
            <a:prstGeom prst="rect">
              <a:avLst/>
            </a:prstGeom>
            <a:noFill/>
          </p:spPr>
          <p:txBody>
            <a:bodyPr wrap="square" rtlCol="0">
              <a:spAutoFit/>
            </a:bodyPr>
            <a:lstStyle/>
            <a:p>
              <a:pPr defTabSz="609585"/>
              <a:r>
                <a:rPr lang="en-GB" sz="1400" b="1">
                  <a:solidFill>
                    <a:srgbClr val="333333"/>
                  </a:solidFill>
                  <a:latin typeface="Calibri"/>
                </a:rPr>
                <a:t>Light Soak</a:t>
              </a:r>
              <a:endParaRPr lang="en-US" sz="1400" b="1" dirty="0">
                <a:solidFill>
                  <a:srgbClr val="333333"/>
                </a:solidFill>
                <a:latin typeface="Calibri"/>
              </a:endParaRPr>
            </a:p>
          </p:txBody>
        </p:sp>
        <p:sp>
          <p:nvSpPr>
            <p:cNvPr id="36" name="TextBox 35">
              <a:extLst>
                <a:ext uri="{FF2B5EF4-FFF2-40B4-BE49-F238E27FC236}">
                  <a16:creationId xmlns:a16="http://schemas.microsoft.com/office/drawing/2014/main" id="{8D130C3A-9075-9842-BCD2-32EF87EA49B6}"/>
                </a:ext>
              </a:extLst>
            </p:cNvPr>
            <p:cNvSpPr txBox="1"/>
            <p:nvPr/>
          </p:nvSpPr>
          <p:spPr>
            <a:xfrm>
              <a:off x="2018987" y="3550218"/>
              <a:ext cx="738728" cy="307777"/>
            </a:xfrm>
            <a:prstGeom prst="rect">
              <a:avLst/>
            </a:prstGeom>
            <a:noFill/>
          </p:spPr>
          <p:txBody>
            <a:bodyPr wrap="none" rtlCol="0">
              <a:spAutoFit/>
            </a:bodyPr>
            <a:lstStyle/>
            <a:p>
              <a:pPr defTabSz="609585"/>
              <a:r>
                <a:rPr lang="en-GB" sz="1400" b="1">
                  <a:solidFill>
                    <a:srgbClr val="333333"/>
                  </a:solidFill>
                  <a:latin typeface="Calibri"/>
                </a:rPr>
                <a:t>4 hours</a:t>
              </a:r>
              <a:endParaRPr lang="en-US" sz="1400" b="1" dirty="0">
                <a:solidFill>
                  <a:srgbClr val="333333"/>
                </a:solidFill>
                <a:latin typeface="Calibri"/>
              </a:endParaRPr>
            </a:p>
          </p:txBody>
        </p:sp>
        <p:sp>
          <p:nvSpPr>
            <p:cNvPr id="37" name="Freeform: Shape 97">
              <a:extLst>
                <a:ext uri="{FF2B5EF4-FFF2-40B4-BE49-F238E27FC236}">
                  <a16:creationId xmlns:a16="http://schemas.microsoft.com/office/drawing/2014/main" id="{BA55D4DB-5AF7-DA4B-BF78-BE47CFFEFF00}"/>
                </a:ext>
              </a:extLst>
            </p:cNvPr>
            <p:cNvSpPr/>
            <p:nvPr/>
          </p:nvSpPr>
          <p:spPr>
            <a:xfrm>
              <a:off x="7207212" y="2662467"/>
              <a:ext cx="1307653" cy="850269"/>
            </a:xfrm>
            <a:custGeom>
              <a:avLst/>
              <a:gdLst>
                <a:gd name="connsiteX0" fmla="*/ 0 w 1351137"/>
                <a:gd name="connsiteY0" fmla="*/ 68314 h 683140"/>
                <a:gd name="connsiteX1" fmla="*/ 68314 w 1351137"/>
                <a:gd name="connsiteY1" fmla="*/ 0 h 683140"/>
                <a:gd name="connsiteX2" fmla="*/ 1282823 w 1351137"/>
                <a:gd name="connsiteY2" fmla="*/ 0 h 683140"/>
                <a:gd name="connsiteX3" fmla="*/ 1351137 w 1351137"/>
                <a:gd name="connsiteY3" fmla="*/ 68314 h 683140"/>
                <a:gd name="connsiteX4" fmla="*/ 1351137 w 1351137"/>
                <a:gd name="connsiteY4" fmla="*/ 614826 h 683140"/>
                <a:gd name="connsiteX5" fmla="*/ 1282823 w 1351137"/>
                <a:gd name="connsiteY5" fmla="*/ 683140 h 683140"/>
                <a:gd name="connsiteX6" fmla="*/ 68314 w 1351137"/>
                <a:gd name="connsiteY6" fmla="*/ 683140 h 683140"/>
                <a:gd name="connsiteX7" fmla="*/ 0 w 1351137"/>
                <a:gd name="connsiteY7" fmla="*/ 614826 h 683140"/>
                <a:gd name="connsiteX8" fmla="*/ 0 w 1351137"/>
                <a:gd name="connsiteY8" fmla="*/ 68314 h 683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51137" h="683140">
                  <a:moveTo>
                    <a:pt x="0" y="68314"/>
                  </a:moveTo>
                  <a:cubicBezTo>
                    <a:pt x="0" y="30585"/>
                    <a:pt x="30585" y="0"/>
                    <a:pt x="68314" y="0"/>
                  </a:cubicBezTo>
                  <a:lnTo>
                    <a:pt x="1282823" y="0"/>
                  </a:lnTo>
                  <a:cubicBezTo>
                    <a:pt x="1320552" y="0"/>
                    <a:pt x="1351137" y="30585"/>
                    <a:pt x="1351137" y="68314"/>
                  </a:cubicBezTo>
                  <a:lnTo>
                    <a:pt x="1351137" y="614826"/>
                  </a:lnTo>
                  <a:cubicBezTo>
                    <a:pt x="1351137" y="652555"/>
                    <a:pt x="1320552" y="683140"/>
                    <a:pt x="1282823" y="683140"/>
                  </a:cubicBezTo>
                  <a:lnTo>
                    <a:pt x="68314" y="683140"/>
                  </a:lnTo>
                  <a:cubicBezTo>
                    <a:pt x="30585" y="683140"/>
                    <a:pt x="0" y="652555"/>
                    <a:pt x="0" y="614826"/>
                  </a:cubicBezTo>
                  <a:lnTo>
                    <a:pt x="0" y="68314"/>
                  </a:lnTo>
                  <a:close/>
                </a:path>
              </a:pathLst>
            </a:custGeom>
            <a:ln w="28575">
              <a:solidFill>
                <a:schemeClr val="tx1"/>
              </a:solidFill>
            </a:ln>
          </p:spPr>
          <p:style>
            <a:lnRef idx="2">
              <a:schemeClr val="accent4">
                <a:shade val="50000"/>
              </a:schemeClr>
            </a:lnRef>
            <a:fillRef idx="1">
              <a:schemeClr val="accent4"/>
            </a:fillRef>
            <a:effectRef idx="0">
              <a:schemeClr val="accent4"/>
            </a:effectRef>
            <a:fontRef idx="minor">
              <a:schemeClr val="lt1"/>
            </a:fontRef>
          </p:style>
          <p:txBody>
            <a:bodyPr spcFirstLastPara="0" vert="horz" wrap="square" lIns="65728" tIns="65728" rIns="65728" bIns="65728" numCol="1" spcCol="1270" anchor="ctr" anchorCtr="0">
              <a:noAutofit/>
            </a:bodyPr>
            <a:lstStyle/>
            <a:p>
              <a:pPr algn="ctr" defTabSz="533387">
                <a:lnSpc>
                  <a:spcPct val="90000"/>
                </a:lnSpc>
                <a:spcBef>
                  <a:spcPct val="0"/>
                </a:spcBef>
                <a:spcAft>
                  <a:spcPct val="35000"/>
                </a:spcAft>
              </a:pPr>
              <a:r>
                <a:rPr lang="en-GB" sz="1400" b="1">
                  <a:solidFill>
                    <a:srgbClr val="FFFFFF"/>
                  </a:solidFill>
                  <a:latin typeface="Calibri"/>
                </a:rPr>
                <a:t>60 °C (90 °C)</a:t>
              </a:r>
              <a:br>
                <a:rPr lang="en-GB" sz="1400" b="1">
                  <a:solidFill>
                    <a:srgbClr val="FFFFFF"/>
                  </a:solidFill>
                  <a:latin typeface="Calibri"/>
                </a:rPr>
              </a:br>
              <a:r>
                <a:rPr lang="en-GB" sz="1400" b="1">
                  <a:solidFill>
                    <a:srgbClr val="FFFFFF"/>
                  </a:solidFill>
                  <a:latin typeface="Calibri"/>
                </a:rPr>
                <a:t>28 % RH</a:t>
              </a:r>
              <a:br>
                <a:rPr lang="en-GB" sz="1400" b="1">
                  <a:solidFill>
                    <a:srgbClr val="FFFFFF"/>
                  </a:solidFill>
                  <a:latin typeface="Calibri"/>
                </a:rPr>
              </a:br>
              <a:r>
                <a:rPr lang="en-GB" sz="1400" b="1">
                  <a:solidFill>
                    <a:srgbClr val="FFFFFF"/>
                  </a:solidFill>
                  <a:latin typeface="Calibri"/>
                </a:rPr>
                <a:t>1,9 Suns</a:t>
              </a:r>
              <a:br>
                <a:rPr lang="en-GB" sz="1400" b="1">
                  <a:solidFill>
                    <a:srgbClr val="FFFFFF"/>
                  </a:solidFill>
                  <a:latin typeface="Calibri"/>
                </a:rPr>
              </a:br>
              <a:r>
                <a:rPr lang="en-GB" sz="1400" b="1">
                  <a:solidFill>
                    <a:srgbClr val="FFFFFF"/>
                  </a:solidFill>
                  <a:latin typeface="Calibri"/>
                </a:rPr>
                <a:t>System Voltage</a:t>
              </a:r>
              <a:endParaRPr lang="en-US" sz="1400" b="1" dirty="0">
                <a:solidFill>
                  <a:srgbClr val="FFFFFF"/>
                </a:solidFill>
                <a:latin typeface="Calibri"/>
              </a:endParaRPr>
            </a:p>
          </p:txBody>
        </p:sp>
        <p:sp>
          <p:nvSpPr>
            <p:cNvPr id="38" name="TextBox 37">
              <a:extLst>
                <a:ext uri="{FF2B5EF4-FFF2-40B4-BE49-F238E27FC236}">
                  <a16:creationId xmlns:a16="http://schemas.microsoft.com/office/drawing/2014/main" id="{69C63081-0F5D-F44F-887E-42148D3F55E6}"/>
                </a:ext>
              </a:extLst>
            </p:cNvPr>
            <p:cNvSpPr txBox="1"/>
            <p:nvPr/>
          </p:nvSpPr>
          <p:spPr>
            <a:xfrm>
              <a:off x="7389351" y="3550218"/>
              <a:ext cx="738728" cy="307777"/>
            </a:xfrm>
            <a:prstGeom prst="rect">
              <a:avLst/>
            </a:prstGeom>
            <a:noFill/>
          </p:spPr>
          <p:txBody>
            <a:bodyPr wrap="none" rtlCol="0">
              <a:spAutoFit/>
            </a:bodyPr>
            <a:lstStyle/>
            <a:p>
              <a:pPr defTabSz="609585"/>
              <a:r>
                <a:rPr lang="en-GB" sz="1400" b="1">
                  <a:solidFill>
                    <a:srgbClr val="333333"/>
                  </a:solidFill>
                  <a:latin typeface="Calibri"/>
                </a:rPr>
                <a:t>2 hours</a:t>
              </a:r>
              <a:endParaRPr lang="en-US" sz="1400" b="1" dirty="0">
                <a:solidFill>
                  <a:srgbClr val="333333"/>
                </a:solidFill>
                <a:latin typeface="Calibri"/>
              </a:endParaRPr>
            </a:p>
          </p:txBody>
        </p:sp>
        <p:sp>
          <p:nvSpPr>
            <p:cNvPr id="39" name="TextBox 38">
              <a:extLst>
                <a:ext uri="{FF2B5EF4-FFF2-40B4-BE49-F238E27FC236}">
                  <a16:creationId xmlns:a16="http://schemas.microsoft.com/office/drawing/2014/main" id="{9F5CD16C-4278-FC41-A84C-3744EF91FEF4}"/>
                </a:ext>
              </a:extLst>
            </p:cNvPr>
            <p:cNvSpPr txBox="1"/>
            <p:nvPr/>
          </p:nvSpPr>
          <p:spPr>
            <a:xfrm>
              <a:off x="9072779" y="3558330"/>
              <a:ext cx="878189" cy="307777"/>
            </a:xfrm>
            <a:prstGeom prst="rect">
              <a:avLst/>
            </a:prstGeom>
            <a:noFill/>
          </p:spPr>
          <p:txBody>
            <a:bodyPr wrap="none" rtlCol="0">
              <a:spAutoFit/>
            </a:bodyPr>
            <a:lstStyle/>
            <a:p>
              <a:pPr defTabSz="609585"/>
              <a:r>
                <a:rPr lang="en-GB" sz="1400" b="1">
                  <a:solidFill>
                    <a:srgbClr val="333333"/>
                  </a:solidFill>
                  <a:latin typeface="Calibri"/>
                </a:rPr>
                <a:t>0.5 hours</a:t>
              </a:r>
              <a:endParaRPr lang="en-US" sz="1400" b="1" dirty="0">
                <a:solidFill>
                  <a:srgbClr val="333333"/>
                </a:solidFill>
                <a:latin typeface="Calibri"/>
              </a:endParaRPr>
            </a:p>
          </p:txBody>
        </p:sp>
      </p:grpSp>
      <p:sp>
        <p:nvSpPr>
          <p:cNvPr id="40" name="TextBox 39">
            <a:extLst>
              <a:ext uri="{FF2B5EF4-FFF2-40B4-BE49-F238E27FC236}">
                <a16:creationId xmlns:a16="http://schemas.microsoft.com/office/drawing/2014/main" id="{A0EEB03D-D184-A04A-BED2-0D12018952C3}"/>
              </a:ext>
            </a:extLst>
          </p:cNvPr>
          <p:cNvSpPr txBox="1"/>
          <p:nvPr/>
        </p:nvSpPr>
        <p:spPr>
          <a:xfrm>
            <a:off x="5694578" y="2938036"/>
            <a:ext cx="1463156" cy="307777"/>
          </a:xfrm>
          <a:prstGeom prst="rect">
            <a:avLst/>
          </a:prstGeom>
          <a:noFill/>
        </p:spPr>
        <p:txBody>
          <a:bodyPr wrap="none" rtlCol="0">
            <a:spAutoFit/>
          </a:bodyPr>
          <a:lstStyle/>
          <a:p>
            <a:pPr algn="ctr" defTabSz="609585"/>
            <a:r>
              <a:rPr lang="en-GB" sz="1400" b="1" dirty="0">
                <a:solidFill>
                  <a:srgbClr val="333333"/>
                </a:solidFill>
                <a:latin typeface="Calibri"/>
              </a:rPr>
              <a:t>~ 24 h/ cycle x 35</a:t>
            </a:r>
            <a:endParaRPr lang="en-US" sz="1400" b="1" dirty="0">
              <a:solidFill>
                <a:srgbClr val="333333"/>
              </a:solidFill>
              <a:latin typeface="Calibri"/>
            </a:endParaRPr>
          </a:p>
        </p:txBody>
      </p:sp>
      <p:sp>
        <p:nvSpPr>
          <p:cNvPr id="41" name="Arrow: Right 95">
            <a:extLst>
              <a:ext uri="{FF2B5EF4-FFF2-40B4-BE49-F238E27FC236}">
                <a16:creationId xmlns:a16="http://schemas.microsoft.com/office/drawing/2014/main" id="{21E188C5-D4BB-9740-A31F-9BDA3880C6AE}"/>
              </a:ext>
            </a:extLst>
          </p:cNvPr>
          <p:cNvSpPr/>
          <p:nvPr/>
        </p:nvSpPr>
        <p:spPr>
          <a:xfrm>
            <a:off x="7117439" y="2989491"/>
            <a:ext cx="412019" cy="191288"/>
          </a:xfrm>
          <a:prstGeom prst="rightArrow">
            <a:avLst/>
          </a:prstGeom>
          <a:solidFill>
            <a:schemeClr val="accent1">
              <a:lumMod val="75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US" sz="1400">
              <a:solidFill>
                <a:srgbClr val="FFFFFF"/>
              </a:solidFill>
              <a:latin typeface="Calibri"/>
            </a:endParaRPr>
          </a:p>
        </p:txBody>
      </p:sp>
      <p:sp>
        <p:nvSpPr>
          <p:cNvPr id="42" name="Arrow: Right 95">
            <a:extLst>
              <a:ext uri="{FF2B5EF4-FFF2-40B4-BE49-F238E27FC236}">
                <a16:creationId xmlns:a16="http://schemas.microsoft.com/office/drawing/2014/main" id="{811F4DFF-8EB9-D348-90C6-12478A7861D3}"/>
              </a:ext>
            </a:extLst>
          </p:cNvPr>
          <p:cNvSpPr/>
          <p:nvPr/>
        </p:nvSpPr>
        <p:spPr>
          <a:xfrm rot="10800000">
            <a:off x="5460288" y="2993743"/>
            <a:ext cx="412019" cy="191288"/>
          </a:xfrm>
          <a:prstGeom prst="rightArrow">
            <a:avLst/>
          </a:prstGeom>
          <a:solidFill>
            <a:schemeClr val="accent1">
              <a:lumMod val="75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US" sz="1400">
              <a:solidFill>
                <a:srgbClr val="FFFFFF"/>
              </a:solidFill>
              <a:latin typeface="Calibri"/>
            </a:endParaRPr>
          </a:p>
        </p:txBody>
      </p:sp>
      <p:sp>
        <p:nvSpPr>
          <p:cNvPr id="43" name="Freeform: Shape 51">
            <a:extLst>
              <a:ext uri="{FF2B5EF4-FFF2-40B4-BE49-F238E27FC236}">
                <a16:creationId xmlns:a16="http://schemas.microsoft.com/office/drawing/2014/main" id="{AEBB0A5F-40AB-5D4B-A09A-1AAF40BEF6F3}"/>
              </a:ext>
            </a:extLst>
          </p:cNvPr>
          <p:cNvSpPr/>
          <p:nvPr/>
        </p:nvSpPr>
        <p:spPr>
          <a:xfrm>
            <a:off x="571042" y="4999738"/>
            <a:ext cx="1421537" cy="844183"/>
          </a:xfrm>
          <a:custGeom>
            <a:avLst/>
            <a:gdLst>
              <a:gd name="connsiteX0" fmla="*/ 0 w 1468808"/>
              <a:gd name="connsiteY0" fmla="*/ 67825 h 678250"/>
              <a:gd name="connsiteX1" fmla="*/ 67825 w 1468808"/>
              <a:gd name="connsiteY1" fmla="*/ 0 h 678250"/>
              <a:gd name="connsiteX2" fmla="*/ 1400983 w 1468808"/>
              <a:gd name="connsiteY2" fmla="*/ 0 h 678250"/>
              <a:gd name="connsiteX3" fmla="*/ 1468808 w 1468808"/>
              <a:gd name="connsiteY3" fmla="*/ 67825 h 678250"/>
              <a:gd name="connsiteX4" fmla="*/ 1468808 w 1468808"/>
              <a:gd name="connsiteY4" fmla="*/ 610425 h 678250"/>
              <a:gd name="connsiteX5" fmla="*/ 1400983 w 1468808"/>
              <a:gd name="connsiteY5" fmla="*/ 678250 h 678250"/>
              <a:gd name="connsiteX6" fmla="*/ 67825 w 1468808"/>
              <a:gd name="connsiteY6" fmla="*/ 678250 h 678250"/>
              <a:gd name="connsiteX7" fmla="*/ 0 w 1468808"/>
              <a:gd name="connsiteY7" fmla="*/ 610425 h 678250"/>
              <a:gd name="connsiteX8" fmla="*/ 0 w 1468808"/>
              <a:gd name="connsiteY8" fmla="*/ 67825 h 678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68808" h="678250">
                <a:moveTo>
                  <a:pt x="0" y="67825"/>
                </a:moveTo>
                <a:cubicBezTo>
                  <a:pt x="0" y="30366"/>
                  <a:pt x="30366" y="0"/>
                  <a:pt x="67825" y="0"/>
                </a:cubicBezTo>
                <a:lnTo>
                  <a:pt x="1400983" y="0"/>
                </a:lnTo>
                <a:cubicBezTo>
                  <a:pt x="1438442" y="0"/>
                  <a:pt x="1468808" y="30366"/>
                  <a:pt x="1468808" y="67825"/>
                </a:cubicBezTo>
                <a:lnTo>
                  <a:pt x="1468808" y="610425"/>
                </a:lnTo>
                <a:cubicBezTo>
                  <a:pt x="1468808" y="647884"/>
                  <a:pt x="1438442" y="678250"/>
                  <a:pt x="1400983" y="678250"/>
                </a:cubicBezTo>
                <a:lnTo>
                  <a:pt x="67825" y="678250"/>
                </a:lnTo>
                <a:cubicBezTo>
                  <a:pt x="30366" y="678250"/>
                  <a:pt x="0" y="647884"/>
                  <a:pt x="0" y="610425"/>
                </a:cubicBezTo>
                <a:lnTo>
                  <a:pt x="0" y="67825"/>
                </a:lnTo>
                <a:close/>
              </a:path>
            </a:pathLst>
          </a:custGeom>
          <a:solidFill>
            <a:srgbClr val="F19B61"/>
          </a:solidFill>
          <a:ln w="28575"/>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defTabSz="609585"/>
            <a:r>
              <a:rPr lang="en-GB" sz="1400" b="1" dirty="0">
                <a:solidFill>
                  <a:srgbClr val="333333"/>
                </a:solidFill>
                <a:latin typeface="Calibri"/>
              </a:rPr>
              <a:t>High desert</a:t>
            </a:r>
          </a:p>
          <a:p>
            <a:pPr algn="ctr" defTabSz="609585"/>
            <a:r>
              <a:rPr lang="en-GB" sz="1400" b="1" dirty="0">
                <a:solidFill>
                  <a:srgbClr val="333333"/>
                </a:solidFill>
                <a:latin typeface="Calibri"/>
              </a:rPr>
              <a:t>(7 d)</a:t>
            </a:r>
            <a:endParaRPr lang="en-US" sz="1400" b="1" dirty="0">
              <a:solidFill>
                <a:srgbClr val="333333"/>
              </a:solidFill>
              <a:latin typeface="Calibri"/>
            </a:endParaRPr>
          </a:p>
        </p:txBody>
      </p:sp>
      <p:sp>
        <p:nvSpPr>
          <p:cNvPr id="44" name="Rectangle 43">
            <a:extLst>
              <a:ext uri="{FF2B5EF4-FFF2-40B4-BE49-F238E27FC236}">
                <a16:creationId xmlns:a16="http://schemas.microsoft.com/office/drawing/2014/main" id="{C6C508FD-449C-584E-A3EF-02CFC47BC09E}"/>
              </a:ext>
            </a:extLst>
          </p:cNvPr>
          <p:cNvSpPr/>
          <p:nvPr/>
        </p:nvSpPr>
        <p:spPr>
          <a:xfrm>
            <a:off x="2592504" y="4906985"/>
            <a:ext cx="3318235" cy="1194521"/>
          </a:xfrm>
          <a:prstGeom prst="rect">
            <a:avLst/>
          </a:prstGeom>
          <a:solidFill>
            <a:srgbClr val="F19B61"/>
          </a:solidFill>
          <a:ln w="28575"/>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defTabSz="609585"/>
            <a:endParaRPr lang="en-US" sz="1400" dirty="0">
              <a:solidFill>
                <a:srgbClr val="FFFFFF"/>
              </a:solidFill>
              <a:latin typeface="Calibri"/>
            </a:endParaRPr>
          </a:p>
        </p:txBody>
      </p:sp>
      <p:sp>
        <p:nvSpPr>
          <p:cNvPr id="45" name="Freeform: Shape 111">
            <a:extLst>
              <a:ext uri="{FF2B5EF4-FFF2-40B4-BE49-F238E27FC236}">
                <a16:creationId xmlns:a16="http://schemas.microsoft.com/office/drawing/2014/main" id="{6434CF37-23DA-0746-8AA7-E584C9A573FA}"/>
              </a:ext>
            </a:extLst>
          </p:cNvPr>
          <p:cNvSpPr/>
          <p:nvPr/>
        </p:nvSpPr>
        <p:spPr>
          <a:xfrm>
            <a:off x="4570544" y="4989633"/>
            <a:ext cx="1214277" cy="907827"/>
          </a:xfrm>
          <a:custGeom>
            <a:avLst/>
            <a:gdLst>
              <a:gd name="connsiteX0" fmla="*/ 0 w 1251412"/>
              <a:gd name="connsiteY0" fmla="*/ 68788 h 687877"/>
              <a:gd name="connsiteX1" fmla="*/ 68788 w 1251412"/>
              <a:gd name="connsiteY1" fmla="*/ 0 h 687877"/>
              <a:gd name="connsiteX2" fmla="*/ 1182624 w 1251412"/>
              <a:gd name="connsiteY2" fmla="*/ 0 h 687877"/>
              <a:gd name="connsiteX3" fmla="*/ 1251412 w 1251412"/>
              <a:gd name="connsiteY3" fmla="*/ 68788 h 687877"/>
              <a:gd name="connsiteX4" fmla="*/ 1251412 w 1251412"/>
              <a:gd name="connsiteY4" fmla="*/ 619089 h 687877"/>
              <a:gd name="connsiteX5" fmla="*/ 1182624 w 1251412"/>
              <a:gd name="connsiteY5" fmla="*/ 687877 h 687877"/>
              <a:gd name="connsiteX6" fmla="*/ 68788 w 1251412"/>
              <a:gd name="connsiteY6" fmla="*/ 687877 h 687877"/>
              <a:gd name="connsiteX7" fmla="*/ 0 w 1251412"/>
              <a:gd name="connsiteY7" fmla="*/ 619089 h 687877"/>
              <a:gd name="connsiteX8" fmla="*/ 0 w 1251412"/>
              <a:gd name="connsiteY8" fmla="*/ 68788 h 687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51412" h="687877">
                <a:moveTo>
                  <a:pt x="0" y="68788"/>
                </a:moveTo>
                <a:cubicBezTo>
                  <a:pt x="0" y="30797"/>
                  <a:pt x="30797" y="0"/>
                  <a:pt x="68788" y="0"/>
                </a:cubicBezTo>
                <a:lnTo>
                  <a:pt x="1182624" y="0"/>
                </a:lnTo>
                <a:cubicBezTo>
                  <a:pt x="1220615" y="0"/>
                  <a:pt x="1251412" y="30797"/>
                  <a:pt x="1251412" y="68788"/>
                </a:cubicBezTo>
                <a:lnTo>
                  <a:pt x="1251412" y="619089"/>
                </a:lnTo>
                <a:cubicBezTo>
                  <a:pt x="1251412" y="657080"/>
                  <a:pt x="1220615" y="687877"/>
                  <a:pt x="1182624" y="687877"/>
                </a:cubicBezTo>
                <a:lnTo>
                  <a:pt x="68788" y="687877"/>
                </a:lnTo>
                <a:cubicBezTo>
                  <a:pt x="30797" y="687877"/>
                  <a:pt x="0" y="657080"/>
                  <a:pt x="0" y="619089"/>
                </a:cubicBezTo>
                <a:lnTo>
                  <a:pt x="0" y="68788"/>
                </a:lnTo>
                <a:close/>
              </a:path>
            </a:pathLst>
          </a:custGeom>
          <a:solidFill>
            <a:srgbClr val="FFC000"/>
          </a:solidFill>
          <a:ln w="28575">
            <a:solidFill>
              <a:schemeClr val="tx1"/>
            </a:solidFill>
          </a:ln>
        </p:spPr>
        <p:style>
          <a:lnRef idx="0">
            <a:scrgbClr r="0" g="0" b="0"/>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65867" tIns="65867" rIns="65867" bIns="65867" numCol="1" spcCol="1270" anchor="ctr" anchorCtr="0">
            <a:noAutofit/>
          </a:bodyPr>
          <a:lstStyle/>
          <a:p>
            <a:pPr algn="ctr" defTabSz="533387">
              <a:lnSpc>
                <a:spcPct val="90000"/>
              </a:lnSpc>
              <a:spcBef>
                <a:spcPct val="0"/>
              </a:spcBef>
            </a:pPr>
            <a:r>
              <a:rPr lang="en-GB" sz="1400" b="1" dirty="0">
                <a:solidFill>
                  <a:srgbClr val="FFFFFF"/>
                </a:solidFill>
                <a:latin typeface="Calibri"/>
              </a:rPr>
              <a:t>60 °C (90 °C)</a:t>
            </a:r>
            <a:br>
              <a:rPr lang="en-GB" sz="1400" b="1" dirty="0">
                <a:solidFill>
                  <a:srgbClr val="FFFFFF"/>
                </a:solidFill>
                <a:latin typeface="Calibri"/>
              </a:rPr>
            </a:br>
            <a:r>
              <a:rPr lang="en-GB" sz="1400" b="1" dirty="0">
                <a:solidFill>
                  <a:srgbClr val="FFFFFF"/>
                </a:solidFill>
                <a:latin typeface="Calibri"/>
              </a:rPr>
              <a:t> 5 % RH</a:t>
            </a:r>
            <a:br>
              <a:rPr lang="en-GB" sz="1400" b="1" dirty="0">
                <a:solidFill>
                  <a:srgbClr val="FFFFFF"/>
                </a:solidFill>
                <a:latin typeface="Calibri"/>
              </a:rPr>
            </a:br>
            <a:r>
              <a:rPr lang="en-GB" sz="1400" b="1" dirty="0">
                <a:solidFill>
                  <a:srgbClr val="FFFFFF"/>
                </a:solidFill>
                <a:latin typeface="Calibri"/>
              </a:rPr>
              <a:t>1,9 Suns</a:t>
            </a:r>
          </a:p>
          <a:p>
            <a:pPr algn="ctr" defTabSz="533387">
              <a:lnSpc>
                <a:spcPct val="90000"/>
              </a:lnSpc>
              <a:spcBef>
                <a:spcPct val="0"/>
              </a:spcBef>
            </a:pPr>
            <a:r>
              <a:rPr lang="en-GB" sz="1400" b="1" dirty="0">
                <a:solidFill>
                  <a:srgbClr val="FFFFFF"/>
                </a:solidFill>
                <a:latin typeface="Calibri"/>
              </a:rPr>
              <a:t>SL x 2 (15 min)</a:t>
            </a:r>
            <a:endParaRPr lang="en-US" sz="1400" b="1" dirty="0">
              <a:solidFill>
                <a:srgbClr val="FFFFFF"/>
              </a:solidFill>
              <a:latin typeface="Calibri"/>
            </a:endParaRPr>
          </a:p>
        </p:txBody>
      </p:sp>
      <p:sp>
        <p:nvSpPr>
          <p:cNvPr id="46" name="Arrow: Left-Right 112">
            <a:extLst>
              <a:ext uri="{FF2B5EF4-FFF2-40B4-BE49-F238E27FC236}">
                <a16:creationId xmlns:a16="http://schemas.microsoft.com/office/drawing/2014/main" id="{D130CA4C-EF73-D94F-88DD-8E5E51928C78}"/>
              </a:ext>
            </a:extLst>
          </p:cNvPr>
          <p:cNvSpPr/>
          <p:nvPr/>
        </p:nvSpPr>
        <p:spPr>
          <a:xfrm>
            <a:off x="4054931" y="5347481"/>
            <a:ext cx="379488" cy="263655"/>
          </a:xfrm>
          <a:prstGeom prst="leftRightArrow">
            <a:avLst/>
          </a:prstGeom>
          <a:solidFill>
            <a:schemeClr val="accent1">
              <a:lumMod val="75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US" sz="1400" dirty="0">
              <a:solidFill>
                <a:srgbClr val="FFFFFF"/>
              </a:solidFill>
              <a:latin typeface="Calibri"/>
            </a:endParaRPr>
          </a:p>
        </p:txBody>
      </p:sp>
      <p:sp>
        <p:nvSpPr>
          <p:cNvPr id="47" name="TextBox 46">
            <a:extLst>
              <a:ext uri="{FF2B5EF4-FFF2-40B4-BE49-F238E27FC236}">
                <a16:creationId xmlns:a16="http://schemas.microsoft.com/office/drawing/2014/main" id="{6CAFDA12-785D-254F-9758-01DBF701638F}"/>
              </a:ext>
            </a:extLst>
          </p:cNvPr>
          <p:cNvSpPr txBox="1"/>
          <p:nvPr/>
        </p:nvSpPr>
        <p:spPr>
          <a:xfrm>
            <a:off x="4014548" y="4879654"/>
            <a:ext cx="1254731" cy="307777"/>
          </a:xfrm>
          <a:prstGeom prst="rect">
            <a:avLst/>
          </a:prstGeom>
          <a:noFill/>
        </p:spPr>
        <p:txBody>
          <a:bodyPr wrap="square" rtlCol="0">
            <a:spAutoFit/>
          </a:bodyPr>
          <a:lstStyle/>
          <a:p>
            <a:pPr defTabSz="609585"/>
            <a:r>
              <a:rPr lang="en-GB" sz="1400" b="1" dirty="0">
                <a:solidFill>
                  <a:srgbClr val="333333"/>
                </a:solidFill>
                <a:latin typeface="Calibri"/>
              </a:rPr>
              <a:t>x 60</a:t>
            </a:r>
            <a:endParaRPr lang="en-US" sz="1400" b="1" dirty="0">
              <a:solidFill>
                <a:srgbClr val="333333"/>
              </a:solidFill>
              <a:latin typeface="Calibri"/>
            </a:endParaRPr>
          </a:p>
        </p:txBody>
      </p:sp>
      <p:sp>
        <p:nvSpPr>
          <p:cNvPr id="48" name="Freeform: Shape 117">
            <a:extLst>
              <a:ext uri="{FF2B5EF4-FFF2-40B4-BE49-F238E27FC236}">
                <a16:creationId xmlns:a16="http://schemas.microsoft.com/office/drawing/2014/main" id="{56D69651-6BB5-BD4C-B0CC-553FC1774E31}"/>
              </a:ext>
            </a:extLst>
          </p:cNvPr>
          <p:cNvSpPr/>
          <p:nvPr/>
        </p:nvSpPr>
        <p:spPr>
          <a:xfrm>
            <a:off x="2690635" y="4995886"/>
            <a:ext cx="1311043" cy="901575"/>
          </a:xfrm>
          <a:custGeom>
            <a:avLst/>
            <a:gdLst>
              <a:gd name="connsiteX0" fmla="*/ 0 w 1351137"/>
              <a:gd name="connsiteY0" fmla="*/ 68314 h 683140"/>
              <a:gd name="connsiteX1" fmla="*/ 68314 w 1351137"/>
              <a:gd name="connsiteY1" fmla="*/ 0 h 683140"/>
              <a:gd name="connsiteX2" fmla="*/ 1282823 w 1351137"/>
              <a:gd name="connsiteY2" fmla="*/ 0 h 683140"/>
              <a:gd name="connsiteX3" fmla="*/ 1351137 w 1351137"/>
              <a:gd name="connsiteY3" fmla="*/ 68314 h 683140"/>
              <a:gd name="connsiteX4" fmla="*/ 1351137 w 1351137"/>
              <a:gd name="connsiteY4" fmla="*/ 614826 h 683140"/>
              <a:gd name="connsiteX5" fmla="*/ 1282823 w 1351137"/>
              <a:gd name="connsiteY5" fmla="*/ 683140 h 683140"/>
              <a:gd name="connsiteX6" fmla="*/ 68314 w 1351137"/>
              <a:gd name="connsiteY6" fmla="*/ 683140 h 683140"/>
              <a:gd name="connsiteX7" fmla="*/ 0 w 1351137"/>
              <a:gd name="connsiteY7" fmla="*/ 614826 h 683140"/>
              <a:gd name="connsiteX8" fmla="*/ 0 w 1351137"/>
              <a:gd name="connsiteY8" fmla="*/ 68314 h 683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51137" h="683140">
                <a:moveTo>
                  <a:pt x="0" y="68314"/>
                </a:moveTo>
                <a:cubicBezTo>
                  <a:pt x="0" y="30585"/>
                  <a:pt x="30585" y="0"/>
                  <a:pt x="68314" y="0"/>
                </a:cubicBezTo>
                <a:lnTo>
                  <a:pt x="1282823" y="0"/>
                </a:lnTo>
                <a:cubicBezTo>
                  <a:pt x="1320552" y="0"/>
                  <a:pt x="1351137" y="30585"/>
                  <a:pt x="1351137" y="68314"/>
                </a:cubicBezTo>
                <a:lnTo>
                  <a:pt x="1351137" y="614826"/>
                </a:lnTo>
                <a:cubicBezTo>
                  <a:pt x="1351137" y="652555"/>
                  <a:pt x="1320552" y="683140"/>
                  <a:pt x="1282823" y="683140"/>
                </a:cubicBezTo>
                <a:lnTo>
                  <a:pt x="68314" y="683140"/>
                </a:lnTo>
                <a:cubicBezTo>
                  <a:pt x="30585" y="683140"/>
                  <a:pt x="0" y="652555"/>
                  <a:pt x="0" y="614826"/>
                </a:cubicBezTo>
                <a:lnTo>
                  <a:pt x="0" y="68314"/>
                </a:lnTo>
                <a:close/>
              </a:path>
            </a:pathLst>
          </a:custGeom>
          <a:solidFill>
            <a:schemeClr val="accent1">
              <a:lumMod val="50000"/>
            </a:schemeClr>
          </a:solidFill>
          <a:ln w="28575">
            <a:solidFill>
              <a:schemeClr val="tx1"/>
            </a:solidFill>
          </a:ln>
        </p:spPr>
        <p:style>
          <a:lnRef idx="2">
            <a:schemeClr val="accent4">
              <a:shade val="50000"/>
            </a:schemeClr>
          </a:lnRef>
          <a:fillRef idx="1">
            <a:schemeClr val="accent4"/>
          </a:fillRef>
          <a:effectRef idx="0">
            <a:schemeClr val="accent4"/>
          </a:effectRef>
          <a:fontRef idx="minor">
            <a:schemeClr val="lt1"/>
          </a:fontRef>
        </p:style>
        <p:txBody>
          <a:bodyPr spcFirstLastPara="0" vert="horz" wrap="square" lIns="65728" tIns="65728" rIns="65728" bIns="65728" numCol="1" spcCol="1270" anchor="ctr" anchorCtr="0">
            <a:noAutofit/>
          </a:bodyPr>
          <a:lstStyle/>
          <a:p>
            <a:pPr algn="ctr" defTabSz="533387">
              <a:lnSpc>
                <a:spcPct val="90000"/>
              </a:lnSpc>
              <a:spcBef>
                <a:spcPct val="0"/>
              </a:spcBef>
              <a:spcAft>
                <a:spcPct val="35000"/>
              </a:spcAft>
            </a:pPr>
            <a:r>
              <a:rPr lang="en-GB" sz="1400" b="1" dirty="0">
                <a:solidFill>
                  <a:srgbClr val="FFFFFF"/>
                </a:solidFill>
                <a:latin typeface="Calibri"/>
              </a:rPr>
              <a:t>-20 °C</a:t>
            </a:r>
            <a:br>
              <a:rPr lang="en-GB" sz="1400" b="1" dirty="0">
                <a:solidFill>
                  <a:srgbClr val="FFFFFF"/>
                </a:solidFill>
                <a:latin typeface="Calibri"/>
              </a:rPr>
            </a:br>
            <a:r>
              <a:rPr lang="en-GB" sz="1400" b="1" dirty="0">
                <a:solidFill>
                  <a:srgbClr val="FFFFFF"/>
                </a:solidFill>
                <a:latin typeface="Calibri"/>
              </a:rPr>
              <a:t>SL x 2 (15 min)</a:t>
            </a:r>
            <a:endParaRPr lang="en-US" sz="1400" b="1" dirty="0">
              <a:solidFill>
                <a:srgbClr val="FFFFFF"/>
              </a:solidFill>
              <a:latin typeface="Calibri"/>
            </a:endParaRPr>
          </a:p>
        </p:txBody>
      </p:sp>
      <p:sp>
        <p:nvSpPr>
          <p:cNvPr id="49" name="TextBox 48">
            <a:extLst>
              <a:ext uri="{FF2B5EF4-FFF2-40B4-BE49-F238E27FC236}">
                <a16:creationId xmlns:a16="http://schemas.microsoft.com/office/drawing/2014/main" id="{531A3AF9-4A72-AE49-8EC9-9C313D57DB66}"/>
              </a:ext>
            </a:extLst>
          </p:cNvPr>
          <p:cNvSpPr txBox="1"/>
          <p:nvPr/>
        </p:nvSpPr>
        <p:spPr>
          <a:xfrm>
            <a:off x="2956565" y="5850956"/>
            <a:ext cx="551754" cy="307777"/>
          </a:xfrm>
          <a:prstGeom prst="rect">
            <a:avLst/>
          </a:prstGeom>
          <a:noFill/>
        </p:spPr>
        <p:txBody>
          <a:bodyPr wrap="none" rtlCol="0">
            <a:spAutoFit/>
          </a:bodyPr>
          <a:lstStyle/>
          <a:p>
            <a:pPr defTabSz="609585"/>
            <a:r>
              <a:rPr lang="en-GB" sz="1400" b="1" dirty="0">
                <a:solidFill>
                  <a:srgbClr val="333333"/>
                </a:solidFill>
                <a:latin typeface="Calibri"/>
              </a:rPr>
              <a:t>0.5 h</a:t>
            </a:r>
            <a:endParaRPr lang="en-US" sz="1400" b="1" dirty="0">
              <a:solidFill>
                <a:srgbClr val="333333"/>
              </a:solidFill>
              <a:latin typeface="Calibri"/>
            </a:endParaRPr>
          </a:p>
        </p:txBody>
      </p:sp>
      <p:sp>
        <p:nvSpPr>
          <p:cNvPr id="50" name="TextBox 49">
            <a:extLst>
              <a:ext uri="{FF2B5EF4-FFF2-40B4-BE49-F238E27FC236}">
                <a16:creationId xmlns:a16="http://schemas.microsoft.com/office/drawing/2014/main" id="{19963DFE-0494-1B4D-84F7-60BA21D0DA10}"/>
              </a:ext>
            </a:extLst>
          </p:cNvPr>
          <p:cNvSpPr txBox="1"/>
          <p:nvPr/>
        </p:nvSpPr>
        <p:spPr>
          <a:xfrm>
            <a:off x="4779088" y="5843921"/>
            <a:ext cx="551754" cy="307777"/>
          </a:xfrm>
          <a:prstGeom prst="rect">
            <a:avLst/>
          </a:prstGeom>
          <a:noFill/>
        </p:spPr>
        <p:txBody>
          <a:bodyPr wrap="none" rtlCol="0">
            <a:spAutoFit/>
          </a:bodyPr>
          <a:lstStyle/>
          <a:p>
            <a:pPr defTabSz="609585"/>
            <a:r>
              <a:rPr lang="en-GB" sz="1400" b="1" dirty="0">
                <a:solidFill>
                  <a:srgbClr val="333333"/>
                </a:solidFill>
                <a:latin typeface="Calibri"/>
              </a:rPr>
              <a:t>0.5 h</a:t>
            </a:r>
            <a:endParaRPr lang="en-US" sz="1400" b="1" dirty="0">
              <a:solidFill>
                <a:srgbClr val="333333"/>
              </a:solidFill>
              <a:latin typeface="Calibri"/>
            </a:endParaRPr>
          </a:p>
        </p:txBody>
      </p:sp>
      <p:sp>
        <p:nvSpPr>
          <p:cNvPr id="51" name="Rectangle 50">
            <a:extLst>
              <a:ext uri="{FF2B5EF4-FFF2-40B4-BE49-F238E27FC236}">
                <a16:creationId xmlns:a16="http://schemas.microsoft.com/office/drawing/2014/main" id="{D7670AEB-87B2-7C41-864D-C6DE1F5817FB}"/>
              </a:ext>
            </a:extLst>
          </p:cNvPr>
          <p:cNvSpPr/>
          <p:nvPr/>
        </p:nvSpPr>
        <p:spPr>
          <a:xfrm>
            <a:off x="3890488" y="5843921"/>
            <a:ext cx="643125" cy="307777"/>
          </a:xfrm>
          <a:prstGeom prst="rect">
            <a:avLst/>
          </a:prstGeom>
        </p:spPr>
        <p:txBody>
          <a:bodyPr wrap="none">
            <a:spAutoFit/>
          </a:bodyPr>
          <a:lstStyle/>
          <a:p>
            <a:pPr algn="ctr" defTabSz="609585"/>
            <a:r>
              <a:rPr lang="en-GB" sz="1400" b="1" dirty="0">
                <a:solidFill>
                  <a:srgbClr val="333333"/>
                </a:solidFill>
                <a:latin typeface="Calibri"/>
              </a:rPr>
              <a:t>0.75 h</a:t>
            </a:r>
          </a:p>
        </p:txBody>
      </p:sp>
      <p:sp>
        <p:nvSpPr>
          <p:cNvPr id="53" name="TextBox 52">
            <a:extLst>
              <a:ext uri="{FF2B5EF4-FFF2-40B4-BE49-F238E27FC236}">
                <a16:creationId xmlns:a16="http://schemas.microsoft.com/office/drawing/2014/main" id="{CAFFA247-64E8-5448-8897-0A4DD9BE37A4}"/>
              </a:ext>
            </a:extLst>
          </p:cNvPr>
          <p:cNvSpPr txBox="1"/>
          <p:nvPr/>
        </p:nvSpPr>
        <p:spPr>
          <a:xfrm>
            <a:off x="2020390" y="2804160"/>
            <a:ext cx="184731" cy="369332"/>
          </a:xfrm>
          <a:prstGeom prst="rect">
            <a:avLst/>
          </a:prstGeom>
          <a:noFill/>
        </p:spPr>
        <p:txBody>
          <a:bodyPr wrap="none" rtlCol="0">
            <a:spAutoFit/>
          </a:bodyPr>
          <a:lstStyle/>
          <a:p>
            <a:pPr defTabSz="609585"/>
            <a:endParaRPr lang="en-US">
              <a:solidFill>
                <a:srgbClr val="333333"/>
              </a:solidFill>
              <a:latin typeface="Calibri"/>
            </a:endParaRPr>
          </a:p>
        </p:txBody>
      </p:sp>
      <p:sp>
        <p:nvSpPr>
          <p:cNvPr id="2" name="TextBox 1">
            <a:extLst>
              <a:ext uri="{FF2B5EF4-FFF2-40B4-BE49-F238E27FC236}">
                <a16:creationId xmlns:a16="http://schemas.microsoft.com/office/drawing/2014/main" id="{08403822-4F54-774D-809F-829943CC901B}"/>
              </a:ext>
            </a:extLst>
          </p:cNvPr>
          <p:cNvSpPr txBox="1"/>
          <p:nvPr/>
        </p:nvSpPr>
        <p:spPr>
          <a:xfrm>
            <a:off x="6357836" y="955848"/>
            <a:ext cx="5765993" cy="1569660"/>
          </a:xfrm>
          <a:prstGeom prst="rect">
            <a:avLst/>
          </a:prstGeom>
          <a:noFill/>
        </p:spPr>
        <p:txBody>
          <a:bodyPr wrap="square" rtlCol="0">
            <a:spAutoFit/>
          </a:bodyPr>
          <a:lstStyle/>
          <a:p>
            <a:pPr defTabSz="609585"/>
            <a:r>
              <a:rPr lang="en-US" sz="2400" b="1" dirty="0">
                <a:solidFill>
                  <a:srgbClr val="333333"/>
                </a:solidFill>
                <a:latin typeface="Calibri"/>
              </a:rPr>
              <a:t>C-AST includes </a:t>
            </a:r>
            <a:r>
              <a:rPr lang="en-GB" sz="2400" b="1" dirty="0">
                <a:solidFill>
                  <a:srgbClr val="333333"/>
                </a:solidFill>
                <a:latin typeface="Calibri"/>
              </a:rPr>
              <a:t>the effects of the cyclic and sequential nature of the stresses such as diurnal and seasonal cycling</a:t>
            </a:r>
            <a:r>
              <a:rPr lang="en-US" sz="2400" b="1" dirty="0">
                <a:solidFill>
                  <a:srgbClr val="333333"/>
                </a:solidFill>
                <a:latin typeface="Calibri"/>
              </a:rPr>
              <a:t>, and multiple climates</a:t>
            </a:r>
          </a:p>
        </p:txBody>
      </p:sp>
      <p:sp>
        <p:nvSpPr>
          <p:cNvPr id="54" name="Title 1">
            <a:extLst>
              <a:ext uri="{FF2B5EF4-FFF2-40B4-BE49-F238E27FC236}">
                <a16:creationId xmlns:a16="http://schemas.microsoft.com/office/drawing/2014/main" id="{C351986E-F01F-8E42-BA0F-10D2F96205DA}"/>
              </a:ext>
            </a:extLst>
          </p:cNvPr>
          <p:cNvSpPr>
            <a:spLocks noGrp="1"/>
          </p:cNvSpPr>
          <p:nvPr>
            <p:ph type="title"/>
          </p:nvPr>
        </p:nvSpPr>
        <p:spPr>
          <a:xfrm>
            <a:off x="6474973" y="73717"/>
            <a:ext cx="5497435" cy="695735"/>
          </a:xfrm>
        </p:spPr>
        <p:txBody>
          <a:bodyPr/>
          <a:lstStyle/>
          <a:p>
            <a:r>
              <a:rPr lang="en-US" dirty="0"/>
              <a:t>C-AST Cycle</a:t>
            </a:r>
          </a:p>
        </p:txBody>
      </p:sp>
      <p:sp>
        <p:nvSpPr>
          <p:cNvPr id="57" name="Slide Number Placeholder 56">
            <a:extLst>
              <a:ext uri="{FF2B5EF4-FFF2-40B4-BE49-F238E27FC236}">
                <a16:creationId xmlns:a16="http://schemas.microsoft.com/office/drawing/2014/main" id="{A212E156-DEA7-A249-BEE4-55DC75736C26}"/>
              </a:ext>
            </a:extLst>
          </p:cNvPr>
          <p:cNvSpPr>
            <a:spLocks noGrp="1"/>
          </p:cNvSpPr>
          <p:nvPr>
            <p:ph type="sldNum" sz="quarter" idx="12"/>
          </p:nvPr>
        </p:nvSpPr>
        <p:spPr/>
        <p:txBody>
          <a:bodyPr/>
          <a:lstStyle/>
          <a:p>
            <a:pPr defTabSz="609585"/>
            <a:r>
              <a:rPr lang="en-US" dirty="0">
                <a:solidFill>
                  <a:srgbClr val="333333"/>
                </a:solidFill>
                <a:latin typeface="Calibri"/>
              </a:rPr>
              <a:t>8</a:t>
            </a:r>
          </a:p>
        </p:txBody>
      </p:sp>
      <p:sp>
        <p:nvSpPr>
          <p:cNvPr id="58" name="Arc 57">
            <a:extLst>
              <a:ext uri="{FF2B5EF4-FFF2-40B4-BE49-F238E27FC236}">
                <a16:creationId xmlns:a16="http://schemas.microsoft.com/office/drawing/2014/main" id="{EF7C6494-0474-3549-B860-2787F971948D}"/>
              </a:ext>
            </a:extLst>
          </p:cNvPr>
          <p:cNvSpPr/>
          <p:nvPr/>
        </p:nvSpPr>
        <p:spPr>
          <a:xfrm>
            <a:off x="176817" y="688633"/>
            <a:ext cx="221081" cy="5661199"/>
          </a:xfrm>
          <a:prstGeom prst="arc">
            <a:avLst>
              <a:gd name="adj1" fmla="val 16200000"/>
              <a:gd name="adj2" fmla="val 6202577"/>
            </a:avLst>
          </a:prstGeom>
          <a:ln>
            <a:headEnd type="none"/>
            <a:tailEnd type="triangle"/>
          </a:ln>
        </p:spPr>
        <p:style>
          <a:lnRef idx="2">
            <a:schemeClr val="accent1"/>
          </a:lnRef>
          <a:fillRef idx="0">
            <a:schemeClr val="accent1"/>
          </a:fillRef>
          <a:effectRef idx="1">
            <a:schemeClr val="accent1"/>
          </a:effectRef>
          <a:fontRef idx="minor">
            <a:schemeClr val="tx1"/>
          </a:fontRef>
        </p:style>
        <p:txBody>
          <a:bodyPr rtlCol="0" anchor="ctr"/>
          <a:lstStyle/>
          <a:p>
            <a:pPr algn="ctr" defTabSz="609585"/>
            <a:endParaRPr lang="en-US" sz="2400">
              <a:solidFill>
                <a:srgbClr val="333333"/>
              </a:solidFill>
              <a:latin typeface="Calibri"/>
            </a:endParaRPr>
          </a:p>
        </p:txBody>
      </p:sp>
    </p:spTree>
    <p:extLst>
      <p:ext uri="{BB962C8B-B14F-4D97-AF65-F5344CB8AC3E}">
        <p14:creationId xmlns:p14="http://schemas.microsoft.com/office/powerpoint/2010/main" val="878062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7"/>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9"/>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0"/>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41"/>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42"/>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40"/>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43"/>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44"/>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45"/>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46"/>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47"/>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48"/>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49"/>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50"/>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51"/>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2" grpId="0"/>
      <p:bldP spid="13" grpId="0" animBg="1"/>
      <p:bldP spid="14" grpId="0"/>
      <p:bldP spid="15" grpId="0"/>
      <p:bldP spid="16" grpId="0"/>
      <p:bldP spid="17" grpId="0" animBg="1"/>
      <p:bldP spid="18" grpId="0" animBg="1"/>
      <p:bldP spid="19" grpId="0" animBg="1"/>
      <p:bldP spid="40" grpId="0"/>
      <p:bldP spid="41" grpId="0" animBg="1"/>
      <p:bldP spid="42" grpId="0" animBg="1"/>
      <p:bldP spid="43" grpId="0" animBg="1"/>
      <p:bldP spid="44" grpId="0" animBg="1"/>
      <p:bldP spid="45" grpId="0" animBg="1"/>
      <p:bldP spid="46" grpId="0" animBg="1"/>
      <p:bldP spid="47" grpId="0"/>
      <p:bldP spid="48" grpId="0" animBg="1"/>
      <p:bldP spid="49" grpId="0"/>
      <p:bldP spid="50" grpId="0"/>
      <p:bldP spid="51" grpId="0"/>
      <p:bldP spid="58"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52B961-EA1B-654F-ABC8-5BB861D63B99}"/>
              </a:ext>
            </a:extLst>
          </p:cNvPr>
          <p:cNvSpPr>
            <a:spLocks noGrp="1"/>
          </p:cNvSpPr>
          <p:nvPr>
            <p:ph type="title"/>
          </p:nvPr>
        </p:nvSpPr>
        <p:spPr/>
        <p:txBody>
          <a:bodyPr/>
          <a:lstStyle/>
          <a:p>
            <a:r>
              <a:rPr lang="en-US" dirty="0"/>
              <a:t>Overview</a:t>
            </a:r>
          </a:p>
        </p:txBody>
      </p:sp>
      <p:sp>
        <p:nvSpPr>
          <p:cNvPr id="6" name="Content Placeholder 2">
            <a:extLst>
              <a:ext uri="{FF2B5EF4-FFF2-40B4-BE49-F238E27FC236}">
                <a16:creationId xmlns:a16="http://schemas.microsoft.com/office/drawing/2014/main" id="{E55C366A-BA9B-234B-982B-C707D1597D8E}"/>
              </a:ext>
            </a:extLst>
          </p:cNvPr>
          <p:cNvSpPr>
            <a:spLocks noGrp="1"/>
          </p:cNvSpPr>
          <p:nvPr>
            <p:ph idx="1"/>
          </p:nvPr>
        </p:nvSpPr>
        <p:spPr>
          <a:xfrm>
            <a:off x="609600" y="1773689"/>
            <a:ext cx="10972800" cy="4352475"/>
          </a:xfrm>
        </p:spPr>
        <p:txBody>
          <a:bodyPr>
            <a:normAutofit lnSpcReduction="10000"/>
          </a:bodyPr>
          <a:lstStyle/>
          <a:p>
            <a:pPr>
              <a:buFont typeface="Wingdings" pitchFamily="2" charset="2"/>
              <a:buChar char="q"/>
            </a:pPr>
            <a:r>
              <a:rPr lang="en-US" dirty="0"/>
              <a:t>Motivation</a:t>
            </a:r>
          </a:p>
          <a:p>
            <a:pPr>
              <a:buFont typeface="Wingdings" pitchFamily="2" charset="2"/>
              <a:buChar char="q"/>
            </a:pPr>
            <a:r>
              <a:rPr lang="en-US" dirty="0"/>
              <a:t>Experiment</a:t>
            </a:r>
          </a:p>
          <a:p>
            <a:pPr>
              <a:buFont typeface="Wingdings" pitchFamily="2" charset="2"/>
              <a:buChar char="q"/>
            </a:pPr>
            <a:r>
              <a:rPr lang="en-US" b="1" dirty="0"/>
              <a:t>Results</a:t>
            </a:r>
          </a:p>
          <a:p>
            <a:pPr lvl="1">
              <a:buFont typeface="Wingdings" pitchFamily="2" charset="2"/>
              <a:buChar char="q"/>
            </a:pPr>
            <a:r>
              <a:rPr lang="en-US" b="1" dirty="0"/>
              <a:t>Degradation modes</a:t>
            </a:r>
          </a:p>
          <a:p>
            <a:pPr lvl="1">
              <a:buFont typeface="Wingdings" pitchFamily="2" charset="2"/>
              <a:buChar char="q"/>
            </a:pPr>
            <a:r>
              <a:rPr lang="en-US" b="1" dirty="0"/>
              <a:t>Analysis</a:t>
            </a:r>
          </a:p>
          <a:p>
            <a:pPr>
              <a:buFont typeface="Wingdings" pitchFamily="2" charset="2"/>
              <a:buChar char="q"/>
            </a:pPr>
            <a:r>
              <a:rPr lang="en-US" dirty="0"/>
              <a:t>Costing</a:t>
            </a:r>
          </a:p>
          <a:p>
            <a:pPr>
              <a:buFont typeface="Wingdings" pitchFamily="2" charset="2"/>
              <a:buChar char="q"/>
            </a:pPr>
            <a:r>
              <a:rPr lang="en-US" dirty="0"/>
              <a:t>Acceleration factors</a:t>
            </a:r>
          </a:p>
          <a:p>
            <a:pPr>
              <a:buFont typeface="Wingdings" pitchFamily="2" charset="2"/>
              <a:buChar char="q"/>
            </a:pPr>
            <a:r>
              <a:rPr lang="en-US" dirty="0"/>
              <a:t>Wrap-up</a:t>
            </a:r>
          </a:p>
        </p:txBody>
      </p:sp>
      <p:sp>
        <p:nvSpPr>
          <p:cNvPr id="12" name="Slide Number Placeholder 11">
            <a:extLst>
              <a:ext uri="{FF2B5EF4-FFF2-40B4-BE49-F238E27FC236}">
                <a16:creationId xmlns:a16="http://schemas.microsoft.com/office/drawing/2014/main" id="{AB922941-BF2B-AE4D-AF76-94878ACD1CE4}"/>
              </a:ext>
            </a:extLst>
          </p:cNvPr>
          <p:cNvSpPr>
            <a:spLocks noGrp="1"/>
          </p:cNvSpPr>
          <p:nvPr>
            <p:ph type="sldNum" sz="quarter" idx="12"/>
          </p:nvPr>
        </p:nvSpPr>
        <p:spPr/>
        <p:txBody>
          <a:bodyPr/>
          <a:lstStyle/>
          <a:p>
            <a:pPr defTabSz="609585"/>
            <a:r>
              <a:rPr lang="en-US" dirty="0">
                <a:solidFill>
                  <a:srgbClr val="333333"/>
                </a:solidFill>
                <a:latin typeface="Calibri"/>
              </a:rPr>
              <a:t>9</a:t>
            </a:r>
          </a:p>
        </p:txBody>
      </p:sp>
    </p:spTree>
    <p:extLst>
      <p:ext uri="{BB962C8B-B14F-4D97-AF65-F5344CB8AC3E}">
        <p14:creationId xmlns:p14="http://schemas.microsoft.com/office/powerpoint/2010/main" val="376934533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9161520-CB92-6543-B54B-2C8C20B7BD8C}"/>
              </a:ext>
            </a:extLst>
          </p:cNvPr>
          <p:cNvSpPr>
            <a:spLocks noGrp="1"/>
          </p:cNvSpPr>
          <p:nvPr>
            <p:ph type="title"/>
          </p:nvPr>
        </p:nvSpPr>
        <p:spPr>
          <a:xfrm>
            <a:off x="1596189" y="-16123000"/>
            <a:ext cx="5815635" cy="212681"/>
          </a:xfrm>
        </p:spPr>
        <p:txBody>
          <a:bodyPr>
            <a:noAutofit/>
          </a:bodyPr>
          <a:lstStyle/>
          <a:p>
            <a:endParaRPr lang="en-US" sz="1600"/>
          </a:p>
        </p:txBody>
      </p:sp>
      <p:graphicFrame>
        <p:nvGraphicFramePr>
          <p:cNvPr id="8" name="Table 7">
            <a:extLst>
              <a:ext uri="{FF2B5EF4-FFF2-40B4-BE49-F238E27FC236}">
                <a16:creationId xmlns:a16="http://schemas.microsoft.com/office/drawing/2014/main" id="{FE66E6F2-E131-9E4C-9B41-0CD458219FFC}"/>
              </a:ext>
            </a:extLst>
          </p:cNvPr>
          <p:cNvGraphicFramePr>
            <a:graphicFrameLocks noGrp="1"/>
          </p:cNvGraphicFramePr>
          <p:nvPr/>
        </p:nvGraphicFramePr>
        <p:xfrm>
          <a:off x="520426" y="811211"/>
          <a:ext cx="7583990" cy="5722900"/>
        </p:xfrm>
        <a:graphic>
          <a:graphicData uri="http://schemas.openxmlformats.org/drawingml/2006/table">
            <a:tbl>
              <a:tblPr firstRow="1" firstCol="1" bandRow="1">
                <a:tableStyleId>{D7AC3CCA-C797-4891-BE02-D94E43425B78}</a:tableStyleId>
              </a:tblPr>
              <a:tblGrid>
                <a:gridCol w="3791995">
                  <a:extLst>
                    <a:ext uri="{9D8B030D-6E8A-4147-A177-3AD203B41FA5}">
                      <a16:colId xmlns:a16="http://schemas.microsoft.com/office/drawing/2014/main" val="2766205667"/>
                    </a:ext>
                  </a:extLst>
                </a:gridCol>
                <a:gridCol w="3791995">
                  <a:extLst>
                    <a:ext uri="{9D8B030D-6E8A-4147-A177-3AD203B41FA5}">
                      <a16:colId xmlns:a16="http://schemas.microsoft.com/office/drawing/2014/main" val="1306053308"/>
                    </a:ext>
                  </a:extLst>
                </a:gridCol>
              </a:tblGrid>
              <a:tr h="385245">
                <a:tc>
                  <a:txBody>
                    <a:bodyPr/>
                    <a:lstStyle/>
                    <a:p>
                      <a:pPr marL="0" marR="0" algn="ctr">
                        <a:spcBef>
                          <a:spcPts val="0"/>
                        </a:spcBef>
                        <a:spcAft>
                          <a:spcPts val="0"/>
                        </a:spcAft>
                      </a:pPr>
                      <a:r>
                        <a:rPr lang="en-US" sz="2400" kern="1200" dirty="0">
                          <a:effectLst/>
                        </a:rPr>
                        <a:t>Mode</a:t>
                      </a:r>
                      <a:endParaRPr lang="en-US" sz="2400" b="1" kern="1200" dirty="0">
                        <a:solidFill>
                          <a:schemeClr val="tx1"/>
                        </a:solidFill>
                        <a:effectLst/>
                        <a:latin typeface="+mn-lt"/>
                        <a:ea typeface="+mn-ea"/>
                        <a:cs typeface="+mn-cs"/>
                      </a:endParaRPr>
                    </a:p>
                  </a:txBody>
                  <a:tcPr marL="140291" marR="140291" marT="19485" marB="0"/>
                </a:tc>
                <a:tc>
                  <a:txBody>
                    <a:bodyPr/>
                    <a:lstStyle/>
                    <a:p>
                      <a:pPr marL="0" marR="0" algn="ctr">
                        <a:spcBef>
                          <a:spcPts val="0"/>
                        </a:spcBef>
                        <a:spcAft>
                          <a:spcPts val="0"/>
                        </a:spcAft>
                      </a:pPr>
                      <a:r>
                        <a:rPr lang="en-US" sz="2400" kern="1200" dirty="0">
                          <a:effectLst/>
                        </a:rPr>
                        <a:t>Stress factors</a:t>
                      </a:r>
                      <a:endParaRPr lang="en-US" sz="2400" b="1" kern="1200" dirty="0">
                        <a:solidFill>
                          <a:schemeClr val="tx1"/>
                        </a:solidFill>
                        <a:effectLst/>
                        <a:latin typeface="+mn-lt"/>
                        <a:ea typeface="+mn-ea"/>
                        <a:cs typeface="+mn-cs"/>
                      </a:endParaRPr>
                    </a:p>
                  </a:txBody>
                  <a:tcPr marL="140291" marR="140291" marT="19485" marB="0"/>
                </a:tc>
                <a:extLst>
                  <a:ext uri="{0D108BD9-81ED-4DB2-BD59-A6C34878D82A}">
                    <a16:rowId xmlns:a16="http://schemas.microsoft.com/office/drawing/2014/main" val="2934934942"/>
                  </a:ext>
                </a:extLst>
              </a:tr>
              <a:tr h="1314283">
                <a:tc>
                  <a:txBody>
                    <a:bodyPr/>
                    <a:lstStyle/>
                    <a:p>
                      <a:pPr marL="0" marR="0">
                        <a:spcBef>
                          <a:spcPts val="0"/>
                        </a:spcBef>
                        <a:spcAft>
                          <a:spcPts val="0"/>
                        </a:spcAft>
                      </a:pPr>
                      <a:r>
                        <a:rPr lang="en-US" sz="2000" dirty="0">
                          <a:effectLst/>
                        </a:rPr>
                        <a:t>Solder bond failure leading to open circuit (</a:t>
                      </a:r>
                      <a:r>
                        <a:rPr lang="en-US" sz="2000" dirty="0">
                          <a:effectLst/>
                          <a:sym typeface="Wingdings" pitchFamily="2" charset="2"/>
                        </a:rPr>
                        <a:t></a:t>
                      </a:r>
                      <a:r>
                        <a:rPr lang="en-US" sz="2000" dirty="0">
                          <a:effectLst/>
                        </a:rPr>
                        <a:t> hot spots)</a:t>
                      </a:r>
                      <a:endParaRPr lang="en-US" sz="20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40291" marR="140291" marT="19485" marB="0"/>
                </a:tc>
                <a:tc>
                  <a:txBody>
                    <a:bodyPr/>
                    <a:lstStyle/>
                    <a:p>
                      <a:pPr marL="0" marR="0">
                        <a:spcBef>
                          <a:spcPts val="0"/>
                        </a:spcBef>
                        <a:spcAft>
                          <a:spcPts val="0"/>
                        </a:spcAft>
                      </a:pPr>
                      <a:r>
                        <a:rPr lang="en-US" sz="2000" kern="1200" dirty="0">
                          <a:effectLst/>
                        </a:rPr>
                        <a:t>Mechanical and thermomechanical stress on conductors. Current leading to joule heating in the conductors</a:t>
                      </a:r>
                      <a:endParaRPr lang="en-US" sz="2000" b="0" kern="1200" dirty="0">
                        <a:solidFill>
                          <a:schemeClr val="tx1"/>
                        </a:solidFill>
                        <a:effectLst/>
                        <a:latin typeface="+mn-lt"/>
                        <a:ea typeface="+mn-ea"/>
                        <a:cs typeface="+mn-cs"/>
                      </a:endParaRPr>
                    </a:p>
                  </a:txBody>
                  <a:tcPr marL="140291" marR="140291" marT="19485" marB="0"/>
                </a:tc>
                <a:extLst>
                  <a:ext uri="{0D108BD9-81ED-4DB2-BD59-A6C34878D82A}">
                    <a16:rowId xmlns:a16="http://schemas.microsoft.com/office/drawing/2014/main" val="3018759436"/>
                  </a:ext>
                </a:extLst>
              </a:tr>
              <a:tr h="629085">
                <a:tc>
                  <a:txBody>
                    <a:bodyPr/>
                    <a:lstStyle/>
                    <a:p>
                      <a:pPr marL="0" marR="0">
                        <a:spcBef>
                          <a:spcPts val="0"/>
                        </a:spcBef>
                        <a:spcAft>
                          <a:spcPts val="0"/>
                        </a:spcAft>
                      </a:pPr>
                      <a:r>
                        <a:rPr lang="en-US" sz="2000" dirty="0">
                          <a:effectLst/>
                        </a:rPr>
                        <a:t>Corrosion, cell-front delamination</a:t>
                      </a:r>
                      <a:endParaRPr lang="en-US" sz="20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40291" marR="140291" marT="19485" marB="0"/>
                </a:tc>
                <a:tc>
                  <a:txBody>
                    <a:bodyPr/>
                    <a:lstStyle/>
                    <a:p>
                      <a:pPr marL="0" marR="0">
                        <a:spcBef>
                          <a:spcPts val="0"/>
                        </a:spcBef>
                        <a:spcAft>
                          <a:spcPts val="0"/>
                        </a:spcAft>
                      </a:pPr>
                      <a:r>
                        <a:rPr lang="en-US" sz="2000" kern="1200" dirty="0">
                          <a:effectLst/>
                        </a:rPr>
                        <a:t>Heat, sunlight, voltage and moisture</a:t>
                      </a:r>
                      <a:endParaRPr lang="en-US" sz="2000" b="0" kern="1200" dirty="0">
                        <a:solidFill>
                          <a:schemeClr val="tx1"/>
                        </a:solidFill>
                        <a:effectLst/>
                        <a:latin typeface="+mn-lt"/>
                        <a:ea typeface="+mn-ea"/>
                        <a:cs typeface="+mn-cs"/>
                      </a:endParaRPr>
                    </a:p>
                  </a:txBody>
                  <a:tcPr marL="140291" marR="140291" marT="19485" marB="0" anchor="ctr"/>
                </a:tc>
                <a:extLst>
                  <a:ext uri="{0D108BD9-81ED-4DB2-BD59-A6C34878D82A}">
                    <a16:rowId xmlns:a16="http://schemas.microsoft.com/office/drawing/2014/main" val="1262729378"/>
                  </a:ext>
                </a:extLst>
              </a:tr>
              <a:tr h="664069">
                <a:tc>
                  <a:txBody>
                    <a:bodyPr/>
                    <a:lstStyle/>
                    <a:p>
                      <a:pPr marL="0" marR="0">
                        <a:spcBef>
                          <a:spcPts val="0"/>
                        </a:spcBef>
                        <a:spcAft>
                          <a:spcPts val="0"/>
                        </a:spcAft>
                      </a:pPr>
                      <a:r>
                        <a:rPr lang="en-US" sz="2000" dirty="0">
                          <a:effectLst/>
                        </a:rPr>
                        <a:t>Potential-induced degradation</a:t>
                      </a:r>
                      <a:endParaRPr lang="en-US" sz="20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40291" marR="140291" marT="19485" marB="0"/>
                </a:tc>
                <a:tc>
                  <a:txBody>
                    <a:bodyPr/>
                    <a:lstStyle/>
                    <a:p>
                      <a:pPr marL="0" marR="0">
                        <a:spcBef>
                          <a:spcPts val="0"/>
                        </a:spcBef>
                        <a:spcAft>
                          <a:spcPts val="0"/>
                        </a:spcAft>
                      </a:pPr>
                      <a:r>
                        <a:rPr lang="en-US" sz="2000" kern="1200">
                          <a:effectLst/>
                        </a:rPr>
                        <a:t>Heat, sunlight, voltage, mechanical stress, and humidity</a:t>
                      </a:r>
                      <a:endParaRPr lang="en-US" sz="2000" b="0" kern="1200">
                        <a:solidFill>
                          <a:schemeClr val="tx1"/>
                        </a:solidFill>
                        <a:effectLst/>
                        <a:latin typeface="+mn-lt"/>
                        <a:ea typeface="+mn-ea"/>
                        <a:cs typeface="+mn-cs"/>
                      </a:endParaRPr>
                    </a:p>
                  </a:txBody>
                  <a:tcPr marL="140291" marR="140291" marT="19485" marB="0"/>
                </a:tc>
                <a:extLst>
                  <a:ext uri="{0D108BD9-81ED-4DB2-BD59-A6C34878D82A}">
                    <a16:rowId xmlns:a16="http://schemas.microsoft.com/office/drawing/2014/main" val="2382905395"/>
                  </a:ext>
                </a:extLst>
              </a:tr>
              <a:tr h="664069">
                <a:tc>
                  <a:txBody>
                    <a:bodyPr/>
                    <a:lstStyle/>
                    <a:p>
                      <a:pPr marL="0" marR="0">
                        <a:spcBef>
                          <a:spcPts val="0"/>
                        </a:spcBef>
                        <a:spcAft>
                          <a:spcPts val="0"/>
                        </a:spcAft>
                      </a:pPr>
                      <a:r>
                        <a:rPr lang="en-US" sz="2000" dirty="0">
                          <a:effectLst/>
                        </a:rPr>
                        <a:t>Cell and glass cracks</a:t>
                      </a:r>
                      <a:endParaRPr lang="en-US" sz="20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40291" marR="140291" marT="19485" marB="0"/>
                </a:tc>
                <a:tc>
                  <a:txBody>
                    <a:bodyPr/>
                    <a:lstStyle/>
                    <a:p>
                      <a:pPr marL="0" marR="0">
                        <a:spcBef>
                          <a:spcPts val="0"/>
                        </a:spcBef>
                        <a:spcAft>
                          <a:spcPts val="0"/>
                        </a:spcAft>
                      </a:pPr>
                      <a:r>
                        <a:rPr lang="en-US" sz="2000" kern="1200" dirty="0">
                          <a:effectLst/>
                        </a:rPr>
                        <a:t>Heat, humidity, light, system voltage bias, mechanical stress</a:t>
                      </a:r>
                      <a:endParaRPr lang="en-US" sz="2000" b="0" kern="1200" dirty="0">
                        <a:solidFill>
                          <a:schemeClr val="tx1"/>
                        </a:solidFill>
                        <a:effectLst/>
                        <a:latin typeface="+mn-lt"/>
                        <a:ea typeface="+mn-ea"/>
                        <a:cs typeface="+mn-cs"/>
                      </a:endParaRPr>
                    </a:p>
                  </a:txBody>
                  <a:tcPr marL="140291" marR="140291" marT="19485" marB="0"/>
                </a:tc>
                <a:extLst>
                  <a:ext uri="{0D108BD9-81ED-4DB2-BD59-A6C34878D82A}">
                    <a16:rowId xmlns:a16="http://schemas.microsoft.com/office/drawing/2014/main" val="559774965"/>
                  </a:ext>
                </a:extLst>
              </a:tr>
              <a:tr h="701040">
                <a:tc>
                  <a:txBody>
                    <a:bodyPr/>
                    <a:lstStyle/>
                    <a:p>
                      <a:pPr marL="0" marR="0">
                        <a:spcBef>
                          <a:spcPts val="0"/>
                        </a:spcBef>
                        <a:spcAft>
                          <a:spcPts val="0"/>
                        </a:spcAft>
                      </a:pPr>
                      <a:r>
                        <a:rPr lang="en-US" sz="2000" dirty="0">
                          <a:effectLst/>
                        </a:rPr>
                        <a:t>Yellowing &amp; module packaging optical losses</a:t>
                      </a:r>
                      <a:endParaRPr lang="en-US" sz="20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40291" marR="140291" marT="19485" marB="0"/>
                </a:tc>
                <a:tc>
                  <a:txBody>
                    <a:bodyPr/>
                    <a:lstStyle/>
                    <a:p>
                      <a:r>
                        <a:rPr lang="en-US" sz="2000" kern="1200" dirty="0">
                          <a:effectLst/>
                        </a:rPr>
                        <a:t>Heat, sunlight, voltage and moisture</a:t>
                      </a:r>
                      <a:endParaRPr lang="en-US" sz="2000" b="0" kern="1200" dirty="0">
                        <a:solidFill>
                          <a:schemeClr val="tx1"/>
                        </a:solidFill>
                        <a:effectLst/>
                        <a:latin typeface="+mn-lt"/>
                        <a:ea typeface="+mn-ea"/>
                        <a:cs typeface="+mn-cs"/>
                      </a:endParaRPr>
                    </a:p>
                  </a:txBody>
                  <a:tcPr/>
                </a:tc>
                <a:extLst>
                  <a:ext uri="{0D108BD9-81ED-4DB2-BD59-A6C34878D82A}">
                    <a16:rowId xmlns:a16="http://schemas.microsoft.com/office/drawing/2014/main" val="963758910"/>
                  </a:ext>
                </a:extLst>
              </a:tr>
              <a:tr h="701040">
                <a:tc>
                  <a:txBody>
                    <a:bodyPr/>
                    <a:lstStyle/>
                    <a:p>
                      <a:pPr marL="0" marR="0">
                        <a:spcBef>
                          <a:spcPts val="0"/>
                        </a:spcBef>
                        <a:spcAft>
                          <a:spcPts val="0"/>
                        </a:spcAft>
                      </a:pPr>
                      <a:r>
                        <a:rPr lang="en-US" sz="2000" dirty="0">
                          <a:effectLst/>
                        </a:rPr>
                        <a:t>Cracking of backsheet and delamination</a:t>
                      </a:r>
                      <a:endParaRPr lang="en-US" sz="20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40291" marR="140291" marT="19485" marB="0"/>
                </a:tc>
                <a:tc>
                  <a:txBody>
                    <a:bodyPr/>
                    <a:lstStyle/>
                    <a:p>
                      <a:r>
                        <a:rPr lang="en-US" sz="2000" kern="1200" dirty="0">
                          <a:effectLst/>
                        </a:rPr>
                        <a:t>Heat, sunlight, voltage, mechanical stress, and humidity</a:t>
                      </a:r>
                      <a:endParaRPr lang="en-US" sz="2000" b="0" kern="1200" dirty="0">
                        <a:solidFill>
                          <a:schemeClr val="tx1"/>
                        </a:solidFill>
                        <a:effectLst/>
                        <a:latin typeface="+mn-lt"/>
                        <a:ea typeface="+mn-ea"/>
                        <a:cs typeface="+mn-cs"/>
                      </a:endParaRPr>
                    </a:p>
                  </a:txBody>
                  <a:tcPr/>
                </a:tc>
                <a:extLst>
                  <a:ext uri="{0D108BD9-81ED-4DB2-BD59-A6C34878D82A}">
                    <a16:rowId xmlns:a16="http://schemas.microsoft.com/office/drawing/2014/main" val="3153904187"/>
                  </a:ext>
                </a:extLst>
              </a:tr>
              <a:tr h="664069">
                <a:tc>
                  <a:txBody>
                    <a:bodyPr/>
                    <a:lstStyle/>
                    <a:p>
                      <a:pPr marL="0" marR="0">
                        <a:spcBef>
                          <a:spcPts val="0"/>
                        </a:spcBef>
                        <a:spcAft>
                          <a:spcPts val="0"/>
                        </a:spcAft>
                      </a:pPr>
                      <a:r>
                        <a:rPr lang="en-US" sz="2000" dirty="0">
                          <a:effectLst/>
                        </a:rPr>
                        <a:t>Light-induced degradation</a:t>
                      </a:r>
                      <a:endParaRPr lang="en-US" sz="20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27108" marR="127108" marT="63555" marB="63555"/>
                </a:tc>
                <a:tc>
                  <a:txBody>
                    <a:bodyPr/>
                    <a:lstStyle/>
                    <a:p>
                      <a:pPr marL="0" marR="0">
                        <a:spcBef>
                          <a:spcPts val="0"/>
                        </a:spcBef>
                        <a:spcAft>
                          <a:spcPts val="0"/>
                        </a:spcAft>
                      </a:pPr>
                      <a:r>
                        <a:rPr lang="en-US" sz="2000" kern="1200" dirty="0">
                          <a:effectLst/>
                        </a:rPr>
                        <a:t>Sunlight and temperature</a:t>
                      </a:r>
                      <a:endParaRPr lang="en-US" sz="2000" b="0" kern="1200" dirty="0">
                        <a:solidFill>
                          <a:schemeClr val="tx1"/>
                        </a:solidFill>
                        <a:effectLst/>
                        <a:latin typeface="+mn-lt"/>
                        <a:ea typeface="+mn-ea"/>
                        <a:cs typeface="+mn-cs"/>
                      </a:endParaRPr>
                    </a:p>
                  </a:txBody>
                  <a:tcPr marL="127108" marR="127108" marT="63555" marB="63555"/>
                </a:tc>
                <a:extLst>
                  <a:ext uri="{0D108BD9-81ED-4DB2-BD59-A6C34878D82A}">
                    <a16:rowId xmlns:a16="http://schemas.microsoft.com/office/drawing/2014/main" val="988925841"/>
                  </a:ext>
                </a:extLst>
              </a:tr>
            </a:tbl>
          </a:graphicData>
        </a:graphic>
      </p:graphicFrame>
      <p:sp>
        <p:nvSpPr>
          <p:cNvPr id="6" name="Title 1">
            <a:extLst>
              <a:ext uri="{FF2B5EF4-FFF2-40B4-BE49-F238E27FC236}">
                <a16:creationId xmlns:a16="http://schemas.microsoft.com/office/drawing/2014/main" id="{E245F85C-2855-A74F-8149-65A0EA17F230}"/>
              </a:ext>
            </a:extLst>
          </p:cNvPr>
          <p:cNvSpPr txBox="1">
            <a:spLocks/>
          </p:cNvSpPr>
          <p:nvPr/>
        </p:nvSpPr>
        <p:spPr>
          <a:xfrm>
            <a:off x="0" y="1"/>
            <a:ext cx="12192000" cy="669401"/>
          </a:xfrm>
          <a:prstGeom prst="rect">
            <a:avLst/>
          </a:prstGeom>
          <a:solidFill>
            <a:schemeClr val="accent1"/>
          </a:solidFill>
        </p:spPr>
        <p:txBody>
          <a:bodyPr vert="horz" lIns="121920" tIns="60960" rIns="121920" bIns="60960" rtlCol="0" anchor="ctr">
            <a:normAutofit/>
          </a:bodyPr>
          <a:lstStyle>
            <a:lvl1pPr marL="0" algn="ctr" defTabSz="457200" rtl="0" eaLnBrk="1" latinLnBrk="0" hangingPunct="1">
              <a:lnSpc>
                <a:spcPts val="2800"/>
              </a:lnSpc>
              <a:spcBef>
                <a:spcPct val="0"/>
              </a:spcBef>
              <a:buNone/>
              <a:defRPr sz="3000" kern="1200" spc="0">
                <a:solidFill>
                  <a:schemeClr val="bg1"/>
                </a:solidFill>
                <a:latin typeface="+mj-lt"/>
                <a:ea typeface="+mj-ea"/>
                <a:cs typeface="+mj-cs"/>
              </a:defRPr>
            </a:lvl1pPr>
          </a:lstStyle>
          <a:p>
            <a:pPr defTabSz="609585">
              <a:lnSpc>
                <a:spcPts val="3733"/>
              </a:lnSpc>
            </a:pPr>
            <a:r>
              <a:rPr lang="en-US" sz="3600" dirty="0">
                <a:solidFill>
                  <a:srgbClr val="FFFFFF"/>
                </a:solidFill>
                <a:latin typeface="Calibri"/>
              </a:rPr>
              <a:t>Modes, stress factors, and results</a:t>
            </a:r>
          </a:p>
        </p:txBody>
      </p:sp>
      <p:sp>
        <p:nvSpPr>
          <p:cNvPr id="12" name="Slide Number Placeholder 11">
            <a:extLst>
              <a:ext uri="{FF2B5EF4-FFF2-40B4-BE49-F238E27FC236}">
                <a16:creationId xmlns:a16="http://schemas.microsoft.com/office/drawing/2014/main" id="{941D5FB0-CA9A-C44C-9060-CD5F369F93EB}"/>
              </a:ext>
            </a:extLst>
          </p:cNvPr>
          <p:cNvSpPr>
            <a:spLocks noGrp="1"/>
          </p:cNvSpPr>
          <p:nvPr>
            <p:ph type="sldNum" sz="quarter" idx="12"/>
          </p:nvPr>
        </p:nvSpPr>
        <p:spPr>
          <a:xfrm>
            <a:off x="11349320" y="6488669"/>
            <a:ext cx="493057" cy="385497"/>
          </a:xfrm>
        </p:spPr>
        <p:txBody>
          <a:bodyPr/>
          <a:lstStyle/>
          <a:p>
            <a:pPr defTabSz="609585"/>
            <a:r>
              <a:rPr lang="en-US" dirty="0">
                <a:solidFill>
                  <a:srgbClr val="333333"/>
                </a:solidFill>
                <a:latin typeface="Calibri"/>
              </a:rPr>
              <a:t>10</a:t>
            </a:r>
          </a:p>
        </p:txBody>
      </p:sp>
    </p:spTree>
    <p:extLst>
      <p:ext uri="{BB962C8B-B14F-4D97-AF65-F5344CB8AC3E}">
        <p14:creationId xmlns:p14="http://schemas.microsoft.com/office/powerpoint/2010/main" val="139658359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9161520-CB92-6543-B54B-2C8C20B7BD8C}"/>
              </a:ext>
            </a:extLst>
          </p:cNvPr>
          <p:cNvSpPr>
            <a:spLocks noGrp="1"/>
          </p:cNvSpPr>
          <p:nvPr>
            <p:ph type="title"/>
          </p:nvPr>
        </p:nvSpPr>
        <p:spPr>
          <a:xfrm>
            <a:off x="1596189" y="-16123000"/>
            <a:ext cx="5815635" cy="212681"/>
          </a:xfrm>
        </p:spPr>
        <p:txBody>
          <a:bodyPr>
            <a:noAutofit/>
          </a:bodyPr>
          <a:lstStyle/>
          <a:p>
            <a:endParaRPr lang="en-US" sz="1600"/>
          </a:p>
        </p:txBody>
      </p:sp>
      <p:pic>
        <p:nvPicPr>
          <p:cNvPr id="4" name="Picture 3">
            <a:extLst>
              <a:ext uri="{FF2B5EF4-FFF2-40B4-BE49-F238E27FC236}">
                <a16:creationId xmlns:a16="http://schemas.microsoft.com/office/drawing/2014/main" id="{55358674-C4AD-8A47-A4AF-890A703156E1}"/>
              </a:ext>
            </a:extLst>
          </p:cNvPr>
          <p:cNvPicPr/>
          <p:nvPr/>
        </p:nvPicPr>
        <p:blipFill rotWithShape="1">
          <a:blip r:embed="rId2" cstate="hqprint">
            <a:extLst>
              <a:ext uri="{28A0092B-C50C-407E-A947-70E740481C1C}">
                <a14:useLocalDpi xmlns:a14="http://schemas.microsoft.com/office/drawing/2010/main"/>
              </a:ext>
            </a:extLst>
          </a:blip>
          <a:srcRect b="-799"/>
          <a:stretch/>
        </p:blipFill>
        <p:spPr>
          <a:xfrm>
            <a:off x="9520045" y="1422267"/>
            <a:ext cx="2116144" cy="2187388"/>
          </a:xfrm>
          <a:prstGeom prst="rect">
            <a:avLst/>
          </a:prstGeom>
        </p:spPr>
      </p:pic>
      <p:cxnSp>
        <p:nvCxnSpPr>
          <p:cNvPr id="6" name="Straight Arrow Connector 5">
            <a:extLst>
              <a:ext uri="{FF2B5EF4-FFF2-40B4-BE49-F238E27FC236}">
                <a16:creationId xmlns:a16="http://schemas.microsoft.com/office/drawing/2014/main" id="{4D432E92-734C-6244-AEA9-97194734B870}"/>
              </a:ext>
            </a:extLst>
          </p:cNvPr>
          <p:cNvCxnSpPr/>
          <p:nvPr/>
        </p:nvCxnSpPr>
        <p:spPr>
          <a:xfrm>
            <a:off x="8104414" y="1846729"/>
            <a:ext cx="609281"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401127F0-5784-914A-BE1D-AEC6F3F5482E}"/>
              </a:ext>
            </a:extLst>
          </p:cNvPr>
          <p:cNvSpPr txBox="1"/>
          <p:nvPr/>
        </p:nvSpPr>
        <p:spPr>
          <a:xfrm>
            <a:off x="9066230" y="3679757"/>
            <a:ext cx="3023776" cy="369332"/>
          </a:xfrm>
          <a:prstGeom prst="rect">
            <a:avLst/>
          </a:prstGeom>
          <a:noFill/>
        </p:spPr>
        <p:txBody>
          <a:bodyPr wrap="none" rtlCol="0">
            <a:spAutoFit/>
          </a:bodyPr>
          <a:lstStyle/>
          <a:p>
            <a:pPr defTabSz="609585"/>
            <a:r>
              <a:rPr lang="en-US" dirty="0">
                <a:solidFill>
                  <a:srgbClr val="333333"/>
                </a:solidFill>
                <a:latin typeface="Calibri"/>
              </a:rPr>
              <a:t>Ribbon/bus connection failure</a:t>
            </a:r>
          </a:p>
        </p:txBody>
      </p:sp>
      <p:graphicFrame>
        <p:nvGraphicFramePr>
          <p:cNvPr id="9" name="Table 8">
            <a:extLst>
              <a:ext uri="{FF2B5EF4-FFF2-40B4-BE49-F238E27FC236}">
                <a16:creationId xmlns:a16="http://schemas.microsoft.com/office/drawing/2014/main" id="{9DA7988D-7B45-B64C-A4E5-ACCB85924D29}"/>
              </a:ext>
            </a:extLst>
          </p:cNvPr>
          <p:cNvGraphicFramePr>
            <a:graphicFrameLocks noGrp="1"/>
          </p:cNvGraphicFramePr>
          <p:nvPr/>
        </p:nvGraphicFramePr>
        <p:xfrm>
          <a:off x="520426" y="811211"/>
          <a:ext cx="7583990" cy="5722900"/>
        </p:xfrm>
        <a:graphic>
          <a:graphicData uri="http://schemas.openxmlformats.org/drawingml/2006/table">
            <a:tbl>
              <a:tblPr firstRow="1" firstCol="1" bandRow="1">
                <a:tableStyleId>{D7AC3CCA-C797-4891-BE02-D94E43425B78}</a:tableStyleId>
              </a:tblPr>
              <a:tblGrid>
                <a:gridCol w="3791995">
                  <a:extLst>
                    <a:ext uri="{9D8B030D-6E8A-4147-A177-3AD203B41FA5}">
                      <a16:colId xmlns:a16="http://schemas.microsoft.com/office/drawing/2014/main" val="2766205667"/>
                    </a:ext>
                  </a:extLst>
                </a:gridCol>
                <a:gridCol w="3791995">
                  <a:extLst>
                    <a:ext uri="{9D8B030D-6E8A-4147-A177-3AD203B41FA5}">
                      <a16:colId xmlns:a16="http://schemas.microsoft.com/office/drawing/2014/main" val="1306053308"/>
                    </a:ext>
                  </a:extLst>
                </a:gridCol>
              </a:tblGrid>
              <a:tr h="385245">
                <a:tc>
                  <a:txBody>
                    <a:bodyPr/>
                    <a:lstStyle/>
                    <a:p>
                      <a:pPr marL="0" marR="0" algn="ctr">
                        <a:spcBef>
                          <a:spcPts val="0"/>
                        </a:spcBef>
                        <a:spcAft>
                          <a:spcPts val="0"/>
                        </a:spcAft>
                      </a:pPr>
                      <a:r>
                        <a:rPr lang="en-US" sz="2400" kern="1200" dirty="0">
                          <a:effectLst/>
                        </a:rPr>
                        <a:t>Mode</a:t>
                      </a:r>
                      <a:endParaRPr lang="en-US" sz="2400" b="1" kern="1200" dirty="0">
                        <a:solidFill>
                          <a:schemeClr val="tx1"/>
                        </a:solidFill>
                        <a:effectLst/>
                        <a:latin typeface="+mn-lt"/>
                        <a:ea typeface="+mn-ea"/>
                        <a:cs typeface="+mn-cs"/>
                      </a:endParaRPr>
                    </a:p>
                  </a:txBody>
                  <a:tcPr marL="140291" marR="140291" marT="19485" marB="0"/>
                </a:tc>
                <a:tc>
                  <a:txBody>
                    <a:bodyPr/>
                    <a:lstStyle/>
                    <a:p>
                      <a:pPr marL="0" marR="0" algn="ctr">
                        <a:spcBef>
                          <a:spcPts val="0"/>
                        </a:spcBef>
                        <a:spcAft>
                          <a:spcPts val="0"/>
                        </a:spcAft>
                      </a:pPr>
                      <a:r>
                        <a:rPr lang="en-US" sz="2400" kern="1200" dirty="0">
                          <a:effectLst/>
                        </a:rPr>
                        <a:t>Stress factors</a:t>
                      </a:r>
                      <a:endParaRPr lang="en-US" sz="2400" b="1" kern="1200" dirty="0">
                        <a:solidFill>
                          <a:schemeClr val="tx1"/>
                        </a:solidFill>
                        <a:effectLst/>
                        <a:latin typeface="+mn-lt"/>
                        <a:ea typeface="+mn-ea"/>
                        <a:cs typeface="+mn-cs"/>
                      </a:endParaRPr>
                    </a:p>
                  </a:txBody>
                  <a:tcPr marL="140291" marR="140291" marT="19485" marB="0"/>
                </a:tc>
                <a:extLst>
                  <a:ext uri="{0D108BD9-81ED-4DB2-BD59-A6C34878D82A}">
                    <a16:rowId xmlns:a16="http://schemas.microsoft.com/office/drawing/2014/main" val="2934934942"/>
                  </a:ext>
                </a:extLst>
              </a:tr>
              <a:tr h="1314283">
                <a:tc>
                  <a:txBody>
                    <a:bodyPr/>
                    <a:lstStyle/>
                    <a:p>
                      <a:pPr marL="0" marR="0">
                        <a:spcBef>
                          <a:spcPts val="0"/>
                        </a:spcBef>
                        <a:spcAft>
                          <a:spcPts val="0"/>
                        </a:spcAft>
                      </a:pPr>
                      <a:r>
                        <a:rPr lang="en-US" sz="2000" dirty="0">
                          <a:effectLst/>
                        </a:rPr>
                        <a:t>Solder bond failure leading to open circuit (</a:t>
                      </a:r>
                      <a:r>
                        <a:rPr lang="en-US" sz="2000" dirty="0">
                          <a:effectLst/>
                          <a:sym typeface="Wingdings" pitchFamily="2" charset="2"/>
                        </a:rPr>
                        <a:t></a:t>
                      </a:r>
                      <a:r>
                        <a:rPr lang="en-US" sz="2000" dirty="0">
                          <a:effectLst/>
                        </a:rPr>
                        <a:t> hot spots)</a:t>
                      </a:r>
                      <a:endParaRPr lang="en-US" sz="20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40291" marR="140291" marT="19485" marB="0"/>
                </a:tc>
                <a:tc>
                  <a:txBody>
                    <a:bodyPr/>
                    <a:lstStyle/>
                    <a:p>
                      <a:pPr marL="0" marR="0">
                        <a:spcBef>
                          <a:spcPts val="0"/>
                        </a:spcBef>
                        <a:spcAft>
                          <a:spcPts val="0"/>
                        </a:spcAft>
                      </a:pPr>
                      <a:r>
                        <a:rPr lang="en-US" sz="2000" kern="1200" dirty="0">
                          <a:effectLst/>
                        </a:rPr>
                        <a:t>Mechanical and thermomechanical stress on conductors. Current leading to joule heating in the conductors</a:t>
                      </a:r>
                      <a:endParaRPr lang="en-US" sz="2000" b="0" kern="1200" dirty="0">
                        <a:solidFill>
                          <a:schemeClr val="tx1"/>
                        </a:solidFill>
                        <a:effectLst/>
                        <a:latin typeface="+mn-lt"/>
                        <a:ea typeface="+mn-ea"/>
                        <a:cs typeface="+mn-cs"/>
                      </a:endParaRPr>
                    </a:p>
                  </a:txBody>
                  <a:tcPr marL="140291" marR="140291" marT="19485" marB="0"/>
                </a:tc>
                <a:extLst>
                  <a:ext uri="{0D108BD9-81ED-4DB2-BD59-A6C34878D82A}">
                    <a16:rowId xmlns:a16="http://schemas.microsoft.com/office/drawing/2014/main" val="3018759436"/>
                  </a:ext>
                </a:extLst>
              </a:tr>
              <a:tr h="629085">
                <a:tc>
                  <a:txBody>
                    <a:bodyPr/>
                    <a:lstStyle/>
                    <a:p>
                      <a:pPr marL="0" marR="0">
                        <a:spcBef>
                          <a:spcPts val="0"/>
                        </a:spcBef>
                        <a:spcAft>
                          <a:spcPts val="0"/>
                        </a:spcAft>
                      </a:pPr>
                      <a:r>
                        <a:rPr lang="en-US" sz="2000" dirty="0">
                          <a:effectLst/>
                        </a:rPr>
                        <a:t>Corrosion, cell-front delamination</a:t>
                      </a:r>
                      <a:endParaRPr lang="en-US" sz="20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40291" marR="140291" marT="19485" marB="0"/>
                </a:tc>
                <a:tc>
                  <a:txBody>
                    <a:bodyPr/>
                    <a:lstStyle/>
                    <a:p>
                      <a:pPr marL="0" marR="0">
                        <a:spcBef>
                          <a:spcPts val="0"/>
                        </a:spcBef>
                        <a:spcAft>
                          <a:spcPts val="0"/>
                        </a:spcAft>
                      </a:pPr>
                      <a:r>
                        <a:rPr lang="en-US" sz="2000" kern="1200" dirty="0">
                          <a:effectLst/>
                        </a:rPr>
                        <a:t>Heat, sunlight, voltage and moisture</a:t>
                      </a:r>
                      <a:endParaRPr lang="en-US" sz="2000" b="0" kern="1200" dirty="0">
                        <a:solidFill>
                          <a:schemeClr val="tx1"/>
                        </a:solidFill>
                        <a:effectLst/>
                        <a:latin typeface="+mn-lt"/>
                        <a:ea typeface="+mn-ea"/>
                        <a:cs typeface="+mn-cs"/>
                      </a:endParaRPr>
                    </a:p>
                  </a:txBody>
                  <a:tcPr marL="140291" marR="140291" marT="19485" marB="0" anchor="ctr"/>
                </a:tc>
                <a:extLst>
                  <a:ext uri="{0D108BD9-81ED-4DB2-BD59-A6C34878D82A}">
                    <a16:rowId xmlns:a16="http://schemas.microsoft.com/office/drawing/2014/main" val="1262729378"/>
                  </a:ext>
                </a:extLst>
              </a:tr>
              <a:tr h="664069">
                <a:tc>
                  <a:txBody>
                    <a:bodyPr/>
                    <a:lstStyle/>
                    <a:p>
                      <a:pPr marL="0" marR="0">
                        <a:spcBef>
                          <a:spcPts val="0"/>
                        </a:spcBef>
                        <a:spcAft>
                          <a:spcPts val="0"/>
                        </a:spcAft>
                      </a:pPr>
                      <a:r>
                        <a:rPr lang="en-US" sz="2000" dirty="0">
                          <a:effectLst/>
                        </a:rPr>
                        <a:t>Potential-induced degradation</a:t>
                      </a:r>
                      <a:endParaRPr lang="en-US" sz="20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40291" marR="140291" marT="19485" marB="0"/>
                </a:tc>
                <a:tc>
                  <a:txBody>
                    <a:bodyPr/>
                    <a:lstStyle/>
                    <a:p>
                      <a:pPr marL="0" marR="0">
                        <a:spcBef>
                          <a:spcPts val="0"/>
                        </a:spcBef>
                        <a:spcAft>
                          <a:spcPts val="0"/>
                        </a:spcAft>
                      </a:pPr>
                      <a:r>
                        <a:rPr lang="en-US" sz="2000" kern="1200">
                          <a:effectLst/>
                        </a:rPr>
                        <a:t>Heat, sunlight, voltage, mechanical stress, and humidity</a:t>
                      </a:r>
                      <a:endParaRPr lang="en-US" sz="2000" b="0" kern="1200">
                        <a:solidFill>
                          <a:schemeClr val="tx1"/>
                        </a:solidFill>
                        <a:effectLst/>
                        <a:latin typeface="+mn-lt"/>
                        <a:ea typeface="+mn-ea"/>
                        <a:cs typeface="+mn-cs"/>
                      </a:endParaRPr>
                    </a:p>
                  </a:txBody>
                  <a:tcPr marL="140291" marR="140291" marT="19485" marB="0"/>
                </a:tc>
                <a:extLst>
                  <a:ext uri="{0D108BD9-81ED-4DB2-BD59-A6C34878D82A}">
                    <a16:rowId xmlns:a16="http://schemas.microsoft.com/office/drawing/2014/main" val="2382905395"/>
                  </a:ext>
                </a:extLst>
              </a:tr>
              <a:tr h="664069">
                <a:tc>
                  <a:txBody>
                    <a:bodyPr/>
                    <a:lstStyle/>
                    <a:p>
                      <a:pPr marL="0" marR="0">
                        <a:spcBef>
                          <a:spcPts val="0"/>
                        </a:spcBef>
                        <a:spcAft>
                          <a:spcPts val="0"/>
                        </a:spcAft>
                      </a:pPr>
                      <a:r>
                        <a:rPr lang="en-US" sz="2000" dirty="0">
                          <a:effectLst/>
                        </a:rPr>
                        <a:t>Cell and glass cracks</a:t>
                      </a:r>
                      <a:endParaRPr lang="en-US" sz="20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40291" marR="140291" marT="19485" marB="0"/>
                </a:tc>
                <a:tc>
                  <a:txBody>
                    <a:bodyPr/>
                    <a:lstStyle/>
                    <a:p>
                      <a:pPr marL="0" marR="0">
                        <a:spcBef>
                          <a:spcPts val="0"/>
                        </a:spcBef>
                        <a:spcAft>
                          <a:spcPts val="0"/>
                        </a:spcAft>
                      </a:pPr>
                      <a:r>
                        <a:rPr lang="en-US" sz="2000" kern="1200" dirty="0">
                          <a:effectLst/>
                        </a:rPr>
                        <a:t>Heat, humidity, light, system voltage bias, mechanical stress</a:t>
                      </a:r>
                      <a:endParaRPr lang="en-US" sz="2000" b="0" kern="1200" dirty="0">
                        <a:solidFill>
                          <a:schemeClr val="tx1"/>
                        </a:solidFill>
                        <a:effectLst/>
                        <a:latin typeface="+mn-lt"/>
                        <a:ea typeface="+mn-ea"/>
                        <a:cs typeface="+mn-cs"/>
                      </a:endParaRPr>
                    </a:p>
                  </a:txBody>
                  <a:tcPr marL="140291" marR="140291" marT="19485" marB="0"/>
                </a:tc>
                <a:extLst>
                  <a:ext uri="{0D108BD9-81ED-4DB2-BD59-A6C34878D82A}">
                    <a16:rowId xmlns:a16="http://schemas.microsoft.com/office/drawing/2014/main" val="559774965"/>
                  </a:ext>
                </a:extLst>
              </a:tr>
              <a:tr h="701040">
                <a:tc>
                  <a:txBody>
                    <a:bodyPr/>
                    <a:lstStyle/>
                    <a:p>
                      <a:pPr marL="0" marR="0">
                        <a:spcBef>
                          <a:spcPts val="0"/>
                        </a:spcBef>
                        <a:spcAft>
                          <a:spcPts val="0"/>
                        </a:spcAft>
                      </a:pPr>
                      <a:r>
                        <a:rPr lang="en-US" sz="2000" dirty="0">
                          <a:effectLst/>
                        </a:rPr>
                        <a:t>Yellowing &amp; module packaging optical losses</a:t>
                      </a:r>
                      <a:endParaRPr lang="en-US" sz="20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40291" marR="140291" marT="19485" marB="0"/>
                </a:tc>
                <a:tc>
                  <a:txBody>
                    <a:bodyPr/>
                    <a:lstStyle/>
                    <a:p>
                      <a:r>
                        <a:rPr lang="en-US" sz="2000" kern="1200" dirty="0">
                          <a:effectLst/>
                        </a:rPr>
                        <a:t>Heat, sunlight, voltage and moisture</a:t>
                      </a:r>
                      <a:endParaRPr lang="en-US" sz="2000" b="0" kern="1200" dirty="0">
                        <a:solidFill>
                          <a:schemeClr val="tx1"/>
                        </a:solidFill>
                        <a:effectLst/>
                        <a:latin typeface="+mn-lt"/>
                        <a:ea typeface="+mn-ea"/>
                        <a:cs typeface="+mn-cs"/>
                      </a:endParaRPr>
                    </a:p>
                  </a:txBody>
                  <a:tcPr/>
                </a:tc>
                <a:extLst>
                  <a:ext uri="{0D108BD9-81ED-4DB2-BD59-A6C34878D82A}">
                    <a16:rowId xmlns:a16="http://schemas.microsoft.com/office/drawing/2014/main" val="963758910"/>
                  </a:ext>
                </a:extLst>
              </a:tr>
              <a:tr h="701040">
                <a:tc>
                  <a:txBody>
                    <a:bodyPr/>
                    <a:lstStyle/>
                    <a:p>
                      <a:pPr marL="0" marR="0">
                        <a:spcBef>
                          <a:spcPts val="0"/>
                        </a:spcBef>
                        <a:spcAft>
                          <a:spcPts val="0"/>
                        </a:spcAft>
                      </a:pPr>
                      <a:r>
                        <a:rPr lang="en-US" sz="2000" dirty="0">
                          <a:effectLst/>
                        </a:rPr>
                        <a:t>Cracking of backsheet and delamination</a:t>
                      </a:r>
                      <a:endParaRPr lang="en-US" sz="20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40291" marR="140291" marT="19485" marB="0"/>
                </a:tc>
                <a:tc>
                  <a:txBody>
                    <a:bodyPr/>
                    <a:lstStyle/>
                    <a:p>
                      <a:r>
                        <a:rPr lang="en-US" sz="2000" kern="1200" dirty="0">
                          <a:effectLst/>
                        </a:rPr>
                        <a:t>Heat, sunlight, voltage, mechanical stress, and humidity</a:t>
                      </a:r>
                      <a:endParaRPr lang="en-US" sz="2000" b="0" kern="1200" dirty="0">
                        <a:solidFill>
                          <a:schemeClr val="tx1"/>
                        </a:solidFill>
                        <a:effectLst/>
                        <a:latin typeface="+mn-lt"/>
                        <a:ea typeface="+mn-ea"/>
                        <a:cs typeface="+mn-cs"/>
                      </a:endParaRPr>
                    </a:p>
                  </a:txBody>
                  <a:tcPr/>
                </a:tc>
                <a:extLst>
                  <a:ext uri="{0D108BD9-81ED-4DB2-BD59-A6C34878D82A}">
                    <a16:rowId xmlns:a16="http://schemas.microsoft.com/office/drawing/2014/main" val="3153904187"/>
                  </a:ext>
                </a:extLst>
              </a:tr>
              <a:tr h="664069">
                <a:tc>
                  <a:txBody>
                    <a:bodyPr/>
                    <a:lstStyle/>
                    <a:p>
                      <a:pPr marL="0" marR="0">
                        <a:spcBef>
                          <a:spcPts val="0"/>
                        </a:spcBef>
                        <a:spcAft>
                          <a:spcPts val="0"/>
                        </a:spcAft>
                      </a:pPr>
                      <a:r>
                        <a:rPr lang="en-US" sz="2000" dirty="0">
                          <a:effectLst/>
                        </a:rPr>
                        <a:t>Light-induced degradation</a:t>
                      </a:r>
                      <a:endParaRPr lang="en-US" sz="20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27108" marR="127108" marT="63555" marB="63555"/>
                </a:tc>
                <a:tc>
                  <a:txBody>
                    <a:bodyPr/>
                    <a:lstStyle/>
                    <a:p>
                      <a:pPr marL="0" marR="0">
                        <a:spcBef>
                          <a:spcPts val="0"/>
                        </a:spcBef>
                        <a:spcAft>
                          <a:spcPts val="0"/>
                        </a:spcAft>
                      </a:pPr>
                      <a:r>
                        <a:rPr lang="en-US" sz="2000" kern="1200" dirty="0">
                          <a:effectLst/>
                        </a:rPr>
                        <a:t>Sunlight and temperature</a:t>
                      </a:r>
                      <a:endParaRPr lang="en-US" sz="2000" b="0" kern="1200" dirty="0">
                        <a:solidFill>
                          <a:schemeClr val="tx1"/>
                        </a:solidFill>
                        <a:effectLst/>
                        <a:latin typeface="+mn-lt"/>
                        <a:ea typeface="+mn-ea"/>
                        <a:cs typeface="+mn-cs"/>
                      </a:endParaRPr>
                    </a:p>
                  </a:txBody>
                  <a:tcPr marL="127108" marR="127108" marT="63555" marB="63555"/>
                </a:tc>
                <a:extLst>
                  <a:ext uri="{0D108BD9-81ED-4DB2-BD59-A6C34878D82A}">
                    <a16:rowId xmlns:a16="http://schemas.microsoft.com/office/drawing/2014/main" val="988925841"/>
                  </a:ext>
                </a:extLst>
              </a:tr>
            </a:tbl>
          </a:graphicData>
        </a:graphic>
      </p:graphicFrame>
      <p:sp>
        <p:nvSpPr>
          <p:cNvPr id="8" name="Title 1">
            <a:extLst>
              <a:ext uri="{FF2B5EF4-FFF2-40B4-BE49-F238E27FC236}">
                <a16:creationId xmlns:a16="http://schemas.microsoft.com/office/drawing/2014/main" id="{2D634A27-B861-4A43-84C4-8A18233035F6}"/>
              </a:ext>
            </a:extLst>
          </p:cNvPr>
          <p:cNvSpPr txBox="1">
            <a:spLocks/>
          </p:cNvSpPr>
          <p:nvPr/>
        </p:nvSpPr>
        <p:spPr>
          <a:xfrm>
            <a:off x="0" y="1"/>
            <a:ext cx="12192000" cy="669401"/>
          </a:xfrm>
          <a:prstGeom prst="rect">
            <a:avLst/>
          </a:prstGeom>
          <a:solidFill>
            <a:schemeClr val="accent1"/>
          </a:solidFill>
        </p:spPr>
        <p:txBody>
          <a:bodyPr vert="horz" lIns="121920" tIns="60960" rIns="121920" bIns="60960" rtlCol="0" anchor="ctr">
            <a:normAutofit/>
          </a:bodyPr>
          <a:lstStyle>
            <a:lvl1pPr marL="0" algn="ctr" defTabSz="457200" rtl="0" eaLnBrk="1" latinLnBrk="0" hangingPunct="1">
              <a:lnSpc>
                <a:spcPts val="2800"/>
              </a:lnSpc>
              <a:spcBef>
                <a:spcPct val="0"/>
              </a:spcBef>
              <a:buNone/>
              <a:defRPr sz="3000" kern="1200" spc="0">
                <a:solidFill>
                  <a:schemeClr val="bg1"/>
                </a:solidFill>
                <a:latin typeface="+mj-lt"/>
                <a:ea typeface="+mj-ea"/>
                <a:cs typeface="+mj-cs"/>
              </a:defRPr>
            </a:lvl1pPr>
          </a:lstStyle>
          <a:p>
            <a:pPr defTabSz="609585">
              <a:lnSpc>
                <a:spcPts val="3733"/>
              </a:lnSpc>
            </a:pPr>
            <a:r>
              <a:rPr lang="en-US" sz="3600" dirty="0">
                <a:solidFill>
                  <a:srgbClr val="FFFFFF"/>
                </a:solidFill>
                <a:latin typeface="Calibri"/>
              </a:rPr>
              <a:t>Modes, stress factors, and results</a:t>
            </a:r>
          </a:p>
        </p:txBody>
      </p:sp>
      <p:sp>
        <p:nvSpPr>
          <p:cNvPr id="14" name="Slide Number Placeholder 13">
            <a:extLst>
              <a:ext uri="{FF2B5EF4-FFF2-40B4-BE49-F238E27FC236}">
                <a16:creationId xmlns:a16="http://schemas.microsoft.com/office/drawing/2014/main" id="{1E496A8C-D2A1-834B-A371-106A23F277A2}"/>
              </a:ext>
            </a:extLst>
          </p:cNvPr>
          <p:cNvSpPr>
            <a:spLocks noGrp="1"/>
          </p:cNvSpPr>
          <p:nvPr>
            <p:ph type="sldNum" sz="quarter" idx="12"/>
          </p:nvPr>
        </p:nvSpPr>
        <p:spPr>
          <a:xfrm>
            <a:off x="11349319" y="6488669"/>
            <a:ext cx="457199" cy="385497"/>
          </a:xfrm>
        </p:spPr>
        <p:txBody>
          <a:bodyPr/>
          <a:lstStyle/>
          <a:p>
            <a:pPr defTabSz="609585"/>
            <a:r>
              <a:rPr lang="en-US" dirty="0">
                <a:solidFill>
                  <a:srgbClr val="333333"/>
                </a:solidFill>
                <a:latin typeface="Calibri"/>
              </a:rPr>
              <a:t>11</a:t>
            </a:r>
          </a:p>
        </p:txBody>
      </p:sp>
    </p:spTree>
    <p:extLst>
      <p:ext uri="{BB962C8B-B14F-4D97-AF65-F5344CB8AC3E}">
        <p14:creationId xmlns:p14="http://schemas.microsoft.com/office/powerpoint/2010/main" val="344285945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9161520-CB92-6543-B54B-2C8C20B7BD8C}"/>
              </a:ext>
            </a:extLst>
          </p:cNvPr>
          <p:cNvSpPr>
            <a:spLocks noGrp="1"/>
          </p:cNvSpPr>
          <p:nvPr>
            <p:ph type="title"/>
          </p:nvPr>
        </p:nvSpPr>
        <p:spPr>
          <a:xfrm>
            <a:off x="1596189" y="-16123000"/>
            <a:ext cx="5815635" cy="212681"/>
          </a:xfrm>
        </p:spPr>
        <p:txBody>
          <a:bodyPr>
            <a:noAutofit/>
          </a:bodyPr>
          <a:lstStyle/>
          <a:p>
            <a:endParaRPr lang="en-US" sz="1600"/>
          </a:p>
        </p:txBody>
      </p:sp>
      <p:cxnSp>
        <p:nvCxnSpPr>
          <p:cNvPr id="4" name="Straight Arrow Connector 3">
            <a:extLst>
              <a:ext uri="{FF2B5EF4-FFF2-40B4-BE49-F238E27FC236}">
                <a16:creationId xmlns:a16="http://schemas.microsoft.com/office/drawing/2014/main" id="{05DD83F9-D08B-4C4F-B813-2D54EFACA7F5}"/>
              </a:ext>
            </a:extLst>
          </p:cNvPr>
          <p:cNvCxnSpPr/>
          <p:nvPr/>
        </p:nvCxnSpPr>
        <p:spPr>
          <a:xfrm>
            <a:off x="8104414" y="2743199"/>
            <a:ext cx="609281"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DE05826D-054F-5C45-A46A-C8FBCC80E186}"/>
              </a:ext>
            </a:extLst>
          </p:cNvPr>
          <p:cNvPicPr/>
          <p:nvPr/>
        </p:nvPicPr>
        <p:blipFill rotWithShape="1">
          <a:blip r:embed="rId2" cstate="hqprint">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a:ext>
            </a:extLst>
          </a:blip>
          <a:srcRect/>
          <a:stretch/>
        </p:blipFill>
        <p:spPr bwMode="auto">
          <a:xfrm>
            <a:off x="8713695" y="1208425"/>
            <a:ext cx="2586355" cy="1875435"/>
          </a:xfrm>
          <a:prstGeom prst="rect">
            <a:avLst/>
          </a:prstGeom>
          <a:noFill/>
        </p:spPr>
      </p:pic>
      <p:sp>
        <p:nvSpPr>
          <p:cNvPr id="2" name="TextBox 1">
            <a:extLst>
              <a:ext uri="{FF2B5EF4-FFF2-40B4-BE49-F238E27FC236}">
                <a16:creationId xmlns:a16="http://schemas.microsoft.com/office/drawing/2014/main" id="{DF56C918-45FE-6F42-AFCD-0F72DAF0AD00}"/>
              </a:ext>
            </a:extLst>
          </p:cNvPr>
          <p:cNvSpPr txBox="1"/>
          <p:nvPr/>
        </p:nvSpPr>
        <p:spPr>
          <a:xfrm>
            <a:off x="9427258" y="3023809"/>
            <a:ext cx="1159228" cy="369332"/>
          </a:xfrm>
          <a:prstGeom prst="rect">
            <a:avLst/>
          </a:prstGeom>
          <a:noFill/>
        </p:spPr>
        <p:txBody>
          <a:bodyPr wrap="none" rtlCol="0">
            <a:spAutoFit/>
          </a:bodyPr>
          <a:lstStyle/>
          <a:p>
            <a:pPr defTabSz="609585"/>
            <a:r>
              <a:rPr lang="en-US" dirty="0">
                <a:solidFill>
                  <a:srgbClr val="333333"/>
                </a:solidFill>
                <a:latin typeface="Calibri"/>
              </a:rPr>
              <a:t>Polyamide</a:t>
            </a:r>
          </a:p>
        </p:txBody>
      </p:sp>
      <p:pic>
        <p:nvPicPr>
          <p:cNvPr id="8" name="Picture 7">
            <a:extLst>
              <a:ext uri="{FF2B5EF4-FFF2-40B4-BE49-F238E27FC236}">
                <a16:creationId xmlns:a16="http://schemas.microsoft.com/office/drawing/2014/main" id="{941562B0-F7E2-BC45-A5A5-944AD1F413DD}"/>
              </a:ext>
            </a:extLst>
          </p:cNvPr>
          <p:cNvPicPr/>
          <p:nvPr/>
        </p:nvPicPr>
        <p:blipFill rotWithShape="1">
          <a:blip r:embed="rId4" cstate="hqprint">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a:ext>
            </a:extLst>
          </a:blip>
          <a:srcRect/>
          <a:stretch/>
        </p:blipFill>
        <p:spPr bwMode="auto">
          <a:xfrm>
            <a:off x="8713693" y="3429000"/>
            <a:ext cx="2586355" cy="1881475"/>
          </a:xfrm>
          <a:prstGeom prst="rect">
            <a:avLst/>
          </a:prstGeom>
          <a:noFill/>
        </p:spPr>
      </p:pic>
      <p:sp>
        <p:nvSpPr>
          <p:cNvPr id="9" name="TextBox 8">
            <a:extLst>
              <a:ext uri="{FF2B5EF4-FFF2-40B4-BE49-F238E27FC236}">
                <a16:creationId xmlns:a16="http://schemas.microsoft.com/office/drawing/2014/main" id="{83F89D8A-3DB5-7E4A-AC70-82BEE0634442}"/>
              </a:ext>
            </a:extLst>
          </p:cNvPr>
          <p:cNvSpPr txBox="1"/>
          <p:nvPr/>
        </p:nvSpPr>
        <p:spPr>
          <a:xfrm>
            <a:off x="9665847" y="5280244"/>
            <a:ext cx="682046" cy="369332"/>
          </a:xfrm>
          <a:prstGeom prst="rect">
            <a:avLst/>
          </a:prstGeom>
          <a:noFill/>
        </p:spPr>
        <p:txBody>
          <a:bodyPr wrap="none" rtlCol="0">
            <a:spAutoFit/>
          </a:bodyPr>
          <a:lstStyle/>
          <a:p>
            <a:pPr defTabSz="609585"/>
            <a:r>
              <a:rPr lang="en-US" dirty="0">
                <a:solidFill>
                  <a:srgbClr val="333333"/>
                </a:solidFill>
                <a:latin typeface="Calibri"/>
              </a:rPr>
              <a:t>PVDF</a:t>
            </a:r>
          </a:p>
        </p:txBody>
      </p:sp>
      <p:graphicFrame>
        <p:nvGraphicFramePr>
          <p:cNvPr id="11" name="Table 10">
            <a:extLst>
              <a:ext uri="{FF2B5EF4-FFF2-40B4-BE49-F238E27FC236}">
                <a16:creationId xmlns:a16="http://schemas.microsoft.com/office/drawing/2014/main" id="{C011DB2E-0AFB-6548-93B0-ABD48A7E1DCA}"/>
              </a:ext>
            </a:extLst>
          </p:cNvPr>
          <p:cNvGraphicFramePr>
            <a:graphicFrameLocks noGrp="1"/>
          </p:cNvGraphicFramePr>
          <p:nvPr/>
        </p:nvGraphicFramePr>
        <p:xfrm>
          <a:off x="520426" y="811211"/>
          <a:ext cx="7583990" cy="5722900"/>
        </p:xfrm>
        <a:graphic>
          <a:graphicData uri="http://schemas.openxmlformats.org/drawingml/2006/table">
            <a:tbl>
              <a:tblPr firstRow="1" firstCol="1" bandRow="1">
                <a:tableStyleId>{D7AC3CCA-C797-4891-BE02-D94E43425B78}</a:tableStyleId>
              </a:tblPr>
              <a:tblGrid>
                <a:gridCol w="3791995">
                  <a:extLst>
                    <a:ext uri="{9D8B030D-6E8A-4147-A177-3AD203B41FA5}">
                      <a16:colId xmlns:a16="http://schemas.microsoft.com/office/drawing/2014/main" val="2766205667"/>
                    </a:ext>
                  </a:extLst>
                </a:gridCol>
                <a:gridCol w="3791995">
                  <a:extLst>
                    <a:ext uri="{9D8B030D-6E8A-4147-A177-3AD203B41FA5}">
                      <a16:colId xmlns:a16="http://schemas.microsoft.com/office/drawing/2014/main" val="1306053308"/>
                    </a:ext>
                  </a:extLst>
                </a:gridCol>
              </a:tblGrid>
              <a:tr h="385245">
                <a:tc>
                  <a:txBody>
                    <a:bodyPr/>
                    <a:lstStyle/>
                    <a:p>
                      <a:pPr marL="0" marR="0" algn="ctr">
                        <a:spcBef>
                          <a:spcPts val="0"/>
                        </a:spcBef>
                        <a:spcAft>
                          <a:spcPts val="0"/>
                        </a:spcAft>
                      </a:pPr>
                      <a:r>
                        <a:rPr lang="en-US" sz="2400" kern="1200" dirty="0">
                          <a:effectLst/>
                        </a:rPr>
                        <a:t>Mode</a:t>
                      </a:r>
                      <a:endParaRPr lang="en-US" sz="2400" b="1" kern="1200" dirty="0">
                        <a:solidFill>
                          <a:schemeClr val="tx1"/>
                        </a:solidFill>
                        <a:effectLst/>
                        <a:latin typeface="+mn-lt"/>
                        <a:ea typeface="+mn-ea"/>
                        <a:cs typeface="+mn-cs"/>
                      </a:endParaRPr>
                    </a:p>
                  </a:txBody>
                  <a:tcPr marL="140291" marR="140291" marT="19485" marB="0"/>
                </a:tc>
                <a:tc>
                  <a:txBody>
                    <a:bodyPr/>
                    <a:lstStyle/>
                    <a:p>
                      <a:pPr marL="0" marR="0" algn="ctr">
                        <a:spcBef>
                          <a:spcPts val="0"/>
                        </a:spcBef>
                        <a:spcAft>
                          <a:spcPts val="0"/>
                        </a:spcAft>
                      </a:pPr>
                      <a:r>
                        <a:rPr lang="en-US" sz="2400" kern="1200" dirty="0">
                          <a:effectLst/>
                        </a:rPr>
                        <a:t>Stress factors</a:t>
                      </a:r>
                      <a:endParaRPr lang="en-US" sz="2400" b="1" kern="1200" dirty="0">
                        <a:solidFill>
                          <a:schemeClr val="tx1"/>
                        </a:solidFill>
                        <a:effectLst/>
                        <a:latin typeface="+mn-lt"/>
                        <a:ea typeface="+mn-ea"/>
                        <a:cs typeface="+mn-cs"/>
                      </a:endParaRPr>
                    </a:p>
                  </a:txBody>
                  <a:tcPr marL="140291" marR="140291" marT="19485" marB="0"/>
                </a:tc>
                <a:extLst>
                  <a:ext uri="{0D108BD9-81ED-4DB2-BD59-A6C34878D82A}">
                    <a16:rowId xmlns:a16="http://schemas.microsoft.com/office/drawing/2014/main" val="2934934942"/>
                  </a:ext>
                </a:extLst>
              </a:tr>
              <a:tr h="1314283">
                <a:tc>
                  <a:txBody>
                    <a:bodyPr/>
                    <a:lstStyle/>
                    <a:p>
                      <a:pPr marL="0" marR="0">
                        <a:spcBef>
                          <a:spcPts val="0"/>
                        </a:spcBef>
                        <a:spcAft>
                          <a:spcPts val="0"/>
                        </a:spcAft>
                      </a:pPr>
                      <a:r>
                        <a:rPr lang="en-US" sz="2000" dirty="0">
                          <a:effectLst/>
                        </a:rPr>
                        <a:t>Solder bond failure leading to open circuit (</a:t>
                      </a:r>
                      <a:r>
                        <a:rPr lang="en-US" sz="2000" dirty="0">
                          <a:effectLst/>
                          <a:sym typeface="Wingdings" pitchFamily="2" charset="2"/>
                        </a:rPr>
                        <a:t></a:t>
                      </a:r>
                      <a:r>
                        <a:rPr lang="en-US" sz="2000" dirty="0">
                          <a:effectLst/>
                        </a:rPr>
                        <a:t> hot spots)</a:t>
                      </a:r>
                      <a:endParaRPr lang="en-US" sz="20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40291" marR="140291" marT="19485" marB="0"/>
                </a:tc>
                <a:tc>
                  <a:txBody>
                    <a:bodyPr/>
                    <a:lstStyle/>
                    <a:p>
                      <a:pPr marL="0" marR="0">
                        <a:spcBef>
                          <a:spcPts val="0"/>
                        </a:spcBef>
                        <a:spcAft>
                          <a:spcPts val="0"/>
                        </a:spcAft>
                      </a:pPr>
                      <a:r>
                        <a:rPr lang="en-US" sz="2000" kern="1200" dirty="0">
                          <a:effectLst/>
                        </a:rPr>
                        <a:t>Mechanical and thermomechanical stress on conductors. Current leading to joule heating in the conductors</a:t>
                      </a:r>
                      <a:endParaRPr lang="en-US" sz="2000" b="0" kern="1200" dirty="0">
                        <a:solidFill>
                          <a:schemeClr val="tx1"/>
                        </a:solidFill>
                        <a:effectLst/>
                        <a:latin typeface="+mn-lt"/>
                        <a:ea typeface="+mn-ea"/>
                        <a:cs typeface="+mn-cs"/>
                      </a:endParaRPr>
                    </a:p>
                  </a:txBody>
                  <a:tcPr marL="140291" marR="140291" marT="19485" marB="0"/>
                </a:tc>
                <a:extLst>
                  <a:ext uri="{0D108BD9-81ED-4DB2-BD59-A6C34878D82A}">
                    <a16:rowId xmlns:a16="http://schemas.microsoft.com/office/drawing/2014/main" val="3018759436"/>
                  </a:ext>
                </a:extLst>
              </a:tr>
              <a:tr h="629085">
                <a:tc>
                  <a:txBody>
                    <a:bodyPr/>
                    <a:lstStyle/>
                    <a:p>
                      <a:pPr marL="0" marR="0">
                        <a:spcBef>
                          <a:spcPts val="0"/>
                        </a:spcBef>
                        <a:spcAft>
                          <a:spcPts val="0"/>
                        </a:spcAft>
                      </a:pPr>
                      <a:r>
                        <a:rPr lang="en-US" sz="2000" dirty="0">
                          <a:effectLst/>
                        </a:rPr>
                        <a:t>Corrosion, cell-front delamination</a:t>
                      </a:r>
                      <a:endParaRPr lang="en-US" sz="20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40291" marR="140291" marT="19485" marB="0"/>
                </a:tc>
                <a:tc>
                  <a:txBody>
                    <a:bodyPr/>
                    <a:lstStyle/>
                    <a:p>
                      <a:pPr marL="0" marR="0">
                        <a:spcBef>
                          <a:spcPts val="0"/>
                        </a:spcBef>
                        <a:spcAft>
                          <a:spcPts val="0"/>
                        </a:spcAft>
                      </a:pPr>
                      <a:r>
                        <a:rPr lang="en-US" sz="2000" kern="1200" dirty="0">
                          <a:effectLst/>
                        </a:rPr>
                        <a:t>Heat, sunlight, voltage and moisture</a:t>
                      </a:r>
                      <a:endParaRPr lang="en-US" sz="2000" b="0" kern="1200" dirty="0">
                        <a:solidFill>
                          <a:schemeClr val="tx1"/>
                        </a:solidFill>
                        <a:effectLst/>
                        <a:latin typeface="+mn-lt"/>
                        <a:ea typeface="+mn-ea"/>
                        <a:cs typeface="+mn-cs"/>
                      </a:endParaRPr>
                    </a:p>
                  </a:txBody>
                  <a:tcPr marL="140291" marR="140291" marT="19485" marB="0" anchor="ctr"/>
                </a:tc>
                <a:extLst>
                  <a:ext uri="{0D108BD9-81ED-4DB2-BD59-A6C34878D82A}">
                    <a16:rowId xmlns:a16="http://schemas.microsoft.com/office/drawing/2014/main" val="1262729378"/>
                  </a:ext>
                </a:extLst>
              </a:tr>
              <a:tr h="664069">
                <a:tc>
                  <a:txBody>
                    <a:bodyPr/>
                    <a:lstStyle/>
                    <a:p>
                      <a:pPr marL="0" marR="0">
                        <a:spcBef>
                          <a:spcPts val="0"/>
                        </a:spcBef>
                        <a:spcAft>
                          <a:spcPts val="0"/>
                        </a:spcAft>
                      </a:pPr>
                      <a:r>
                        <a:rPr lang="en-US" sz="2000" dirty="0">
                          <a:effectLst/>
                        </a:rPr>
                        <a:t>Potential-induced degradation</a:t>
                      </a:r>
                      <a:endParaRPr lang="en-US" sz="20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40291" marR="140291" marT="19485" marB="0"/>
                </a:tc>
                <a:tc>
                  <a:txBody>
                    <a:bodyPr/>
                    <a:lstStyle/>
                    <a:p>
                      <a:pPr marL="0" marR="0">
                        <a:spcBef>
                          <a:spcPts val="0"/>
                        </a:spcBef>
                        <a:spcAft>
                          <a:spcPts val="0"/>
                        </a:spcAft>
                      </a:pPr>
                      <a:r>
                        <a:rPr lang="en-US" sz="2000" kern="1200">
                          <a:effectLst/>
                        </a:rPr>
                        <a:t>Heat, sunlight, voltage, mechanical stress, and humidity</a:t>
                      </a:r>
                      <a:endParaRPr lang="en-US" sz="2000" b="0" kern="1200">
                        <a:solidFill>
                          <a:schemeClr val="tx1"/>
                        </a:solidFill>
                        <a:effectLst/>
                        <a:latin typeface="+mn-lt"/>
                        <a:ea typeface="+mn-ea"/>
                        <a:cs typeface="+mn-cs"/>
                      </a:endParaRPr>
                    </a:p>
                  </a:txBody>
                  <a:tcPr marL="140291" marR="140291" marT="19485" marB="0"/>
                </a:tc>
                <a:extLst>
                  <a:ext uri="{0D108BD9-81ED-4DB2-BD59-A6C34878D82A}">
                    <a16:rowId xmlns:a16="http://schemas.microsoft.com/office/drawing/2014/main" val="2382905395"/>
                  </a:ext>
                </a:extLst>
              </a:tr>
              <a:tr h="664069">
                <a:tc>
                  <a:txBody>
                    <a:bodyPr/>
                    <a:lstStyle/>
                    <a:p>
                      <a:pPr marL="0" marR="0">
                        <a:spcBef>
                          <a:spcPts val="0"/>
                        </a:spcBef>
                        <a:spcAft>
                          <a:spcPts val="0"/>
                        </a:spcAft>
                      </a:pPr>
                      <a:r>
                        <a:rPr lang="en-US" sz="2000" dirty="0">
                          <a:effectLst/>
                        </a:rPr>
                        <a:t>Cell and glass cracks</a:t>
                      </a:r>
                      <a:endParaRPr lang="en-US" sz="20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40291" marR="140291" marT="19485" marB="0"/>
                </a:tc>
                <a:tc>
                  <a:txBody>
                    <a:bodyPr/>
                    <a:lstStyle/>
                    <a:p>
                      <a:pPr marL="0" marR="0">
                        <a:spcBef>
                          <a:spcPts val="0"/>
                        </a:spcBef>
                        <a:spcAft>
                          <a:spcPts val="0"/>
                        </a:spcAft>
                      </a:pPr>
                      <a:r>
                        <a:rPr lang="en-US" sz="2000" kern="1200" dirty="0">
                          <a:effectLst/>
                        </a:rPr>
                        <a:t>Heat, humidity, light, system voltage bias, mechanical stress</a:t>
                      </a:r>
                      <a:endParaRPr lang="en-US" sz="2000" b="0" kern="1200" dirty="0">
                        <a:solidFill>
                          <a:schemeClr val="tx1"/>
                        </a:solidFill>
                        <a:effectLst/>
                        <a:latin typeface="+mn-lt"/>
                        <a:ea typeface="+mn-ea"/>
                        <a:cs typeface="+mn-cs"/>
                      </a:endParaRPr>
                    </a:p>
                  </a:txBody>
                  <a:tcPr marL="140291" marR="140291" marT="19485" marB="0"/>
                </a:tc>
                <a:extLst>
                  <a:ext uri="{0D108BD9-81ED-4DB2-BD59-A6C34878D82A}">
                    <a16:rowId xmlns:a16="http://schemas.microsoft.com/office/drawing/2014/main" val="559774965"/>
                  </a:ext>
                </a:extLst>
              </a:tr>
              <a:tr h="701040">
                <a:tc>
                  <a:txBody>
                    <a:bodyPr/>
                    <a:lstStyle/>
                    <a:p>
                      <a:pPr marL="0" marR="0">
                        <a:spcBef>
                          <a:spcPts val="0"/>
                        </a:spcBef>
                        <a:spcAft>
                          <a:spcPts val="0"/>
                        </a:spcAft>
                      </a:pPr>
                      <a:r>
                        <a:rPr lang="en-US" sz="2000" dirty="0">
                          <a:effectLst/>
                        </a:rPr>
                        <a:t>Yellowing &amp; module packaging optical losses</a:t>
                      </a:r>
                      <a:endParaRPr lang="en-US" sz="20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40291" marR="140291" marT="19485" marB="0"/>
                </a:tc>
                <a:tc>
                  <a:txBody>
                    <a:bodyPr/>
                    <a:lstStyle/>
                    <a:p>
                      <a:r>
                        <a:rPr lang="en-US" sz="2000" kern="1200" dirty="0">
                          <a:effectLst/>
                        </a:rPr>
                        <a:t>Heat, sunlight, voltage and moisture</a:t>
                      </a:r>
                      <a:endParaRPr lang="en-US" sz="2000" b="0" kern="1200" dirty="0">
                        <a:solidFill>
                          <a:schemeClr val="tx1"/>
                        </a:solidFill>
                        <a:effectLst/>
                        <a:latin typeface="+mn-lt"/>
                        <a:ea typeface="+mn-ea"/>
                        <a:cs typeface="+mn-cs"/>
                      </a:endParaRPr>
                    </a:p>
                  </a:txBody>
                  <a:tcPr/>
                </a:tc>
                <a:extLst>
                  <a:ext uri="{0D108BD9-81ED-4DB2-BD59-A6C34878D82A}">
                    <a16:rowId xmlns:a16="http://schemas.microsoft.com/office/drawing/2014/main" val="963758910"/>
                  </a:ext>
                </a:extLst>
              </a:tr>
              <a:tr h="701040">
                <a:tc>
                  <a:txBody>
                    <a:bodyPr/>
                    <a:lstStyle/>
                    <a:p>
                      <a:pPr marL="0" marR="0">
                        <a:spcBef>
                          <a:spcPts val="0"/>
                        </a:spcBef>
                        <a:spcAft>
                          <a:spcPts val="0"/>
                        </a:spcAft>
                      </a:pPr>
                      <a:r>
                        <a:rPr lang="en-US" sz="2000" dirty="0">
                          <a:effectLst/>
                        </a:rPr>
                        <a:t>Cracking of backsheet and delamination</a:t>
                      </a:r>
                      <a:endParaRPr lang="en-US" sz="20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40291" marR="140291" marT="19485" marB="0"/>
                </a:tc>
                <a:tc>
                  <a:txBody>
                    <a:bodyPr/>
                    <a:lstStyle/>
                    <a:p>
                      <a:r>
                        <a:rPr lang="en-US" sz="2000" kern="1200" dirty="0">
                          <a:effectLst/>
                        </a:rPr>
                        <a:t>Heat, sunlight, voltage, mechanical stress, and humidity</a:t>
                      </a:r>
                      <a:endParaRPr lang="en-US" sz="2000" b="0" kern="1200" dirty="0">
                        <a:solidFill>
                          <a:schemeClr val="tx1"/>
                        </a:solidFill>
                        <a:effectLst/>
                        <a:latin typeface="+mn-lt"/>
                        <a:ea typeface="+mn-ea"/>
                        <a:cs typeface="+mn-cs"/>
                      </a:endParaRPr>
                    </a:p>
                  </a:txBody>
                  <a:tcPr/>
                </a:tc>
                <a:extLst>
                  <a:ext uri="{0D108BD9-81ED-4DB2-BD59-A6C34878D82A}">
                    <a16:rowId xmlns:a16="http://schemas.microsoft.com/office/drawing/2014/main" val="3153904187"/>
                  </a:ext>
                </a:extLst>
              </a:tr>
              <a:tr h="664069">
                <a:tc>
                  <a:txBody>
                    <a:bodyPr/>
                    <a:lstStyle/>
                    <a:p>
                      <a:pPr marL="0" marR="0">
                        <a:spcBef>
                          <a:spcPts val="0"/>
                        </a:spcBef>
                        <a:spcAft>
                          <a:spcPts val="0"/>
                        </a:spcAft>
                      </a:pPr>
                      <a:r>
                        <a:rPr lang="en-US" sz="2000" dirty="0">
                          <a:effectLst/>
                        </a:rPr>
                        <a:t>Light-induced degradation</a:t>
                      </a:r>
                      <a:endParaRPr lang="en-US" sz="20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27108" marR="127108" marT="63555" marB="63555"/>
                </a:tc>
                <a:tc>
                  <a:txBody>
                    <a:bodyPr/>
                    <a:lstStyle/>
                    <a:p>
                      <a:pPr marL="0" marR="0">
                        <a:spcBef>
                          <a:spcPts val="0"/>
                        </a:spcBef>
                        <a:spcAft>
                          <a:spcPts val="0"/>
                        </a:spcAft>
                      </a:pPr>
                      <a:r>
                        <a:rPr lang="en-US" sz="2000" kern="1200" dirty="0">
                          <a:effectLst/>
                        </a:rPr>
                        <a:t>Sunlight and temperature</a:t>
                      </a:r>
                      <a:endParaRPr lang="en-US" sz="2000" b="0" kern="1200" dirty="0">
                        <a:solidFill>
                          <a:schemeClr val="tx1"/>
                        </a:solidFill>
                        <a:effectLst/>
                        <a:latin typeface="+mn-lt"/>
                        <a:ea typeface="+mn-ea"/>
                        <a:cs typeface="+mn-cs"/>
                      </a:endParaRPr>
                    </a:p>
                  </a:txBody>
                  <a:tcPr marL="127108" marR="127108" marT="63555" marB="63555"/>
                </a:tc>
                <a:extLst>
                  <a:ext uri="{0D108BD9-81ED-4DB2-BD59-A6C34878D82A}">
                    <a16:rowId xmlns:a16="http://schemas.microsoft.com/office/drawing/2014/main" val="988925841"/>
                  </a:ext>
                </a:extLst>
              </a:tr>
            </a:tbl>
          </a:graphicData>
        </a:graphic>
      </p:graphicFrame>
      <p:sp>
        <p:nvSpPr>
          <p:cNvPr id="5" name="Rectangle 4">
            <a:extLst>
              <a:ext uri="{FF2B5EF4-FFF2-40B4-BE49-F238E27FC236}">
                <a16:creationId xmlns:a16="http://schemas.microsoft.com/office/drawing/2014/main" id="{24E41DEA-EDB2-754A-910D-29825F0D6585}"/>
              </a:ext>
            </a:extLst>
          </p:cNvPr>
          <p:cNvSpPr/>
          <p:nvPr/>
        </p:nvSpPr>
        <p:spPr>
          <a:xfrm>
            <a:off x="8905960" y="5535026"/>
            <a:ext cx="2201821" cy="220573"/>
          </a:xfrm>
          <a:prstGeom prst="rect">
            <a:avLst/>
          </a:prstGeom>
        </p:spPr>
        <p:txBody>
          <a:bodyPr wrap="none">
            <a:spAutoFit/>
          </a:bodyPr>
          <a:lstStyle/>
          <a:p>
            <a:pPr defTabSz="609585">
              <a:lnSpc>
                <a:spcPts val="1000"/>
              </a:lnSpc>
            </a:pPr>
            <a:r>
              <a:rPr lang="en-US" sz="1200" dirty="0">
                <a:solidFill>
                  <a:srgbClr val="000C14"/>
                </a:solidFill>
                <a:latin typeface="Calibri"/>
              </a:rPr>
              <a:t>PVDF = </a:t>
            </a:r>
            <a:r>
              <a:rPr lang="en-US" sz="1200" dirty="0">
                <a:solidFill>
                  <a:srgbClr val="333333"/>
                </a:solidFill>
                <a:latin typeface="Calibri"/>
              </a:rPr>
              <a:t>Polyvinylidene difluoride</a:t>
            </a:r>
            <a:endParaRPr lang="en-US" sz="1200" dirty="0">
              <a:solidFill>
                <a:srgbClr val="000C14"/>
              </a:solidFill>
              <a:latin typeface="Calibri"/>
            </a:endParaRPr>
          </a:p>
        </p:txBody>
      </p:sp>
      <p:sp>
        <p:nvSpPr>
          <p:cNvPr id="13" name="Title 1">
            <a:extLst>
              <a:ext uri="{FF2B5EF4-FFF2-40B4-BE49-F238E27FC236}">
                <a16:creationId xmlns:a16="http://schemas.microsoft.com/office/drawing/2014/main" id="{DBF9A019-315B-CF40-835F-4A0A824C701C}"/>
              </a:ext>
            </a:extLst>
          </p:cNvPr>
          <p:cNvSpPr txBox="1">
            <a:spLocks/>
          </p:cNvSpPr>
          <p:nvPr/>
        </p:nvSpPr>
        <p:spPr>
          <a:xfrm>
            <a:off x="0" y="1"/>
            <a:ext cx="12192000" cy="669401"/>
          </a:xfrm>
          <a:prstGeom prst="rect">
            <a:avLst/>
          </a:prstGeom>
          <a:solidFill>
            <a:schemeClr val="accent1"/>
          </a:solidFill>
        </p:spPr>
        <p:txBody>
          <a:bodyPr vert="horz" lIns="121920" tIns="60960" rIns="121920" bIns="60960" rtlCol="0" anchor="ctr">
            <a:normAutofit/>
          </a:bodyPr>
          <a:lstStyle>
            <a:lvl1pPr marL="0" algn="ctr" defTabSz="457200" rtl="0" eaLnBrk="1" latinLnBrk="0" hangingPunct="1">
              <a:lnSpc>
                <a:spcPts val="2800"/>
              </a:lnSpc>
              <a:spcBef>
                <a:spcPct val="0"/>
              </a:spcBef>
              <a:buNone/>
              <a:defRPr sz="3000" kern="1200" spc="0">
                <a:solidFill>
                  <a:schemeClr val="bg1"/>
                </a:solidFill>
                <a:latin typeface="+mj-lt"/>
                <a:ea typeface="+mj-ea"/>
                <a:cs typeface="+mj-cs"/>
              </a:defRPr>
            </a:lvl1pPr>
          </a:lstStyle>
          <a:p>
            <a:pPr defTabSz="609585">
              <a:lnSpc>
                <a:spcPts val="3733"/>
              </a:lnSpc>
            </a:pPr>
            <a:r>
              <a:rPr lang="en-US" sz="3600" dirty="0">
                <a:solidFill>
                  <a:srgbClr val="FFFFFF"/>
                </a:solidFill>
                <a:latin typeface="Calibri"/>
              </a:rPr>
              <a:t>Modes, stress factors, and results</a:t>
            </a:r>
          </a:p>
        </p:txBody>
      </p:sp>
      <p:sp>
        <p:nvSpPr>
          <p:cNvPr id="17" name="Slide Number Placeholder 16">
            <a:extLst>
              <a:ext uri="{FF2B5EF4-FFF2-40B4-BE49-F238E27FC236}">
                <a16:creationId xmlns:a16="http://schemas.microsoft.com/office/drawing/2014/main" id="{D68BFC8D-C143-554B-AE0A-10A97B1F2BEC}"/>
              </a:ext>
            </a:extLst>
          </p:cNvPr>
          <p:cNvSpPr>
            <a:spLocks noGrp="1"/>
          </p:cNvSpPr>
          <p:nvPr>
            <p:ph type="sldNum" sz="quarter" idx="12"/>
          </p:nvPr>
        </p:nvSpPr>
        <p:spPr/>
        <p:txBody>
          <a:bodyPr/>
          <a:lstStyle/>
          <a:p>
            <a:pPr defTabSz="609585"/>
            <a:r>
              <a:rPr lang="en-US" dirty="0">
                <a:solidFill>
                  <a:srgbClr val="333333"/>
                </a:solidFill>
                <a:latin typeface="Calibri"/>
              </a:rPr>
              <a:t>12</a:t>
            </a:r>
          </a:p>
        </p:txBody>
      </p:sp>
    </p:spTree>
    <p:extLst>
      <p:ext uri="{BB962C8B-B14F-4D97-AF65-F5344CB8AC3E}">
        <p14:creationId xmlns:p14="http://schemas.microsoft.com/office/powerpoint/2010/main" val="396545679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9161520-CB92-6543-B54B-2C8C20B7BD8C}"/>
              </a:ext>
            </a:extLst>
          </p:cNvPr>
          <p:cNvSpPr>
            <a:spLocks noGrp="1"/>
          </p:cNvSpPr>
          <p:nvPr>
            <p:ph type="title"/>
          </p:nvPr>
        </p:nvSpPr>
        <p:spPr>
          <a:xfrm>
            <a:off x="1596189" y="-16123000"/>
            <a:ext cx="5815635" cy="212681"/>
          </a:xfrm>
        </p:spPr>
        <p:txBody>
          <a:bodyPr>
            <a:noAutofit/>
          </a:bodyPr>
          <a:lstStyle/>
          <a:p>
            <a:endParaRPr lang="en-US" sz="1600"/>
          </a:p>
        </p:txBody>
      </p:sp>
      <p:cxnSp>
        <p:nvCxnSpPr>
          <p:cNvPr id="6" name="Straight Arrow Connector 5">
            <a:extLst>
              <a:ext uri="{FF2B5EF4-FFF2-40B4-BE49-F238E27FC236}">
                <a16:creationId xmlns:a16="http://schemas.microsoft.com/office/drawing/2014/main" id="{D3CD28F6-4917-804E-9543-8D886A0E628F}"/>
              </a:ext>
            </a:extLst>
          </p:cNvPr>
          <p:cNvCxnSpPr/>
          <p:nvPr/>
        </p:nvCxnSpPr>
        <p:spPr>
          <a:xfrm>
            <a:off x="8104414" y="3429000"/>
            <a:ext cx="609281"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pic>
        <p:nvPicPr>
          <p:cNvPr id="7" name="Picture 2" descr="/var/folders/cc/p818_rvx2yzc4vbtkl5389b5jks051/T/com.microsoft.Powerpoint/WebArchiveCopyPasteTempFiles/cidimage001.jpg@01D3FC6F.4ADC3030">
            <a:extLst>
              <a:ext uri="{FF2B5EF4-FFF2-40B4-BE49-F238E27FC236}">
                <a16:creationId xmlns:a16="http://schemas.microsoft.com/office/drawing/2014/main" id="{4527A1A8-2554-1646-9417-E7F1A2B533EC}"/>
              </a:ext>
            </a:extLst>
          </p:cNvPr>
          <p:cNvPicPr>
            <a:picLocks noChangeAspect="1" noChangeArrowheads="1"/>
          </p:cNvPicPr>
          <p:nvPr/>
        </p:nvPicPr>
        <p:blipFill rotWithShape="1">
          <a:blip r:embed="rId2" cstate="hqprint">
            <a:extLst>
              <a:ext uri="{28A0092B-C50C-407E-A947-70E740481C1C}">
                <a14:useLocalDpi xmlns:a14="http://schemas.microsoft.com/office/drawing/2010/main"/>
              </a:ext>
            </a:extLst>
          </a:blip>
          <a:srcRect/>
          <a:stretch/>
        </p:blipFill>
        <p:spPr bwMode="auto">
          <a:xfrm rot="5400000">
            <a:off x="9432803" y="3814858"/>
            <a:ext cx="2038896" cy="210629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A close up of a window&#10;&#10;Description automatically generated">
            <a:extLst>
              <a:ext uri="{FF2B5EF4-FFF2-40B4-BE49-F238E27FC236}">
                <a16:creationId xmlns:a16="http://schemas.microsoft.com/office/drawing/2014/main" id="{A5FA353B-7FCA-3D45-B98F-18AC159B9E4A}"/>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9399103" y="1067029"/>
            <a:ext cx="2106296" cy="2134057"/>
          </a:xfrm>
          <a:prstGeom prst="rect">
            <a:avLst/>
          </a:prstGeom>
        </p:spPr>
      </p:pic>
      <p:cxnSp>
        <p:nvCxnSpPr>
          <p:cNvPr id="11" name="Straight Arrow Connector 10">
            <a:extLst>
              <a:ext uri="{FF2B5EF4-FFF2-40B4-BE49-F238E27FC236}">
                <a16:creationId xmlns:a16="http://schemas.microsoft.com/office/drawing/2014/main" id="{61D08D06-2DCB-FD44-80C3-6CDC322CC3BD}"/>
              </a:ext>
            </a:extLst>
          </p:cNvPr>
          <p:cNvCxnSpPr>
            <a:cxnSpLocks/>
          </p:cNvCxnSpPr>
          <p:nvPr/>
        </p:nvCxnSpPr>
        <p:spPr>
          <a:xfrm>
            <a:off x="10452251" y="3201085"/>
            <a:ext cx="0" cy="647472"/>
          </a:xfrm>
          <a:prstGeom prst="straightConnector1">
            <a:avLst/>
          </a:prstGeom>
          <a:ln w="47625">
            <a:solidFill>
              <a:srgbClr val="7030A0"/>
            </a:solidFill>
            <a:tailEnd type="triangle"/>
          </a:ln>
        </p:spPr>
        <p:style>
          <a:lnRef idx="1">
            <a:schemeClr val="accent1"/>
          </a:lnRef>
          <a:fillRef idx="0">
            <a:schemeClr val="accent1"/>
          </a:fillRef>
          <a:effectRef idx="0">
            <a:schemeClr val="accent1"/>
          </a:effectRef>
          <a:fontRef idx="minor">
            <a:schemeClr val="tx1"/>
          </a:fontRef>
        </p:style>
      </p:cxnSp>
      <p:graphicFrame>
        <p:nvGraphicFramePr>
          <p:cNvPr id="9" name="Table 8">
            <a:extLst>
              <a:ext uri="{FF2B5EF4-FFF2-40B4-BE49-F238E27FC236}">
                <a16:creationId xmlns:a16="http://schemas.microsoft.com/office/drawing/2014/main" id="{59631B02-5043-2447-805F-CE99961C830D}"/>
              </a:ext>
            </a:extLst>
          </p:cNvPr>
          <p:cNvGraphicFramePr>
            <a:graphicFrameLocks noGrp="1"/>
          </p:cNvGraphicFramePr>
          <p:nvPr/>
        </p:nvGraphicFramePr>
        <p:xfrm>
          <a:off x="520426" y="811211"/>
          <a:ext cx="7583990" cy="5722900"/>
        </p:xfrm>
        <a:graphic>
          <a:graphicData uri="http://schemas.openxmlformats.org/drawingml/2006/table">
            <a:tbl>
              <a:tblPr firstRow="1" firstCol="1" bandRow="1">
                <a:tableStyleId>{D7AC3CCA-C797-4891-BE02-D94E43425B78}</a:tableStyleId>
              </a:tblPr>
              <a:tblGrid>
                <a:gridCol w="3791995">
                  <a:extLst>
                    <a:ext uri="{9D8B030D-6E8A-4147-A177-3AD203B41FA5}">
                      <a16:colId xmlns:a16="http://schemas.microsoft.com/office/drawing/2014/main" val="2766205667"/>
                    </a:ext>
                  </a:extLst>
                </a:gridCol>
                <a:gridCol w="3791995">
                  <a:extLst>
                    <a:ext uri="{9D8B030D-6E8A-4147-A177-3AD203B41FA5}">
                      <a16:colId xmlns:a16="http://schemas.microsoft.com/office/drawing/2014/main" val="1306053308"/>
                    </a:ext>
                  </a:extLst>
                </a:gridCol>
              </a:tblGrid>
              <a:tr h="385245">
                <a:tc>
                  <a:txBody>
                    <a:bodyPr/>
                    <a:lstStyle/>
                    <a:p>
                      <a:pPr marL="0" marR="0" algn="ctr">
                        <a:spcBef>
                          <a:spcPts val="0"/>
                        </a:spcBef>
                        <a:spcAft>
                          <a:spcPts val="0"/>
                        </a:spcAft>
                      </a:pPr>
                      <a:r>
                        <a:rPr lang="en-US" sz="2400" kern="1200" dirty="0">
                          <a:effectLst/>
                        </a:rPr>
                        <a:t>Mode</a:t>
                      </a:r>
                      <a:endParaRPr lang="en-US" sz="2400" b="1" kern="1200" dirty="0">
                        <a:solidFill>
                          <a:schemeClr val="tx1"/>
                        </a:solidFill>
                        <a:effectLst/>
                        <a:latin typeface="+mn-lt"/>
                        <a:ea typeface="+mn-ea"/>
                        <a:cs typeface="+mn-cs"/>
                      </a:endParaRPr>
                    </a:p>
                  </a:txBody>
                  <a:tcPr marL="140291" marR="140291" marT="19485" marB="0"/>
                </a:tc>
                <a:tc>
                  <a:txBody>
                    <a:bodyPr/>
                    <a:lstStyle/>
                    <a:p>
                      <a:pPr marL="0" marR="0" algn="ctr">
                        <a:spcBef>
                          <a:spcPts val="0"/>
                        </a:spcBef>
                        <a:spcAft>
                          <a:spcPts val="0"/>
                        </a:spcAft>
                      </a:pPr>
                      <a:r>
                        <a:rPr lang="en-US" sz="2400" kern="1200" dirty="0">
                          <a:effectLst/>
                        </a:rPr>
                        <a:t>Stress factors</a:t>
                      </a:r>
                      <a:endParaRPr lang="en-US" sz="2400" b="1" kern="1200" dirty="0">
                        <a:solidFill>
                          <a:schemeClr val="tx1"/>
                        </a:solidFill>
                        <a:effectLst/>
                        <a:latin typeface="+mn-lt"/>
                        <a:ea typeface="+mn-ea"/>
                        <a:cs typeface="+mn-cs"/>
                      </a:endParaRPr>
                    </a:p>
                  </a:txBody>
                  <a:tcPr marL="140291" marR="140291" marT="19485" marB="0"/>
                </a:tc>
                <a:extLst>
                  <a:ext uri="{0D108BD9-81ED-4DB2-BD59-A6C34878D82A}">
                    <a16:rowId xmlns:a16="http://schemas.microsoft.com/office/drawing/2014/main" val="2934934942"/>
                  </a:ext>
                </a:extLst>
              </a:tr>
              <a:tr h="1314283">
                <a:tc>
                  <a:txBody>
                    <a:bodyPr/>
                    <a:lstStyle/>
                    <a:p>
                      <a:pPr marL="0" marR="0">
                        <a:spcBef>
                          <a:spcPts val="0"/>
                        </a:spcBef>
                        <a:spcAft>
                          <a:spcPts val="0"/>
                        </a:spcAft>
                      </a:pPr>
                      <a:r>
                        <a:rPr lang="en-US" sz="2000" dirty="0">
                          <a:effectLst/>
                        </a:rPr>
                        <a:t>Solder bond failure leading to open circuit (</a:t>
                      </a:r>
                      <a:r>
                        <a:rPr lang="en-US" sz="2000" dirty="0">
                          <a:effectLst/>
                          <a:sym typeface="Wingdings" pitchFamily="2" charset="2"/>
                        </a:rPr>
                        <a:t></a:t>
                      </a:r>
                      <a:r>
                        <a:rPr lang="en-US" sz="2000" dirty="0">
                          <a:effectLst/>
                        </a:rPr>
                        <a:t> hot spots)</a:t>
                      </a:r>
                      <a:endParaRPr lang="en-US" sz="20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40291" marR="140291" marT="19485" marB="0"/>
                </a:tc>
                <a:tc>
                  <a:txBody>
                    <a:bodyPr/>
                    <a:lstStyle/>
                    <a:p>
                      <a:pPr marL="0" marR="0">
                        <a:spcBef>
                          <a:spcPts val="0"/>
                        </a:spcBef>
                        <a:spcAft>
                          <a:spcPts val="0"/>
                        </a:spcAft>
                      </a:pPr>
                      <a:r>
                        <a:rPr lang="en-US" sz="2000" kern="1200" dirty="0">
                          <a:effectLst/>
                        </a:rPr>
                        <a:t>Mechanical and thermomechanical stress on conductors. Current leading to joule heating in the conductors</a:t>
                      </a:r>
                      <a:endParaRPr lang="en-US" sz="2000" b="0" kern="1200" dirty="0">
                        <a:solidFill>
                          <a:schemeClr val="tx1"/>
                        </a:solidFill>
                        <a:effectLst/>
                        <a:latin typeface="+mn-lt"/>
                        <a:ea typeface="+mn-ea"/>
                        <a:cs typeface="+mn-cs"/>
                      </a:endParaRPr>
                    </a:p>
                  </a:txBody>
                  <a:tcPr marL="140291" marR="140291" marT="19485" marB="0"/>
                </a:tc>
                <a:extLst>
                  <a:ext uri="{0D108BD9-81ED-4DB2-BD59-A6C34878D82A}">
                    <a16:rowId xmlns:a16="http://schemas.microsoft.com/office/drawing/2014/main" val="3018759436"/>
                  </a:ext>
                </a:extLst>
              </a:tr>
              <a:tr h="629085">
                <a:tc>
                  <a:txBody>
                    <a:bodyPr/>
                    <a:lstStyle/>
                    <a:p>
                      <a:pPr marL="0" marR="0">
                        <a:spcBef>
                          <a:spcPts val="0"/>
                        </a:spcBef>
                        <a:spcAft>
                          <a:spcPts val="0"/>
                        </a:spcAft>
                      </a:pPr>
                      <a:r>
                        <a:rPr lang="en-US" sz="2000" dirty="0">
                          <a:effectLst/>
                        </a:rPr>
                        <a:t>Corrosion, cell-front delamination</a:t>
                      </a:r>
                      <a:endParaRPr lang="en-US" sz="20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40291" marR="140291" marT="19485" marB="0"/>
                </a:tc>
                <a:tc>
                  <a:txBody>
                    <a:bodyPr/>
                    <a:lstStyle/>
                    <a:p>
                      <a:pPr marL="0" marR="0">
                        <a:spcBef>
                          <a:spcPts val="0"/>
                        </a:spcBef>
                        <a:spcAft>
                          <a:spcPts val="0"/>
                        </a:spcAft>
                      </a:pPr>
                      <a:r>
                        <a:rPr lang="en-US" sz="2000" kern="1200" dirty="0">
                          <a:effectLst/>
                        </a:rPr>
                        <a:t>Heat, sunlight, voltage and moisture</a:t>
                      </a:r>
                      <a:endParaRPr lang="en-US" sz="2000" b="0" kern="1200" dirty="0">
                        <a:solidFill>
                          <a:schemeClr val="tx1"/>
                        </a:solidFill>
                        <a:effectLst/>
                        <a:latin typeface="+mn-lt"/>
                        <a:ea typeface="+mn-ea"/>
                        <a:cs typeface="+mn-cs"/>
                      </a:endParaRPr>
                    </a:p>
                  </a:txBody>
                  <a:tcPr marL="140291" marR="140291" marT="19485" marB="0" anchor="ctr"/>
                </a:tc>
                <a:extLst>
                  <a:ext uri="{0D108BD9-81ED-4DB2-BD59-A6C34878D82A}">
                    <a16:rowId xmlns:a16="http://schemas.microsoft.com/office/drawing/2014/main" val="1262729378"/>
                  </a:ext>
                </a:extLst>
              </a:tr>
              <a:tr h="664069">
                <a:tc>
                  <a:txBody>
                    <a:bodyPr/>
                    <a:lstStyle/>
                    <a:p>
                      <a:pPr marL="0" marR="0">
                        <a:spcBef>
                          <a:spcPts val="0"/>
                        </a:spcBef>
                        <a:spcAft>
                          <a:spcPts val="0"/>
                        </a:spcAft>
                      </a:pPr>
                      <a:r>
                        <a:rPr lang="en-US" sz="2000" dirty="0">
                          <a:effectLst/>
                        </a:rPr>
                        <a:t>Potential-induced degradation</a:t>
                      </a:r>
                      <a:endParaRPr lang="en-US" sz="20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40291" marR="140291" marT="19485" marB="0"/>
                </a:tc>
                <a:tc>
                  <a:txBody>
                    <a:bodyPr/>
                    <a:lstStyle/>
                    <a:p>
                      <a:pPr marL="0" marR="0">
                        <a:spcBef>
                          <a:spcPts val="0"/>
                        </a:spcBef>
                        <a:spcAft>
                          <a:spcPts val="0"/>
                        </a:spcAft>
                      </a:pPr>
                      <a:r>
                        <a:rPr lang="en-US" sz="2000" kern="1200">
                          <a:effectLst/>
                        </a:rPr>
                        <a:t>Heat, sunlight, voltage, mechanical stress, and humidity</a:t>
                      </a:r>
                      <a:endParaRPr lang="en-US" sz="2000" b="0" kern="1200">
                        <a:solidFill>
                          <a:schemeClr val="tx1"/>
                        </a:solidFill>
                        <a:effectLst/>
                        <a:latin typeface="+mn-lt"/>
                        <a:ea typeface="+mn-ea"/>
                        <a:cs typeface="+mn-cs"/>
                      </a:endParaRPr>
                    </a:p>
                  </a:txBody>
                  <a:tcPr marL="140291" marR="140291" marT="19485" marB="0"/>
                </a:tc>
                <a:extLst>
                  <a:ext uri="{0D108BD9-81ED-4DB2-BD59-A6C34878D82A}">
                    <a16:rowId xmlns:a16="http://schemas.microsoft.com/office/drawing/2014/main" val="2382905395"/>
                  </a:ext>
                </a:extLst>
              </a:tr>
              <a:tr h="664069">
                <a:tc>
                  <a:txBody>
                    <a:bodyPr/>
                    <a:lstStyle/>
                    <a:p>
                      <a:pPr marL="0" marR="0">
                        <a:spcBef>
                          <a:spcPts val="0"/>
                        </a:spcBef>
                        <a:spcAft>
                          <a:spcPts val="0"/>
                        </a:spcAft>
                      </a:pPr>
                      <a:r>
                        <a:rPr lang="en-US" sz="2000" dirty="0">
                          <a:effectLst/>
                        </a:rPr>
                        <a:t>Cell and glass cracks</a:t>
                      </a:r>
                      <a:endParaRPr lang="en-US" sz="20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40291" marR="140291" marT="19485" marB="0"/>
                </a:tc>
                <a:tc>
                  <a:txBody>
                    <a:bodyPr/>
                    <a:lstStyle/>
                    <a:p>
                      <a:pPr marL="0" marR="0">
                        <a:spcBef>
                          <a:spcPts val="0"/>
                        </a:spcBef>
                        <a:spcAft>
                          <a:spcPts val="0"/>
                        </a:spcAft>
                      </a:pPr>
                      <a:r>
                        <a:rPr lang="en-US" sz="2000" kern="1200" dirty="0">
                          <a:effectLst/>
                        </a:rPr>
                        <a:t>Heat, humidity, light, system voltage bias, mechanical stress</a:t>
                      </a:r>
                      <a:endParaRPr lang="en-US" sz="2000" b="0" kern="1200" dirty="0">
                        <a:solidFill>
                          <a:schemeClr val="tx1"/>
                        </a:solidFill>
                        <a:effectLst/>
                        <a:latin typeface="+mn-lt"/>
                        <a:ea typeface="+mn-ea"/>
                        <a:cs typeface="+mn-cs"/>
                      </a:endParaRPr>
                    </a:p>
                  </a:txBody>
                  <a:tcPr marL="140291" marR="140291" marT="19485" marB="0"/>
                </a:tc>
                <a:extLst>
                  <a:ext uri="{0D108BD9-81ED-4DB2-BD59-A6C34878D82A}">
                    <a16:rowId xmlns:a16="http://schemas.microsoft.com/office/drawing/2014/main" val="559774965"/>
                  </a:ext>
                </a:extLst>
              </a:tr>
              <a:tr h="701040">
                <a:tc>
                  <a:txBody>
                    <a:bodyPr/>
                    <a:lstStyle/>
                    <a:p>
                      <a:pPr marL="0" marR="0">
                        <a:spcBef>
                          <a:spcPts val="0"/>
                        </a:spcBef>
                        <a:spcAft>
                          <a:spcPts val="0"/>
                        </a:spcAft>
                      </a:pPr>
                      <a:r>
                        <a:rPr lang="en-US" sz="2000" dirty="0">
                          <a:effectLst/>
                        </a:rPr>
                        <a:t>Yellowing &amp; module packaging optical losses</a:t>
                      </a:r>
                      <a:endParaRPr lang="en-US" sz="20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40291" marR="140291" marT="19485" marB="0"/>
                </a:tc>
                <a:tc>
                  <a:txBody>
                    <a:bodyPr/>
                    <a:lstStyle/>
                    <a:p>
                      <a:r>
                        <a:rPr lang="en-US" sz="2000" kern="1200" dirty="0">
                          <a:effectLst/>
                        </a:rPr>
                        <a:t>Heat, sunlight, voltage and moisture</a:t>
                      </a:r>
                      <a:endParaRPr lang="en-US" sz="2000" b="0" kern="1200" dirty="0">
                        <a:solidFill>
                          <a:schemeClr val="tx1"/>
                        </a:solidFill>
                        <a:effectLst/>
                        <a:latin typeface="+mn-lt"/>
                        <a:ea typeface="+mn-ea"/>
                        <a:cs typeface="+mn-cs"/>
                      </a:endParaRPr>
                    </a:p>
                  </a:txBody>
                  <a:tcPr/>
                </a:tc>
                <a:extLst>
                  <a:ext uri="{0D108BD9-81ED-4DB2-BD59-A6C34878D82A}">
                    <a16:rowId xmlns:a16="http://schemas.microsoft.com/office/drawing/2014/main" val="963758910"/>
                  </a:ext>
                </a:extLst>
              </a:tr>
              <a:tr h="701040">
                <a:tc>
                  <a:txBody>
                    <a:bodyPr/>
                    <a:lstStyle/>
                    <a:p>
                      <a:pPr marL="0" marR="0">
                        <a:spcBef>
                          <a:spcPts val="0"/>
                        </a:spcBef>
                        <a:spcAft>
                          <a:spcPts val="0"/>
                        </a:spcAft>
                      </a:pPr>
                      <a:r>
                        <a:rPr lang="en-US" sz="2000" dirty="0">
                          <a:effectLst/>
                        </a:rPr>
                        <a:t>Cracking of backsheet and delamination</a:t>
                      </a:r>
                      <a:endParaRPr lang="en-US" sz="20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40291" marR="140291" marT="19485" marB="0"/>
                </a:tc>
                <a:tc>
                  <a:txBody>
                    <a:bodyPr/>
                    <a:lstStyle/>
                    <a:p>
                      <a:r>
                        <a:rPr lang="en-US" sz="2000" kern="1200" dirty="0">
                          <a:effectLst/>
                        </a:rPr>
                        <a:t>Heat, sunlight, voltage, mechanical stress, and humidity</a:t>
                      </a:r>
                      <a:endParaRPr lang="en-US" sz="2000" b="0" kern="1200" dirty="0">
                        <a:solidFill>
                          <a:schemeClr val="tx1"/>
                        </a:solidFill>
                        <a:effectLst/>
                        <a:latin typeface="+mn-lt"/>
                        <a:ea typeface="+mn-ea"/>
                        <a:cs typeface="+mn-cs"/>
                      </a:endParaRPr>
                    </a:p>
                  </a:txBody>
                  <a:tcPr/>
                </a:tc>
                <a:extLst>
                  <a:ext uri="{0D108BD9-81ED-4DB2-BD59-A6C34878D82A}">
                    <a16:rowId xmlns:a16="http://schemas.microsoft.com/office/drawing/2014/main" val="3153904187"/>
                  </a:ext>
                </a:extLst>
              </a:tr>
              <a:tr h="664069">
                <a:tc>
                  <a:txBody>
                    <a:bodyPr/>
                    <a:lstStyle/>
                    <a:p>
                      <a:pPr marL="0" marR="0">
                        <a:spcBef>
                          <a:spcPts val="0"/>
                        </a:spcBef>
                        <a:spcAft>
                          <a:spcPts val="0"/>
                        </a:spcAft>
                      </a:pPr>
                      <a:r>
                        <a:rPr lang="en-US" sz="2000" dirty="0">
                          <a:effectLst/>
                        </a:rPr>
                        <a:t>Light-induced degradation</a:t>
                      </a:r>
                      <a:endParaRPr lang="en-US" sz="20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27108" marR="127108" marT="63555" marB="63555"/>
                </a:tc>
                <a:tc>
                  <a:txBody>
                    <a:bodyPr/>
                    <a:lstStyle/>
                    <a:p>
                      <a:pPr marL="0" marR="0">
                        <a:spcBef>
                          <a:spcPts val="0"/>
                        </a:spcBef>
                        <a:spcAft>
                          <a:spcPts val="0"/>
                        </a:spcAft>
                      </a:pPr>
                      <a:r>
                        <a:rPr lang="en-US" sz="2000" kern="1200" dirty="0">
                          <a:effectLst/>
                        </a:rPr>
                        <a:t>Sunlight and temperature</a:t>
                      </a:r>
                      <a:endParaRPr lang="en-US" sz="2000" b="0" kern="1200" dirty="0">
                        <a:solidFill>
                          <a:schemeClr val="tx1"/>
                        </a:solidFill>
                        <a:effectLst/>
                        <a:latin typeface="+mn-lt"/>
                        <a:ea typeface="+mn-ea"/>
                        <a:cs typeface="+mn-cs"/>
                      </a:endParaRPr>
                    </a:p>
                  </a:txBody>
                  <a:tcPr marL="127108" marR="127108" marT="63555" marB="63555"/>
                </a:tc>
                <a:extLst>
                  <a:ext uri="{0D108BD9-81ED-4DB2-BD59-A6C34878D82A}">
                    <a16:rowId xmlns:a16="http://schemas.microsoft.com/office/drawing/2014/main" val="988925841"/>
                  </a:ext>
                </a:extLst>
              </a:tr>
            </a:tbl>
          </a:graphicData>
        </a:graphic>
      </p:graphicFrame>
      <p:sp>
        <p:nvSpPr>
          <p:cNvPr id="12" name="Title 1">
            <a:extLst>
              <a:ext uri="{FF2B5EF4-FFF2-40B4-BE49-F238E27FC236}">
                <a16:creationId xmlns:a16="http://schemas.microsoft.com/office/drawing/2014/main" id="{04B27E0E-B531-404A-B5C2-CF07BA906653}"/>
              </a:ext>
            </a:extLst>
          </p:cNvPr>
          <p:cNvSpPr txBox="1">
            <a:spLocks/>
          </p:cNvSpPr>
          <p:nvPr/>
        </p:nvSpPr>
        <p:spPr>
          <a:xfrm>
            <a:off x="0" y="1"/>
            <a:ext cx="12192000" cy="669401"/>
          </a:xfrm>
          <a:prstGeom prst="rect">
            <a:avLst/>
          </a:prstGeom>
          <a:solidFill>
            <a:schemeClr val="accent1"/>
          </a:solidFill>
        </p:spPr>
        <p:txBody>
          <a:bodyPr vert="horz" lIns="121920" tIns="60960" rIns="121920" bIns="60960" rtlCol="0" anchor="ctr">
            <a:normAutofit/>
          </a:bodyPr>
          <a:lstStyle>
            <a:lvl1pPr marL="0" algn="ctr" defTabSz="457200" rtl="0" eaLnBrk="1" latinLnBrk="0" hangingPunct="1">
              <a:lnSpc>
                <a:spcPts val="2800"/>
              </a:lnSpc>
              <a:spcBef>
                <a:spcPct val="0"/>
              </a:spcBef>
              <a:buNone/>
              <a:defRPr sz="3000" kern="1200" spc="0">
                <a:solidFill>
                  <a:schemeClr val="bg1"/>
                </a:solidFill>
                <a:latin typeface="+mj-lt"/>
                <a:ea typeface="+mj-ea"/>
                <a:cs typeface="+mj-cs"/>
              </a:defRPr>
            </a:lvl1pPr>
          </a:lstStyle>
          <a:p>
            <a:pPr defTabSz="609585">
              <a:lnSpc>
                <a:spcPts val="3733"/>
              </a:lnSpc>
            </a:pPr>
            <a:r>
              <a:rPr lang="en-US" sz="3600" dirty="0">
                <a:solidFill>
                  <a:srgbClr val="FFFFFF"/>
                </a:solidFill>
                <a:latin typeface="Calibri"/>
              </a:rPr>
              <a:t>Modes, stress factors, and results</a:t>
            </a:r>
          </a:p>
        </p:txBody>
      </p:sp>
      <p:sp>
        <p:nvSpPr>
          <p:cNvPr id="15" name="Slide Number Placeholder 14">
            <a:extLst>
              <a:ext uri="{FF2B5EF4-FFF2-40B4-BE49-F238E27FC236}">
                <a16:creationId xmlns:a16="http://schemas.microsoft.com/office/drawing/2014/main" id="{F87019CF-D938-F446-8B2D-5A1765D7A6DA}"/>
              </a:ext>
            </a:extLst>
          </p:cNvPr>
          <p:cNvSpPr>
            <a:spLocks noGrp="1"/>
          </p:cNvSpPr>
          <p:nvPr>
            <p:ph type="sldNum" sz="quarter" idx="12"/>
          </p:nvPr>
        </p:nvSpPr>
        <p:spPr>
          <a:xfrm>
            <a:off x="11349319" y="6488669"/>
            <a:ext cx="484093" cy="385497"/>
          </a:xfrm>
        </p:spPr>
        <p:txBody>
          <a:bodyPr/>
          <a:lstStyle/>
          <a:p>
            <a:pPr defTabSz="609585"/>
            <a:r>
              <a:rPr lang="en-US" dirty="0">
                <a:solidFill>
                  <a:srgbClr val="333333"/>
                </a:solidFill>
                <a:latin typeface="Calibri"/>
              </a:rPr>
              <a:t>13</a:t>
            </a:r>
          </a:p>
        </p:txBody>
      </p:sp>
    </p:spTree>
    <p:extLst>
      <p:ext uri="{BB962C8B-B14F-4D97-AF65-F5344CB8AC3E}">
        <p14:creationId xmlns:p14="http://schemas.microsoft.com/office/powerpoint/2010/main" val="2060708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983ED65-F318-1B4E-9143-4386BD99EBC1}"/>
              </a:ext>
            </a:extLst>
          </p:cNvPr>
          <p:cNvPicPr/>
          <p:nvPr/>
        </p:nvPicPr>
        <p:blipFill>
          <a:blip r:embed="rId2" cstate="print">
            <a:extLst>
              <a:ext uri="{28A0092B-C50C-407E-A947-70E740481C1C}">
                <a14:useLocalDpi xmlns:a14="http://schemas.microsoft.com/office/drawing/2010/main"/>
              </a:ext>
            </a:extLst>
          </a:blip>
          <a:srcRect/>
          <a:stretch>
            <a:fillRect/>
          </a:stretch>
        </p:blipFill>
        <p:spPr bwMode="auto">
          <a:xfrm>
            <a:off x="9879533" y="811214"/>
            <a:ext cx="1397635" cy="1376045"/>
          </a:xfrm>
          <a:prstGeom prst="rect">
            <a:avLst/>
          </a:prstGeom>
          <a:noFill/>
        </p:spPr>
      </p:pic>
      <p:pic>
        <p:nvPicPr>
          <p:cNvPr id="9" name="Picture 8" descr="A screen shot of a window&#10;&#10;Description automatically generated">
            <a:extLst>
              <a:ext uri="{FF2B5EF4-FFF2-40B4-BE49-F238E27FC236}">
                <a16:creationId xmlns:a16="http://schemas.microsoft.com/office/drawing/2014/main" id="{CC6F1737-F625-45D5-BBB2-079C382F756A}"/>
              </a:ext>
            </a:extLst>
          </p:cNvPr>
          <p:cNvPicPr/>
          <p:nvPr/>
        </p:nvPicPr>
        <p:blipFill rotWithShape="1">
          <a:blip r:embed="rId3" cstate="hqprint">
            <a:extLst>
              <a:ext uri="{28A0092B-C50C-407E-A947-70E740481C1C}">
                <a14:useLocalDpi xmlns:a14="http://schemas.microsoft.com/office/drawing/2010/main"/>
              </a:ext>
            </a:extLst>
          </a:blip>
          <a:srcRect/>
          <a:stretch/>
        </p:blipFill>
        <p:spPr>
          <a:xfrm>
            <a:off x="9900803" y="3721807"/>
            <a:ext cx="1375411" cy="1375411"/>
          </a:xfrm>
          <a:prstGeom prst="rect">
            <a:avLst/>
          </a:prstGeom>
        </p:spPr>
      </p:pic>
      <p:pic>
        <p:nvPicPr>
          <p:cNvPr id="10" name="Picture 9" descr="A picture containing indoor, shoji, building, wall&#10;&#10;Description automatically generated">
            <a:extLst>
              <a:ext uri="{FF2B5EF4-FFF2-40B4-BE49-F238E27FC236}">
                <a16:creationId xmlns:a16="http://schemas.microsoft.com/office/drawing/2014/main" id="{E2862281-5E1B-4725-BBCA-249369F9FFC2}"/>
              </a:ext>
            </a:extLst>
          </p:cNvPr>
          <p:cNvPicPr/>
          <p:nvPr/>
        </p:nvPicPr>
        <p:blipFill rotWithShape="1">
          <a:blip r:embed="rId4" cstate="hqprint">
            <a:extLst>
              <a:ext uri="{28A0092B-C50C-407E-A947-70E740481C1C}">
                <a14:useLocalDpi xmlns:a14="http://schemas.microsoft.com/office/drawing/2010/main"/>
              </a:ext>
            </a:extLst>
          </a:blip>
          <a:srcRect/>
          <a:stretch/>
        </p:blipFill>
        <p:spPr bwMode="auto">
          <a:xfrm>
            <a:off x="9900803" y="5184708"/>
            <a:ext cx="1395731" cy="1381760"/>
          </a:xfrm>
          <a:prstGeom prst="rect">
            <a:avLst/>
          </a:prstGeom>
          <a:ln>
            <a:noFill/>
          </a:ln>
          <a:extLst>
            <a:ext uri="{53640926-AAD7-44D8-BBD7-CCE9431645EC}">
              <a14:shadowObscured xmlns:a14="http://schemas.microsoft.com/office/drawing/2010/main"/>
            </a:ext>
          </a:extLst>
        </p:spPr>
      </p:pic>
      <p:pic>
        <p:nvPicPr>
          <p:cNvPr id="11" name="Picture 10" descr="A picture containing building, shoji, indoor, white&#10;&#10;Description automatically generated">
            <a:extLst>
              <a:ext uri="{FF2B5EF4-FFF2-40B4-BE49-F238E27FC236}">
                <a16:creationId xmlns:a16="http://schemas.microsoft.com/office/drawing/2014/main" id="{AC74FDE3-EDE0-4EBE-9103-008930C25993}"/>
              </a:ext>
            </a:extLst>
          </p:cNvPr>
          <p:cNvPicPr/>
          <p:nvPr/>
        </p:nvPicPr>
        <p:blipFill rotWithShape="1">
          <a:blip r:embed="rId5" cstate="hqprint">
            <a:extLst>
              <a:ext uri="{28A0092B-C50C-407E-A947-70E740481C1C}">
                <a14:useLocalDpi xmlns:a14="http://schemas.microsoft.com/office/drawing/2010/main"/>
              </a:ext>
            </a:extLst>
          </a:blip>
          <a:srcRect/>
          <a:stretch/>
        </p:blipFill>
        <p:spPr bwMode="auto">
          <a:xfrm rot="10800000">
            <a:off x="9939539" y="2274145"/>
            <a:ext cx="1336675" cy="1360171"/>
          </a:xfrm>
          <a:prstGeom prst="rect">
            <a:avLst/>
          </a:prstGeom>
          <a:ln>
            <a:noFill/>
          </a:ln>
          <a:extLst>
            <a:ext uri="{53640926-AAD7-44D8-BBD7-CCE9431645EC}">
              <a14:shadowObscured xmlns:a14="http://schemas.microsoft.com/office/drawing/2010/main"/>
            </a:ext>
          </a:extLst>
        </p:spPr>
      </p:pic>
      <p:cxnSp>
        <p:nvCxnSpPr>
          <p:cNvPr id="12" name="Straight Arrow Connector 11">
            <a:extLst>
              <a:ext uri="{FF2B5EF4-FFF2-40B4-BE49-F238E27FC236}">
                <a16:creationId xmlns:a16="http://schemas.microsoft.com/office/drawing/2014/main" id="{16710144-C83C-0147-AB23-33F2D11B6381}"/>
              </a:ext>
            </a:extLst>
          </p:cNvPr>
          <p:cNvCxnSpPr/>
          <p:nvPr/>
        </p:nvCxnSpPr>
        <p:spPr>
          <a:xfrm>
            <a:off x="8104414" y="4164107"/>
            <a:ext cx="609281"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6D56891A-E02C-3144-872B-448A8EEFEADE}"/>
              </a:ext>
            </a:extLst>
          </p:cNvPr>
          <p:cNvCxnSpPr/>
          <p:nvPr/>
        </p:nvCxnSpPr>
        <p:spPr>
          <a:xfrm>
            <a:off x="11582400" y="1183342"/>
            <a:ext cx="0" cy="4692247"/>
          </a:xfrm>
          <a:prstGeom prst="straightConnector1">
            <a:avLst/>
          </a:prstGeom>
          <a:ln w="12700">
            <a:tailEnd type="triangle" w="lg" len="lg"/>
          </a:ln>
        </p:spPr>
        <p:style>
          <a:lnRef idx="1">
            <a:schemeClr val="accent1"/>
          </a:lnRef>
          <a:fillRef idx="0">
            <a:schemeClr val="accent1"/>
          </a:fillRef>
          <a:effectRef idx="0">
            <a:schemeClr val="accent1"/>
          </a:effectRef>
          <a:fontRef idx="minor">
            <a:schemeClr val="tx1"/>
          </a:fontRef>
        </p:style>
      </p:cxnSp>
      <p:graphicFrame>
        <p:nvGraphicFramePr>
          <p:cNvPr id="13" name="Table 12">
            <a:extLst>
              <a:ext uri="{FF2B5EF4-FFF2-40B4-BE49-F238E27FC236}">
                <a16:creationId xmlns:a16="http://schemas.microsoft.com/office/drawing/2014/main" id="{75E6B5B7-8AD6-1940-8777-3BE5DFE554E8}"/>
              </a:ext>
            </a:extLst>
          </p:cNvPr>
          <p:cNvGraphicFramePr>
            <a:graphicFrameLocks noGrp="1"/>
          </p:cNvGraphicFramePr>
          <p:nvPr/>
        </p:nvGraphicFramePr>
        <p:xfrm>
          <a:off x="520426" y="811211"/>
          <a:ext cx="7583990" cy="5722900"/>
        </p:xfrm>
        <a:graphic>
          <a:graphicData uri="http://schemas.openxmlformats.org/drawingml/2006/table">
            <a:tbl>
              <a:tblPr firstRow="1" firstCol="1" bandRow="1">
                <a:tableStyleId>{D7AC3CCA-C797-4891-BE02-D94E43425B78}</a:tableStyleId>
              </a:tblPr>
              <a:tblGrid>
                <a:gridCol w="3791995">
                  <a:extLst>
                    <a:ext uri="{9D8B030D-6E8A-4147-A177-3AD203B41FA5}">
                      <a16:colId xmlns:a16="http://schemas.microsoft.com/office/drawing/2014/main" val="2766205667"/>
                    </a:ext>
                  </a:extLst>
                </a:gridCol>
                <a:gridCol w="3791995">
                  <a:extLst>
                    <a:ext uri="{9D8B030D-6E8A-4147-A177-3AD203B41FA5}">
                      <a16:colId xmlns:a16="http://schemas.microsoft.com/office/drawing/2014/main" val="1306053308"/>
                    </a:ext>
                  </a:extLst>
                </a:gridCol>
              </a:tblGrid>
              <a:tr h="385245">
                <a:tc>
                  <a:txBody>
                    <a:bodyPr/>
                    <a:lstStyle/>
                    <a:p>
                      <a:pPr marL="0" marR="0" algn="ctr">
                        <a:spcBef>
                          <a:spcPts val="0"/>
                        </a:spcBef>
                        <a:spcAft>
                          <a:spcPts val="0"/>
                        </a:spcAft>
                      </a:pPr>
                      <a:r>
                        <a:rPr lang="en-US" sz="2400" kern="1200" dirty="0">
                          <a:effectLst/>
                        </a:rPr>
                        <a:t>Mode</a:t>
                      </a:r>
                      <a:endParaRPr lang="en-US" sz="2400" b="1" kern="1200" dirty="0">
                        <a:solidFill>
                          <a:schemeClr val="tx1"/>
                        </a:solidFill>
                        <a:effectLst/>
                        <a:latin typeface="+mn-lt"/>
                        <a:ea typeface="+mn-ea"/>
                        <a:cs typeface="+mn-cs"/>
                      </a:endParaRPr>
                    </a:p>
                  </a:txBody>
                  <a:tcPr marL="140291" marR="140291" marT="19485" marB="0"/>
                </a:tc>
                <a:tc>
                  <a:txBody>
                    <a:bodyPr/>
                    <a:lstStyle/>
                    <a:p>
                      <a:pPr marL="0" marR="0" algn="ctr">
                        <a:spcBef>
                          <a:spcPts val="0"/>
                        </a:spcBef>
                        <a:spcAft>
                          <a:spcPts val="0"/>
                        </a:spcAft>
                      </a:pPr>
                      <a:r>
                        <a:rPr lang="en-US" sz="2400" kern="1200" dirty="0">
                          <a:effectLst/>
                        </a:rPr>
                        <a:t>Stress factors</a:t>
                      </a:r>
                      <a:endParaRPr lang="en-US" sz="2400" b="1" kern="1200" dirty="0">
                        <a:solidFill>
                          <a:schemeClr val="tx1"/>
                        </a:solidFill>
                        <a:effectLst/>
                        <a:latin typeface="+mn-lt"/>
                        <a:ea typeface="+mn-ea"/>
                        <a:cs typeface="+mn-cs"/>
                      </a:endParaRPr>
                    </a:p>
                  </a:txBody>
                  <a:tcPr marL="140291" marR="140291" marT="19485" marB="0"/>
                </a:tc>
                <a:extLst>
                  <a:ext uri="{0D108BD9-81ED-4DB2-BD59-A6C34878D82A}">
                    <a16:rowId xmlns:a16="http://schemas.microsoft.com/office/drawing/2014/main" val="2934934942"/>
                  </a:ext>
                </a:extLst>
              </a:tr>
              <a:tr h="1314283">
                <a:tc>
                  <a:txBody>
                    <a:bodyPr/>
                    <a:lstStyle/>
                    <a:p>
                      <a:pPr marL="0" marR="0">
                        <a:spcBef>
                          <a:spcPts val="0"/>
                        </a:spcBef>
                        <a:spcAft>
                          <a:spcPts val="0"/>
                        </a:spcAft>
                      </a:pPr>
                      <a:r>
                        <a:rPr lang="en-US" sz="2000" dirty="0">
                          <a:effectLst/>
                        </a:rPr>
                        <a:t>Solder bond failure leading to open circuit (</a:t>
                      </a:r>
                      <a:r>
                        <a:rPr lang="en-US" sz="2000" dirty="0">
                          <a:effectLst/>
                          <a:sym typeface="Wingdings" pitchFamily="2" charset="2"/>
                        </a:rPr>
                        <a:t></a:t>
                      </a:r>
                      <a:r>
                        <a:rPr lang="en-US" sz="2000" dirty="0">
                          <a:effectLst/>
                        </a:rPr>
                        <a:t> hot spots)</a:t>
                      </a:r>
                      <a:endParaRPr lang="en-US" sz="20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40291" marR="140291" marT="19485" marB="0"/>
                </a:tc>
                <a:tc>
                  <a:txBody>
                    <a:bodyPr/>
                    <a:lstStyle/>
                    <a:p>
                      <a:pPr marL="0" marR="0">
                        <a:spcBef>
                          <a:spcPts val="0"/>
                        </a:spcBef>
                        <a:spcAft>
                          <a:spcPts val="0"/>
                        </a:spcAft>
                      </a:pPr>
                      <a:r>
                        <a:rPr lang="en-US" sz="2000" kern="1200" dirty="0">
                          <a:effectLst/>
                        </a:rPr>
                        <a:t>Mechanical and thermomechanical stress on conductors. Current leading to joule heating in the conductors</a:t>
                      </a:r>
                      <a:endParaRPr lang="en-US" sz="2000" b="0" kern="1200" dirty="0">
                        <a:solidFill>
                          <a:schemeClr val="tx1"/>
                        </a:solidFill>
                        <a:effectLst/>
                        <a:latin typeface="+mn-lt"/>
                        <a:ea typeface="+mn-ea"/>
                        <a:cs typeface="+mn-cs"/>
                      </a:endParaRPr>
                    </a:p>
                  </a:txBody>
                  <a:tcPr marL="140291" marR="140291" marT="19485" marB="0"/>
                </a:tc>
                <a:extLst>
                  <a:ext uri="{0D108BD9-81ED-4DB2-BD59-A6C34878D82A}">
                    <a16:rowId xmlns:a16="http://schemas.microsoft.com/office/drawing/2014/main" val="3018759436"/>
                  </a:ext>
                </a:extLst>
              </a:tr>
              <a:tr h="629085">
                <a:tc>
                  <a:txBody>
                    <a:bodyPr/>
                    <a:lstStyle/>
                    <a:p>
                      <a:pPr marL="0" marR="0">
                        <a:spcBef>
                          <a:spcPts val="0"/>
                        </a:spcBef>
                        <a:spcAft>
                          <a:spcPts val="0"/>
                        </a:spcAft>
                      </a:pPr>
                      <a:r>
                        <a:rPr lang="en-US" sz="2000" dirty="0">
                          <a:effectLst/>
                        </a:rPr>
                        <a:t>Corrosion, cell-front delamination</a:t>
                      </a:r>
                      <a:endParaRPr lang="en-US" sz="20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40291" marR="140291" marT="19485" marB="0"/>
                </a:tc>
                <a:tc>
                  <a:txBody>
                    <a:bodyPr/>
                    <a:lstStyle/>
                    <a:p>
                      <a:pPr marL="0" marR="0">
                        <a:spcBef>
                          <a:spcPts val="0"/>
                        </a:spcBef>
                        <a:spcAft>
                          <a:spcPts val="0"/>
                        </a:spcAft>
                      </a:pPr>
                      <a:r>
                        <a:rPr lang="en-US" sz="2000" kern="1200" dirty="0">
                          <a:effectLst/>
                        </a:rPr>
                        <a:t>Heat, sunlight, voltage and moisture</a:t>
                      </a:r>
                      <a:endParaRPr lang="en-US" sz="2000" b="0" kern="1200" dirty="0">
                        <a:solidFill>
                          <a:schemeClr val="tx1"/>
                        </a:solidFill>
                        <a:effectLst/>
                        <a:latin typeface="+mn-lt"/>
                        <a:ea typeface="+mn-ea"/>
                        <a:cs typeface="+mn-cs"/>
                      </a:endParaRPr>
                    </a:p>
                  </a:txBody>
                  <a:tcPr marL="140291" marR="140291" marT="19485" marB="0" anchor="ctr"/>
                </a:tc>
                <a:extLst>
                  <a:ext uri="{0D108BD9-81ED-4DB2-BD59-A6C34878D82A}">
                    <a16:rowId xmlns:a16="http://schemas.microsoft.com/office/drawing/2014/main" val="1262729378"/>
                  </a:ext>
                </a:extLst>
              </a:tr>
              <a:tr h="664069">
                <a:tc>
                  <a:txBody>
                    <a:bodyPr/>
                    <a:lstStyle/>
                    <a:p>
                      <a:pPr marL="0" marR="0">
                        <a:spcBef>
                          <a:spcPts val="0"/>
                        </a:spcBef>
                        <a:spcAft>
                          <a:spcPts val="0"/>
                        </a:spcAft>
                      </a:pPr>
                      <a:r>
                        <a:rPr lang="en-US" sz="2000" dirty="0">
                          <a:effectLst/>
                        </a:rPr>
                        <a:t>Potential-induced degradation</a:t>
                      </a:r>
                      <a:endParaRPr lang="en-US" sz="20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40291" marR="140291" marT="19485" marB="0"/>
                </a:tc>
                <a:tc>
                  <a:txBody>
                    <a:bodyPr/>
                    <a:lstStyle/>
                    <a:p>
                      <a:pPr marL="0" marR="0">
                        <a:spcBef>
                          <a:spcPts val="0"/>
                        </a:spcBef>
                        <a:spcAft>
                          <a:spcPts val="0"/>
                        </a:spcAft>
                      </a:pPr>
                      <a:r>
                        <a:rPr lang="en-US" sz="2000" kern="1200">
                          <a:effectLst/>
                        </a:rPr>
                        <a:t>Heat, sunlight, voltage, mechanical stress, and humidity</a:t>
                      </a:r>
                      <a:endParaRPr lang="en-US" sz="2000" b="0" kern="1200">
                        <a:solidFill>
                          <a:schemeClr val="tx1"/>
                        </a:solidFill>
                        <a:effectLst/>
                        <a:latin typeface="+mn-lt"/>
                        <a:ea typeface="+mn-ea"/>
                        <a:cs typeface="+mn-cs"/>
                      </a:endParaRPr>
                    </a:p>
                  </a:txBody>
                  <a:tcPr marL="140291" marR="140291" marT="19485" marB="0"/>
                </a:tc>
                <a:extLst>
                  <a:ext uri="{0D108BD9-81ED-4DB2-BD59-A6C34878D82A}">
                    <a16:rowId xmlns:a16="http://schemas.microsoft.com/office/drawing/2014/main" val="2382905395"/>
                  </a:ext>
                </a:extLst>
              </a:tr>
              <a:tr h="664069">
                <a:tc>
                  <a:txBody>
                    <a:bodyPr/>
                    <a:lstStyle/>
                    <a:p>
                      <a:pPr marL="0" marR="0">
                        <a:spcBef>
                          <a:spcPts val="0"/>
                        </a:spcBef>
                        <a:spcAft>
                          <a:spcPts val="0"/>
                        </a:spcAft>
                      </a:pPr>
                      <a:r>
                        <a:rPr lang="en-US" sz="2000" dirty="0">
                          <a:effectLst/>
                        </a:rPr>
                        <a:t>Cell and glass cracks</a:t>
                      </a:r>
                      <a:endParaRPr lang="en-US" sz="20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40291" marR="140291" marT="19485" marB="0"/>
                </a:tc>
                <a:tc>
                  <a:txBody>
                    <a:bodyPr/>
                    <a:lstStyle/>
                    <a:p>
                      <a:pPr marL="0" marR="0">
                        <a:spcBef>
                          <a:spcPts val="0"/>
                        </a:spcBef>
                        <a:spcAft>
                          <a:spcPts val="0"/>
                        </a:spcAft>
                      </a:pPr>
                      <a:r>
                        <a:rPr lang="en-US" sz="2000" kern="1200" dirty="0">
                          <a:effectLst/>
                        </a:rPr>
                        <a:t>Heat, humidity, light, system voltage bias, mechanical stress</a:t>
                      </a:r>
                      <a:endParaRPr lang="en-US" sz="2000" b="0" kern="1200" dirty="0">
                        <a:solidFill>
                          <a:schemeClr val="tx1"/>
                        </a:solidFill>
                        <a:effectLst/>
                        <a:latin typeface="+mn-lt"/>
                        <a:ea typeface="+mn-ea"/>
                        <a:cs typeface="+mn-cs"/>
                      </a:endParaRPr>
                    </a:p>
                  </a:txBody>
                  <a:tcPr marL="140291" marR="140291" marT="19485" marB="0"/>
                </a:tc>
                <a:extLst>
                  <a:ext uri="{0D108BD9-81ED-4DB2-BD59-A6C34878D82A}">
                    <a16:rowId xmlns:a16="http://schemas.microsoft.com/office/drawing/2014/main" val="559774965"/>
                  </a:ext>
                </a:extLst>
              </a:tr>
              <a:tr h="701040">
                <a:tc>
                  <a:txBody>
                    <a:bodyPr/>
                    <a:lstStyle/>
                    <a:p>
                      <a:pPr marL="0" marR="0">
                        <a:spcBef>
                          <a:spcPts val="0"/>
                        </a:spcBef>
                        <a:spcAft>
                          <a:spcPts val="0"/>
                        </a:spcAft>
                      </a:pPr>
                      <a:r>
                        <a:rPr lang="en-US" sz="2000" dirty="0">
                          <a:effectLst/>
                        </a:rPr>
                        <a:t>Yellowing &amp; module packaging optical losses</a:t>
                      </a:r>
                      <a:endParaRPr lang="en-US" sz="20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40291" marR="140291" marT="19485" marB="0"/>
                </a:tc>
                <a:tc>
                  <a:txBody>
                    <a:bodyPr/>
                    <a:lstStyle/>
                    <a:p>
                      <a:r>
                        <a:rPr lang="en-US" sz="2000" kern="1200" dirty="0">
                          <a:effectLst/>
                        </a:rPr>
                        <a:t>Heat, sunlight, voltage and moisture</a:t>
                      </a:r>
                      <a:endParaRPr lang="en-US" sz="2000" b="0" kern="1200" dirty="0">
                        <a:solidFill>
                          <a:schemeClr val="tx1"/>
                        </a:solidFill>
                        <a:effectLst/>
                        <a:latin typeface="+mn-lt"/>
                        <a:ea typeface="+mn-ea"/>
                        <a:cs typeface="+mn-cs"/>
                      </a:endParaRPr>
                    </a:p>
                  </a:txBody>
                  <a:tcPr/>
                </a:tc>
                <a:extLst>
                  <a:ext uri="{0D108BD9-81ED-4DB2-BD59-A6C34878D82A}">
                    <a16:rowId xmlns:a16="http://schemas.microsoft.com/office/drawing/2014/main" val="963758910"/>
                  </a:ext>
                </a:extLst>
              </a:tr>
              <a:tr h="701040">
                <a:tc>
                  <a:txBody>
                    <a:bodyPr/>
                    <a:lstStyle/>
                    <a:p>
                      <a:pPr marL="0" marR="0">
                        <a:spcBef>
                          <a:spcPts val="0"/>
                        </a:spcBef>
                        <a:spcAft>
                          <a:spcPts val="0"/>
                        </a:spcAft>
                      </a:pPr>
                      <a:r>
                        <a:rPr lang="en-US" sz="2000" dirty="0">
                          <a:effectLst/>
                        </a:rPr>
                        <a:t>Cracking of backsheet and delamination</a:t>
                      </a:r>
                      <a:endParaRPr lang="en-US" sz="20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40291" marR="140291" marT="19485" marB="0"/>
                </a:tc>
                <a:tc>
                  <a:txBody>
                    <a:bodyPr/>
                    <a:lstStyle/>
                    <a:p>
                      <a:r>
                        <a:rPr lang="en-US" sz="2000" kern="1200" dirty="0">
                          <a:effectLst/>
                        </a:rPr>
                        <a:t>Heat, sunlight, voltage, mechanical stress, and humidity</a:t>
                      </a:r>
                      <a:endParaRPr lang="en-US" sz="2000" b="0" kern="1200" dirty="0">
                        <a:solidFill>
                          <a:schemeClr val="tx1"/>
                        </a:solidFill>
                        <a:effectLst/>
                        <a:latin typeface="+mn-lt"/>
                        <a:ea typeface="+mn-ea"/>
                        <a:cs typeface="+mn-cs"/>
                      </a:endParaRPr>
                    </a:p>
                  </a:txBody>
                  <a:tcPr/>
                </a:tc>
                <a:extLst>
                  <a:ext uri="{0D108BD9-81ED-4DB2-BD59-A6C34878D82A}">
                    <a16:rowId xmlns:a16="http://schemas.microsoft.com/office/drawing/2014/main" val="3153904187"/>
                  </a:ext>
                </a:extLst>
              </a:tr>
              <a:tr h="664069">
                <a:tc>
                  <a:txBody>
                    <a:bodyPr/>
                    <a:lstStyle/>
                    <a:p>
                      <a:pPr marL="0" marR="0">
                        <a:spcBef>
                          <a:spcPts val="0"/>
                        </a:spcBef>
                        <a:spcAft>
                          <a:spcPts val="0"/>
                        </a:spcAft>
                      </a:pPr>
                      <a:r>
                        <a:rPr lang="en-US" sz="2000" dirty="0">
                          <a:effectLst/>
                        </a:rPr>
                        <a:t>Light-induced degradation</a:t>
                      </a:r>
                      <a:endParaRPr lang="en-US" sz="20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27108" marR="127108" marT="63555" marB="63555"/>
                </a:tc>
                <a:tc>
                  <a:txBody>
                    <a:bodyPr/>
                    <a:lstStyle/>
                    <a:p>
                      <a:pPr marL="0" marR="0">
                        <a:spcBef>
                          <a:spcPts val="0"/>
                        </a:spcBef>
                        <a:spcAft>
                          <a:spcPts val="0"/>
                        </a:spcAft>
                      </a:pPr>
                      <a:r>
                        <a:rPr lang="en-US" sz="2000" kern="1200" dirty="0">
                          <a:effectLst/>
                        </a:rPr>
                        <a:t>Sunlight and temperature</a:t>
                      </a:r>
                      <a:endParaRPr lang="en-US" sz="2000" b="0" kern="1200" dirty="0">
                        <a:solidFill>
                          <a:schemeClr val="tx1"/>
                        </a:solidFill>
                        <a:effectLst/>
                        <a:latin typeface="+mn-lt"/>
                        <a:ea typeface="+mn-ea"/>
                        <a:cs typeface="+mn-cs"/>
                      </a:endParaRPr>
                    </a:p>
                  </a:txBody>
                  <a:tcPr marL="127108" marR="127108" marT="63555" marB="63555"/>
                </a:tc>
                <a:extLst>
                  <a:ext uri="{0D108BD9-81ED-4DB2-BD59-A6C34878D82A}">
                    <a16:rowId xmlns:a16="http://schemas.microsoft.com/office/drawing/2014/main" val="988925841"/>
                  </a:ext>
                </a:extLst>
              </a:tr>
            </a:tbl>
          </a:graphicData>
        </a:graphic>
      </p:graphicFrame>
      <p:sp>
        <p:nvSpPr>
          <p:cNvPr id="16" name="Title 1">
            <a:extLst>
              <a:ext uri="{FF2B5EF4-FFF2-40B4-BE49-F238E27FC236}">
                <a16:creationId xmlns:a16="http://schemas.microsoft.com/office/drawing/2014/main" id="{A1311A26-7FF8-0E4D-BDD5-B1CEFC214CA8}"/>
              </a:ext>
            </a:extLst>
          </p:cNvPr>
          <p:cNvSpPr txBox="1">
            <a:spLocks/>
          </p:cNvSpPr>
          <p:nvPr/>
        </p:nvSpPr>
        <p:spPr>
          <a:xfrm>
            <a:off x="0" y="1"/>
            <a:ext cx="12192000" cy="669401"/>
          </a:xfrm>
          <a:prstGeom prst="rect">
            <a:avLst/>
          </a:prstGeom>
          <a:solidFill>
            <a:schemeClr val="accent1"/>
          </a:solidFill>
        </p:spPr>
        <p:txBody>
          <a:bodyPr vert="horz" lIns="121920" tIns="60960" rIns="121920" bIns="60960" rtlCol="0" anchor="ctr">
            <a:normAutofit/>
          </a:bodyPr>
          <a:lstStyle>
            <a:lvl1pPr marL="0" algn="ctr" defTabSz="457200" rtl="0" eaLnBrk="1" latinLnBrk="0" hangingPunct="1">
              <a:lnSpc>
                <a:spcPts val="2800"/>
              </a:lnSpc>
              <a:spcBef>
                <a:spcPct val="0"/>
              </a:spcBef>
              <a:buNone/>
              <a:defRPr sz="3000" kern="1200" spc="0">
                <a:solidFill>
                  <a:schemeClr val="bg1"/>
                </a:solidFill>
                <a:latin typeface="+mj-lt"/>
                <a:ea typeface="+mj-ea"/>
                <a:cs typeface="+mj-cs"/>
              </a:defRPr>
            </a:lvl1pPr>
          </a:lstStyle>
          <a:p>
            <a:pPr defTabSz="609585">
              <a:lnSpc>
                <a:spcPts val="3733"/>
              </a:lnSpc>
            </a:pPr>
            <a:r>
              <a:rPr lang="en-US" sz="3600" dirty="0">
                <a:solidFill>
                  <a:srgbClr val="FFFFFF"/>
                </a:solidFill>
                <a:latin typeface="Calibri"/>
              </a:rPr>
              <a:t>Modes, stress factors, and results</a:t>
            </a:r>
          </a:p>
        </p:txBody>
      </p:sp>
      <p:sp>
        <p:nvSpPr>
          <p:cNvPr id="17" name="Slide Number Placeholder 16">
            <a:extLst>
              <a:ext uri="{FF2B5EF4-FFF2-40B4-BE49-F238E27FC236}">
                <a16:creationId xmlns:a16="http://schemas.microsoft.com/office/drawing/2014/main" id="{D12D0952-F4DA-A640-B173-70BF3EE1EF17}"/>
              </a:ext>
            </a:extLst>
          </p:cNvPr>
          <p:cNvSpPr>
            <a:spLocks noGrp="1"/>
          </p:cNvSpPr>
          <p:nvPr>
            <p:ph type="sldNum" sz="quarter" idx="12"/>
          </p:nvPr>
        </p:nvSpPr>
        <p:spPr>
          <a:xfrm>
            <a:off x="11349319" y="6488669"/>
            <a:ext cx="681312" cy="385497"/>
          </a:xfrm>
        </p:spPr>
        <p:txBody>
          <a:bodyPr/>
          <a:lstStyle/>
          <a:p>
            <a:pPr defTabSz="609585"/>
            <a:r>
              <a:rPr lang="en-US" dirty="0">
                <a:solidFill>
                  <a:srgbClr val="333333"/>
                </a:solidFill>
                <a:latin typeface="Calibri"/>
              </a:rPr>
              <a:t>14</a:t>
            </a:r>
          </a:p>
        </p:txBody>
      </p:sp>
    </p:spTree>
    <p:extLst>
      <p:ext uri="{BB962C8B-B14F-4D97-AF65-F5344CB8AC3E}">
        <p14:creationId xmlns:p14="http://schemas.microsoft.com/office/powerpoint/2010/main" val="37048751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Grp="1" noChangeAspect="1" noChangeArrowheads="1"/>
          </p:cNvPicPr>
          <p:nvPr>
            <p:ph idx="1"/>
          </p:nvPr>
        </p:nvPicPr>
        <p:blipFill>
          <a:blip r:embed="rId2" cstate="print"/>
          <a:srcRect/>
          <a:stretch>
            <a:fillRect/>
          </a:stretch>
        </p:blipFill>
        <p:spPr bwMode="auto">
          <a:xfrm>
            <a:off x="1277008" y="1143000"/>
            <a:ext cx="9238592" cy="5044281"/>
          </a:xfrm>
          <a:prstGeom prst="rect">
            <a:avLst/>
          </a:prstGeom>
          <a:noFill/>
          <a:ln w="9525">
            <a:noFill/>
            <a:miter lim="800000"/>
            <a:headEnd/>
            <a:tailEnd/>
          </a:ln>
          <a:effectLst/>
        </p:spPr>
      </p:pic>
      <p:pic>
        <p:nvPicPr>
          <p:cNvPr id="4" name="Picture 6" descr="Animation1"/>
          <p:cNvPicPr>
            <a:picLocks noChangeAspect="1" noChangeArrowheads="1" noCrop="1"/>
          </p:cNvPicPr>
          <p:nvPr/>
        </p:nvPicPr>
        <p:blipFill>
          <a:blip r:embed="rId3"/>
          <a:srcRect/>
          <a:stretch>
            <a:fillRect/>
          </a:stretch>
        </p:blipFill>
        <p:spPr bwMode="auto">
          <a:xfrm>
            <a:off x="10715297" y="362607"/>
            <a:ext cx="1143000" cy="1030288"/>
          </a:xfrm>
          <a:prstGeom prst="rect">
            <a:avLst/>
          </a:prstGeom>
          <a:noFill/>
          <a:ln w="9525">
            <a:noFill/>
            <a:miter lim="800000"/>
            <a:headEnd/>
            <a:tailEnd/>
          </a:ln>
        </p:spPr>
      </p:pic>
    </p:spTree>
    <p:extLst>
      <p:ext uri="{BB962C8B-B14F-4D97-AF65-F5344CB8AC3E}">
        <p14:creationId xmlns:p14="http://schemas.microsoft.com/office/powerpoint/2010/main" val="115973604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A99A2213-1EC7-4949-890B-EC84F2732C73}"/>
              </a:ext>
            </a:extLst>
          </p:cNvPr>
          <p:cNvSpPr txBox="1">
            <a:spLocks/>
          </p:cNvSpPr>
          <p:nvPr/>
        </p:nvSpPr>
        <p:spPr>
          <a:xfrm>
            <a:off x="0" y="1"/>
            <a:ext cx="12192000" cy="669401"/>
          </a:xfrm>
          <a:prstGeom prst="rect">
            <a:avLst/>
          </a:prstGeom>
          <a:solidFill>
            <a:schemeClr val="accent1"/>
          </a:solidFill>
        </p:spPr>
        <p:txBody>
          <a:bodyPr vert="horz" lIns="121920" tIns="60960" rIns="121920" bIns="60960" rtlCol="0" anchor="ctr">
            <a:normAutofit/>
          </a:bodyPr>
          <a:lstStyle>
            <a:lvl1pPr marL="0" algn="ctr" defTabSz="457200" rtl="0" eaLnBrk="1" latinLnBrk="0" hangingPunct="1">
              <a:lnSpc>
                <a:spcPts val="2800"/>
              </a:lnSpc>
              <a:spcBef>
                <a:spcPct val="0"/>
              </a:spcBef>
              <a:buNone/>
              <a:defRPr sz="3000" kern="1200" spc="0">
                <a:solidFill>
                  <a:schemeClr val="bg1"/>
                </a:solidFill>
                <a:latin typeface="+mj-lt"/>
                <a:ea typeface="+mj-ea"/>
                <a:cs typeface="+mj-cs"/>
              </a:defRPr>
            </a:lvl1pPr>
          </a:lstStyle>
          <a:p>
            <a:pPr defTabSz="609585">
              <a:lnSpc>
                <a:spcPts val="3733"/>
              </a:lnSpc>
            </a:pPr>
            <a:r>
              <a:rPr lang="en-US" sz="3733" dirty="0">
                <a:solidFill>
                  <a:srgbClr val="FFFFFF"/>
                </a:solidFill>
                <a:latin typeface="Calibri"/>
              </a:rPr>
              <a:t>Analysis: </a:t>
            </a:r>
            <a:r>
              <a:rPr lang="en-US" sz="3600" dirty="0">
                <a:solidFill>
                  <a:srgbClr val="FFFFFF"/>
                </a:solidFill>
                <a:latin typeface="Calibri"/>
              </a:rPr>
              <a:t>c-Si PERC Cell Breakage in Glass/Backsheet Modules</a:t>
            </a:r>
          </a:p>
        </p:txBody>
      </p:sp>
      <p:sp>
        <p:nvSpPr>
          <p:cNvPr id="17" name="Slide Number Placeholder 16">
            <a:extLst>
              <a:ext uri="{FF2B5EF4-FFF2-40B4-BE49-F238E27FC236}">
                <a16:creationId xmlns:a16="http://schemas.microsoft.com/office/drawing/2014/main" id="{4296968C-38E8-F54C-A339-E0263FEEDA2F}"/>
              </a:ext>
            </a:extLst>
          </p:cNvPr>
          <p:cNvSpPr>
            <a:spLocks noGrp="1"/>
          </p:cNvSpPr>
          <p:nvPr>
            <p:ph type="sldNum" sz="quarter" idx="12"/>
          </p:nvPr>
        </p:nvSpPr>
        <p:spPr>
          <a:xfrm>
            <a:off x="11349319" y="6488669"/>
            <a:ext cx="681312" cy="385497"/>
          </a:xfrm>
        </p:spPr>
        <p:txBody>
          <a:bodyPr/>
          <a:lstStyle/>
          <a:p>
            <a:pPr defTabSz="609585"/>
            <a:r>
              <a:rPr lang="en-US" dirty="0">
                <a:solidFill>
                  <a:srgbClr val="333333"/>
                </a:solidFill>
                <a:latin typeface="Calibri"/>
              </a:rPr>
              <a:t>15</a:t>
            </a:r>
          </a:p>
        </p:txBody>
      </p:sp>
      <p:sp>
        <p:nvSpPr>
          <p:cNvPr id="18" name="Text Placeholder 1">
            <a:extLst>
              <a:ext uri="{FF2B5EF4-FFF2-40B4-BE49-F238E27FC236}">
                <a16:creationId xmlns:a16="http://schemas.microsoft.com/office/drawing/2014/main" id="{CB2F5D12-6E63-BF4B-B657-4E40AC5EFDA6}"/>
              </a:ext>
            </a:extLst>
          </p:cNvPr>
          <p:cNvSpPr txBox="1">
            <a:spLocks/>
          </p:cNvSpPr>
          <p:nvPr/>
        </p:nvSpPr>
        <p:spPr>
          <a:xfrm>
            <a:off x="682625" y="1288820"/>
            <a:ext cx="10826751" cy="507488"/>
          </a:xfrm>
        </p:spPr>
        <p:txBody>
          <a:bodyPr>
            <a:norm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56629" indent="-156629" defTabSz="609585"/>
            <a:r>
              <a:rPr lang="en-US" sz="2133">
                <a:solidFill>
                  <a:srgbClr val="333333"/>
                </a:solidFill>
                <a:latin typeface="Calibri"/>
              </a:rPr>
              <a:t>Dark I-V (in-situ) </a:t>
            </a:r>
            <a:endParaRPr lang="en-US" sz="2133" dirty="0">
              <a:solidFill>
                <a:srgbClr val="333333"/>
              </a:solidFill>
              <a:latin typeface="Calibri"/>
            </a:endParaRPr>
          </a:p>
        </p:txBody>
      </p:sp>
      <p:pic>
        <p:nvPicPr>
          <p:cNvPr id="19" name="Picture 18" descr="A close up of a map&#10;&#10;Description automatically generated">
            <a:extLst>
              <a:ext uri="{FF2B5EF4-FFF2-40B4-BE49-F238E27FC236}">
                <a16:creationId xmlns:a16="http://schemas.microsoft.com/office/drawing/2014/main" id="{B5F364BD-15ED-124A-A50E-BDEF93262494}"/>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402333" y="1706904"/>
            <a:ext cx="3289483" cy="2312035"/>
          </a:xfrm>
          <a:prstGeom prst="rect">
            <a:avLst/>
          </a:prstGeom>
        </p:spPr>
      </p:pic>
      <p:pic>
        <p:nvPicPr>
          <p:cNvPr id="20" name="Picture 19" descr="A screen shot of a glass door&#10;&#10;Description automatically generated">
            <a:extLst>
              <a:ext uri="{FF2B5EF4-FFF2-40B4-BE49-F238E27FC236}">
                <a16:creationId xmlns:a16="http://schemas.microsoft.com/office/drawing/2014/main" id="{15D1B0D0-8CDF-3644-9472-466306F797DD}"/>
              </a:ext>
            </a:extLst>
          </p:cNvPr>
          <p:cNvPicPr/>
          <p:nvPr/>
        </p:nvPicPr>
        <p:blipFill>
          <a:blip r:embed="rId3"/>
          <a:stretch>
            <a:fillRect/>
          </a:stretch>
        </p:blipFill>
        <p:spPr>
          <a:xfrm>
            <a:off x="212055" y="4528782"/>
            <a:ext cx="4400215" cy="1786255"/>
          </a:xfrm>
          <a:prstGeom prst="rect">
            <a:avLst/>
          </a:prstGeom>
        </p:spPr>
      </p:pic>
      <p:pic>
        <p:nvPicPr>
          <p:cNvPr id="21" name="Picture 20" descr="A screenshot of a cell phone&#10;&#10;Description automatically generated">
            <a:extLst>
              <a:ext uri="{FF2B5EF4-FFF2-40B4-BE49-F238E27FC236}">
                <a16:creationId xmlns:a16="http://schemas.microsoft.com/office/drawing/2014/main" id="{53E4C1AD-EDB3-784D-8B63-FEF7CF4591EF}"/>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4663783" y="1938039"/>
            <a:ext cx="3427488" cy="4316512"/>
          </a:xfrm>
          <a:prstGeom prst="rect">
            <a:avLst/>
          </a:prstGeom>
        </p:spPr>
      </p:pic>
      <p:pic>
        <p:nvPicPr>
          <p:cNvPr id="22" name="Picture 21">
            <a:extLst>
              <a:ext uri="{FF2B5EF4-FFF2-40B4-BE49-F238E27FC236}">
                <a16:creationId xmlns:a16="http://schemas.microsoft.com/office/drawing/2014/main" id="{1DDA7C80-E38F-F347-BF75-EC8B6BAD8983}"/>
              </a:ext>
            </a:extLst>
          </p:cNvPr>
          <p:cNvPicPr>
            <a:picLocks noChangeAspect="1"/>
          </p:cNvPicPr>
          <p:nvPr/>
        </p:nvPicPr>
        <p:blipFill>
          <a:blip r:embed="rId5"/>
          <a:stretch>
            <a:fillRect/>
          </a:stretch>
        </p:blipFill>
        <p:spPr>
          <a:xfrm>
            <a:off x="8205678" y="1989539"/>
            <a:ext cx="3948639" cy="388693"/>
          </a:xfrm>
          <a:prstGeom prst="rect">
            <a:avLst/>
          </a:prstGeom>
        </p:spPr>
      </p:pic>
      <p:sp>
        <p:nvSpPr>
          <p:cNvPr id="23" name="Text Placeholder 1">
            <a:extLst>
              <a:ext uri="{FF2B5EF4-FFF2-40B4-BE49-F238E27FC236}">
                <a16:creationId xmlns:a16="http://schemas.microsoft.com/office/drawing/2014/main" id="{9834E8C2-05E6-B940-AF2C-23159F88B234}"/>
              </a:ext>
            </a:extLst>
          </p:cNvPr>
          <p:cNvSpPr txBox="1">
            <a:spLocks/>
          </p:cNvSpPr>
          <p:nvPr/>
        </p:nvSpPr>
        <p:spPr>
          <a:xfrm>
            <a:off x="600738" y="4098741"/>
            <a:ext cx="10826751" cy="649220"/>
          </a:xfrm>
          <a:prstGeom prst="rect">
            <a:avLst/>
          </a:prstGeom>
        </p:spPr>
        <p:txBody>
          <a:bodyPr vert="horz" lIns="121920" tIns="60960" rIns="121920" bIns="60960" rtlCol="0">
            <a:normAutofit/>
          </a:bodyPr>
          <a:lstStyle>
            <a:lvl1pPr marL="342900" indent="-342900" algn="l" defTabSz="457200" rtl="0" eaLnBrk="1" latinLnBrk="0" hangingPunct="1">
              <a:spcBef>
                <a:spcPct val="20000"/>
              </a:spcBef>
              <a:buFont typeface="Arial"/>
              <a:buChar char="•"/>
              <a:defRPr sz="24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2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457189" indent="-457189" defTabSz="609585"/>
            <a:r>
              <a:rPr lang="en-US" sz="2133" dirty="0">
                <a:solidFill>
                  <a:srgbClr val="333333"/>
                </a:solidFill>
                <a:latin typeface="Calibri"/>
              </a:rPr>
              <a:t>Electroluminescence</a:t>
            </a:r>
          </a:p>
        </p:txBody>
      </p:sp>
      <p:graphicFrame>
        <p:nvGraphicFramePr>
          <p:cNvPr id="24" name="Table 13">
            <a:extLst>
              <a:ext uri="{FF2B5EF4-FFF2-40B4-BE49-F238E27FC236}">
                <a16:creationId xmlns:a16="http://schemas.microsoft.com/office/drawing/2014/main" id="{FD775966-DC23-AF43-9E8F-F83C2A0AF235}"/>
              </a:ext>
            </a:extLst>
          </p:cNvPr>
          <p:cNvGraphicFramePr>
            <a:graphicFrameLocks noGrp="1"/>
          </p:cNvGraphicFramePr>
          <p:nvPr>
            <p:extLst>
              <p:ext uri="{D42A27DB-BD31-4B8C-83A1-F6EECF244321}">
                <p14:modId xmlns:p14="http://schemas.microsoft.com/office/powerpoint/2010/main" val="2703076606"/>
              </p:ext>
            </p:extLst>
          </p:nvPr>
        </p:nvGraphicFramePr>
        <p:xfrm>
          <a:off x="8362680" y="2466808"/>
          <a:ext cx="3580329" cy="3671408"/>
        </p:xfrm>
        <a:graphic>
          <a:graphicData uri="http://schemas.openxmlformats.org/drawingml/2006/table">
            <a:tbl>
              <a:tblPr firstRow="1" bandRow="1">
                <a:tableStyleId>{93296810-A885-4BE3-A3E7-6D5BEEA58F35}</a:tableStyleId>
              </a:tblPr>
              <a:tblGrid>
                <a:gridCol w="1482981">
                  <a:extLst>
                    <a:ext uri="{9D8B030D-6E8A-4147-A177-3AD203B41FA5}">
                      <a16:colId xmlns:a16="http://schemas.microsoft.com/office/drawing/2014/main" val="1921132710"/>
                    </a:ext>
                  </a:extLst>
                </a:gridCol>
                <a:gridCol w="1071660">
                  <a:extLst>
                    <a:ext uri="{9D8B030D-6E8A-4147-A177-3AD203B41FA5}">
                      <a16:colId xmlns:a16="http://schemas.microsoft.com/office/drawing/2014/main" val="2164126733"/>
                    </a:ext>
                  </a:extLst>
                </a:gridCol>
                <a:gridCol w="1025688">
                  <a:extLst>
                    <a:ext uri="{9D8B030D-6E8A-4147-A177-3AD203B41FA5}">
                      <a16:colId xmlns:a16="http://schemas.microsoft.com/office/drawing/2014/main" val="1479083645"/>
                    </a:ext>
                  </a:extLst>
                </a:gridCol>
              </a:tblGrid>
              <a:tr h="431596">
                <a:tc>
                  <a:txBody>
                    <a:bodyPr/>
                    <a:lstStyle/>
                    <a:p>
                      <a:endParaRPr lang="en-US" sz="1600" dirty="0"/>
                    </a:p>
                  </a:txBody>
                  <a:tcPr marL="121920" marR="121920" marT="60960" marB="60960"/>
                </a:tc>
                <a:tc>
                  <a:txBody>
                    <a:bodyPr/>
                    <a:lstStyle/>
                    <a:p>
                      <a:r>
                        <a:rPr lang="en-US" sz="1600" dirty="0"/>
                        <a:t>Initial </a:t>
                      </a:r>
                    </a:p>
                  </a:txBody>
                  <a:tcPr marL="121920" marR="121920" marT="60960" marB="60960"/>
                </a:tc>
                <a:tc>
                  <a:txBody>
                    <a:bodyPr/>
                    <a:lstStyle/>
                    <a:p>
                      <a:r>
                        <a:rPr lang="en-US" sz="1600" dirty="0"/>
                        <a:t>Final</a:t>
                      </a:r>
                    </a:p>
                  </a:txBody>
                  <a:tcPr marL="121920" marR="121920" marT="60960" marB="60960"/>
                </a:tc>
                <a:extLst>
                  <a:ext uri="{0D108BD9-81ED-4DB2-BD59-A6C34878D82A}">
                    <a16:rowId xmlns:a16="http://schemas.microsoft.com/office/drawing/2014/main" val="881140366"/>
                  </a:ext>
                </a:extLst>
              </a:tr>
              <a:tr h="369816">
                <a:tc>
                  <a:txBody>
                    <a:bodyPr/>
                    <a:lstStyle/>
                    <a:p>
                      <a:r>
                        <a:rPr lang="en-US" sz="1400" dirty="0" err="1"/>
                        <a:t>R</a:t>
                      </a:r>
                      <a:r>
                        <a:rPr lang="en-US" sz="1400" baseline="-25000" dirty="0" err="1"/>
                        <a:t>shunt</a:t>
                      </a:r>
                      <a:r>
                        <a:rPr lang="en-US" sz="1400" dirty="0"/>
                        <a:t> (Ohm-cm</a:t>
                      </a:r>
                      <a:r>
                        <a:rPr lang="en-US" sz="1400" baseline="30000" dirty="0"/>
                        <a:t>2</a:t>
                      </a:r>
                      <a:r>
                        <a:rPr lang="en-US" sz="1400" baseline="0" dirty="0"/>
                        <a:t>)</a:t>
                      </a:r>
                      <a:endParaRPr lang="en-US" sz="1400" dirty="0"/>
                    </a:p>
                  </a:txBody>
                  <a:tcPr marL="121920" marR="121920" marT="60960" marB="60960"/>
                </a:tc>
                <a:tc>
                  <a:txBody>
                    <a:bodyPr/>
                    <a:lstStyle/>
                    <a:p>
                      <a:r>
                        <a:rPr lang="en-US" sz="1400" dirty="0"/>
                        <a:t>1 x 10</a:t>
                      </a:r>
                      <a:r>
                        <a:rPr lang="en-US" sz="1400" baseline="30000" dirty="0"/>
                        <a:t>9 </a:t>
                      </a:r>
                      <a:endParaRPr lang="en-US" sz="1400" dirty="0"/>
                    </a:p>
                  </a:txBody>
                  <a:tcPr marL="121920" marR="121920" marT="60960" marB="60960"/>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dirty="0"/>
                        <a:t>1 x 10</a:t>
                      </a:r>
                      <a:r>
                        <a:rPr lang="en-US" sz="1400" baseline="30000" dirty="0"/>
                        <a:t>9 </a:t>
                      </a:r>
                      <a:endParaRPr lang="en-US" sz="1400" dirty="0"/>
                    </a:p>
                  </a:txBody>
                  <a:tcPr marL="121920" marR="121920" marT="60960" marB="60960"/>
                </a:tc>
                <a:extLst>
                  <a:ext uri="{0D108BD9-81ED-4DB2-BD59-A6C34878D82A}">
                    <a16:rowId xmlns:a16="http://schemas.microsoft.com/office/drawing/2014/main" val="3033883387"/>
                  </a:ext>
                </a:extLst>
              </a:tr>
              <a:tr h="335280">
                <a:tc>
                  <a:txBody>
                    <a:bodyPr/>
                    <a:lstStyle/>
                    <a:p>
                      <a:r>
                        <a:rPr lang="en-US" sz="1400" i="1" kern="1200" dirty="0">
                          <a:solidFill>
                            <a:schemeClr val="dk1"/>
                          </a:solidFill>
                          <a:latin typeface="Times" pitchFamily="2" charset="0"/>
                          <a:ea typeface="+mn-ea"/>
                          <a:cs typeface="+mn-cs"/>
                        </a:rPr>
                        <a:t>J</a:t>
                      </a:r>
                      <a:r>
                        <a:rPr lang="en-US" sz="1400" baseline="-25000" dirty="0"/>
                        <a:t>01 </a:t>
                      </a:r>
                      <a:r>
                        <a:rPr lang="en-US" sz="1400" dirty="0"/>
                        <a:t>(Ohm/cm</a:t>
                      </a:r>
                      <a:r>
                        <a:rPr lang="en-US" sz="1400" baseline="30000" dirty="0"/>
                        <a:t>2</a:t>
                      </a:r>
                      <a:r>
                        <a:rPr lang="en-US" sz="1400" baseline="0" dirty="0"/>
                        <a:t>)</a:t>
                      </a:r>
                      <a:endParaRPr lang="en-US" sz="1400" baseline="-25000" dirty="0"/>
                    </a:p>
                  </a:txBody>
                  <a:tcPr marL="121920" marR="121920" marT="60960" marB="60960"/>
                </a:tc>
                <a:tc>
                  <a:txBody>
                    <a:bodyPr/>
                    <a:lstStyle/>
                    <a:p>
                      <a:r>
                        <a:rPr lang="en-US" sz="1400" dirty="0"/>
                        <a:t>3.3 x 10</a:t>
                      </a:r>
                      <a:r>
                        <a:rPr lang="en-US" sz="1400" baseline="30000" dirty="0"/>
                        <a:t>-13 </a:t>
                      </a:r>
                      <a:endParaRPr lang="en-US" sz="1400" dirty="0"/>
                    </a:p>
                  </a:txBody>
                  <a:tcPr marL="121920" marR="121920" marT="60960" marB="60960"/>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dirty="0"/>
                        <a:t>3.1 x 10</a:t>
                      </a:r>
                      <a:r>
                        <a:rPr lang="en-US" sz="1400" baseline="30000" dirty="0"/>
                        <a:t>-13</a:t>
                      </a:r>
                      <a:endParaRPr lang="en-US" sz="1400" dirty="0"/>
                    </a:p>
                  </a:txBody>
                  <a:tcPr marL="121920" marR="121920" marT="60960" marB="60960"/>
                </a:tc>
                <a:extLst>
                  <a:ext uri="{0D108BD9-81ED-4DB2-BD59-A6C34878D82A}">
                    <a16:rowId xmlns:a16="http://schemas.microsoft.com/office/drawing/2014/main" val="2636407026"/>
                  </a:ext>
                </a:extLst>
              </a:tr>
              <a:tr h="335280">
                <a:tc>
                  <a:txBody>
                    <a:bodyPr/>
                    <a:lstStyle/>
                    <a:p>
                      <a:r>
                        <a:rPr lang="en-US" sz="1400" i="1" kern="1200" dirty="0">
                          <a:solidFill>
                            <a:schemeClr val="dk1"/>
                          </a:solidFill>
                          <a:latin typeface="Times" pitchFamily="2" charset="0"/>
                          <a:ea typeface="+mn-ea"/>
                          <a:cs typeface="+mn-cs"/>
                        </a:rPr>
                        <a:t>n</a:t>
                      </a:r>
                      <a:r>
                        <a:rPr lang="en-US" sz="1400" baseline="-25000" dirty="0"/>
                        <a:t>1</a:t>
                      </a:r>
                    </a:p>
                  </a:txBody>
                  <a:tcPr marL="121920" marR="121920" marT="60960" marB="60960"/>
                </a:tc>
                <a:tc>
                  <a:txBody>
                    <a:bodyPr/>
                    <a:lstStyle/>
                    <a:p>
                      <a:r>
                        <a:rPr lang="en-US" sz="1400" dirty="0"/>
                        <a:t>1.0</a:t>
                      </a:r>
                    </a:p>
                  </a:txBody>
                  <a:tcPr marL="121920" marR="121920" marT="60960" marB="60960"/>
                </a:tc>
                <a:tc>
                  <a:txBody>
                    <a:bodyPr/>
                    <a:lstStyle/>
                    <a:p>
                      <a:r>
                        <a:rPr lang="en-US" sz="1400" dirty="0"/>
                        <a:t>1.0</a:t>
                      </a:r>
                    </a:p>
                  </a:txBody>
                  <a:tcPr marL="121920" marR="121920" marT="60960" marB="60960"/>
                </a:tc>
                <a:extLst>
                  <a:ext uri="{0D108BD9-81ED-4DB2-BD59-A6C34878D82A}">
                    <a16:rowId xmlns:a16="http://schemas.microsoft.com/office/drawing/2014/main" val="974640292"/>
                  </a:ext>
                </a:extLst>
              </a:tr>
              <a:tr h="335280">
                <a:tc>
                  <a:txBody>
                    <a:bodyPr/>
                    <a:lstStyle/>
                    <a:p>
                      <a:r>
                        <a:rPr lang="en-US" sz="1400" i="1" dirty="0">
                          <a:latin typeface="Times" pitchFamily="2" charset="0"/>
                        </a:rPr>
                        <a:t>J</a:t>
                      </a:r>
                      <a:r>
                        <a:rPr lang="en-US" sz="1400" baseline="-25000" dirty="0"/>
                        <a:t>02</a:t>
                      </a:r>
                      <a:r>
                        <a:rPr lang="en-US" sz="1400" baseline="0" dirty="0"/>
                        <a:t> </a:t>
                      </a:r>
                      <a:r>
                        <a:rPr lang="en-US" sz="1400" dirty="0"/>
                        <a:t>(Ohm/cm</a:t>
                      </a:r>
                      <a:r>
                        <a:rPr lang="en-US" sz="1400" baseline="30000" dirty="0"/>
                        <a:t>2</a:t>
                      </a:r>
                      <a:r>
                        <a:rPr lang="en-US" sz="1400" baseline="0" dirty="0"/>
                        <a:t>)</a:t>
                      </a:r>
                      <a:endParaRPr lang="en-US" sz="1400" baseline="-25000" dirty="0"/>
                    </a:p>
                  </a:txBody>
                  <a:tcPr marL="121920" marR="121920" marT="60960" marB="60960"/>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dirty="0"/>
                        <a:t>1.5 x 10</a:t>
                      </a:r>
                      <a:r>
                        <a:rPr lang="en-US" sz="1400" baseline="30000" dirty="0"/>
                        <a:t>-7 </a:t>
                      </a:r>
                      <a:endParaRPr lang="en-US" sz="1400" dirty="0"/>
                    </a:p>
                  </a:txBody>
                  <a:tcPr marL="121920" marR="121920" marT="60960" marB="60960"/>
                </a:tc>
                <a:tc>
                  <a:txBody>
                    <a:bodyPr/>
                    <a:lstStyle/>
                    <a:p>
                      <a:r>
                        <a:rPr lang="en-US" sz="1400" dirty="0"/>
                        <a:t>6.7 x 10</a:t>
                      </a:r>
                      <a:r>
                        <a:rPr lang="en-US" sz="1400" baseline="30000" dirty="0"/>
                        <a:t>-7 </a:t>
                      </a:r>
                      <a:endParaRPr lang="en-US" sz="1400" dirty="0"/>
                    </a:p>
                  </a:txBody>
                  <a:tcPr marL="121920" marR="121920" marT="60960" marB="60960"/>
                </a:tc>
                <a:extLst>
                  <a:ext uri="{0D108BD9-81ED-4DB2-BD59-A6C34878D82A}">
                    <a16:rowId xmlns:a16="http://schemas.microsoft.com/office/drawing/2014/main" val="650931744"/>
                  </a:ext>
                </a:extLst>
              </a:tr>
              <a:tr h="335280">
                <a:tc>
                  <a:txBody>
                    <a:bodyPr/>
                    <a:lstStyle/>
                    <a:p>
                      <a:r>
                        <a:rPr lang="en-US" sz="1400" i="1" kern="1200" dirty="0">
                          <a:solidFill>
                            <a:schemeClr val="dk1"/>
                          </a:solidFill>
                          <a:latin typeface="Times" pitchFamily="2" charset="0"/>
                          <a:ea typeface="+mn-ea"/>
                          <a:cs typeface="+mn-cs"/>
                        </a:rPr>
                        <a:t>n</a:t>
                      </a:r>
                      <a:r>
                        <a:rPr lang="en-US" sz="1400" baseline="-25000" dirty="0"/>
                        <a:t>2</a:t>
                      </a:r>
                    </a:p>
                  </a:txBody>
                  <a:tcPr marL="121920" marR="121920" marT="60960" marB="60960"/>
                </a:tc>
                <a:tc>
                  <a:txBody>
                    <a:bodyPr/>
                    <a:lstStyle/>
                    <a:p>
                      <a:r>
                        <a:rPr lang="en-US" sz="1400" dirty="0"/>
                        <a:t>2.6</a:t>
                      </a:r>
                    </a:p>
                  </a:txBody>
                  <a:tcPr marL="121920" marR="121920" marT="60960" marB="60960"/>
                </a:tc>
                <a:tc>
                  <a:txBody>
                    <a:bodyPr/>
                    <a:lstStyle/>
                    <a:p>
                      <a:r>
                        <a:rPr lang="en-US" sz="1400" dirty="0"/>
                        <a:t>3.0</a:t>
                      </a:r>
                    </a:p>
                  </a:txBody>
                  <a:tcPr marL="121920" marR="121920" marT="60960" marB="60960"/>
                </a:tc>
                <a:extLst>
                  <a:ext uri="{0D108BD9-81ED-4DB2-BD59-A6C34878D82A}">
                    <a16:rowId xmlns:a16="http://schemas.microsoft.com/office/drawing/2014/main" val="1062722827"/>
                  </a:ext>
                </a:extLst>
              </a:tr>
              <a:tr h="431596">
                <a:tc>
                  <a:txBody>
                    <a:bodyPr/>
                    <a:lstStyle/>
                    <a:p>
                      <a:r>
                        <a:rPr lang="en-US" sz="1400" i="1" kern="1200" dirty="0" err="1">
                          <a:solidFill>
                            <a:schemeClr val="dk1"/>
                          </a:solidFill>
                          <a:latin typeface="Times" pitchFamily="2" charset="0"/>
                          <a:ea typeface="+mn-ea"/>
                          <a:cs typeface="+mn-cs"/>
                        </a:rPr>
                        <a:t>R</a:t>
                      </a:r>
                      <a:r>
                        <a:rPr lang="en-US" sz="1400" baseline="-25000" dirty="0" err="1"/>
                        <a:t>series</a:t>
                      </a:r>
                      <a:r>
                        <a:rPr lang="en-US" sz="1400" dirty="0"/>
                        <a:t>(Ohm/cm</a:t>
                      </a:r>
                      <a:r>
                        <a:rPr lang="en-US" sz="1400" baseline="30000" dirty="0"/>
                        <a:t>2</a:t>
                      </a:r>
                      <a:r>
                        <a:rPr lang="en-US" sz="1400" baseline="0" dirty="0"/>
                        <a:t>)</a:t>
                      </a:r>
                      <a:endParaRPr lang="en-US" sz="1400" baseline="-25000" dirty="0"/>
                    </a:p>
                  </a:txBody>
                  <a:tcPr marL="121920" marR="121920" marT="60960" marB="60960"/>
                </a:tc>
                <a:tc>
                  <a:txBody>
                    <a:bodyPr/>
                    <a:lstStyle/>
                    <a:p>
                      <a:r>
                        <a:rPr lang="en-US" sz="1400" dirty="0"/>
                        <a:t>2.5</a:t>
                      </a:r>
                    </a:p>
                  </a:txBody>
                  <a:tcPr marL="121920" marR="121920" marT="60960" marB="60960"/>
                </a:tc>
                <a:tc>
                  <a:txBody>
                    <a:bodyPr/>
                    <a:lstStyle/>
                    <a:p>
                      <a:r>
                        <a:rPr lang="en-US" sz="1400" dirty="0"/>
                        <a:t>4.8</a:t>
                      </a:r>
                    </a:p>
                  </a:txBody>
                  <a:tcPr marL="121920" marR="121920" marT="60960" marB="60960"/>
                </a:tc>
                <a:extLst>
                  <a:ext uri="{0D108BD9-81ED-4DB2-BD59-A6C34878D82A}">
                    <a16:rowId xmlns:a16="http://schemas.microsoft.com/office/drawing/2014/main" val="1805645403"/>
                  </a:ext>
                </a:extLst>
              </a:tr>
              <a:tr h="548640">
                <a:tc>
                  <a:txBody>
                    <a:bodyPr/>
                    <a:lstStyle/>
                    <a:p>
                      <a:r>
                        <a:rPr lang="en-US" sz="1400" baseline="0" dirty="0"/>
                        <a:t>FF (Light I-V)</a:t>
                      </a:r>
                    </a:p>
                  </a:txBody>
                  <a:tcPr marL="121920" marR="121920" marT="60960" marB="60960"/>
                </a:tc>
                <a:tc>
                  <a:txBody>
                    <a:bodyPr/>
                    <a:lstStyle/>
                    <a:p>
                      <a:r>
                        <a:rPr lang="en-US" sz="1400" dirty="0"/>
                        <a:t>0.796</a:t>
                      </a:r>
                    </a:p>
                  </a:txBody>
                  <a:tcPr marL="121920" marR="121920" marT="60960" marB="60960"/>
                </a:tc>
                <a:tc>
                  <a:txBody>
                    <a:bodyPr/>
                    <a:lstStyle/>
                    <a:p>
                      <a:r>
                        <a:rPr lang="en-US" sz="1400" dirty="0"/>
                        <a:t>0.661 – 0.707</a:t>
                      </a:r>
                    </a:p>
                  </a:txBody>
                  <a:tcPr marL="121920" marR="121920" marT="60960" marB="60960"/>
                </a:tc>
                <a:extLst>
                  <a:ext uri="{0D108BD9-81ED-4DB2-BD59-A6C34878D82A}">
                    <a16:rowId xmlns:a16="http://schemas.microsoft.com/office/drawing/2014/main" val="3085777930"/>
                  </a:ext>
                </a:extLst>
              </a:tr>
              <a:tr h="548640">
                <a:tc gridSpan="3">
                  <a:txBody>
                    <a:bodyPr/>
                    <a:lstStyle/>
                    <a:p>
                      <a:r>
                        <a:rPr lang="en-US" sz="1400" kern="1200" baseline="0" dirty="0">
                          <a:solidFill>
                            <a:schemeClr val="dk1"/>
                          </a:solidFill>
                          <a:latin typeface="+mn-lt"/>
                          <a:ea typeface="+mn-ea"/>
                          <a:cs typeface="+mn-cs"/>
                        </a:rPr>
                        <a:t>Calculated </a:t>
                      </a:r>
                      <a:r>
                        <a:rPr lang="en-US" sz="1400" kern="1200" baseline="0" dirty="0" err="1">
                          <a:solidFill>
                            <a:schemeClr val="dk1"/>
                          </a:solidFill>
                          <a:latin typeface="+mn-lt"/>
                          <a:ea typeface="+mn-ea"/>
                          <a:cs typeface="+mn-cs"/>
                        </a:rPr>
                        <a:t>FF</a:t>
                      </a:r>
                      <a:r>
                        <a:rPr lang="en-US" sz="1400" kern="1200" baseline="-25000" dirty="0" err="1">
                          <a:solidFill>
                            <a:schemeClr val="dk1"/>
                          </a:solidFill>
                          <a:latin typeface="+mn-lt"/>
                          <a:ea typeface="+mn-ea"/>
                          <a:cs typeface="+mn-cs"/>
                        </a:rPr>
                        <a:t>Final</a:t>
                      </a:r>
                      <a:r>
                        <a:rPr lang="en-US" sz="1400" kern="1200" baseline="0" dirty="0">
                          <a:solidFill>
                            <a:schemeClr val="dk1"/>
                          </a:solidFill>
                          <a:latin typeface="+mn-lt"/>
                          <a:ea typeface="+mn-ea"/>
                          <a:cs typeface="+mn-cs"/>
                        </a:rPr>
                        <a:t> due to series resistance = 0.796 – .042*(4.8–2.5) = 0.700</a:t>
                      </a:r>
                    </a:p>
                  </a:txBody>
                  <a:tcPr marL="121920" marR="121920" marT="60960" marB="60960"/>
                </a:tc>
                <a:tc hMerge="1">
                  <a:txBody>
                    <a:bodyPr/>
                    <a:lstStyle/>
                    <a:p>
                      <a:endParaRPr lang="en-US" sz="1050" dirty="0"/>
                    </a:p>
                  </a:txBody>
                  <a:tcPr/>
                </a:tc>
                <a:tc hMerge="1">
                  <a:txBody>
                    <a:bodyPr/>
                    <a:lstStyle/>
                    <a:p>
                      <a:endParaRPr lang="en-US" sz="1050" dirty="0"/>
                    </a:p>
                  </a:txBody>
                  <a:tcPr/>
                </a:tc>
                <a:extLst>
                  <a:ext uri="{0D108BD9-81ED-4DB2-BD59-A6C34878D82A}">
                    <a16:rowId xmlns:a16="http://schemas.microsoft.com/office/drawing/2014/main" val="2483177240"/>
                  </a:ext>
                </a:extLst>
              </a:tr>
            </a:tbl>
          </a:graphicData>
        </a:graphic>
      </p:graphicFrame>
      <p:sp>
        <p:nvSpPr>
          <p:cNvPr id="25" name="Text Placeholder 1">
            <a:extLst>
              <a:ext uri="{FF2B5EF4-FFF2-40B4-BE49-F238E27FC236}">
                <a16:creationId xmlns:a16="http://schemas.microsoft.com/office/drawing/2014/main" id="{C35C9692-6A37-D44F-8D78-9178D3FB654C}"/>
              </a:ext>
            </a:extLst>
          </p:cNvPr>
          <p:cNvSpPr txBox="1">
            <a:spLocks/>
          </p:cNvSpPr>
          <p:nvPr/>
        </p:nvSpPr>
        <p:spPr>
          <a:xfrm>
            <a:off x="4823181" y="1250639"/>
            <a:ext cx="3427488" cy="507488"/>
          </a:xfrm>
          <a:prstGeom prst="rect">
            <a:avLst/>
          </a:prstGeom>
        </p:spPr>
        <p:txBody>
          <a:bodyPr vert="horz" lIns="121920" tIns="60960" rIns="121920" bIns="60960" rtlCol="0">
            <a:noAutofit/>
          </a:bodyPr>
          <a:lstStyle>
            <a:lvl1pPr marL="342900" indent="-342900" algn="l" defTabSz="457200" rtl="0" eaLnBrk="1" latinLnBrk="0" hangingPunct="1">
              <a:spcBef>
                <a:spcPct val="20000"/>
              </a:spcBef>
              <a:buFont typeface="Arial"/>
              <a:buChar char="•"/>
              <a:defRPr sz="24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2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52396" indent="-152396" defTabSz="609585">
              <a:spcBef>
                <a:spcPts val="0"/>
              </a:spcBef>
            </a:pPr>
            <a:r>
              <a:rPr lang="en-US" sz="2133" dirty="0">
                <a:solidFill>
                  <a:srgbClr val="333333"/>
                </a:solidFill>
                <a:latin typeface="Calibri"/>
              </a:rPr>
              <a:t>Light I-V (ex-situ) analysis </a:t>
            </a:r>
          </a:p>
          <a:p>
            <a:pPr marL="0" indent="0" defTabSz="609585">
              <a:spcBef>
                <a:spcPts val="0"/>
              </a:spcBef>
              <a:buNone/>
            </a:pPr>
            <a:r>
              <a:rPr lang="en-US" sz="2133" dirty="0">
                <a:solidFill>
                  <a:srgbClr val="333333"/>
                </a:solidFill>
                <a:latin typeface="Calibri"/>
              </a:rPr>
              <a:t>   </a:t>
            </a:r>
          </a:p>
        </p:txBody>
      </p:sp>
      <p:sp>
        <p:nvSpPr>
          <p:cNvPr id="26" name="Text Placeholder 1">
            <a:extLst>
              <a:ext uri="{FF2B5EF4-FFF2-40B4-BE49-F238E27FC236}">
                <a16:creationId xmlns:a16="http://schemas.microsoft.com/office/drawing/2014/main" id="{653D78C7-F1E6-6C44-B9E1-EA9384A799A6}"/>
              </a:ext>
            </a:extLst>
          </p:cNvPr>
          <p:cNvSpPr txBox="1">
            <a:spLocks/>
          </p:cNvSpPr>
          <p:nvPr/>
        </p:nvSpPr>
        <p:spPr>
          <a:xfrm>
            <a:off x="8205677" y="1222457"/>
            <a:ext cx="4038899" cy="741331"/>
          </a:xfrm>
          <a:prstGeom prst="rect">
            <a:avLst/>
          </a:prstGeom>
        </p:spPr>
        <p:txBody>
          <a:bodyPr vert="horz" lIns="121920" tIns="60960" rIns="121920" bIns="60960" rtlCol="0">
            <a:noAutofit/>
          </a:bodyPr>
          <a:lstStyle>
            <a:lvl1pPr marL="342900" indent="-342900" algn="l" defTabSz="457200" rtl="0" eaLnBrk="1" latinLnBrk="0" hangingPunct="1">
              <a:spcBef>
                <a:spcPct val="20000"/>
              </a:spcBef>
              <a:buFont typeface="Arial"/>
              <a:buChar char="•"/>
              <a:defRPr sz="24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2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52396" indent="-152396" defTabSz="609585">
              <a:spcBef>
                <a:spcPts val="0"/>
              </a:spcBef>
            </a:pPr>
            <a:r>
              <a:rPr lang="en-US" sz="2133" dirty="0">
                <a:solidFill>
                  <a:srgbClr val="333333"/>
                </a:solidFill>
                <a:latin typeface="Calibri"/>
              </a:rPr>
              <a:t>Dark I-V (in-situ) fit with 2 diode model  </a:t>
            </a:r>
          </a:p>
        </p:txBody>
      </p:sp>
      <p:sp>
        <p:nvSpPr>
          <p:cNvPr id="27" name="Oval 26">
            <a:extLst>
              <a:ext uri="{FF2B5EF4-FFF2-40B4-BE49-F238E27FC236}">
                <a16:creationId xmlns:a16="http://schemas.microsoft.com/office/drawing/2014/main" id="{26C035E3-CB46-4B47-9BA2-EB9522346F73}"/>
              </a:ext>
            </a:extLst>
          </p:cNvPr>
          <p:cNvSpPr/>
          <p:nvPr/>
        </p:nvSpPr>
        <p:spPr>
          <a:xfrm>
            <a:off x="7962508" y="3720445"/>
            <a:ext cx="4336331" cy="1451729"/>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en-US" sz="2400">
              <a:solidFill>
                <a:srgbClr val="FFFFFF"/>
              </a:solidFill>
              <a:latin typeface="Calibri"/>
            </a:endParaRPr>
          </a:p>
        </p:txBody>
      </p:sp>
      <p:sp>
        <p:nvSpPr>
          <p:cNvPr id="28" name="Oval 27">
            <a:extLst>
              <a:ext uri="{FF2B5EF4-FFF2-40B4-BE49-F238E27FC236}">
                <a16:creationId xmlns:a16="http://schemas.microsoft.com/office/drawing/2014/main" id="{61CDF47F-B040-0F4C-BE3D-540BC71DA458}"/>
              </a:ext>
            </a:extLst>
          </p:cNvPr>
          <p:cNvSpPr/>
          <p:nvPr/>
        </p:nvSpPr>
        <p:spPr>
          <a:xfrm>
            <a:off x="8019069" y="4901677"/>
            <a:ext cx="4009535" cy="1325115"/>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en-US" sz="2400">
              <a:solidFill>
                <a:srgbClr val="FFFFFF"/>
              </a:solidFill>
              <a:latin typeface="Calibri"/>
            </a:endParaRPr>
          </a:p>
        </p:txBody>
      </p:sp>
      <p:sp>
        <p:nvSpPr>
          <p:cNvPr id="29" name="Text Placeholder 1">
            <a:extLst>
              <a:ext uri="{FF2B5EF4-FFF2-40B4-BE49-F238E27FC236}">
                <a16:creationId xmlns:a16="http://schemas.microsoft.com/office/drawing/2014/main" id="{ED64EF24-F708-D94A-BE69-5A8F9258FADC}"/>
              </a:ext>
            </a:extLst>
          </p:cNvPr>
          <p:cNvSpPr txBox="1">
            <a:spLocks/>
          </p:cNvSpPr>
          <p:nvPr/>
        </p:nvSpPr>
        <p:spPr>
          <a:xfrm>
            <a:off x="3937037" y="586221"/>
            <a:ext cx="4580968" cy="507488"/>
          </a:xfrm>
          <a:prstGeom prst="rect">
            <a:avLst/>
          </a:prstGeom>
        </p:spPr>
        <p:txBody>
          <a:bodyPr vert="horz" lIns="121920" tIns="60960" rIns="121920" bIns="60960" rtlCol="0">
            <a:noAutofit/>
          </a:bodyPr>
          <a:lstStyle>
            <a:lvl1pPr marL="342900" indent="-342900" algn="l" defTabSz="457200" rtl="0" eaLnBrk="1" latinLnBrk="0" hangingPunct="1">
              <a:spcBef>
                <a:spcPct val="20000"/>
              </a:spcBef>
              <a:buFont typeface="Arial"/>
              <a:buChar char="•"/>
              <a:defRPr sz="24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2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defTabSz="609585">
              <a:spcBef>
                <a:spcPts val="0"/>
              </a:spcBef>
              <a:buNone/>
            </a:pPr>
            <a:r>
              <a:rPr lang="en-US" sz="2133" dirty="0">
                <a:solidFill>
                  <a:srgbClr val="333333"/>
                </a:solidFill>
                <a:latin typeface="Calibri"/>
              </a:rPr>
              <a:t>Approximately 8 months of testing</a:t>
            </a:r>
          </a:p>
        </p:txBody>
      </p:sp>
    </p:spTree>
    <p:extLst>
      <p:ext uri="{BB962C8B-B14F-4D97-AF65-F5344CB8AC3E}">
        <p14:creationId xmlns:p14="http://schemas.microsoft.com/office/powerpoint/2010/main" val="1679277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8"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2FB2A9DC-6F73-F446-9F81-2E735C9C0245}"/>
              </a:ext>
            </a:extLst>
          </p:cNvPr>
          <p:cNvGraphicFramePr>
            <a:graphicFrameLocks noGrp="1"/>
          </p:cNvGraphicFramePr>
          <p:nvPr/>
        </p:nvGraphicFramePr>
        <p:xfrm>
          <a:off x="520426" y="811211"/>
          <a:ext cx="7583990" cy="5722900"/>
        </p:xfrm>
        <a:graphic>
          <a:graphicData uri="http://schemas.openxmlformats.org/drawingml/2006/table">
            <a:tbl>
              <a:tblPr firstRow="1" firstCol="1" bandRow="1">
                <a:tableStyleId>{D7AC3CCA-C797-4891-BE02-D94E43425B78}</a:tableStyleId>
              </a:tblPr>
              <a:tblGrid>
                <a:gridCol w="3791995">
                  <a:extLst>
                    <a:ext uri="{9D8B030D-6E8A-4147-A177-3AD203B41FA5}">
                      <a16:colId xmlns:a16="http://schemas.microsoft.com/office/drawing/2014/main" val="2766205667"/>
                    </a:ext>
                  </a:extLst>
                </a:gridCol>
                <a:gridCol w="3791995">
                  <a:extLst>
                    <a:ext uri="{9D8B030D-6E8A-4147-A177-3AD203B41FA5}">
                      <a16:colId xmlns:a16="http://schemas.microsoft.com/office/drawing/2014/main" val="1306053308"/>
                    </a:ext>
                  </a:extLst>
                </a:gridCol>
              </a:tblGrid>
              <a:tr h="385245">
                <a:tc>
                  <a:txBody>
                    <a:bodyPr/>
                    <a:lstStyle/>
                    <a:p>
                      <a:pPr marL="0" marR="0" algn="ctr">
                        <a:spcBef>
                          <a:spcPts val="0"/>
                        </a:spcBef>
                        <a:spcAft>
                          <a:spcPts val="0"/>
                        </a:spcAft>
                      </a:pPr>
                      <a:r>
                        <a:rPr lang="en-US" sz="2400" kern="1200" dirty="0">
                          <a:effectLst/>
                        </a:rPr>
                        <a:t>Mode</a:t>
                      </a:r>
                      <a:endParaRPr lang="en-US" sz="2400" b="1" kern="1200" dirty="0">
                        <a:solidFill>
                          <a:schemeClr val="tx1"/>
                        </a:solidFill>
                        <a:effectLst/>
                        <a:latin typeface="+mn-lt"/>
                        <a:ea typeface="+mn-ea"/>
                        <a:cs typeface="+mn-cs"/>
                      </a:endParaRPr>
                    </a:p>
                  </a:txBody>
                  <a:tcPr marL="140291" marR="140291" marT="19485" marB="0"/>
                </a:tc>
                <a:tc>
                  <a:txBody>
                    <a:bodyPr/>
                    <a:lstStyle/>
                    <a:p>
                      <a:pPr marL="0" marR="0" algn="ctr">
                        <a:spcBef>
                          <a:spcPts val="0"/>
                        </a:spcBef>
                        <a:spcAft>
                          <a:spcPts val="0"/>
                        </a:spcAft>
                      </a:pPr>
                      <a:r>
                        <a:rPr lang="en-US" sz="2400" kern="1200" dirty="0">
                          <a:effectLst/>
                        </a:rPr>
                        <a:t>Stress factors</a:t>
                      </a:r>
                      <a:endParaRPr lang="en-US" sz="2400" b="1" kern="1200" dirty="0">
                        <a:solidFill>
                          <a:schemeClr val="tx1"/>
                        </a:solidFill>
                        <a:effectLst/>
                        <a:latin typeface="+mn-lt"/>
                        <a:ea typeface="+mn-ea"/>
                        <a:cs typeface="+mn-cs"/>
                      </a:endParaRPr>
                    </a:p>
                  </a:txBody>
                  <a:tcPr marL="140291" marR="140291" marT="19485" marB="0"/>
                </a:tc>
                <a:extLst>
                  <a:ext uri="{0D108BD9-81ED-4DB2-BD59-A6C34878D82A}">
                    <a16:rowId xmlns:a16="http://schemas.microsoft.com/office/drawing/2014/main" val="2934934942"/>
                  </a:ext>
                </a:extLst>
              </a:tr>
              <a:tr h="1314283">
                <a:tc>
                  <a:txBody>
                    <a:bodyPr/>
                    <a:lstStyle/>
                    <a:p>
                      <a:pPr marL="0" marR="0">
                        <a:spcBef>
                          <a:spcPts val="0"/>
                        </a:spcBef>
                        <a:spcAft>
                          <a:spcPts val="0"/>
                        </a:spcAft>
                      </a:pPr>
                      <a:r>
                        <a:rPr lang="en-US" sz="2000" dirty="0">
                          <a:effectLst/>
                        </a:rPr>
                        <a:t>Solder bond failure leading to open circuit (</a:t>
                      </a:r>
                      <a:r>
                        <a:rPr lang="en-US" sz="2000" dirty="0">
                          <a:effectLst/>
                          <a:sym typeface="Wingdings" pitchFamily="2" charset="2"/>
                        </a:rPr>
                        <a:t></a:t>
                      </a:r>
                      <a:r>
                        <a:rPr lang="en-US" sz="2000" dirty="0">
                          <a:effectLst/>
                        </a:rPr>
                        <a:t> hot spots)</a:t>
                      </a:r>
                      <a:endParaRPr lang="en-US" sz="20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40291" marR="140291" marT="19485" marB="0"/>
                </a:tc>
                <a:tc>
                  <a:txBody>
                    <a:bodyPr/>
                    <a:lstStyle/>
                    <a:p>
                      <a:pPr marL="0" marR="0">
                        <a:spcBef>
                          <a:spcPts val="0"/>
                        </a:spcBef>
                        <a:spcAft>
                          <a:spcPts val="0"/>
                        </a:spcAft>
                      </a:pPr>
                      <a:r>
                        <a:rPr lang="en-US" sz="2000" kern="1200" dirty="0">
                          <a:effectLst/>
                        </a:rPr>
                        <a:t>Mechanical and thermomechanical stress on conductors. Current leading to joule heating in the conductors</a:t>
                      </a:r>
                      <a:endParaRPr lang="en-US" sz="2000" b="0" kern="1200" dirty="0">
                        <a:solidFill>
                          <a:schemeClr val="tx1"/>
                        </a:solidFill>
                        <a:effectLst/>
                        <a:latin typeface="+mn-lt"/>
                        <a:ea typeface="+mn-ea"/>
                        <a:cs typeface="+mn-cs"/>
                      </a:endParaRPr>
                    </a:p>
                  </a:txBody>
                  <a:tcPr marL="140291" marR="140291" marT="19485" marB="0"/>
                </a:tc>
                <a:extLst>
                  <a:ext uri="{0D108BD9-81ED-4DB2-BD59-A6C34878D82A}">
                    <a16:rowId xmlns:a16="http://schemas.microsoft.com/office/drawing/2014/main" val="3018759436"/>
                  </a:ext>
                </a:extLst>
              </a:tr>
              <a:tr h="629085">
                <a:tc>
                  <a:txBody>
                    <a:bodyPr/>
                    <a:lstStyle/>
                    <a:p>
                      <a:pPr marL="0" marR="0">
                        <a:spcBef>
                          <a:spcPts val="0"/>
                        </a:spcBef>
                        <a:spcAft>
                          <a:spcPts val="0"/>
                        </a:spcAft>
                      </a:pPr>
                      <a:r>
                        <a:rPr lang="en-US" sz="2000" dirty="0">
                          <a:effectLst/>
                        </a:rPr>
                        <a:t>Corrosion, cell-front delamination</a:t>
                      </a:r>
                      <a:endParaRPr lang="en-US" sz="20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40291" marR="140291" marT="19485" marB="0"/>
                </a:tc>
                <a:tc>
                  <a:txBody>
                    <a:bodyPr/>
                    <a:lstStyle/>
                    <a:p>
                      <a:pPr marL="0" marR="0">
                        <a:spcBef>
                          <a:spcPts val="0"/>
                        </a:spcBef>
                        <a:spcAft>
                          <a:spcPts val="0"/>
                        </a:spcAft>
                      </a:pPr>
                      <a:r>
                        <a:rPr lang="en-US" sz="2000" kern="1200" dirty="0">
                          <a:effectLst/>
                        </a:rPr>
                        <a:t>Heat, sunlight, voltage and moisture</a:t>
                      </a:r>
                      <a:endParaRPr lang="en-US" sz="2000" b="0" kern="1200" dirty="0">
                        <a:solidFill>
                          <a:schemeClr val="tx1"/>
                        </a:solidFill>
                        <a:effectLst/>
                        <a:latin typeface="+mn-lt"/>
                        <a:ea typeface="+mn-ea"/>
                        <a:cs typeface="+mn-cs"/>
                      </a:endParaRPr>
                    </a:p>
                  </a:txBody>
                  <a:tcPr marL="140291" marR="140291" marT="19485" marB="0" anchor="ctr"/>
                </a:tc>
                <a:extLst>
                  <a:ext uri="{0D108BD9-81ED-4DB2-BD59-A6C34878D82A}">
                    <a16:rowId xmlns:a16="http://schemas.microsoft.com/office/drawing/2014/main" val="1262729378"/>
                  </a:ext>
                </a:extLst>
              </a:tr>
              <a:tr h="664069">
                <a:tc>
                  <a:txBody>
                    <a:bodyPr/>
                    <a:lstStyle/>
                    <a:p>
                      <a:pPr marL="0" marR="0">
                        <a:spcBef>
                          <a:spcPts val="0"/>
                        </a:spcBef>
                        <a:spcAft>
                          <a:spcPts val="0"/>
                        </a:spcAft>
                      </a:pPr>
                      <a:r>
                        <a:rPr lang="en-US" sz="2000" dirty="0">
                          <a:effectLst/>
                        </a:rPr>
                        <a:t>Potential-induced degradation</a:t>
                      </a:r>
                      <a:endParaRPr lang="en-US" sz="20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40291" marR="140291" marT="19485" marB="0"/>
                </a:tc>
                <a:tc>
                  <a:txBody>
                    <a:bodyPr/>
                    <a:lstStyle/>
                    <a:p>
                      <a:pPr marL="0" marR="0">
                        <a:spcBef>
                          <a:spcPts val="0"/>
                        </a:spcBef>
                        <a:spcAft>
                          <a:spcPts val="0"/>
                        </a:spcAft>
                      </a:pPr>
                      <a:r>
                        <a:rPr lang="en-US" sz="2000" kern="1200">
                          <a:effectLst/>
                        </a:rPr>
                        <a:t>Heat, sunlight, voltage, mechanical stress, and humidity</a:t>
                      </a:r>
                      <a:endParaRPr lang="en-US" sz="2000" b="0" kern="1200">
                        <a:solidFill>
                          <a:schemeClr val="tx1"/>
                        </a:solidFill>
                        <a:effectLst/>
                        <a:latin typeface="+mn-lt"/>
                        <a:ea typeface="+mn-ea"/>
                        <a:cs typeface="+mn-cs"/>
                      </a:endParaRPr>
                    </a:p>
                  </a:txBody>
                  <a:tcPr marL="140291" marR="140291" marT="19485" marB="0"/>
                </a:tc>
                <a:extLst>
                  <a:ext uri="{0D108BD9-81ED-4DB2-BD59-A6C34878D82A}">
                    <a16:rowId xmlns:a16="http://schemas.microsoft.com/office/drawing/2014/main" val="2382905395"/>
                  </a:ext>
                </a:extLst>
              </a:tr>
              <a:tr h="664069">
                <a:tc>
                  <a:txBody>
                    <a:bodyPr/>
                    <a:lstStyle/>
                    <a:p>
                      <a:pPr marL="0" marR="0">
                        <a:spcBef>
                          <a:spcPts val="0"/>
                        </a:spcBef>
                        <a:spcAft>
                          <a:spcPts val="0"/>
                        </a:spcAft>
                      </a:pPr>
                      <a:r>
                        <a:rPr lang="en-US" sz="2000" dirty="0">
                          <a:effectLst/>
                        </a:rPr>
                        <a:t>Cell and glass cracks</a:t>
                      </a:r>
                      <a:endParaRPr lang="en-US" sz="20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40291" marR="140291" marT="19485" marB="0"/>
                </a:tc>
                <a:tc>
                  <a:txBody>
                    <a:bodyPr/>
                    <a:lstStyle/>
                    <a:p>
                      <a:pPr marL="0" marR="0">
                        <a:spcBef>
                          <a:spcPts val="0"/>
                        </a:spcBef>
                        <a:spcAft>
                          <a:spcPts val="0"/>
                        </a:spcAft>
                      </a:pPr>
                      <a:r>
                        <a:rPr lang="en-US" sz="2000" kern="1200" dirty="0">
                          <a:effectLst/>
                        </a:rPr>
                        <a:t>Heat, humidity, light, system voltage bias, mechanical stress</a:t>
                      </a:r>
                      <a:endParaRPr lang="en-US" sz="2000" b="0" kern="1200" dirty="0">
                        <a:solidFill>
                          <a:schemeClr val="tx1"/>
                        </a:solidFill>
                        <a:effectLst/>
                        <a:latin typeface="+mn-lt"/>
                        <a:ea typeface="+mn-ea"/>
                        <a:cs typeface="+mn-cs"/>
                      </a:endParaRPr>
                    </a:p>
                  </a:txBody>
                  <a:tcPr marL="140291" marR="140291" marT="19485" marB="0"/>
                </a:tc>
                <a:extLst>
                  <a:ext uri="{0D108BD9-81ED-4DB2-BD59-A6C34878D82A}">
                    <a16:rowId xmlns:a16="http://schemas.microsoft.com/office/drawing/2014/main" val="559774965"/>
                  </a:ext>
                </a:extLst>
              </a:tr>
              <a:tr h="701040">
                <a:tc>
                  <a:txBody>
                    <a:bodyPr/>
                    <a:lstStyle/>
                    <a:p>
                      <a:pPr marL="0" marR="0">
                        <a:spcBef>
                          <a:spcPts val="0"/>
                        </a:spcBef>
                        <a:spcAft>
                          <a:spcPts val="0"/>
                        </a:spcAft>
                      </a:pPr>
                      <a:r>
                        <a:rPr lang="en-US" sz="2000" dirty="0">
                          <a:effectLst/>
                        </a:rPr>
                        <a:t>Yellowing &amp; module packaging optical losses</a:t>
                      </a:r>
                      <a:endParaRPr lang="en-US" sz="20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40291" marR="140291" marT="19485" marB="0"/>
                </a:tc>
                <a:tc>
                  <a:txBody>
                    <a:bodyPr/>
                    <a:lstStyle/>
                    <a:p>
                      <a:r>
                        <a:rPr lang="en-US" sz="2000" kern="1200" dirty="0">
                          <a:effectLst/>
                        </a:rPr>
                        <a:t>Heat, sunlight, voltage and moisture</a:t>
                      </a:r>
                      <a:endParaRPr lang="en-US" sz="2000" b="0" kern="1200" dirty="0">
                        <a:solidFill>
                          <a:schemeClr val="tx1"/>
                        </a:solidFill>
                        <a:effectLst/>
                        <a:latin typeface="+mn-lt"/>
                        <a:ea typeface="+mn-ea"/>
                        <a:cs typeface="+mn-cs"/>
                      </a:endParaRPr>
                    </a:p>
                  </a:txBody>
                  <a:tcPr/>
                </a:tc>
                <a:extLst>
                  <a:ext uri="{0D108BD9-81ED-4DB2-BD59-A6C34878D82A}">
                    <a16:rowId xmlns:a16="http://schemas.microsoft.com/office/drawing/2014/main" val="963758910"/>
                  </a:ext>
                </a:extLst>
              </a:tr>
              <a:tr h="701040">
                <a:tc>
                  <a:txBody>
                    <a:bodyPr/>
                    <a:lstStyle/>
                    <a:p>
                      <a:pPr marL="0" marR="0">
                        <a:spcBef>
                          <a:spcPts val="0"/>
                        </a:spcBef>
                        <a:spcAft>
                          <a:spcPts val="0"/>
                        </a:spcAft>
                      </a:pPr>
                      <a:r>
                        <a:rPr lang="en-US" sz="2000" dirty="0">
                          <a:effectLst/>
                        </a:rPr>
                        <a:t>Cracking of backsheet and delamination</a:t>
                      </a:r>
                      <a:endParaRPr lang="en-US" sz="20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40291" marR="140291" marT="19485" marB="0"/>
                </a:tc>
                <a:tc>
                  <a:txBody>
                    <a:bodyPr/>
                    <a:lstStyle/>
                    <a:p>
                      <a:r>
                        <a:rPr lang="en-US" sz="2000" kern="1200" dirty="0">
                          <a:effectLst/>
                        </a:rPr>
                        <a:t>Heat, sunlight, voltage, mechanical stress, and humidity</a:t>
                      </a:r>
                      <a:endParaRPr lang="en-US" sz="2000" b="0" kern="1200" dirty="0">
                        <a:solidFill>
                          <a:schemeClr val="tx1"/>
                        </a:solidFill>
                        <a:effectLst/>
                        <a:latin typeface="+mn-lt"/>
                        <a:ea typeface="+mn-ea"/>
                        <a:cs typeface="+mn-cs"/>
                      </a:endParaRPr>
                    </a:p>
                  </a:txBody>
                  <a:tcPr/>
                </a:tc>
                <a:extLst>
                  <a:ext uri="{0D108BD9-81ED-4DB2-BD59-A6C34878D82A}">
                    <a16:rowId xmlns:a16="http://schemas.microsoft.com/office/drawing/2014/main" val="3153904187"/>
                  </a:ext>
                </a:extLst>
              </a:tr>
              <a:tr h="664069">
                <a:tc>
                  <a:txBody>
                    <a:bodyPr/>
                    <a:lstStyle/>
                    <a:p>
                      <a:pPr marL="0" marR="0">
                        <a:spcBef>
                          <a:spcPts val="0"/>
                        </a:spcBef>
                        <a:spcAft>
                          <a:spcPts val="0"/>
                        </a:spcAft>
                      </a:pPr>
                      <a:r>
                        <a:rPr lang="en-US" sz="2000" dirty="0">
                          <a:effectLst/>
                        </a:rPr>
                        <a:t>Light-induced degradation</a:t>
                      </a:r>
                      <a:endParaRPr lang="en-US" sz="20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27108" marR="127108" marT="63555" marB="63555"/>
                </a:tc>
                <a:tc>
                  <a:txBody>
                    <a:bodyPr/>
                    <a:lstStyle/>
                    <a:p>
                      <a:pPr marL="0" marR="0">
                        <a:spcBef>
                          <a:spcPts val="0"/>
                        </a:spcBef>
                        <a:spcAft>
                          <a:spcPts val="0"/>
                        </a:spcAft>
                      </a:pPr>
                      <a:r>
                        <a:rPr lang="en-US" sz="2000" kern="1200" dirty="0">
                          <a:effectLst/>
                        </a:rPr>
                        <a:t>Sunlight and temperature</a:t>
                      </a:r>
                      <a:endParaRPr lang="en-US" sz="2000" b="0" kern="1200" dirty="0">
                        <a:solidFill>
                          <a:schemeClr val="tx1"/>
                        </a:solidFill>
                        <a:effectLst/>
                        <a:latin typeface="+mn-lt"/>
                        <a:ea typeface="+mn-ea"/>
                        <a:cs typeface="+mn-cs"/>
                      </a:endParaRPr>
                    </a:p>
                  </a:txBody>
                  <a:tcPr marL="127108" marR="127108" marT="63555" marB="63555"/>
                </a:tc>
                <a:extLst>
                  <a:ext uri="{0D108BD9-81ED-4DB2-BD59-A6C34878D82A}">
                    <a16:rowId xmlns:a16="http://schemas.microsoft.com/office/drawing/2014/main" val="988925841"/>
                  </a:ext>
                </a:extLst>
              </a:tr>
            </a:tbl>
          </a:graphicData>
        </a:graphic>
      </p:graphicFrame>
      <p:pic>
        <p:nvPicPr>
          <p:cNvPr id="6" name="Picture 5">
            <a:extLst>
              <a:ext uri="{FF2B5EF4-FFF2-40B4-BE49-F238E27FC236}">
                <a16:creationId xmlns:a16="http://schemas.microsoft.com/office/drawing/2014/main" id="{28D64203-62A2-9A4F-8D38-4DB87E467767}"/>
              </a:ext>
            </a:extLst>
          </p:cNvPr>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a:ext>
            </a:extLst>
          </a:blip>
          <a:srcRect/>
          <a:stretch>
            <a:fillRect/>
          </a:stretch>
        </p:blipFill>
        <p:spPr bwMode="auto">
          <a:xfrm>
            <a:off x="8458479" y="825499"/>
            <a:ext cx="2785255" cy="5722900"/>
          </a:xfrm>
          <a:prstGeom prst="rect">
            <a:avLst/>
          </a:prstGeom>
          <a:noFill/>
        </p:spPr>
      </p:pic>
      <p:cxnSp>
        <p:nvCxnSpPr>
          <p:cNvPr id="7" name="Straight Arrow Connector 6">
            <a:extLst>
              <a:ext uri="{FF2B5EF4-FFF2-40B4-BE49-F238E27FC236}">
                <a16:creationId xmlns:a16="http://schemas.microsoft.com/office/drawing/2014/main" id="{C7409B4C-1FB3-E542-B7E4-FB82A78B64D7}"/>
              </a:ext>
            </a:extLst>
          </p:cNvPr>
          <p:cNvCxnSpPr>
            <a:cxnSpLocks/>
          </p:cNvCxnSpPr>
          <p:nvPr/>
        </p:nvCxnSpPr>
        <p:spPr>
          <a:xfrm>
            <a:off x="11988800" y="1250567"/>
            <a:ext cx="0" cy="3744767"/>
          </a:xfrm>
          <a:prstGeom prst="straightConnector1">
            <a:avLst/>
          </a:prstGeom>
          <a:ln w="12700">
            <a:tailEnd type="triangle" w="lg" len="lg"/>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018D4EE7-74C6-6D4A-B59F-B642242606FA}"/>
              </a:ext>
            </a:extLst>
          </p:cNvPr>
          <p:cNvSpPr/>
          <p:nvPr/>
        </p:nvSpPr>
        <p:spPr>
          <a:xfrm>
            <a:off x="11156013" y="5348070"/>
            <a:ext cx="1857091" cy="810543"/>
          </a:xfrm>
          <a:prstGeom prst="rect">
            <a:avLst/>
          </a:prstGeom>
        </p:spPr>
        <p:txBody>
          <a:bodyPr wrap="square">
            <a:spAutoFit/>
          </a:bodyPr>
          <a:lstStyle/>
          <a:p>
            <a:pPr defTabSz="609585"/>
            <a:r>
              <a:rPr lang="en-GB" dirty="0">
                <a:solidFill>
                  <a:srgbClr val="333333"/>
                </a:solidFill>
                <a:latin typeface="Times" pitchFamily="2" charset="0"/>
                <a:ea typeface="Times New Roman" panose="02020603050405020304" pitchFamily="18" charset="0"/>
                <a:cs typeface="Times New Roman" panose="02020603050405020304" pitchFamily="18" charset="0"/>
              </a:rPr>
              <a:t>Bad </a:t>
            </a:r>
          </a:p>
          <a:p>
            <a:pPr defTabSz="609585"/>
            <a:r>
              <a:rPr lang="en-GB" dirty="0">
                <a:solidFill>
                  <a:srgbClr val="333333"/>
                </a:solidFill>
                <a:latin typeface="Times" pitchFamily="2" charset="0"/>
                <a:ea typeface="Times New Roman" panose="02020603050405020304" pitchFamily="18" charset="0"/>
                <a:cs typeface="Times New Roman" panose="02020603050405020304" pitchFamily="18" charset="0"/>
              </a:rPr>
              <a:t>soldering</a:t>
            </a:r>
          </a:p>
          <a:p>
            <a:pPr defTabSz="609585"/>
            <a:r>
              <a:rPr lang="en-GB" sz="1067" dirty="0">
                <a:solidFill>
                  <a:srgbClr val="333333"/>
                </a:solidFill>
                <a:latin typeface="Times" pitchFamily="2" charset="0"/>
                <a:ea typeface="Times New Roman" panose="02020603050405020304" pitchFamily="18" charset="0"/>
                <a:cs typeface="Times New Roman" panose="02020603050405020304" pitchFamily="18" charset="0"/>
              </a:rPr>
              <a:t>(TPT Backsheet)</a:t>
            </a:r>
            <a:r>
              <a:rPr lang="en-US" sz="1067" dirty="0">
                <a:solidFill>
                  <a:srgbClr val="333333"/>
                </a:solidFill>
                <a:latin typeface="Calibri"/>
              </a:rPr>
              <a:t> </a:t>
            </a:r>
          </a:p>
        </p:txBody>
      </p:sp>
      <p:cxnSp>
        <p:nvCxnSpPr>
          <p:cNvPr id="8" name="Straight Arrow Connector 7">
            <a:extLst>
              <a:ext uri="{FF2B5EF4-FFF2-40B4-BE49-F238E27FC236}">
                <a16:creationId xmlns:a16="http://schemas.microsoft.com/office/drawing/2014/main" id="{C9B6CAC7-3B63-0C4B-B053-5488298C0B1A}"/>
              </a:ext>
            </a:extLst>
          </p:cNvPr>
          <p:cNvCxnSpPr>
            <a:cxnSpLocks/>
          </p:cNvCxnSpPr>
          <p:nvPr/>
        </p:nvCxnSpPr>
        <p:spPr>
          <a:xfrm>
            <a:off x="8104414" y="4807572"/>
            <a:ext cx="354065"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9" name="Title 1">
            <a:extLst>
              <a:ext uri="{FF2B5EF4-FFF2-40B4-BE49-F238E27FC236}">
                <a16:creationId xmlns:a16="http://schemas.microsoft.com/office/drawing/2014/main" id="{0108C35C-E92D-5A49-A46B-4F6C6B373CC7}"/>
              </a:ext>
            </a:extLst>
          </p:cNvPr>
          <p:cNvSpPr txBox="1">
            <a:spLocks/>
          </p:cNvSpPr>
          <p:nvPr/>
        </p:nvSpPr>
        <p:spPr>
          <a:xfrm>
            <a:off x="0" y="1"/>
            <a:ext cx="12192000" cy="669401"/>
          </a:xfrm>
          <a:prstGeom prst="rect">
            <a:avLst/>
          </a:prstGeom>
          <a:solidFill>
            <a:schemeClr val="accent1"/>
          </a:solidFill>
        </p:spPr>
        <p:txBody>
          <a:bodyPr vert="horz" lIns="121920" tIns="60960" rIns="121920" bIns="60960" rtlCol="0" anchor="ctr">
            <a:normAutofit/>
          </a:bodyPr>
          <a:lstStyle>
            <a:lvl1pPr marL="0" algn="ctr" defTabSz="457200" rtl="0" eaLnBrk="1" latinLnBrk="0" hangingPunct="1">
              <a:lnSpc>
                <a:spcPts val="2800"/>
              </a:lnSpc>
              <a:spcBef>
                <a:spcPct val="0"/>
              </a:spcBef>
              <a:buNone/>
              <a:defRPr sz="3000" kern="1200" spc="0">
                <a:solidFill>
                  <a:schemeClr val="bg1"/>
                </a:solidFill>
                <a:latin typeface="+mj-lt"/>
                <a:ea typeface="+mj-ea"/>
                <a:cs typeface="+mj-cs"/>
              </a:defRPr>
            </a:lvl1pPr>
          </a:lstStyle>
          <a:p>
            <a:pPr defTabSz="609585">
              <a:lnSpc>
                <a:spcPts val="3733"/>
              </a:lnSpc>
            </a:pPr>
            <a:r>
              <a:rPr lang="en-US" sz="3600" dirty="0">
                <a:solidFill>
                  <a:srgbClr val="FFFFFF"/>
                </a:solidFill>
                <a:latin typeface="Calibri"/>
              </a:rPr>
              <a:t>Modes, stress factors, and results</a:t>
            </a:r>
          </a:p>
        </p:txBody>
      </p:sp>
      <p:sp>
        <p:nvSpPr>
          <p:cNvPr id="15" name="Slide Number Placeholder 14">
            <a:extLst>
              <a:ext uri="{FF2B5EF4-FFF2-40B4-BE49-F238E27FC236}">
                <a16:creationId xmlns:a16="http://schemas.microsoft.com/office/drawing/2014/main" id="{2068C64C-C0AF-6149-84A3-08C479AB0A67}"/>
              </a:ext>
            </a:extLst>
          </p:cNvPr>
          <p:cNvSpPr>
            <a:spLocks noGrp="1"/>
          </p:cNvSpPr>
          <p:nvPr>
            <p:ph type="sldNum" sz="quarter" idx="12"/>
          </p:nvPr>
        </p:nvSpPr>
        <p:spPr>
          <a:xfrm>
            <a:off x="11349319" y="6488669"/>
            <a:ext cx="510987" cy="385497"/>
          </a:xfrm>
        </p:spPr>
        <p:txBody>
          <a:bodyPr/>
          <a:lstStyle/>
          <a:p>
            <a:pPr defTabSz="609585"/>
            <a:r>
              <a:rPr lang="en-US" dirty="0">
                <a:solidFill>
                  <a:srgbClr val="333333"/>
                </a:solidFill>
                <a:latin typeface="Calibri"/>
              </a:rPr>
              <a:t>16</a:t>
            </a:r>
          </a:p>
        </p:txBody>
      </p:sp>
    </p:spTree>
    <p:extLst>
      <p:ext uri="{BB962C8B-B14F-4D97-AF65-F5344CB8AC3E}">
        <p14:creationId xmlns:p14="http://schemas.microsoft.com/office/powerpoint/2010/main" val="148253726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88998315-344F-484F-846C-39D34E1B0477}"/>
              </a:ext>
            </a:extLst>
          </p:cNvPr>
          <p:cNvGraphicFramePr>
            <a:graphicFrameLocks noGrp="1"/>
          </p:cNvGraphicFramePr>
          <p:nvPr/>
        </p:nvGraphicFramePr>
        <p:xfrm>
          <a:off x="520426" y="811211"/>
          <a:ext cx="7583990" cy="5722900"/>
        </p:xfrm>
        <a:graphic>
          <a:graphicData uri="http://schemas.openxmlformats.org/drawingml/2006/table">
            <a:tbl>
              <a:tblPr firstRow="1" firstCol="1" bandRow="1">
                <a:tableStyleId>{D7AC3CCA-C797-4891-BE02-D94E43425B78}</a:tableStyleId>
              </a:tblPr>
              <a:tblGrid>
                <a:gridCol w="3791995">
                  <a:extLst>
                    <a:ext uri="{9D8B030D-6E8A-4147-A177-3AD203B41FA5}">
                      <a16:colId xmlns:a16="http://schemas.microsoft.com/office/drawing/2014/main" val="2766205667"/>
                    </a:ext>
                  </a:extLst>
                </a:gridCol>
                <a:gridCol w="3791995">
                  <a:extLst>
                    <a:ext uri="{9D8B030D-6E8A-4147-A177-3AD203B41FA5}">
                      <a16:colId xmlns:a16="http://schemas.microsoft.com/office/drawing/2014/main" val="1306053308"/>
                    </a:ext>
                  </a:extLst>
                </a:gridCol>
              </a:tblGrid>
              <a:tr h="385245">
                <a:tc>
                  <a:txBody>
                    <a:bodyPr/>
                    <a:lstStyle/>
                    <a:p>
                      <a:pPr marL="0" marR="0" algn="ctr">
                        <a:spcBef>
                          <a:spcPts val="0"/>
                        </a:spcBef>
                        <a:spcAft>
                          <a:spcPts val="0"/>
                        </a:spcAft>
                      </a:pPr>
                      <a:r>
                        <a:rPr lang="en-US" sz="2400" kern="1200" dirty="0">
                          <a:effectLst/>
                        </a:rPr>
                        <a:t>Mode</a:t>
                      </a:r>
                      <a:endParaRPr lang="en-US" sz="2400" b="1" kern="1200" dirty="0">
                        <a:solidFill>
                          <a:schemeClr val="tx1"/>
                        </a:solidFill>
                        <a:effectLst/>
                        <a:latin typeface="+mn-lt"/>
                        <a:ea typeface="+mn-ea"/>
                        <a:cs typeface="+mn-cs"/>
                      </a:endParaRPr>
                    </a:p>
                  </a:txBody>
                  <a:tcPr marL="140291" marR="140291" marT="19485" marB="0"/>
                </a:tc>
                <a:tc>
                  <a:txBody>
                    <a:bodyPr/>
                    <a:lstStyle/>
                    <a:p>
                      <a:pPr marL="0" marR="0" algn="ctr">
                        <a:spcBef>
                          <a:spcPts val="0"/>
                        </a:spcBef>
                        <a:spcAft>
                          <a:spcPts val="0"/>
                        </a:spcAft>
                      </a:pPr>
                      <a:r>
                        <a:rPr lang="en-US" sz="2400" kern="1200" dirty="0">
                          <a:effectLst/>
                        </a:rPr>
                        <a:t>Stress factors</a:t>
                      </a:r>
                      <a:endParaRPr lang="en-US" sz="2400" b="1" kern="1200" dirty="0">
                        <a:solidFill>
                          <a:schemeClr val="tx1"/>
                        </a:solidFill>
                        <a:effectLst/>
                        <a:latin typeface="+mn-lt"/>
                        <a:ea typeface="+mn-ea"/>
                        <a:cs typeface="+mn-cs"/>
                      </a:endParaRPr>
                    </a:p>
                  </a:txBody>
                  <a:tcPr marL="140291" marR="140291" marT="19485" marB="0"/>
                </a:tc>
                <a:extLst>
                  <a:ext uri="{0D108BD9-81ED-4DB2-BD59-A6C34878D82A}">
                    <a16:rowId xmlns:a16="http://schemas.microsoft.com/office/drawing/2014/main" val="2934934942"/>
                  </a:ext>
                </a:extLst>
              </a:tr>
              <a:tr h="1314283">
                <a:tc>
                  <a:txBody>
                    <a:bodyPr/>
                    <a:lstStyle/>
                    <a:p>
                      <a:pPr marL="0" marR="0">
                        <a:spcBef>
                          <a:spcPts val="0"/>
                        </a:spcBef>
                        <a:spcAft>
                          <a:spcPts val="0"/>
                        </a:spcAft>
                      </a:pPr>
                      <a:r>
                        <a:rPr lang="en-US" sz="2000" dirty="0">
                          <a:effectLst/>
                        </a:rPr>
                        <a:t>Solder bond failure leading to open circuit (</a:t>
                      </a:r>
                      <a:r>
                        <a:rPr lang="en-US" sz="2000" dirty="0">
                          <a:effectLst/>
                          <a:sym typeface="Wingdings" pitchFamily="2" charset="2"/>
                        </a:rPr>
                        <a:t></a:t>
                      </a:r>
                      <a:r>
                        <a:rPr lang="en-US" sz="2000" dirty="0">
                          <a:effectLst/>
                        </a:rPr>
                        <a:t> hot spots)</a:t>
                      </a:r>
                      <a:endParaRPr lang="en-US" sz="20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40291" marR="140291" marT="19485" marB="0"/>
                </a:tc>
                <a:tc>
                  <a:txBody>
                    <a:bodyPr/>
                    <a:lstStyle/>
                    <a:p>
                      <a:pPr marL="0" marR="0">
                        <a:spcBef>
                          <a:spcPts val="0"/>
                        </a:spcBef>
                        <a:spcAft>
                          <a:spcPts val="0"/>
                        </a:spcAft>
                      </a:pPr>
                      <a:r>
                        <a:rPr lang="en-US" sz="2000" kern="1200" dirty="0">
                          <a:effectLst/>
                        </a:rPr>
                        <a:t>Mechanical and thermomechanical stress on conductors. Current leading to joule heating in the conductors</a:t>
                      </a:r>
                      <a:endParaRPr lang="en-US" sz="2000" b="0" kern="1200" dirty="0">
                        <a:solidFill>
                          <a:schemeClr val="tx1"/>
                        </a:solidFill>
                        <a:effectLst/>
                        <a:latin typeface="+mn-lt"/>
                        <a:ea typeface="+mn-ea"/>
                        <a:cs typeface="+mn-cs"/>
                      </a:endParaRPr>
                    </a:p>
                  </a:txBody>
                  <a:tcPr marL="140291" marR="140291" marT="19485" marB="0"/>
                </a:tc>
                <a:extLst>
                  <a:ext uri="{0D108BD9-81ED-4DB2-BD59-A6C34878D82A}">
                    <a16:rowId xmlns:a16="http://schemas.microsoft.com/office/drawing/2014/main" val="3018759436"/>
                  </a:ext>
                </a:extLst>
              </a:tr>
              <a:tr h="629085">
                <a:tc>
                  <a:txBody>
                    <a:bodyPr/>
                    <a:lstStyle/>
                    <a:p>
                      <a:pPr marL="0" marR="0">
                        <a:spcBef>
                          <a:spcPts val="0"/>
                        </a:spcBef>
                        <a:spcAft>
                          <a:spcPts val="0"/>
                        </a:spcAft>
                      </a:pPr>
                      <a:r>
                        <a:rPr lang="en-US" sz="2000" dirty="0">
                          <a:effectLst/>
                        </a:rPr>
                        <a:t>Corrosion, cell-front delamination</a:t>
                      </a:r>
                      <a:endParaRPr lang="en-US" sz="20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40291" marR="140291" marT="19485" marB="0"/>
                </a:tc>
                <a:tc>
                  <a:txBody>
                    <a:bodyPr/>
                    <a:lstStyle/>
                    <a:p>
                      <a:pPr marL="0" marR="0">
                        <a:spcBef>
                          <a:spcPts val="0"/>
                        </a:spcBef>
                        <a:spcAft>
                          <a:spcPts val="0"/>
                        </a:spcAft>
                      </a:pPr>
                      <a:r>
                        <a:rPr lang="en-US" sz="2000" kern="1200" dirty="0">
                          <a:effectLst/>
                        </a:rPr>
                        <a:t>Heat, sunlight, voltage and moisture</a:t>
                      </a:r>
                      <a:endParaRPr lang="en-US" sz="2000" b="0" kern="1200" dirty="0">
                        <a:solidFill>
                          <a:schemeClr val="tx1"/>
                        </a:solidFill>
                        <a:effectLst/>
                        <a:latin typeface="+mn-lt"/>
                        <a:ea typeface="+mn-ea"/>
                        <a:cs typeface="+mn-cs"/>
                      </a:endParaRPr>
                    </a:p>
                  </a:txBody>
                  <a:tcPr marL="140291" marR="140291" marT="19485" marB="0" anchor="ctr"/>
                </a:tc>
                <a:extLst>
                  <a:ext uri="{0D108BD9-81ED-4DB2-BD59-A6C34878D82A}">
                    <a16:rowId xmlns:a16="http://schemas.microsoft.com/office/drawing/2014/main" val="1262729378"/>
                  </a:ext>
                </a:extLst>
              </a:tr>
              <a:tr h="664069">
                <a:tc>
                  <a:txBody>
                    <a:bodyPr/>
                    <a:lstStyle/>
                    <a:p>
                      <a:pPr marL="0" marR="0">
                        <a:spcBef>
                          <a:spcPts val="0"/>
                        </a:spcBef>
                        <a:spcAft>
                          <a:spcPts val="0"/>
                        </a:spcAft>
                      </a:pPr>
                      <a:r>
                        <a:rPr lang="en-US" sz="2000" dirty="0">
                          <a:effectLst/>
                        </a:rPr>
                        <a:t>Potential-induced degradation</a:t>
                      </a:r>
                      <a:endParaRPr lang="en-US" sz="20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40291" marR="140291" marT="19485" marB="0"/>
                </a:tc>
                <a:tc>
                  <a:txBody>
                    <a:bodyPr/>
                    <a:lstStyle/>
                    <a:p>
                      <a:pPr marL="0" marR="0">
                        <a:spcBef>
                          <a:spcPts val="0"/>
                        </a:spcBef>
                        <a:spcAft>
                          <a:spcPts val="0"/>
                        </a:spcAft>
                      </a:pPr>
                      <a:r>
                        <a:rPr lang="en-US" sz="2000" kern="1200">
                          <a:effectLst/>
                        </a:rPr>
                        <a:t>Heat, sunlight, voltage, mechanical stress, and humidity</a:t>
                      </a:r>
                      <a:endParaRPr lang="en-US" sz="2000" b="0" kern="1200">
                        <a:solidFill>
                          <a:schemeClr val="tx1"/>
                        </a:solidFill>
                        <a:effectLst/>
                        <a:latin typeface="+mn-lt"/>
                        <a:ea typeface="+mn-ea"/>
                        <a:cs typeface="+mn-cs"/>
                      </a:endParaRPr>
                    </a:p>
                  </a:txBody>
                  <a:tcPr marL="140291" marR="140291" marT="19485" marB="0"/>
                </a:tc>
                <a:extLst>
                  <a:ext uri="{0D108BD9-81ED-4DB2-BD59-A6C34878D82A}">
                    <a16:rowId xmlns:a16="http://schemas.microsoft.com/office/drawing/2014/main" val="2382905395"/>
                  </a:ext>
                </a:extLst>
              </a:tr>
              <a:tr h="664069">
                <a:tc>
                  <a:txBody>
                    <a:bodyPr/>
                    <a:lstStyle/>
                    <a:p>
                      <a:pPr marL="0" marR="0">
                        <a:spcBef>
                          <a:spcPts val="0"/>
                        </a:spcBef>
                        <a:spcAft>
                          <a:spcPts val="0"/>
                        </a:spcAft>
                      </a:pPr>
                      <a:r>
                        <a:rPr lang="en-US" sz="2000" dirty="0">
                          <a:effectLst/>
                        </a:rPr>
                        <a:t>Cell and glass cracks</a:t>
                      </a:r>
                      <a:endParaRPr lang="en-US" sz="20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40291" marR="140291" marT="19485" marB="0"/>
                </a:tc>
                <a:tc>
                  <a:txBody>
                    <a:bodyPr/>
                    <a:lstStyle/>
                    <a:p>
                      <a:pPr marL="0" marR="0">
                        <a:spcBef>
                          <a:spcPts val="0"/>
                        </a:spcBef>
                        <a:spcAft>
                          <a:spcPts val="0"/>
                        </a:spcAft>
                      </a:pPr>
                      <a:r>
                        <a:rPr lang="en-US" sz="2000" kern="1200" dirty="0">
                          <a:effectLst/>
                        </a:rPr>
                        <a:t>Heat, humidity, light, system voltage bias, mechanical stress</a:t>
                      </a:r>
                      <a:endParaRPr lang="en-US" sz="2000" b="0" kern="1200" dirty="0">
                        <a:solidFill>
                          <a:schemeClr val="tx1"/>
                        </a:solidFill>
                        <a:effectLst/>
                        <a:latin typeface="+mn-lt"/>
                        <a:ea typeface="+mn-ea"/>
                        <a:cs typeface="+mn-cs"/>
                      </a:endParaRPr>
                    </a:p>
                  </a:txBody>
                  <a:tcPr marL="140291" marR="140291" marT="19485" marB="0"/>
                </a:tc>
                <a:extLst>
                  <a:ext uri="{0D108BD9-81ED-4DB2-BD59-A6C34878D82A}">
                    <a16:rowId xmlns:a16="http://schemas.microsoft.com/office/drawing/2014/main" val="559774965"/>
                  </a:ext>
                </a:extLst>
              </a:tr>
              <a:tr h="701040">
                <a:tc>
                  <a:txBody>
                    <a:bodyPr/>
                    <a:lstStyle/>
                    <a:p>
                      <a:pPr marL="0" marR="0">
                        <a:spcBef>
                          <a:spcPts val="0"/>
                        </a:spcBef>
                        <a:spcAft>
                          <a:spcPts val="0"/>
                        </a:spcAft>
                      </a:pPr>
                      <a:r>
                        <a:rPr lang="en-US" sz="2000" dirty="0">
                          <a:effectLst/>
                        </a:rPr>
                        <a:t>Yellowing &amp; module packaging optical losses</a:t>
                      </a:r>
                      <a:endParaRPr lang="en-US" sz="20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40291" marR="140291" marT="19485" marB="0"/>
                </a:tc>
                <a:tc>
                  <a:txBody>
                    <a:bodyPr/>
                    <a:lstStyle/>
                    <a:p>
                      <a:r>
                        <a:rPr lang="en-US" sz="2000" kern="1200" dirty="0">
                          <a:effectLst/>
                        </a:rPr>
                        <a:t>Heat, sunlight, voltage and moisture</a:t>
                      </a:r>
                      <a:endParaRPr lang="en-US" sz="2000" b="0" kern="1200" dirty="0">
                        <a:solidFill>
                          <a:schemeClr val="tx1"/>
                        </a:solidFill>
                        <a:effectLst/>
                        <a:latin typeface="+mn-lt"/>
                        <a:ea typeface="+mn-ea"/>
                        <a:cs typeface="+mn-cs"/>
                      </a:endParaRPr>
                    </a:p>
                  </a:txBody>
                  <a:tcPr/>
                </a:tc>
                <a:extLst>
                  <a:ext uri="{0D108BD9-81ED-4DB2-BD59-A6C34878D82A}">
                    <a16:rowId xmlns:a16="http://schemas.microsoft.com/office/drawing/2014/main" val="963758910"/>
                  </a:ext>
                </a:extLst>
              </a:tr>
              <a:tr h="701040">
                <a:tc>
                  <a:txBody>
                    <a:bodyPr/>
                    <a:lstStyle/>
                    <a:p>
                      <a:pPr marL="0" marR="0">
                        <a:spcBef>
                          <a:spcPts val="0"/>
                        </a:spcBef>
                        <a:spcAft>
                          <a:spcPts val="0"/>
                        </a:spcAft>
                      </a:pPr>
                      <a:r>
                        <a:rPr lang="en-US" sz="2000" dirty="0">
                          <a:effectLst/>
                        </a:rPr>
                        <a:t>Cracking of backsheet and delamination</a:t>
                      </a:r>
                      <a:endParaRPr lang="en-US" sz="20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40291" marR="140291" marT="19485" marB="0"/>
                </a:tc>
                <a:tc>
                  <a:txBody>
                    <a:bodyPr/>
                    <a:lstStyle/>
                    <a:p>
                      <a:r>
                        <a:rPr lang="en-US" sz="2000" kern="1200" dirty="0">
                          <a:effectLst/>
                        </a:rPr>
                        <a:t>Heat, sunlight, voltage, mechanical stress, and humidity</a:t>
                      </a:r>
                      <a:endParaRPr lang="en-US" sz="2000" b="0" kern="1200" dirty="0">
                        <a:solidFill>
                          <a:schemeClr val="tx1"/>
                        </a:solidFill>
                        <a:effectLst/>
                        <a:latin typeface="+mn-lt"/>
                        <a:ea typeface="+mn-ea"/>
                        <a:cs typeface="+mn-cs"/>
                      </a:endParaRPr>
                    </a:p>
                  </a:txBody>
                  <a:tcPr/>
                </a:tc>
                <a:extLst>
                  <a:ext uri="{0D108BD9-81ED-4DB2-BD59-A6C34878D82A}">
                    <a16:rowId xmlns:a16="http://schemas.microsoft.com/office/drawing/2014/main" val="3153904187"/>
                  </a:ext>
                </a:extLst>
              </a:tr>
              <a:tr h="664069">
                <a:tc>
                  <a:txBody>
                    <a:bodyPr/>
                    <a:lstStyle/>
                    <a:p>
                      <a:pPr marL="0" marR="0">
                        <a:spcBef>
                          <a:spcPts val="0"/>
                        </a:spcBef>
                        <a:spcAft>
                          <a:spcPts val="0"/>
                        </a:spcAft>
                      </a:pPr>
                      <a:r>
                        <a:rPr lang="en-US" sz="2000" dirty="0">
                          <a:effectLst/>
                        </a:rPr>
                        <a:t>Light-induced degradation</a:t>
                      </a:r>
                      <a:endParaRPr lang="en-US" sz="20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27108" marR="127108" marT="63555" marB="63555"/>
                </a:tc>
                <a:tc>
                  <a:txBody>
                    <a:bodyPr/>
                    <a:lstStyle/>
                    <a:p>
                      <a:pPr marL="0" marR="0">
                        <a:spcBef>
                          <a:spcPts val="0"/>
                        </a:spcBef>
                        <a:spcAft>
                          <a:spcPts val="0"/>
                        </a:spcAft>
                      </a:pPr>
                      <a:r>
                        <a:rPr lang="en-US" sz="2000" kern="1200" dirty="0">
                          <a:effectLst/>
                        </a:rPr>
                        <a:t>Sunlight and temperature</a:t>
                      </a:r>
                      <a:endParaRPr lang="en-US" sz="2000" b="0" kern="1200" dirty="0">
                        <a:solidFill>
                          <a:schemeClr val="tx1"/>
                        </a:solidFill>
                        <a:effectLst/>
                        <a:latin typeface="+mn-lt"/>
                        <a:ea typeface="+mn-ea"/>
                        <a:cs typeface="+mn-cs"/>
                      </a:endParaRPr>
                    </a:p>
                  </a:txBody>
                  <a:tcPr marL="127108" marR="127108" marT="63555" marB="63555"/>
                </a:tc>
                <a:extLst>
                  <a:ext uri="{0D108BD9-81ED-4DB2-BD59-A6C34878D82A}">
                    <a16:rowId xmlns:a16="http://schemas.microsoft.com/office/drawing/2014/main" val="988925841"/>
                  </a:ext>
                </a:extLst>
              </a:tr>
            </a:tbl>
          </a:graphicData>
        </a:graphic>
      </p:graphicFrame>
      <p:cxnSp>
        <p:nvCxnSpPr>
          <p:cNvPr id="5" name="Straight Arrow Connector 4">
            <a:extLst>
              <a:ext uri="{FF2B5EF4-FFF2-40B4-BE49-F238E27FC236}">
                <a16:creationId xmlns:a16="http://schemas.microsoft.com/office/drawing/2014/main" id="{D360218F-8E2E-974C-BF58-50D3B54E35DE}"/>
              </a:ext>
            </a:extLst>
          </p:cNvPr>
          <p:cNvCxnSpPr>
            <a:cxnSpLocks/>
          </p:cNvCxnSpPr>
          <p:nvPr/>
        </p:nvCxnSpPr>
        <p:spPr>
          <a:xfrm>
            <a:off x="8104414" y="5488056"/>
            <a:ext cx="354065"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pic>
        <p:nvPicPr>
          <p:cNvPr id="8" name="Picture 7" descr="A picture containing building, wall&#10;&#10;Description automatically generated">
            <a:extLst>
              <a:ext uri="{FF2B5EF4-FFF2-40B4-BE49-F238E27FC236}">
                <a16:creationId xmlns:a16="http://schemas.microsoft.com/office/drawing/2014/main" id="{9E9D4923-184B-9046-AA23-53C13616486A}"/>
              </a:ext>
            </a:extLst>
          </p:cNvPr>
          <p:cNvPicPr>
            <a:picLocks noChangeAspect="1"/>
          </p:cNvPicPr>
          <p:nvPr/>
        </p:nvPicPr>
        <p:blipFill rotWithShape="1">
          <a:blip r:embed="rId2" cstate="hqprint">
            <a:extLst>
              <a:ext uri="{BEBA8EAE-BF5A-486C-A8C5-ECC9F3942E4B}">
                <a14:imgProps xmlns:a14="http://schemas.microsoft.com/office/drawing/2010/main">
                  <a14:imgLayer r:embed="rId3">
                    <a14:imgEffect>
                      <a14:brightnessContrast bright="48000"/>
                    </a14:imgEffect>
                  </a14:imgLayer>
                </a14:imgProps>
              </a:ext>
              <a:ext uri="{28A0092B-C50C-407E-A947-70E740481C1C}">
                <a14:useLocalDpi xmlns:a14="http://schemas.microsoft.com/office/drawing/2010/main"/>
              </a:ext>
            </a:extLst>
          </a:blip>
          <a:srcRect l="13184" r="4709"/>
          <a:stretch/>
        </p:blipFill>
        <p:spPr>
          <a:xfrm rot="10800000">
            <a:off x="8545777" y="5488056"/>
            <a:ext cx="2111241" cy="875749"/>
          </a:xfrm>
          <a:prstGeom prst="rect">
            <a:avLst/>
          </a:prstGeom>
        </p:spPr>
      </p:pic>
      <p:sp>
        <p:nvSpPr>
          <p:cNvPr id="9" name="TextBox 8">
            <a:extLst>
              <a:ext uri="{FF2B5EF4-FFF2-40B4-BE49-F238E27FC236}">
                <a16:creationId xmlns:a16="http://schemas.microsoft.com/office/drawing/2014/main" id="{6DD88F37-83AF-5845-81AD-5FFE7880635D}"/>
              </a:ext>
            </a:extLst>
          </p:cNvPr>
          <p:cNvSpPr txBox="1"/>
          <p:nvPr/>
        </p:nvSpPr>
        <p:spPr>
          <a:xfrm>
            <a:off x="8458479" y="2823649"/>
            <a:ext cx="2659271" cy="348813"/>
          </a:xfrm>
          <a:prstGeom prst="rect">
            <a:avLst/>
          </a:prstGeom>
          <a:noFill/>
        </p:spPr>
        <p:txBody>
          <a:bodyPr wrap="square" rtlCol="0">
            <a:spAutoFit/>
          </a:bodyPr>
          <a:lstStyle/>
          <a:p>
            <a:pPr defTabSz="609585">
              <a:lnSpc>
                <a:spcPts val="1000"/>
              </a:lnSpc>
            </a:pPr>
            <a:r>
              <a:rPr lang="en-GB" dirty="0">
                <a:solidFill>
                  <a:srgbClr val="000C14"/>
                </a:solidFill>
                <a:latin typeface="Calibri"/>
              </a:rPr>
              <a:t>PA Backsheet cracking</a:t>
            </a:r>
          </a:p>
          <a:p>
            <a:pPr defTabSz="609585">
              <a:lnSpc>
                <a:spcPts val="1000"/>
              </a:lnSpc>
            </a:pPr>
            <a:r>
              <a:rPr lang="en-GB" sz="1100" dirty="0">
                <a:solidFill>
                  <a:srgbClr val="000C14"/>
                </a:solidFill>
                <a:latin typeface="Calibri"/>
              </a:rPr>
              <a:t>PA = polyamide</a:t>
            </a:r>
            <a:endParaRPr lang="en-US" sz="1100" dirty="0">
              <a:solidFill>
                <a:srgbClr val="000C14"/>
              </a:solidFill>
              <a:latin typeface="Calibri"/>
            </a:endParaRPr>
          </a:p>
        </p:txBody>
      </p:sp>
      <p:sp>
        <p:nvSpPr>
          <p:cNvPr id="10" name="TextBox 9">
            <a:extLst>
              <a:ext uri="{FF2B5EF4-FFF2-40B4-BE49-F238E27FC236}">
                <a16:creationId xmlns:a16="http://schemas.microsoft.com/office/drawing/2014/main" id="{F1D22936-57DA-FD43-AA75-01C1A269C23E}"/>
              </a:ext>
            </a:extLst>
          </p:cNvPr>
          <p:cNvSpPr txBox="1"/>
          <p:nvPr/>
        </p:nvSpPr>
        <p:spPr>
          <a:xfrm>
            <a:off x="8511821" y="5134114"/>
            <a:ext cx="4509992" cy="348813"/>
          </a:xfrm>
          <a:prstGeom prst="rect">
            <a:avLst/>
          </a:prstGeom>
          <a:noFill/>
        </p:spPr>
        <p:txBody>
          <a:bodyPr wrap="square" rtlCol="0">
            <a:spAutoFit/>
          </a:bodyPr>
          <a:lstStyle/>
          <a:p>
            <a:pPr defTabSz="609585">
              <a:lnSpc>
                <a:spcPts val="1000"/>
              </a:lnSpc>
            </a:pPr>
            <a:r>
              <a:rPr lang="en-GB" dirty="0">
                <a:solidFill>
                  <a:srgbClr val="000C14"/>
                </a:solidFill>
                <a:latin typeface="Calibri"/>
              </a:rPr>
              <a:t>PVDF Backsheet cracking</a:t>
            </a:r>
          </a:p>
          <a:p>
            <a:pPr defTabSz="609585">
              <a:lnSpc>
                <a:spcPts val="1000"/>
              </a:lnSpc>
            </a:pPr>
            <a:r>
              <a:rPr lang="en-US" sz="1100" dirty="0">
                <a:solidFill>
                  <a:srgbClr val="000C14"/>
                </a:solidFill>
                <a:latin typeface="Calibri"/>
              </a:rPr>
              <a:t>PVDF = </a:t>
            </a:r>
            <a:r>
              <a:rPr lang="en-US" sz="1100" dirty="0">
                <a:solidFill>
                  <a:srgbClr val="333333"/>
                </a:solidFill>
                <a:latin typeface="Calibri"/>
              </a:rPr>
              <a:t>Polyvinylidene difluoride</a:t>
            </a:r>
            <a:endParaRPr lang="en-US" dirty="0">
              <a:solidFill>
                <a:srgbClr val="000C14"/>
              </a:solidFill>
              <a:latin typeface="Calibri"/>
            </a:endParaRPr>
          </a:p>
        </p:txBody>
      </p:sp>
      <p:sp>
        <p:nvSpPr>
          <p:cNvPr id="11" name="TextBox 10">
            <a:extLst>
              <a:ext uri="{FF2B5EF4-FFF2-40B4-BE49-F238E27FC236}">
                <a16:creationId xmlns:a16="http://schemas.microsoft.com/office/drawing/2014/main" id="{24F1E1CC-52B7-4A49-BB2B-5E951736021B}"/>
              </a:ext>
            </a:extLst>
          </p:cNvPr>
          <p:cNvSpPr txBox="1"/>
          <p:nvPr/>
        </p:nvSpPr>
        <p:spPr>
          <a:xfrm>
            <a:off x="8458479" y="6298514"/>
            <a:ext cx="3377936" cy="369332"/>
          </a:xfrm>
          <a:prstGeom prst="rect">
            <a:avLst/>
          </a:prstGeom>
          <a:noFill/>
        </p:spPr>
        <p:txBody>
          <a:bodyPr wrap="square" rtlCol="0">
            <a:spAutoFit/>
          </a:bodyPr>
          <a:lstStyle/>
          <a:p>
            <a:pPr algn="ctr" defTabSz="609585"/>
            <a:r>
              <a:rPr lang="en-GB" dirty="0">
                <a:solidFill>
                  <a:srgbClr val="000C14"/>
                </a:solidFill>
                <a:latin typeface="Calibri"/>
              </a:rPr>
              <a:t>Silicone encapsulant delamination</a:t>
            </a:r>
            <a:endParaRPr lang="en-US" dirty="0">
              <a:solidFill>
                <a:srgbClr val="000C14"/>
              </a:solidFill>
              <a:latin typeface="Calibri"/>
            </a:endParaRPr>
          </a:p>
        </p:txBody>
      </p:sp>
      <p:pic>
        <p:nvPicPr>
          <p:cNvPr id="2" name="Picture 1">
            <a:extLst>
              <a:ext uri="{FF2B5EF4-FFF2-40B4-BE49-F238E27FC236}">
                <a16:creationId xmlns:a16="http://schemas.microsoft.com/office/drawing/2014/main" id="{896A7889-EBD2-B34C-9016-030F2B2FDA4E}"/>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8505335" y="826696"/>
            <a:ext cx="2151683" cy="1983545"/>
          </a:xfrm>
          <a:prstGeom prst="rect">
            <a:avLst/>
          </a:prstGeom>
        </p:spPr>
      </p:pic>
      <p:pic>
        <p:nvPicPr>
          <p:cNvPr id="3" name="Picture 2">
            <a:extLst>
              <a:ext uri="{FF2B5EF4-FFF2-40B4-BE49-F238E27FC236}">
                <a16:creationId xmlns:a16="http://schemas.microsoft.com/office/drawing/2014/main" id="{687C3CE4-EB04-794C-B87D-9C12739D6A73}"/>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8545776" y="3164184"/>
            <a:ext cx="2062589" cy="1920425"/>
          </a:xfrm>
          <a:prstGeom prst="rect">
            <a:avLst/>
          </a:prstGeom>
        </p:spPr>
      </p:pic>
      <p:sp>
        <p:nvSpPr>
          <p:cNvPr id="13" name="Title 1">
            <a:extLst>
              <a:ext uri="{FF2B5EF4-FFF2-40B4-BE49-F238E27FC236}">
                <a16:creationId xmlns:a16="http://schemas.microsoft.com/office/drawing/2014/main" id="{7170CB98-D43B-134D-88C9-C729B5806C9F}"/>
              </a:ext>
            </a:extLst>
          </p:cNvPr>
          <p:cNvSpPr txBox="1">
            <a:spLocks/>
          </p:cNvSpPr>
          <p:nvPr/>
        </p:nvSpPr>
        <p:spPr>
          <a:xfrm>
            <a:off x="0" y="1"/>
            <a:ext cx="12192000" cy="669401"/>
          </a:xfrm>
          <a:prstGeom prst="rect">
            <a:avLst/>
          </a:prstGeom>
          <a:solidFill>
            <a:schemeClr val="accent1"/>
          </a:solidFill>
        </p:spPr>
        <p:txBody>
          <a:bodyPr vert="horz" lIns="121920" tIns="60960" rIns="121920" bIns="60960" rtlCol="0" anchor="ctr">
            <a:normAutofit/>
          </a:bodyPr>
          <a:lstStyle>
            <a:lvl1pPr marL="0" algn="ctr" defTabSz="457200" rtl="0" eaLnBrk="1" latinLnBrk="0" hangingPunct="1">
              <a:lnSpc>
                <a:spcPts val="2800"/>
              </a:lnSpc>
              <a:spcBef>
                <a:spcPct val="0"/>
              </a:spcBef>
              <a:buNone/>
              <a:defRPr sz="3000" kern="1200" spc="0">
                <a:solidFill>
                  <a:schemeClr val="bg1"/>
                </a:solidFill>
                <a:latin typeface="+mj-lt"/>
                <a:ea typeface="+mj-ea"/>
                <a:cs typeface="+mj-cs"/>
              </a:defRPr>
            </a:lvl1pPr>
          </a:lstStyle>
          <a:p>
            <a:pPr defTabSz="609585">
              <a:lnSpc>
                <a:spcPts val="3733"/>
              </a:lnSpc>
            </a:pPr>
            <a:r>
              <a:rPr lang="en-US" sz="3600" dirty="0">
                <a:solidFill>
                  <a:srgbClr val="FFFFFF"/>
                </a:solidFill>
                <a:latin typeface="Calibri"/>
              </a:rPr>
              <a:t>Modes, stress factors, and results</a:t>
            </a:r>
          </a:p>
        </p:txBody>
      </p:sp>
      <p:sp>
        <p:nvSpPr>
          <p:cNvPr id="17" name="Slide Number Placeholder 16">
            <a:extLst>
              <a:ext uri="{FF2B5EF4-FFF2-40B4-BE49-F238E27FC236}">
                <a16:creationId xmlns:a16="http://schemas.microsoft.com/office/drawing/2014/main" id="{CD2FFA84-5AF3-4C4B-BCBB-FDDF0CDB2D6F}"/>
              </a:ext>
            </a:extLst>
          </p:cNvPr>
          <p:cNvSpPr>
            <a:spLocks noGrp="1"/>
          </p:cNvSpPr>
          <p:nvPr>
            <p:ph type="sldNum" sz="quarter" idx="12"/>
          </p:nvPr>
        </p:nvSpPr>
        <p:spPr>
          <a:xfrm>
            <a:off x="11349319" y="6488669"/>
            <a:ext cx="487096" cy="385497"/>
          </a:xfrm>
        </p:spPr>
        <p:txBody>
          <a:bodyPr/>
          <a:lstStyle/>
          <a:p>
            <a:pPr defTabSz="609585"/>
            <a:r>
              <a:rPr lang="en-US" dirty="0">
                <a:solidFill>
                  <a:srgbClr val="333333"/>
                </a:solidFill>
                <a:latin typeface="Calibri"/>
              </a:rPr>
              <a:t>17</a:t>
            </a:r>
          </a:p>
        </p:txBody>
      </p:sp>
    </p:spTree>
    <p:extLst>
      <p:ext uri="{BB962C8B-B14F-4D97-AF65-F5344CB8AC3E}">
        <p14:creationId xmlns:p14="http://schemas.microsoft.com/office/powerpoint/2010/main" val="79253938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3CAC38F-91EB-AD43-905F-AE770E7C17B7}"/>
              </a:ext>
            </a:extLst>
          </p:cNvPr>
          <p:cNvPicPr/>
          <p:nvPr/>
        </p:nvPicPr>
        <p:blipFill>
          <a:blip r:embed="rId2" cstate="print">
            <a:extLst>
              <a:ext uri="{28A0092B-C50C-407E-A947-70E740481C1C}">
                <a14:useLocalDpi xmlns:a14="http://schemas.microsoft.com/office/drawing/2010/main"/>
              </a:ext>
            </a:extLst>
          </a:blip>
          <a:stretch>
            <a:fillRect/>
          </a:stretch>
        </p:blipFill>
        <p:spPr>
          <a:xfrm>
            <a:off x="619955" y="1275375"/>
            <a:ext cx="6475115" cy="4563644"/>
          </a:xfrm>
          <a:prstGeom prst="rect">
            <a:avLst/>
          </a:prstGeom>
        </p:spPr>
      </p:pic>
      <p:sp>
        <p:nvSpPr>
          <p:cNvPr id="6" name="TextBox 5">
            <a:extLst>
              <a:ext uri="{FF2B5EF4-FFF2-40B4-BE49-F238E27FC236}">
                <a16:creationId xmlns:a16="http://schemas.microsoft.com/office/drawing/2014/main" id="{7C82FEB9-9DFF-FE4B-918D-1E72EDA81850}"/>
              </a:ext>
            </a:extLst>
          </p:cNvPr>
          <p:cNvSpPr txBox="1"/>
          <p:nvPr/>
        </p:nvSpPr>
        <p:spPr>
          <a:xfrm>
            <a:off x="514621" y="5582626"/>
            <a:ext cx="3358371" cy="692497"/>
          </a:xfrm>
          <a:prstGeom prst="rect">
            <a:avLst/>
          </a:prstGeom>
          <a:noFill/>
        </p:spPr>
        <p:txBody>
          <a:bodyPr wrap="square" rtlCol="0">
            <a:spAutoFit/>
          </a:bodyPr>
          <a:lstStyle/>
          <a:p>
            <a:pPr defTabSz="457189">
              <a:defRPr/>
            </a:pPr>
            <a:r>
              <a:rPr lang="en-GB" sz="1400" b="1" kern="0" dirty="0">
                <a:solidFill>
                  <a:prstClr val="black"/>
                </a:solidFill>
                <a:latin typeface="Calibri"/>
              </a:rPr>
              <a:t>PVDF</a:t>
            </a:r>
          </a:p>
          <a:p>
            <a:pPr defTabSz="457189">
              <a:defRPr/>
            </a:pPr>
            <a:r>
              <a:rPr lang="en-GB" sz="1400" kern="0" dirty="0">
                <a:solidFill>
                  <a:prstClr val="black"/>
                </a:solidFill>
                <a:latin typeface="Calibri"/>
              </a:rPr>
              <a:t>Saskatchewan Canada, 5 y</a:t>
            </a:r>
          </a:p>
          <a:p>
            <a:pPr defTabSz="457189">
              <a:defRPr/>
            </a:pPr>
            <a:r>
              <a:rPr lang="en-GB" sz="1100" kern="0" dirty="0">
                <a:solidFill>
                  <a:prstClr val="black"/>
                </a:solidFill>
                <a:latin typeface="Calibri"/>
              </a:rPr>
              <a:t>(photo credit: DuPont)  </a:t>
            </a:r>
          </a:p>
        </p:txBody>
      </p:sp>
      <p:sp>
        <p:nvSpPr>
          <p:cNvPr id="2" name="Rectangle 1">
            <a:extLst>
              <a:ext uri="{FF2B5EF4-FFF2-40B4-BE49-F238E27FC236}">
                <a16:creationId xmlns:a16="http://schemas.microsoft.com/office/drawing/2014/main" id="{07744DF3-9317-1943-9DBE-328695929E45}"/>
              </a:ext>
            </a:extLst>
          </p:cNvPr>
          <p:cNvSpPr/>
          <p:nvPr/>
        </p:nvSpPr>
        <p:spPr>
          <a:xfrm>
            <a:off x="7200403" y="1426168"/>
            <a:ext cx="4991597" cy="2862322"/>
          </a:xfrm>
          <a:prstGeom prst="rect">
            <a:avLst/>
          </a:prstGeom>
        </p:spPr>
        <p:txBody>
          <a:bodyPr wrap="square">
            <a:spAutoFit/>
          </a:bodyPr>
          <a:lstStyle/>
          <a:p>
            <a:pPr defTabSz="609585"/>
            <a:r>
              <a:rPr lang="en-US" sz="2000" dirty="0">
                <a:solidFill>
                  <a:srgbClr val="000000"/>
                </a:solidFill>
                <a:latin typeface="Calibri" panose="020F0502020204030204" pitchFamily="34" charset="0"/>
              </a:rPr>
              <a:t>Issue does not seem to be found in</a:t>
            </a:r>
          </a:p>
          <a:p>
            <a:pPr marL="285744" indent="-285744" defTabSz="609585">
              <a:buFont typeface="Arial" panose="020B0604020202020204" pitchFamily="34" charset="0"/>
              <a:buChar char="•"/>
            </a:pPr>
            <a:r>
              <a:rPr lang="en-US" sz="2000" dirty="0">
                <a:solidFill>
                  <a:srgbClr val="000000"/>
                </a:solidFill>
                <a:latin typeface="Calibri" panose="020F0502020204030204" pitchFamily="34" charset="0"/>
              </a:rPr>
              <a:t>IEC 61215</a:t>
            </a:r>
          </a:p>
          <a:p>
            <a:pPr marL="285744" indent="-285744" defTabSz="609585">
              <a:buFont typeface="Arial" panose="020B0604020202020204" pitchFamily="34" charset="0"/>
              <a:buChar char="•"/>
            </a:pPr>
            <a:r>
              <a:rPr lang="en-US" sz="2000" dirty="0">
                <a:solidFill>
                  <a:srgbClr val="000000"/>
                </a:solidFill>
                <a:latin typeface="Calibri" panose="020F0502020204030204" pitchFamily="34" charset="0"/>
              </a:rPr>
              <a:t>IEC 61730</a:t>
            </a:r>
          </a:p>
          <a:p>
            <a:pPr marL="285744" indent="-285744" defTabSz="609585">
              <a:buFont typeface="Arial" panose="020B0604020202020204" pitchFamily="34" charset="0"/>
              <a:buChar char="•"/>
            </a:pPr>
            <a:r>
              <a:rPr lang="en-US" sz="2000" dirty="0">
                <a:solidFill>
                  <a:srgbClr val="000000"/>
                </a:solidFill>
                <a:latin typeface="Calibri" panose="020F0502020204030204" pitchFamily="34" charset="0"/>
              </a:rPr>
              <a:t>PVEL’s PQP (in modification to catch it)</a:t>
            </a:r>
          </a:p>
          <a:p>
            <a:pPr marL="285744" indent="-285744" defTabSz="609585">
              <a:buFont typeface="Arial" panose="020B0604020202020204" pitchFamily="34" charset="0"/>
              <a:buChar char="•"/>
            </a:pPr>
            <a:r>
              <a:rPr lang="en-US" sz="2000" dirty="0">
                <a:solidFill>
                  <a:srgbClr val="000000"/>
                </a:solidFill>
                <a:latin typeface="Calibri" panose="020F0502020204030204" pitchFamily="34" charset="0"/>
              </a:rPr>
              <a:t>CSA Group’s C450</a:t>
            </a:r>
          </a:p>
          <a:p>
            <a:pPr marL="285744" indent="-285744" defTabSz="609585">
              <a:buFont typeface="Arial" panose="020B0604020202020204" pitchFamily="34" charset="0"/>
              <a:buChar char="•"/>
            </a:pPr>
            <a:r>
              <a:rPr lang="en-US" sz="2000" dirty="0">
                <a:solidFill>
                  <a:srgbClr val="000000"/>
                </a:solidFill>
                <a:latin typeface="Calibri" panose="020F0502020204030204" pitchFamily="34" charset="0"/>
              </a:rPr>
              <a:t>IEC 63209 draft (in modification to catch it)</a:t>
            </a:r>
          </a:p>
          <a:p>
            <a:pPr marL="285744" indent="-285744" defTabSz="609585">
              <a:buFont typeface="Arial" panose="020B0604020202020204" pitchFamily="34" charset="0"/>
              <a:buChar char="•"/>
            </a:pPr>
            <a:endParaRPr lang="en-US" sz="2000" dirty="0">
              <a:solidFill>
                <a:srgbClr val="000000"/>
              </a:solidFill>
              <a:latin typeface="Calibri" panose="020F0502020204030204" pitchFamily="34" charset="0"/>
            </a:endParaRPr>
          </a:p>
          <a:p>
            <a:pPr defTabSz="609585"/>
            <a:r>
              <a:rPr lang="en-US" sz="2000" dirty="0">
                <a:solidFill>
                  <a:srgbClr val="000000"/>
                </a:solidFill>
                <a:latin typeface="Calibri" panose="020F0502020204030204" pitchFamily="34" charset="0"/>
              </a:rPr>
              <a:t>Was found in </a:t>
            </a:r>
          </a:p>
          <a:p>
            <a:pPr marL="285744" indent="-285744" defTabSz="609585">
              <a:buFont typeface="Arial" panose="020B0604020202020204" pitchFamily="34" charset="0"/>
              <a:buChar char="•"/>
            </a:pPr>
            <a:r>
              <a:rPr lang="en-US" sz="2000" dirty="0">
                <a:solidFill>
                  <a:srgbClr val="000000"/>
                </a:solidFill>
                <a:latin typeface="Calibri" panose="020F0502020204030204" pitchFamily="34" charset="0"/>
              </a:rPr>
              <a:t>DuPont MAST  1</a:t>
            </a:r>
            <a:endParaRPr lang="en-US" sz="2000" dirty="0">
              <a:solidFill>
                <a:srgbClr val="333333"/>
              </a:solidFill>
              <a:latin typeface="Calibri"/>
            </a:endParaRPr>
          </a:p>
        </p:txBody>
      </p:sp>
      <p:sp>
        <p:nvSpPr>
          <p:cNvPr id="8" name="Title 1">
            <a:extLst>
              <a:ext uri="{FF2B5EF4-FFF2-40B4-BE49-F238E27FC236}">
                <a16:creationId xmlns:a16="http://schemas.microsoft.com/office/drawing/2014/main" id="{B25280AD-CEB4-8146-809B-7142060AEB83}"/>
              </a:ext>
            </a:extLst>
          </p:cNvPr>
          <p:cNvSpPr txBox="1">
            <a:spLocks/>
          </p:cNvSpPr>
          <p:nvPr/>
        </p:nvSpPr>
        <p:spPr>
          <a:xfrm>
            <a:off x="0" y="1"/>
            <a:ext cx="12192000" cy="669401"/>
          </a:xfrm>
          <a:prstGeom prst="rect">
            <a:avLst/>
          </a:prstGeom>
          <a:solidFill>
            <a:schemeClr val="accent1"/>
          </a:solidFill>
        </p:spPr>
        <p:txBody>
          <a:bodyPr vert="horz" lIns="121920" tIns="60960" rIns="121920" bIns="60960" rtlCol="0" anchor="ctr">
            <a:normAutofit/>
          </a:bodyPr>
          <a:lstStyle>
            <a:lvl1pPr marL="0" algn="ctr" defTabSz="457200" rtl="0" eaLnBrk="1" latinLnBrk="0" hangingPunct="1">
              <a:lnSpc>
                <a:spcPts val="2800"/>
              </a:lnSpc>
              <a:spcBef>
                <a:spcPct val="0"/>
              </a:spcBef>
              <a:buNone/>
              <a:defRPr sz="3000" kern="1200" spc="0">
                <a:solidFill>
                  <a:schemeClr val="bg1"/>
                </a:solidFill>
                <a:latin typeface="+mj-lt"/>
                <a:ea typeface="+mj-ea"/>
                <a:cs typeface="+mj-cs"/>
              </a:defRPr>
            </a:lvl1pPr>
          </a:lstStyle>
          <a:p>
            <a:pPr defTabSz="609585">
              <a:lnSpc>
                <a:spcPts val="3733"/>
              </a:lnSpc>
            </a:pPr>
            <a:r>
              <a:rPr lang="en-US" sz="3733" dirty="0">
                <a:solidFill>
                  <a:srgbClr val="FFFFFF"/>
                </a:solidFill>
                <a:latin typeface="Calibri"/>
              </a:rPr>
              <a:t>Analysis: PVDF cracking - fundamentals</a:t>
            </a:r>
            <a:endParaRPr lang="en-US" sz="3600" dirty="0">
              <a:solidFill>
                <a:srgbClr val="FFFFFF"/>
              </a:solidFill>
              <a:latin typeface="Calibri"/>
            </a:endParaRPr>
          </a:p>
        </p:txBody>
      </p:sp>
      <p:sp>
        <p:nvSpPr>
          <p:cNvPr id="12" name="Slide Number Placeholder 11">
            <a:extLst>
              <a:ext uri="{FF2B5EF4-FFF2-40B4-BE49-F238E27FC236}">
                <a16:creationId xmlns:a16="http://schemas.microsoft.com/office/drawing/2014/main" id="{D69A5715-B7EB-9141-BC62-E8EB941F6161}"/>
              </a:ext>
            </a:extLst>
          </p:cNvPr>
          <p:cNvSpPr>
            <a:spLocks noGrp="1"/>
          </p:cNvSpPr>
          <p:nvPr>
            <p:ph type="sldNum" sz="quarter" idx="12"/>
          </p:nvPr>
        </p:nvSpPr>
        <p:spPr>
          <a:xfrm>
            <a:off x="11349319" y="6488669"/>
            <a:ext cx="510987" cy="385497"/>
          </a:xfrm>
        </p:spPr>
        <p:txBody>
          <a:bodyPr/>
          <a:lstStyle/>
          <a:p>
            <a:pPr defTabSz="609585"/>
            <a:r>
              <a:rPr lang="en-US" dirty="0">
                <a:solidFill>
                  <a:srgbClr val="333333"/>
                </a:solidFill>
                <a:latin typeface="Calibri"/>
              </a:rPr>
              <a:t>18</a:t>
            </a:r>
          </a:p>
        </p:txBody>
      </p:sp>
    </p:spTree>
    <p:extLst>
      <p:ext uri="{BB962C8B-B14F-4D97-AF65-F5344CB8AC3E}">
        <p14:creationId xmlns:p14="http://schemas.microsoft.com/office/powerpoint/2010/main" val="33500093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40F995-EE43-B74F-ACD5-879A31F27357}"/>
              </a:ext>
            </a:extLst>
          </p:cNvPr>
          <p:cNvSpPr>
            <a:spLocks noGrp="1"/>
          </p:cNvSpPr>
          <p:nvPr>
            <p:ph type="title"/>
          </p:nvPr>
        </p:nvSpPr>
        <p:spPr>
          <a:xfrm>
            <a:off x="1" y="-64165"/>
            <a:ext cx="12191999" cy="673629"/>
          </a:xfrm>
        </p:spPr>
        <p:txBody>
          <a:bodyPr>
            <a:normAutofit/>
          </a:bodyPr>
          <a:lstStyle/>
          <a:p>
            <a:r>
              <a:rPr lang="en-US" sz="4267" dirty="0"/>
              <a:t>Analysis: cause of the </a:t>
            </a:r>
            <a:r>
              <a:rPr lang="en-US" dirty="0"/>
              <a:t>PVDF cracking </a:t>
            </a:r>
          </a:p>
        </p:txBody>
      </p:sp>
      <p:pic>
        <p:nvPicPr>
          <p:cNvPr id="4" name="Picture 3" descr="A close up of a map&#10;&#10;Description automatically generated">
            <a:extLst>
              <a:ext uri="{FF2B5EF4-FFF2-40B4-BE49-F238E27FC236}">
                <a16:creationId xmlns:a16="http://schemas.microsoft.com/office/drawing/2014/main" id="{17370224-030C-984F-B24A-60129B002F30}"/>
              </a:ext>
            </a:extLst>
          </p:cNvPr>
          <p:cNvPicPr/>
          <p:nvPr/>
        </p:nvPicPr>
        <p:blipFill>
          <a:blip r:embed="rId2">
            <a:extLst>
              <a:ext uri="{28A0092B-C50C-407E-A947-70E740481C1C}">
                <a14:useLocalDpi xmlns:a14="http://schemas.microsoft.com/office/drawing/2010/main"/>
              </a:ext>
            </a:extLst>
          </a:blip>
          <a:stretch>
            <a:fillRect/>
          </a:stretch>
        </p:blipFill>
        <p:spPr>
          <a:xfrm>
            <a:off x="1130296" y="2061634"/>
            <a:ext cx="4496976" cy="3133951"/>
          </a:xfrm>
          <a:prstGeom prst="rect">
            <a:avLst/>
          </a:prstGeom>
        </p:spPr>
      </p:pic>
      <p:sp>
        <p:nvSpPr>
          <p:cNvPr id="10" name="Rectangle 9">
            <a:extLst>
              <a:ext uri="{FF2B5EF4-FFF2-40B4-BE49-F238E27FC236}">
                <a16:creationId xmlns:a16="http://schemas.microsoft.com/office/drawing/2014/main" id="{654AEBD3-2A27-F542-9D54-BD55D73D510B}"/>
              </a:ext>
            </a:extLst>
          </p:cNvPr>
          <p:cNvSpPr/>
          <p:nvPr/>
        </p:nvSpPr>
        <p:spPr>
          <a:xfrm>
            <a:off x="307697" y="5280571"/>
            <a:ext cx="11576600" cy="1138773"/>
          </a:xfrm>
          <a:prstGeom prst="rect">
            <a:avLst/>
          </a:prstGeom>
        </p:spPr>
        <p:txBody>
          <a:bodyPr wrap="square">
            <a:spAutoFit/>
          </a:bodyPr>
          <a:lstStyle/>
          <a:p>
            <a:pPr defTabSz="609585"/>
            <a:r>
              <a:rPr lang="en-US" dirty="0">
                <a:solidFill>
                  <a:srgbClr val="000000"/>
                </a:solidFill>
                <a:latin typeface="Calibri" panose="020F0502020204030204" pitchFamily="34" charset="0"/>
              </a:rPr>
              <a:t>Moisture leads to plasticization of the backsheet – whereas the desiccated PVDF is harder, more rigid, less prone to creep.</a:t>
            </a:r>
          </a:p>
          <a:p>
            <a:pPr defTabSz="609585"/>
            <a:r>
              <a:rPr lang="en-US" dirty="0">
                <a:solidFill>
                  <a:srgbClr val="000000"/>
                </a:solidFill>
                <a:latin typeface="Calibri" panose="020F0502020204030204" pitchFamily="34" charset="0"/>
              </a:rPr>
              <a:t>Dry conditions on the weathered material finally produce the cracking.</a:t>
            </a:r>
          </a:p>
          <a:p>
            <a:pPr defTabSz="609585"/>
            <a:endParaRPr lang="en-US" sz="1400" dirty="0">
              <a:solidFill>
                <a:srgbClr val="000000"/>
              </a:solidFill>
              <a:latin typeface="Calibri" panose="020F0502020204030204" pitchFamily="34" charset="0"/>
            </a:endParaRPr>
          </a:p>
          <a:p>
            <a:pPr defTabSz="609585"/>
            <a:r>
              <a:rPr lang="en-US" dirty="0">
                <a:solidFill>
                  <a:srgbClr val="000000"/>
                </a:solidFill>
                <a:latin typeface="Calibri" panose="020F0502020204030204" pitchFamily="34" charset="0"/>
              </a:rPr>
              <a:t>Degradation believe associated with </a:t>
            </a:r>
            <a:r>
              <a:rPr lang="en-US" dirty="0">
                <a:solidFill>
                  <a:srgbClr val="333333"/>
                </a:solidFill>
                <a:latin typeface="Calibri"/>
              </a:rPr>
              <a:t>poly(methyl methacrylate) </a:t>
            </a:r>
            <a:r>
              <a:rPr lang="en-US" dirty="0">
                <a:solidFill>
                  <a:srgbClr val="000000"/>
                </a:solidFill>
                <a:latin typeface="Calibri" panose="020F0502020204030204" pitchFamily="34" charset="0"/>
              </a:rPr>
              <a:t>PMMA additive used for adhesion, processing, and cost</a:t>
            </a:r>
            <a:endParaRPr lang="en-US" dirty="0">
              <a:solidFill>
                <a:srgbClr val="333333"/>
              </a:solidFill>
              <a:latin typeface="Calibri"/>
            </a:endParaRPr>
          </a:p>
        </p:txBody>
      </p:sp>
      <p:sp>
        <p:nvSpPr>
          <p:cNvPr id="11" name="Rectangle 10">
            <a:extLst>
              <a:ext uri="{FF2B5EF4-FFF2-40B4-BE49-F238E27FC236}">
                <a16:creationId xmlns:a16="http://schemas.microsoft.com/office/drawing/2014/main" id="{DA29240C-9F3F-714D-8BF9-FE438C1912C5}"/>
              </a:ext>
            </a:extLst>
          </p:cNvPr>
          <p:cNvSpPr/>
          <p:nvPr/>
        </p:nvSpPr>
        <p:spPr>
          <a:xfrm>
            <a:off x="100383" y="613092"/>
            <a:ext cx="11991231" cy="1477328"/>
          </a:xfrm>
          <a:prstGeom prst="rect">
            <a:avLst/>
          </a:prstGeom>
        </p:spPr>
        <p:txBody>
          <a:bodyPr wrap="square">
            <a:spAutoFit/>
          </a:bodyPr>
          <a:lstStyle/>
          <a:p>
            <a:pPr algn="ctr" defTabSz="609585"/>
            <a:r>
              <a:rPr lang="en-US" b="1" dirty="0">
                <a:solidFill>
                  <a:srgbClr val="000000"/>
                </a:solidFill>
                <a:latin typeface="Calibri" panose="020F0502020204030204" pitchFamily="34" charset="0"/>
              </a:rPr>
              <a:t>Indentation testing</a:t>
            </a:r>
          </a:p>
          <a:p>
            <a:pPr defTabSz="609585"/>
            <a:r>
              <a:rPr lang="en-US" dirty="0">
                <a:solidFill>
                  <a:srgbClr val="000000"/>
                </a:solidFill>
                <a:latin typeface="Calibri" panose="020F0502020204030204" pitchFamily="34" charset="0"/>
              </a:rPr>
              <a:t>Displacement/time data for creep–hold indentation tests for a PVDF backsheet type following 24-weeks in C-AST Tropical followed by the following courses for 14 days:</a:t>
            </a:r>
          </a:p>
          <a:p>
            <a:pPr marL="342891" indent="-342891" defTabSz="609585">
              <a:buFontTx/>
              <a:buAutoNum type="arabicParenBoth"/>
            </a:pPr>
            <a:r>
              <a:rPr lang="en-US" dirty="0">
                <a:solidFill>
                  <a:srgbClr val="000000"/>
                </a:solidFill>
                <a:latin typeface="Calibri" panose="020F0502020204030204" pitchFamily="34" charset="0"/>
              </a:rPr>
              <a:t>desiccation (20 °C, &lt;5% RH)  </a:t>
            </a:r>
          </a:p>
          <a:p>
            <a:pPr marL="342891" indent="-342891" defTabSz="609585">
              <a:buFontTx/>
              <a:buAutoNum type="arabicParenBoth"/>
            </a:pPr>
            <a:r>
              <a:rPr lang="en-US" dirty="0">
                <a:solidFill>
                  <a:srgbClr val="000000"/>
                </a:solidFill>
                <a:latin typeface="Calibri" panose="020F0502020204030204" pitchFamily="34" charset="0"/>
              </a:rPr>
              <a:t>moisture saturation (</a:t>
            </a:r>
            <a:r>
              <a:rPr lang="en-US" dirty="0">
                <a:solidFill>
                  <a:srgbClr val="333333"/>
                </a:solidFill>
                <a:latin typeface="Calibri"/>
              </a:rPr>
              <a:t>40 °C / 96% </a:t>
            </a:r>
            <a:r>
              <a:rPr lang="en-US" i="1" dirty="0">
                <a:solidFill>
                  <a:srgbClr val="333333"/>
                </a:solidFill>
                <a:latin typeface="Calibri"/>
              </a:rPr>
              <a:t>RH</a:t>
            </a:r>
            <a:r>
              <a:rPr lang="en-US" dirty="0">
                <a:solidFill>
                  <a:srgbClr val="333333"/>
                </a:solidFill>
                <a:latin typeface="Calibri"/>
              </a:rPr>
              <a:t>)</a:t>
            </a:r>
            <a:endParaRPr lang="en-US" dirty="0">
              <a:solidFill>
                <a:srgbClr val="000000"/>
              </a:solidFill>
              <a:latin typeface="Calibri" panose="020F0502020204030204" pitchFamily="34" charset="0"/>
            </a:endParaRPr>
          </a:p>
        </p:txBody>
      </p:sp>
      <p:grpSp>
        <p:nvGrpSpPr>
          <p:cNvPr id="18" name="Group 17">
            <a:extLst>
              <a:ext uri="{FF2B5EF4-FFF2-40B4-BE49-F238E27FC236}">
                <a16:creationId xmlns:a16="http://schemas.microsoft.com/office/drawing/2014/main" id="{30F4D662-9C5D-7F40-AC99-FEE3D9A074F4}"/>
              </a:ext>
            </a:extLst>
          </p:cNvPr>
          <p:cNvGrpSpPr/>
          <p:nvPr/>
        </p:nvGrpSpPr>
        <p:grpSpPr>
          <a:xfrm>
            <a:off x="6564730" y="2547355"/>
            <a:ext cx="4436039" cy="2162508"/>
            <a:chOff x="6950597" y="2667965"/>
            <a:chExt cx="4436039" cy="2162508"/>
          </a:xfrm>
        </p:grpSpPr>
        <p:sp>
          <p:nvSpPr>
            <p:cNvPr id="8" name="Rectangle 7">
              <a:extLst>
                <a:ext uri="{FF2B5EF4-FFF2-40B4-BE49-F238E27FC236}">
                  <a16:creationId xmlns:a16="http://schemas.microsoft.com/office/drawing/2014/main" id="{F5BB72F7-E4AF-8A42-B2AC-3FAA57B63F9F}"/>
                </a:ext>
              </a:extLst>
            </p:cNvPr>
            <p:cNvSpPr/>
            <p:nvPr/>
          </p:nvSpPr>
          <p:spPr>
            <a:xfrm>
              <a:off x="6950597" y="2667965"/>
              <a:ext cx="4436039" cy="216250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609585"/>
              <a:endParaRPr lang="en-US" dirty="0">
                <a:solidFill>
                  <a:srgbClr val="FFFFFF"/>
                </a:solidFill>
                <a:latin typeface="Calibri"/>
              </a:endParaRPr>
            </a:p>
          </p:txBody>
        </p:sp>
        <p:pic>
          <p:nvPicPr>
            <p:cNvPr id="12" name="Picture 11">
              <a:extLst>
                <a:ext uri="{FF2B5EF4-FFF2-40B4-BE49-F238E27FC236}">
                  <a16:creationId xmlns:a16="http://schemas.microsoft.com/office/drawing/2014/main" id="{8EC848DD-99BC-E94D-AD6E-82757A035592}"/>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6950597" y="3385595"/>
              <a:ext cx="4436039" cy="1444878"/>
            </a:xfrm>
            <a:prstGeom prst="rect">
              <a:avLst/>
            </a:prstGeom>
          </p:spPr>
        </p:pic>
        <p:pic>
          <p:nvPicPr>
            <p:cNvPr id="13" name="Picture 12">
              <a:extLst>
                <a:ext uri="{FF2B5EF4-FFF2-40B4-BE49-F238E27FC236}">
                  <a16:creationId xmlns:a16="http://schemas.microsoft.com/office/drawing/2014/main" id="{AD8BB2F3-F74F-DF4F-99F7-1D9270492C6D}"/>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7004419" y="3186326"/>
              <a:ext cx="1005840" cy="147744"/>
            </a:xfrm>
            <a:prstGeom prst="rect">
              <a:avLst/>
            </a:prstGeom>
          </p:spPr>
        </p:pic>
        <p:pic>
          <p:nvPicPr>
            <p:cNvPr id="14" name="Picture 13">
              <a:extLst>
                <a:ext uri="{FF2B5EF4-FFF2-40B4-BE49-F238E27FC236}">
                  <a16:creationId xmlns:a16="http://schemas.microsoft.com/office/drawing/2014/main" id="{65C3D887-E4E7-C44C-8F8E-1E1F175EDD5B}"/>
                </a:ext>
              </a:extLst>
            </p:cNvPr>
            <p:cNvPicPr>
              <a:picLocks noChangeAspect="1"/>
            </p:cNvPicPr>
            <p:nvPr/>
          </p:nvPicPr>
          <p:blipFill>
            <a:blip r:embed="rId5"/>
            <a:stretch>
              <a:fillRect/>
            </a:stretch>
          </p:blipFill>
          <p:spPr>
            <a:xfrm>
              <a:off x="8002157" y="2715833"/>
              <a:ext cx="3367074" cy="669762"/>
            </a:xfrm>
            <a:prstGeom prst="rect">
              <a:avLst/>
            </a:prstGeom>
          </p:spPr>
        </p:pic>
        <p:cxnSp>
          <p:nvCxnSpPr>
            <p:cNvPr id="16" name="Straight Connector 15">
              <a:extLst>
                <a:ext uri="{FF2B5EF4-FFF2-40B4-BE49-F238E27FC236}">
                  <a16:creationId xmlns:a16="http://schemas.microsoft.com/office/drawing/2014/main" id="{371A457C-7C74-244F-B1FD-5C5387FD817A}"/>
                </a:ext>
              </a:extLst>
            </p:cNvPr>
            <p:cNvCxnSpPr>
              <a:cxnSpLocks/>
            </p:cNvCxnSpPr>
            <p:nvPr/>
          </p:nvCxnSpPr>
          <p:spPr>
            <a:xfrm>
              <a:off x="7979009" y="2667965"/>
              <a:ext cx="0" cy="216250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19" name="Straight Connector 18">
            <a:extLst>
              <a:ext uri="{FF2B5EF4-FFF2-40B4-BE49-F238E27FC236}">
                <a16:creationId xmlns:a16="http://schemas.microsoft.com/office/drawing/2014/main" id="{21844E01-3AFD-2844-86B1-0B8D0A93E38E}"/>
              </a:ext>
            </a:extLst>
          </p:cNvPr>
          <p:cNvCxnSpPr>
            <a:cxnSpLocks/>
          </p:cNvCxnSpPr>
          <p:nvPr/>
        </p:nvCxnSpPr>
        <p:spPr>
          <a:xfrm>
            <a:off x="8659941" y="2547355"/>
            <a:ext cx="0" cy="216250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7638DD4A-4759-3A45-84CA-462383234C7F}"/>
              </a:ext>
            </a:extLst>
          </p:cNvPr>
          <p:cNvCxnSpPr>
            <a:cxnSpLocks/>
          </p:cNvCxnSpPr>
          <p:nvPr/>
        </p:nvCxnSpPr>
        <p:spPr>
          <a:xfrm>
            <a:off x="9759872" y="2547355"/>
            <a:ext cx="0" cy="216250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Slide Number Placeholder 14">
            <a:extLst>
              <a:ext uri="{FF2B5EF4-FFF2-40B4-BE49-F238E27FC236}">
                <a16:creationId xmlns:a16="http://schemas.microsoft.com/office/drawing/2014/main" id="{E6E38274-1AD2-0747-AA3F-14DB8E76441A}"/>
              </a:ext>
            </a:extLst>
          </p:cNvPr>
          <p:cNvSpPr>
            <a:spLocks noGrp="1"/>
          </p:cNvSpPr>
          <p:nvPr>
            <p:ph type="sldNum" sz="quarter" idx="12"/>
          </p:nvPr>
        </p:nvSpPr>
        <p:spPr>
          <a:xfrm>
            <a:off x="11349319" y="6488669"/>
            <a:ext cx="587991" cy="385497"/>
          </a:xfrm>
        </p:spPr>
        <p:txBody>
          <a:bodyPr/>
          <a:lstStyle/>
          <a:p>
            <a:pPr defTabSz="609585"/>
            <a:r>
              <a:rPr lang="en-US" dirty="0">
                <a:solidFill>
                  <a:srgbClr val="333333"/>
                </a:solidFill>
                <a:latin typeface="Calibri"/>
              </a:rPr>
              <a:t>19</a:t>
            </a:r>
          </a:p>
        </p:txBody>
      </p:sp>
      <p:sp>
        <p:nvSpPr>
          <p:cNvPr id="3" name="Rectangle 2">
            <a:extLst>
              <a:ext uri="{FF2B5EF4-FFF2-40B4-BE49-F238E27FC236}">
                <a16:creationId xmlns:a16="http://schemas.microsoft.com/office/drawing/2014/main" id="{9DB16313-F81A-1E4D-9A3E-0BD6657D192D}"/>
              </a:ext>
            </a:extLst>
          </p:cNvPr>
          <p:cNvSpPr/>
          <p:nvPr/>
        </p:nvSpPr>
        <p:spPr>
          <a:xfrm>
            <a:off x="1263309" y="6438940"/>
            <a:ext cx="8944104" cy="379463"/>
          </a:xfrm>
          <a:prstGeom prst="rect">
            <a:avLst/>
          </a:prstGeom>
          <a:ln>
            <a:solidFill>
              <a:schemeClr val="tx1">
                <a:lumMod val="40000"/>
                <a:lumOff val="60000"/>
              </a:schemeClr>
            </a:solidFill>
          </a:ln>
        </p:spPr>
        <p:txBody>
          <a:bodyPr wrap="square">
            <a:spAutoFit/>
          </a:bodyPr>
          <a:lstStyle/>
          <a:p>
            <a:pPr marL="6351" indent="-6351" defTabSz="609585"/>
            <a:r>
              <a:rPr lang="en-US" sz="933" dirty="0">
                <a:solidFill>
                  <a:srgbClr val="333333"/>
                </a:solidFill>
                <a:latin typeface="Calibri"/>
              </a:rPr>
              <a:t>Owen‐Bellini, M., Hacke, P., Miller, D.C., Kempe, M.D., </a:t>
            </a:r>
            <a:r>
              <a:rPr lang="en-US" sz="933" dirty="0" err="1">
                <a:solidFill>
                  <a:srgbClr val="333333"/>
                </a:solidFill>
                <a:latin typeface="Calibri"/>
              </a:rPr>
              <a:t>Spataru</a:t>
            </a:r>
            <a:r>
              <a:rPr lang="en-US" sz="933" dirty="0">
                <a:solidFill>
                  <a:srgbClr val="333333"/>
                </a:solidFill>
                <a:latin typeface="Calibri"/>
              </a:rPr>
              <a:t>, S., </a:t>
            </a:r>
            <a:r>
              <a:rPr lang="en-US" sz="933" dirty="0" err="1">
                <a:solidFill>
                  <a:srgbClr val="333333"/>
                </a:solidFill>
                <a:latin typeface="Calibri"/>
              </a:rPr>
              <a:t>Tanahashi</a:t>
            </a:r>
            <a:r>
              <a:rPr lang="en-US" sz="933" dirty="0">
                <a:solidFill>
                  <a:srgbClr val="333333"/>
                </a:solidFill>
                <a:latin typeface="Calibri"/>
              </a:rPr>
              <a:t>, T., </a:t>
            </a:r>
            <a:r>
              <a:rPr lang="en-US" sz="933" dirty="0" err="1">
                <a:solidFill>
                  <a:srgbClr val="333333"/>
                </a:solidFill>
                <a:latin typeface="Calibri"/>
              </a:rPr>
              <a:t>Mitterhofer</a:t>
            </a:r>
            <a:r>
              <a:rPr lang="en-US" sz="933" dirty="0">
                <a:solidFill>
                  <a:srgbClr val="333333"/>
                </a:solidFill>
                <a:latin typeface="Calibri"/>
              </a:rPr>
              <a:t>, S., </a:t>
            </a:r>
            <a:r>
              <a:rPr lang="en-US" sz="933" dirty="0" err="1">
                <a:solidFill>
                  <a:srgbClr val="333333"/>
                </a:solidFill>
                <a:latin typeface="Calibri"/>
              </a:rPr>
              <a:t>Jankovec</a:t>
            </a:r>
            <a:r>
              <a:rPr lang="en-US" sz="933" dirty="0">
                <a:solidFill>
                  <a:srgbClr val="333333"/>
                </a:solidFill>
                <a:latin typeface="Calibri"/>
              </a:rPr>
              <a:t>, M. and </a:t>
            </a:r>
            <a:r>
              <a:rPr lang="en-US" sz="933" dirty="0" err="1">
                <a:solidFill>
                  <a:srgbClr val="333333"/>
                </a:solidFill>
                <a:latin typeface="Calibri"/>
              </a:rPr>
              <a:t>Topič</a:t>
            </a:r>
            <a:r>
              <a:rPr lang="en-US" sz="933" dirty="0">
                <a:solidFill>
                  <a:srgbClr val="333333"/>
                </a:solidFill>
                <a:latin typeface="Calibri"/>
              </a:rPr>
              <a:t>, M., Advancing reliability assessments of photovoltaic modules and materials using combined‐accelerated stress testing. </a:t>
            </a:r>
            <a:r>
              <a:rPr lang="en-US" sz="933" i="1" dirty="0">
                <a:solidFill>
                  <a:srgbClr val="333333"/>
                </a:solidFill>
                <a:latin typeface="Calibri"/>
              </a:rPr>
              <a:t>Progress in Photovoltaics: Research and Applications</a:t>
            </a:r>
            <a:r>
              <a:rPr lang="en-US" sz="933" dirty="0">
                <a:solidFill>
                  <a:srgbClr val="333333"/>
                </a:solidFill>
                <a:latin typeface="Calibri"/>
              </a:rPr>
              <a:t>  https://</a:t>
            </a:r>
            <a:r>
              <a:rPr lang="en-US" sz="933" dirty="0" err="1">
                <a:solidFill>
                  <a:srgbClr val="333333"/>
                </a:solidFill>
                <a:latin typeface="Calibri"/>
              </a:rPr>
              <a:t>doi.org</a:t>
            </a:r>
            <a:r>
              <a:rPr lang="en-US" sz="933" dirty="0">
                <a:solidFill>
                  <a:srgbClr val="333333"/>
                </a:solidFill>
                <a:latin typeface="Calibri"/>
              </a:rPr>
              <a:t>/10.1002/pip.3342</a:t>
            </a:r>
          </a:p>
        </p:txBody>
      </p:sp>
    </p:spTree>
    <p:extLst>
      <p:ext uri="{BB962C8B-B14F-4D97-AF65-F5344CB8AC3E}">
        <p14:creationId xmlns:p14="http://schemas.microsoft.com/office/powerpoint/2010/main" val="285810230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2336A243-55FA-1844-9233-FEBA041FD43D}"/>
              </a:ext>
            </a:extLst>
          </p:cNvPr>
          <p:cNvGraphicFramePr>
            <a:graphicFrameLocks noGrp="1"/>
          </p:cNvGraphicFramePr>
          <p:nvPr/>
        </p:nvGraphicFramePr>
        <p:xfrm>
          <a:off x="520426" y="811211"/>
          <a:ext cx="7583990" cy="5722900"/>
        </p:xfrm>
        <a:graphic>
          <a:graphicData uri="http://schemas.openxmlformats.org/drawingml/2006/table">
            <a:tbl>
              <a:tblPr firstRow="1" firstCol="1" bandRow="1">
                <a:tableStyleId>{D7AC3CCA-C797-4891-BE02-D94E43425B78}</a:tableStyleId>
              </a:tblPr>
              <a:tblGrid>
                <a:gridCol w="3791995">
                  <a:extLst>
                    <a:ext uri="{9D8B030D-6E8A-4147-A177-3AD203B41FA5}">
                      <a16:colId xmlns:a16="http://schemas.microsoft.com/office/drawing/2014/main" val="2766205667"/>
                    </a:ext>
                  </a:extLst>
                </a:gridCol>
                <a:gridCol w="3791995">
                  <a:extLst>
                    <a:ext uri="{9D8B030D-6E8A-4147-A177-3AD203B41FA5}">
                      <a16:colId xmlns:a16="http://schemas.microsoft.com/office/drawing/2014/main" val="1306053308"/>
                    </a:ext>
                  </a:extLst>
                </a:gridCol>
              </a:tblGrid>
              <a:tr h="385245">
                <a:tc>
                  <a:txBody>
                    <a:bodyPr/>
                    <a:lstStyle/>
                    <a:p>
                      <a:pPr marL="0" marR="0" algn="ctr">
                        <a:spcBef>
                          <a:spcPts val="0"/>
                        </a:spcBef>
                        <a:spcAft>
                          <a:spcPts val="0"/>
                        </a:spcAft>
                      </a:pPr>
                      <a:r>
                        <a:rPr lang="en-US" sz="2400" kern="1200" dirty="0">
                          <a:effectLst/>
                        </a:rPr>
                        <a:t>Mode</a:t>
                      </a:r>
                      <a:endParaRPr lang="en-US" sz="2400" b="1" kern="1200" dirty="0">
                        <a:solidFill>
                          <a:schemeClr val="tx1"/>
                        </a:solidFill>
                        <a:effectLst/>
                        <a:latin typeface="+mn-lt"/>
                        <a:ea typeface="+mn-ea"/>
                        <a:cs typeface="+mn-cs"/>
                      </a:endParaRPr>
                    </a:p>
                  </a:txBody>
                  <a:tcPr marL="140291" marR="140291" marT="19485" marB="0"/>
                </a:tc>
                <a:tc>
                  <a:txBody>
                    <a:bodyPr/>
                    <a:lstStyle/>
                    <a:p>
                      <a:pPr marL="0" marR="0" algn="ctr">
                        <a:spcBef>
                          <a:spcPts val="0"/>
                        </a:spcBef>
                        <a:spcAft>
                          <a:spcPts val="0"/>
                        </a:spcAft>
                      </a:pPr>
                      <a:r>
                        <a:rPr lang="en-US" sz="2400" kern="1200" dirty="0">
                          <a:effectLst/>
                        </a:rPr>
                        <a:t>Stress factors</a:t>
                      </a:r>
                      <a:endParaRPr lang="en-US" sz="2400" b="1" kern="1200" dirty="0">
                        <a:solidFill>
                          <a:schemeClr val="tx1"/>
                        </a:solidFill>
                        <a:effectLst/>
                        <a:latin typeface="+mn-lt"/>
                        <a:ea typeface="+mn-ea"/>
                        <a:cs typeface="+mn-cs"/>
                      </a:endParaRPr>
                    </a:p>
                  </a:txBody>
                  <a:tcPr marL="140291" marR="140291" marT="19485" marB="0"/>
                </a:tc>
                <a:extLst>
                  <a:ext uri="{0D108BD9-81ED-4DB2-BD59-A6C34878D82A}">
                    <a16:rowId xmlns:a16="http://schemas.microsoft.com/office/drawing/2014/main" val="2934934942"/>
                  </a:ext>
                </a:extLst>
              </a:tr>
              <a:tr h="1314283">
                <a:tc>
                  <a:txBody>
                    <a:bodyPr/>
                    <a:lstStyle/>
                    <a:p>
                      <a:pPr marL="0" marR="0">
                        <a:spcBef>
                          <a:spcPts val="0"/>
                        </a:spcBef>
                        <a:spcAft>
                          <a:spcPts val="0"/>
                        </a:spcAft>
                      </a:pPr>
                      <a:r>
                        <a:rPr lang="en-US" sz="2000" dirty="0">
                          <a:effectLst/>
                        </a:rPr>
                        <a:t>Solder bond failure leading to open circuit (</a:t>
                      </a:r>
                      <a:r>
                        <a:rPr lang="en-US" sz="2000" dirty="0">
                          <a:effectLst/>
                          <a:sym typeface="Wingdings" pitchFamily="2" charset="2"/>
                        </a:rPr>
                        <a:t></a:t>
                      </a:r>
                      <a:r>
                        <a:rPr lang="en-US" sz="2000" dirty="0">
                          <a:effectLst/>
                        </a:rPr>
                        <a:t> hot spots)</a:t>
                      </a:r>
                      <a:endParaRPr lang="en-US" sz="20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40291" marR="140291" marT="19485" marB="0"/>
                </a:tc>
                <a:tc>
                  <a:txBody>
                    <a:bodyPr/>
                    <a:lstStyle/>
                    <a:p>
                      <a:pPr marL="0" marR="0">
                        <a:spcBef>
                          <a:spcPts val="0"/>
                        </a:spcBef>
                        <a:spcAft>
                          <a:spcPts val="0"/>
                        </a:spcAft>
                      </a:pPr>
                      <a:r>
                        <a:rPr lang="en-US" sz="2000" kern="1200" dirty="0">
                          <a:effectLst/>
                        </a:rPr>
                        <a:t>Mechanical and thermomechanical stress on conductors. Current leading to joule heating in the conductors</a:t>
                      </a:r>
                      <a:endParaRPr lang="en-US" sz="2000" b="0" kern="1200" dirty="0">
                        <a:solidFill>
                          <a:schemeClr val="tx1"/>
                        </a:solidFill>
                        <a:effectLst/>
                        <a:latin typeface="+mn-lt"/>
                        <a:ea typeface="+mn-ea"/>
                        <a:cs typeface="+mn-cs"/>
                      </a:endParaRPr>
                    </a:p>
                  </a:txBody>
                  <a:tcPr marL="140291" marR="140291" marT="19485" marB="0"/>
                </a:tc>
                <a:extLst>
                  <a:ext uri="{0D108BD9-81ED-4DB2-BD59-A6C34878D82A}">
                    <a16:rowId xmlns:a16="http://schemas.microsoft.com/office/drawing/2014/main" val="3018759436"/>
                  </a:ext>
                </a:extLst>
              </a:tr>
              <a:tr h="629085">
                <a:tc>
                  <a:txBody>
                    <a:bodyPr/>
                    <a:lstStyle/>
                    <a:p>
                      <a:pPr marL="0" marR="0">
                        <a:spcBef>
                          <a:spcPts val="0"/>
                        </a:spcBef>
                        <a:spcAft>
                          <a:spcPts val="0"/>
                        </a:spcAft>
                      </a:pPr>
                      <a:r>
                        <a:rPr lang="en-US" sz="2000" dirty="0">
                          <a:effectLst/>
                        </a:rPr>
                        <a:t>Corrosion, cell-front delamination</a:t>
                      </a:r>
                      <a:endParaRPr lang="en-US" sz="20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40291" marR="140291" marT="19485" marB="0"/>
                </a:tc>
                <a:tc>
                  <a:txBody>
                    <a:bodyPr/>
                    <a:lstStyle/>
                    <a:p>
                      <a:pPr marL="0" marR="0">
                        <a:spcBef>
                          <a:spcPts val="0"/>
                        </a:spcBef>
                        <a:spcAft>
                          <a:spcPts val="0"/>
                        </a:spcAft>
                      </a:pPr>
                      <a:r>
                        <a:rPr lang="en-US" sz="2000" kern="1200" dirty="0">
                          <a:effectLst/>
                        </a:rPr>
                        <a:t>Heat, sunlight, voltage and moisture</a:t>
                      </a:r>
                      <a:endParaRPr lang="en-US" sz="2000" b="0" kern="1200" dirty="0">
                        <a:solidFill>
                          <a:schemeClr val="tx1"/>
                        </a:solidFill>
                        <a:effectLst/>
                        <a:latin typeface="+mn-lt"/>
                        <a:ea typeface="+mn-ea"/>
                        <a:cs typeface="+mn-cs"/>
                      </a:endParaRPr>
                    </a:p>
                  </a:txBody>
                  <a:tcPr marL="140291" marR="140291" marT="19485" marB="0" anchor="ctr"/>
                </a:tc>
                <a:extLst>
                  <a:ext uri="{0D108BD9-81ED-4DB2-BD59-A6C34878D82A}">
                    <a16:rowId xmlns:a16="http://schemas.microsoft.com/office/drawing/2014/main" val="1262729378"/>
                  </a:ext>
                </a:extLst>
              </a:tr>
              <a:tr h="664069">
                <a:tc>
                  <a:txBody>
                    <a:bodyPr/>
                    <a:lstStyle/>
                    <a:p>
                      <a:pPr marL="0" marR="0">
                        <a:spcBef>
                          <a:spcPts val="0"/>
                        </a:spcBef>
                        <a:spcAft>
                          <a:spcPts val="0"/>
                        </a:spcAft>
                      </a:pPr>
                      <a:r>
                        <a:rPr lang="en-US" sz="2000" dirty="0">
                          <a:effectLst/>
                        </a:rPr>
                        <a:t>Potential-induced degradation</a:t>
                      </a:r>
                      <a:endParaRPr lang="en-US" sz="20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40291" marR="140291" marT="19485" marB="0"/>
                </a:tc>
                <a:tc>
                  <a:txBody>
                    <a:bodyPr/>
                    <a:lstStyle/>
                    <a:p>
                      <a:pPr marL="0" marR="0">
                        <a:spcBef>
                          <a:spcPts val="0"/>
                        </a:spcBef>
                        <a:spcAft>
                          <a:spcPts val="0"/>
                        </a:spcAft>
                      </a:pPr>
                      <a:r>
                        <a:rPr lang="en-US" sz="2000" kern="1200" dirty="0">
                          <a:effectLst/>
                        </a:rPr>
                        <a:t>Heat, sunlight, voltage, mechanical stress, and humidity</a:t>
                      </a:r>
                      <a:endParaRPr lang="en-US" sz="2000" b="0" kern="1200" dirty="0">
                        <a:solidFill>
                          <a:schemeClr val="tx1"/>
                        </a:solidFill>
                        <a:effectLst/>
                        <a:latin typeface="+mn-lt"/>
                        <a:ea typeface="+mn-ea"/>
                        <a:cs typeface="+mn-cs"/>
                      </a:endParaRPr>
                    </a:p>
                  </a:txBody>
                  <a:tcPr marL="140291" marR="140291" marT="19485" marB="0"/>
                </a:tc>
                <a:extLst>
                  <a:ext uri="{0D108BD9-81ED-4DB2-BD59-A6C34878D82A}">
                    <a16:rowId xmlns:a16="http://schemas.microsoft.com/office/drawing/2014/main" val="2382905395"/>
                  </a:ext>
                </a:extLst>
              </a:tr>
              <a:tr h="664069">
                <a:tc>
                  <a:txBody>
                    <a:bodyPr/>
                    <a:lstStyle/>
                    <a:p>
                      <a:pPr marL="0" marR="0">
                        <a:spcBef>
                          <a:spcPts val="0"/>
                        </a:spcBef>
                        <a:spcAft>
                          <a:spcPts val="0"/>
                        </a:spcAft>
                      </a:pPr>
                      <a:r>
                        <a:rPr lang="en-US" sz="2000" dirty="0">
                          <a:effectLst/>
                        </a:rPr>
                        <a:t>Cell and glass cracks</a:t>
                      </a:r>
                      <a:endParaRPr lang="en-US" sz="20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40291" marR="140291" marT="19485" marB="0"/>
                </a:tc>
                <a:tc>
                  <a:txBody>
                    <a:bodyPr/>
                    <a:lstStyle/>
                    <a:p>
                      <a:pPr marL="0" marR="0">
                        <a:spcBef>
                          <a:spcPts val="0"/>
                        </a:spcBef>
                        <a:spcAft>
                          <a:spcPts val="0"/>
                        </a:spcAft>
                      </a:pPr>
                      <a:r>
                        <a:rPr lang="en-US" sz="2000" kern="1200" dirty="0">
                          <a:effectLst/>
                        </a:rPr>
                        <a:t>Heat, humidity, light, system voltage bias, mechanical stress</a:t>
                      </a:r>
                      <a:endParaRPr lang="en-US" sz="2000" b="0" kern="1200" dirty="0">
                        <a:solidFill>
                          <a:schemeClr val="tx1"/>
                        </a:solidFill>
                        <a:effectLst/>
                        <a:latin typeface="+mn-lt"/>
                        <a:ea typeface="+mn-ea"/>
                        <a:cs typeface="+mn-cs"/>
                      </a:endParaRPr>
                    </a:p>
                  </a:txBody>
                  <a:tcPr marL="140291" marR="140291" marT="19485" marB="0"/>
                </a:tc>
                <a:extLst>
                  <a:ext uri="{0D108BD9-81ED-4DB2-BD59-A6C34878D82A}">
                    <a16:rowId xmlns:a16="http://schemas.microsoft.com/office/drawing/2014/main" val="559774965"/>
                  </a:ext>
                </a:extLst>
              </a:tr>
              <a:tr h="701040">
                <a:tc>
                  <a:txBody>
                    <a:bodyPr/>
                    <a:lstStyle/>
                    <a:p>
                      <a:pPr marL="0" marR="0">
                        <a:spcBef>
                          <a:spcPts val="0"/>
                        </a:spcBef>
                        <a:spcAft>
                          <a:spcPts val="0"/>
                        </a:spcAft>
                      </a:pPr>
                      <a:r>
                        <a:rPr lang="en-US" sz="2000" dirty="0">
                          <a:effectLst/>
                        </a:rPr>
                        <a:t>Yellowing &amp; module packaging optical losses</a:t>
                      </a:r>
                      <a:endParaRPr lang="en-US" sz="20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40291" marR="140291" marT="19485" marB="0"/>
                </a:tc>
                <a:tc>
                  <a:txBody>
                    <a:bodyPr/>
                    <a:lstStyle/>
                    <a:p>
                      <a:r>
                        <a:rPr lang="en-US" sz="2000" kern="1200" dirty="0">
                          <a:effectLst/>
                        </a:rPr>
                        <a:t>Heat, sunlight, voltage and moisture</a:t>
                      </a:r>
                      <a:endParaRPr lang="en-US" sz="2000" b="0" kern="1200" dirty="0">
                        <a:solidFill>
                          <a:schemeClr val="tx1"/>
                        </a:solidFill>
                        <a:effectLst/>
                        <a:latin typeface="+mn-lt"/>
                        <a:ea typeface="+mn-ea"/>
                        <a:cs typeface="+mn-cs"/>
                      </a:endParaRPr>
                    </a:p>
                  </a:txBody>
                  <a:tcPr/>
                </a:tc>
                <a:extLst>
                  <a:ext uri="{0D108BD9-81ED-4DB2-BD59-A6C34878D82A}">
                    <a16:rowId xmlns:a16="http://schemas.microsoft.com/office/drawing/2014/main" val="963758910"/>
                  </a:ext>
                </a:extLst>
              </a:tr>
              <a:tr h="701040">
                <a:tc>
                  <a:txBody>
                    <a:bodyPr/>
                    <a:lstStyle/>
                    <a:p>
                      <a:pPr marL="0" marR="0">
                        <a:spcBef>
                          <a:spcPts val="0"/>
                        </a:spcBef>
                        <a:spcAft>
                          <a:spcPts val="0"/>
                        </a:spcAft>
                      </a:pPr>
                      <a:r>
                        <a:rPr lang="en-US" sz="2000" dirty="0">
                          <a:effectLst/>
                        </a:rPr>
                        <a:t>Cracking of backsheet and delamination</a:t>
                      </a:r>
                      <a:endParaRPr lang="en-US" sz="20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40291" marR="140291" marT="19485" marB="0"/>
                </a:tc>
                <a:tc>
                  <a:txBody>
                    <a:bodyPr/>
                    <a:lstStyle/>
                    <a:p>
                      <a:r>
                        <a:rPr lang="en-US" sz="2000" kern="1200" dirty="0">
                          <a:effectLst/>
                        </a:rPr>
                        <a:t>Heat, sunlight, voltage, mechanical stress, and humidity</a:t>
                      </a:r>
                      <a:endParaRPr lang="en-US" sz="2000" b="0" kern="1200" dirty="0">
                        <a:solidFill>
                          <a:schemeClr val="tx1"/>
                        </a:solidFill>
                        <a:effectLst/>
                        <a:latin typeface="+mn-lt"/>
                        <a:ea typeface="+mn-ea"/>
                        <a:cs typeface="+mn-cs"/>
                      </a:endParaRPr>
                    </a:p>
                  </a:txBody>
                  <a:tcPr/>
                </a:tc>
                <a:extLst>
                  <a:ext uri="{0D108BD9-81ED-4DB2-BD59-A6C34878D82A}">
                    <a16:rowId xmlns:a16="http://schemas.microsoft.com/office/drawing/2014/main" val="3153904187"/>
                  </a:ext>
                </a:extLst>
              </a:tr>
              <a:tr h="664069">
                <a:tc>
                  <a:txBody>
                    <a:bodyPr/>
                    <a:lstStyle/>
                    <a:p>
                      <a:pPr marL="0" marR="0">
                        <a:spcBef>
                          <a:spcPts val="0"/>
                        </a:spcBef>
                        <a:spcAft>
                          <a:spcPts val="0"/>
                        </a:spcAft>
                      </a:pPr>
                      <a:r>
                        <a:rPr lang="en-US" sz="2000" dirty="0">
                          <a:effectLst/>
                        </a:rPr>
                        <a:t>Light-induced degradation</a:t>
                      </a:r>
                      <a:endParaRPr lang="en-US" sz="20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27108" marR="127108" marT="63555" marB="63555"/>
                </a:tc>
                <a:tc>
                  <a:txBody>
                    <a:bodyPr/>
                    <a:lstStyle/>
                    <a:p>
                      <a:pPr marL="0" marR="0">
                        <a:spcBef>
                          <a:spcPts val="0"/>
                        </a:spcBef>
                        <a:spcAft>
                          <a:spcPts val="0"/>
                        </a:spcAft>
                      </a:pPr>
                      <a:r>
                        <a:rPr lang="en-US" sz="2000" kern="1200" dirty="0">
                          <a:effectLst/>
                        </a:rPr>
                        <a:t>Sunlight and temperature</a:t>
                      </a:r>
                      <a:endParaRPr lang="en-US" sz="2000" b="0" kern="1200" dirty="0">
                        <a:solidFill>
                          <a:schemeClr val="tx1"/>
                        </a:solidFill>
                        <a:effectLst/>
                        <a:latin typeface="+mn-lt"/>
                        <a:ea typeface="+mn-ea"/>
                        <a:cs typeface="+mn-cs"/>
                      </a:endParaRPr>
                    </a:p>
                  </a:txBody>
                  <a:tcPr marL="127108" marR="127108" marT="63555" marB="63555"/>
                </a:tc>
                <a:extLst>
                  <a:ext uri="{0D108BD9-81ED-4DB2-BD59-A6C34878D82A}">
                    <a16:rowId xmlns:a16="http://schemas.microsoft.com/office/drawing/2014/main" val="988925841"/>
                  </a:ext>
                </a:extLst>
              </a:tr>
            </a:tbl>
          </a:graphicData>
        </a:graphic>
      </p:graphicFrame>
      <p:cxnSp>
        <p:nvCxnSpPr>
          <p:cNvPr id="5" name="Straight Arrow Connector 4">
            <a:extLst>
              <a:ext uri="{FF2B5EF4-FFF2-40B4-BE49-F238E27FC236}">
                <a16:creationId xmlns:a16="http://schemas.microsoft.com/office/drawing/2014/main" id="{CA956506-B82E-8242-B4F7-C4117B32EF29}"/>
              </a:ext>
            </a:extLst>
          </p:cNvPr>
          <p:cNvCxnSpPr/>
          <p:nvPr/>
        </p:nvCxnSpPr>
        <p:spPr>
          <a:xfrm>
            <a:off x="8104414" y="6077967"/>
            <a:ext cx="609281"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graphicFrame>
        <p:nvGraphicFramePr>
          <p:cNvPr id="6" name="Table 5">
            <a:extLst>
              <a:ext uri="{FF2B5EF4-FFF2-40B4-BE49-F238E27FC236}">
                <a16:creationId xmlns:a16="http://schemas.microsoft.com/office/drawing/2014/main" id="{7B677014-EA27-EE43-90AC-5F0C78534936}"/>
              </a:ext>
            </a:extLst>
          </p:cNvPr>
          <p:cNvGraphicFramePr>
            <a:graphicFrameLocks noGrp="1"/>
          </p:cNvGraphicFramePr>
          <p:nvPr/>
        </p:nvGraphicFramePr>
        <p:xfrm>
          <a:off x="9018495" y="4504658"/>
          <a:ext cx="2788621" cy="1909476"/>
        </p:xfrm>
        <a:graphic>
          <a:graphicData uri="http://schemas.openxmlformats.org/drawingml/2006/table">
            <a:tbl>
              <a:tblPr firstRow="1" firstCol="1" bandRow="1">
                <a:tableStyleId>{5C22544A-7EE6-4342-B048-85BDC9FD1C3A}</a:tableStyleId>
              </a:tblPr>
              <a:tblGrid>
                <a:gridCol w="2788621">
                  <a:extLst>
                    <a:ext uri="{9D8B030D-6E8A-4147-A177-3AD203B41FA5}">
                      <a16:colId xmlns:a16="http://schemas.microsoft.com/office/drawing/2014/main" val="3927224162"/>
                    </a:ext>
                  </a:extLst>
                </a:gridCol>
              </a:tblGrid>
              <a:tr h="386831">
                <a:tc>
                  <a:txBody>
                    <a:bodyPr/>
                    <a:lstStyle/>
                    <a:p>
                      <a:pPr marL="0" marR="0">
                        <a:spcBef>
                          <a:spcPts val="0"/>
                        </a:spcBef>
                        <a:spcAft>
                          <a:spcPts val="0"/>
                        </a:spcAft>
                      </a:pPr>
                      <a:r>
                        <a:rPr lang="en-US" sz="2000" kern="1200" dirty="0">
                          <a:solidFill>
                            <a:schemeClr val="dk1"/>
                          </a:solidFill>
                          <a:effectLst/>
                          <a:latin typeface="+mn-lt"/>
                          <a:ea typeface="+mn-ea"/>
                          <a:cs typeface="+mn-cs"/>
                        </a:rPr>
                        <a:t>B-O LID</a:t>
                      </a:r>
                    </a:p>
                  </a:txBody>
                  <a:tcPr marL="140291" marR="140291" marT="19485" marB="0">
                    <a:solidFill>
                      <a:schemeClr val="bg1">
                        <a:lumMod val="95000"/>
                      </a:schemeClr>
                    </a:solidFill>
                  </a:tcPr>
                </a:tc>
                <a:extLst>
                  <a:ext uri="{0D108BD9-81ED-4DB2-BD59-A6C34878D82A}">
                    <a16:rowId xmlns:a16="http://schemas.microsoft.com/office/drawing/2014/main" val="2827534842"/>
                  </a:ext>
                </a:extLst>
              </a:tr>
              <a:tr h="933885">
                <a:tc>
                  <a:txBody>
                    <a:bodyPr/>
                    <a:lstStyle/>
                    <a:p>
                      <a:pPr marL="0" marR="0">
                        <a:spcBef>
                          <a:spcPts val="0"/>
                        </a:spcBef>
                        <a:spcAft>
                          <a:spcPts val="0"/>
                        </a:spcAft>
                      </a:pPr>
                      <a:r>
                        <a:rPr lang="en-US" sz="2000" kern="1200" dirty="0">
                          <a:solidFill>
                            <a:schemeClr val="dk1"/>
                          </a:solidFill>
                          <a:effectLst/>
                          <a:latin typeface="+mn-lt"/>
                          <a:ea typeface="+mn-ea"/>
                          <a:cs typeface="+mn-cs"/>
                        </a:rPr>
                        <a:t>Light &amp; elevated temperature degradation (LeTID)</a:t>
                      </a:r>
                    </a:p>
                  </a:txBody>
                  <a:tcPr marL="140291" marR="140291" marT="19485" marB="0">
                    <a:solidFill>
                      <a:schemeClr val="bg1">
                        <a:lumMod val="85000"/>
                      </a:schemeClr>
                    </a:solidFill>
                  </a:tcPr>
                </a:tc>
                <a:extLst>
                  <a:ext uri="{0D108BD9-81ED-4DB2-BD59-A6C34878D82A}">
                    <a16:rowId xmlns:a16="http://schemas.microsoft.com/office/drawing/2014/main" val="1712565048"/>
                  </a:ext>
                </a:extLst>
              </a:tr>
              <a:tr h="588760">
                <a:tc>
                  <a:txBody>
                    <a:bodyPr/>
                    <a:lstStyle/>
                    <a:p>
                      <a:pPr marL="0" marR="0">
                        <a:spcBef>
                          <a:spcPts val="0"/>
                        </a:spcBef>
                        <a:spcAft>
                          <a:spcPts val="0"/>
                        </a:spcAft>
                      </a:pPr>
                      <a:r>
                        <a:rPr lang="en-US" sz="2000" kern="1200" dirty="0">
                          <a:solidFill>
                            <a:schemeClr val="dk1"/>
                          </a:solidFill>
                          <a:effectLst/>
                          <a:latin typeface="+mn-lt"/>
                          <a:ea typeface="+mn-ea"/>
                          <a:cs typeface="+mn-cs"/>
                        </a:rPr>
                        <a:t>UV LID (H, charges)</a:t>
                      </a:r>
                    </a:p>
                  </a:txBody>
                  <a:tcPr marL="140291" marR="140291" marT="19485" marB="0">
                    <a:solidFill>
                      <a:schemeClr val="bg1">
                        <a:lumMod val="95000"/>
                      </a:schemeClr>
                    </a:solidFill>
                  </a:tcPr>
                </a:tc>
                <a:extLst>
                  <a:ext uri="{0D108BD9-81ED-4DB2-BD59-A6C34878D82A}">
                    <a16:rowId xmlns:a16="http://schemas.microsoft.com/office/drawing/2014/main" val="750065247"/>
                  </a:ext>
                </a:extLst>
              </a:tr>
            </a:tbl>
          </a:graphicData>
        </a:graphic>
      </p:graphicFrame>
      <p:sp>
        <p:nvSpPr>
          <p:cNvPr id="10" name="Title 1">
            <a:extLst>
              <a:ext uri="{FF2B5EF4-FFF2-40B4-BE49-F238E27FC236}">
                <a16:creationId xmlns:a16="http://schemas.microsoft.com/office/drawing/2014/main" id="{38453B6A-4434-5C49-9758-826598854994}"/>
              </a:ext>
            </a:extLst>
          </p:cNvPr>
          <p:cNvSpPr txBox="1">
            <a:spLocks/>
          </p:cNvSpPr>
          <p:nvPr/>
        </p:nvSpPr>
        <p:spPr>
          <a:xfrm>
            <a:off x="-1" y="20321"/>
            <a:ext cx="12192001" cy="669401"/>
          </a:xfrm>
          <a:prstGeom prst="rect">
            <a:avLst/>
          </a:prstGeom>
          <a:solidFill>
            <a:schemeClr val="accent1"/>
          </a:solidFill>
        </p:spPr>
        <p:txBody>
          <a:bodyPr vert="horz" lIns="121920" tIns="60960" rIns="121920" bIns="60960" rtlCol="0" anchor="ctr">
            <a:normAutofit/>
          </a:bodyPr>
          <a:lstStyle>
            <a:lvl1pPr marL="0" algn="ctr" defTabSz="457200" rtl="0" eaLnBrk="1" latinLnBrk="0" hangingPunct="1">
              <a:lnSpc>
                <a:spcPts val="2800"/>
              </a:lnSpc>
              <a:spcBef>
                <a:spcPct val="0"/>
              </a:spcBef>
              <a:buNone/>
              <a:defRPr sz="3000" kern="1200" spc="0">
                <a:solidFill>
                  <a:schemeClr val="bg1"/>
                </a:solidFill>
                <a:latin typeface="+mj-lt"/>
                <a:ea typeface="+mj-ea"/>
                <a:cs typeface="+mj-cs"/>
              </a:defRPr>
            </a:lvl1pPr>
          </a:lstStyle>
          <a:p>
            <a:pPr defTabSz="609585">
              <a:lnSpc>
                <a:spcPts val="3733"/>
              </a:lnSpc>
            </a:pPr>
            <a:r>
              <a:rPr lang="en-US" sz="3600" dirty="0">
                <a:solidFill>
                  <a:srgbClr val="FFFFFF"/>
                </a:solidFill>
                <a:latin typeface="Calibri"/>
              </a:rPr>
              <a:t>Modes, stress factors, and results</a:t>
            </a:r>
          </a:p>
        </p:txBody>
      </p:sp>
      <p:sp>
        <p:nvSpPr>
          <p:cNvPr id="14" name="Slide Number Placeholder 13">
            <a:extLst>
              <a:ext uri="{FF2B5EF4-FFF2-40B4-BE49-F238E27FC236}">
                <a16:creationId xmlns:a16="http://schemas.microsoft.com/office/drawing/2014/main" id="{758FD297-FF0D-AF42-833B-AFB595C00DBA}"/>
              </a:ext>
            </a:extLst>
          </p:cNvPr>
          <p:cNvSpPr>
            <a:spLocks noGrp="1"/>
          </p:cNvSpPr>
          <p:nvPr>
            <p:ph type="sldNum" sz="quarter" idx="12"/>
          </p:nvPr>
        </p:nvSpPr>
        <p:spPr/>
        <p:txBody>
          <a:bodyPr/>
          <a:lstStyle/>
          <a:p>
            <a:pPr defTabSz="609585"/>
            <a:r>
              <a:rPr lang="en-US" dirty="0">
                <a:solidFill>
                  <a:srgbClr val="333333"/>
                </a:solidFill>
                <a:latin typeface="Calibri"/>
              </a:rPr>
              <a:t>20</a:t>
            </a:r>
          </a:p>
        </p:txBody>
      </p:sp>
    </p:spTree>
    <p:extLst>
      <p:ext uri="{BB962C8B-B14F-4D97-AF65-F5344CB8AC3E}">
        <p14:creationId xmlns:p14="http://schemas.microsoft.com/office/powerpoint/2010/main" val="116580583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FAC0BDB1-3A12-014C-A993-8BB9E124D45F}"/>
              </a:ext>
            </a:extLst>
          </p:cNvPr>
          <p:cNvGraphicFramePr>
            <a:graphicFrameLocks noGrp="1"/>
          </p:cNvGraphicFramePr>
          <p:nvPr/>
        </p:nvGraphicFramePr>
        <p:xfrm>
          <a:off x="323674" y="897361"/>
          <a:ext cx="2788621" cy="1909476"/>
        </p:xfrm>
        <a:graphic>
          <a:graphicData uri="http://schemas.openxmlformats.org/drawingml/2006/table">
            <a:tbl>
              <a:tblPr firstRow="1" firstCol="1" bandRow="1">
                <a:tableStyleId>{5C22544A-7EE6-4342-B048-85BDC9FD1C3A}</a:tableStyleId>
              </a:tblPr>
              <a:tblGrid>
                <a:gridCol w="2788621">
                  <a:extLst>
                    <a:ext uri="{9D8B030D-6E8A-4147-A177-3AD203B41FA5}">
                      <a16:colId xmlns:a16="http://schemas.microsoft.com/office/drawing/2014/main" val="3927224162"/>
                    </a:ext>
                  </a:extLst>
                </a:gridCol>
              </a:tblGrid>
              <a:tr h="386831">
                <a:tc>
                  <a:txBody>
                    <a:bodyPr/>
                    <a:lstStyle/>
                    <a:p>
                      <a:pPr marL="0" marR="0">
                        <a:spcBef>
                          <a:spcPts val="0"/>
                        </a:spcBef>
                        <a:spcAft>
                          <a:spcPts val="0"/>
                        </a:spcAft>
                      </a:pPr>
                      <a:r>
                        <a:rPr lang="en-US" sz="2000" kern="1200" dirty="0">
                          <a:solidFill>
                            <a:schemeClr val="dk1"/>
                          </a:solidFill>
                          <a:effectLst/>
                          <a:latin typeface="+mn-lt"/>
                          <a:ea typeface="+mn-ea"/>
                          <a:cs typeface="+mn-cs"/>
                        </a:rPr>
                        <a:t>B-O LID</a:t>
                      </a:r>
                    </a:p>
                  </a:txBody>
                  <a:tcPr marL="140291" marR="140291" marT="19485" marB="0">
                    <a:solidFill>
                      <a:schemeClr val="bg1">
                        <a:lumMod val="95000"/>
                      </a:schemeClr>
                    </a:solidFill>
                  </a:tcPr>
                </a:tc>
                <a:extLst>
                  <a:ext uri="{0D108BD9-81ED-4DB2-BD59-A6C34878D82A}">
                    <a16:rowId xmlns:a16="http://schemas.microsoft.com/office/drawing/2014/main" val="2827534842"/>
                  </a:ext>
                </a:extLst>
              </a:tr>
              <a:tr h="933885">
                <a:tc>
                  <a:txBody>
                    <a:bodyPr/>
                    <a:lstStyle/>
                    <a:p>
                      <a:pPr marL="0" marR="0">
                        <a:spcBef>
                          <a:spcPts val="0"/>
                        </a:spcBef>
                        <a:spcAft>
                          <a:spcPts val="0"/>
                        </a:spcAft>
                      </a:pPr>
                      <a:r>
                        <a:rPr lang="en-US" sz="2000" kern="1200" dirty="0">
                          <a:solidFill>
                            <a:schemeClr val="dk1"/>
                          </a:solidFill>
                          <a:effectLst/>
                          <a:latin typeface="+mn-lt"/>
                          <a:ea typeface="+mn-ea"/>
                          <a:cs typeface="+mn-cs"/>
                        </a:rPr>
                        <a:t>Light &amp; elevated temperature degradation (LeTID)</a:t>
                      </a:r>
                    </a:p>
                  </a:txBody>
                  <a:tcPr marL="140291" marR="140291" marT="19485" marB="0">
                    <a:solidFill>
                      <a:schemeClr val="bg1">
                        <a:lumMod val="85000"/>
                      </a:schemeClr>
                    </a:solidFill>
                  </a:tcPr>
                </a:tc>
                <a:extLst>
                  <a:ext uri="{0D108BD9-81ED-4DB2-BD59-A6C34878D82A}">
                    <a16:rowId xmlns:a16="http://schemas.microsoft.com/office/drawing/2014/main" val="1712565048"/>
                  </a:ext>
                </a:extLst>
              </a:tr>
              <a:tr h="588760">
                <a:tc>
                  <a:txBody>
                    <a:bodyPr/>
                    <a:lstStyle/>
                    <a:p>
                      <a:pPr marL="0" marR="0">
                        <a:spcBef>
                          <a:spcPts val="0"/>
                        </a:spcBef>
                        <a:spcAft>
                          <a:spcPts val="0"/>
                        </a:spcAft>
                      </a:pPr>
                      <a:r>
                        <a:rPr lang="en-US" sz="2000" kern="1200" dirty="0">
                          <a:solidFill>
                            <a:schemeClr val="dk1"/>
                          </a:solidFill>
                          <a:effectLst/>
                          <a:latin typeface="+mn-lt"/>
                          <a:ea typeface="+mn-ea"/>
                          <a:cs typeface="+mn-cs"/>
                        </a:rPr>
                        <a:t>UV LID (H, charges)</a:t>
                      </a:r>
                    </a:p>
                  </a:txBody>
                  <a:tcPr marL="140291" marR="140291" marT="19485" marB="0">
                    <a:solidFill>
                      <a:schemeClr val="bg1">
                        <a:lumMod val="95000"/>
                      </a:schemeClr>
                    </a:solidFill>
                  </a:tcPr>
                </a:tc>
                <a:extLst>
                  <a:ext uri="{0D108BD9-81ED-4DB2-BD59-A6C34878D82A}">
                    <a16:rowId xmlns:a16="http://schemas.microsoft.com/office/drawing/2014/main" val="750065247"/>
                  </a:ext>
                </a:extLst>
              </a:tr>
            </a:tbl>
          </a:graphicData>
        </a:graphic>
      </p:graphicFrame>
      <p:cxnSp>
        <p:nvCxnSpPr>
          <p:cNvPr id="5" name="Straight Arrow Connector 4">
            <a:extLst>
              <a:ext uri="{FF2B5EF4-FFF2-40B4-BE49-F238E27FC236}">
                <a16:creationId xmlns:a16="http://schemas.microsoft.com/office/drawing/2014/main" id="{39FCFBA9-4D51-0E49-8A88-B188D40BDB70}"/>
              </a:ext>
            </a:extLst>
          </p:cNvPr>
          <p:cNvCxnSpPr/>
          <p:nvPr/>
        </p:nvCxnSpPr>
        <p:spPr>
          <a:xfrm>
            <a:off x="3275741" y="1123132"/>
            <a:ext cx="609281"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ECB1A29C-4B93-884A-95F0-8BACC8CAA664}"/>
              </a:ext>
            </a:extLst>
          </p:cNvPr>
          <p:cNvSpPr txBox="1"/>
          <p:nvPr/>
        </p:nvSpPr>
        <p:spPr>
          <a:xfrm flipH="1">
            <a:off x="4048466" y="892300"/>
            <a:ext cx="8640839" cy="1569660"/>
          </a:xfrm>
          <a:prstGeom prst="rect">
            <a:avLst/>
          </a:prstGeom>
          <a:noFill/>
        </p:spPr>
        <p:txBody>
          <a:bodyPr wrap="square" rtlCol="0">
            <a:spAutoFit/>
          </a:bodyPr>
          <a:lstStyle/>
          <a:p>
            <a:pPr defTabSz="609585"/>
            <a:r>
              <a:rPr lang="en-US" sz="2400" dirty="0">
                <a:solidFill>
                  <a:srgbClr val="333333"/>
                </a:solidFill>
                <a:latin typeface="Calibri"/>
              </a:rPr>
              <a:t>Remains to be studied in C-AST</a:t>
            </a:r>
          </a:p>
          <a:p>
            <a:pPr defTabSz="609585"/>
            <a:r>
              <a:rPr lang="en-US" sz="2400" dirty="0">
                <a:solidFill>
                  <a:srgbClr val="333333"/>
                </a:solidFill>
                <a:latin typeface="Calibri"/>
              </a:rPr>
              <a:t>• Anticipated to manifest in spring cycle</a:t>
            </a:r>
          </a:p>
          <a:p>
            <a:pPr defTabSz="609585"/>
            <a:r>
              <a:rPr lang="en-US" sz="2400" dirty="0">
                <a:solidFill>
                  <a:srgbClr val="333333"/>
                </a:solidFill>
                <a:latin typeface="Calibri"/>
              </a:rPr>
              <a:t>	- because lights are run with sample at low temperature</a:t>
            </a:r>
          </a:p>
          <a:p>
            <a:pPr defTabSz="609585"/>
            <a:r>
              <a:rPr lang="en-US" sz="2400" dirty="0">
                <a:solidFill>
                  <a:srgbClr val="333333"/>
                </a:solidFill>
                <a:latin typeface="Calibri"/>
              </a:rPr>
              <a:t>	- (light + high temperature </a:t>
            </a:r>
            <a:r>
              <a:rPr lang="en-US" sz="2400" dirty="0">
                <a:solidFill>
                  <a:srgbClr val="333333"/>
                </a:solidFill>
                <a:latin typeface="Calibri"/>
                <a:sym typeface="Wingdings" pitchFamily="2" charset="2"/>
              </a:rPr>
              <a:t> stabilized “C” state)</a:t>
            </a:r>
            <a:endParaRPr lang="en-US" sz="2400" dirty="0">
              <a:solidFill>
                <a:srgbClr val="333333"/>
              </a:solidFill>
              <a:latin typeface="Calibri"/>
            </a:endParaRPr>
          </a:p>
        </p:txBody>
      </p:sp>
      <p:sp>
        <p:nvSpPr>
          <p:cNvPr id="7" name="Freeform: Shape 51">
            <a:extLst>
              <a:ext uri="{FF2B5EF4-FFF2-40B4-BE49-F238E27FC236}">
                <a16:creationId xmlns:a16="http://schemas.microsoft.com/office/drawing/2014/main" id="{FA364486-C099-9447-B4C6-C5421B6FEF9B}"/>
              </a:ext>
            </a:extLst>
          </p:cNvPr>
          <p:cNvSpPr/>
          <p:nvPr/>
        </p:nvSpPr>
        <p:spPr>
          <a:xfrm>
            <a:off x="4048468" y="3089498"/>
            <a:ext cx="1421537" cy="844183"/>
          </a:xfrm>
          <a:custGeom>
            <a:avLst/>
            <a:gdLst>
              <a:gd name="connsiteX0" fmla="*/ 0 w 1468808"/>
              <a:gd name="connsiteY0" fmla="*/ 67825 h 678250"/>
              <a:gd name="connsiteX1" fmla="*/ 67825 w 1468808"/>
              <a:gd name="connsiteY1" fmla="*/ 0 h 678250"/>
              <a:gd name="connsiteX2" fmla="*/ 1400983 w 1468808"/>
              <a:gd name="connsiteY2" fmla="*/ 0 h 678250"/>
              <a:gd name="connsiteX3" fmla="*/ 1468808 w 1468808"/>
              <a:gd name="connsiteY3" fmla="*/ 67825 h 678250"/>
              <a:gd name="connsiteX4" fmla="*/ 1468808 w 1468808"/>
              <a:gd name="connsiteY4" fmla="*/ 610425 h 678250"/>
              <a:gd name="connsiteX5" fmla="*/ 1400983 w 1468808"/>
              <a:gd name="connsiteY5" fmla="*/ 678250 h 678250"/>
              <a:gd name="connsiteX6" fmla="*/ 67825 w 1468808"/>
              <a:gd name="connsiteY6" fmla="*/ 678250 h 678250"/>
              <a:gd name="connsiteX7" fmla="*/ 0 w 1468808"/>
              <a:gd name="connsiteY7" fmla="*/ 610425 h 678250"/>
              <a:gd name="connsiteX8" fmla="*/ 0 w 1468808"/>
              <a:gd name="connsiteY8" fmla="*/ 67825 h 678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68808" h="678250">
                <a:moveTo>
                  <a:pt x="0" y="67825"/>
                </a:moveTo>
                <a:cubicBezTo>
                  <a:pt x="0" y="30366"/>
                  <a:pt x="30366" y="0"/>
                  <a:pt x="67825" y="0"/>
                </a:cubicBezTo>
                <a:lnTo>
                  <a:pt x="1400983" y="0"/>
                </a:lnTo>
                <a:cubicBezTo>
                  <a:pt x="1438442" y="0"/>
                  <a:pt x="1468808" y="30366"/>
                  <a:pt x="1468808" y="67825"/>
                </a:cubicBezTo>
                <a:lnTo>
                  <a:pt x="1468808" y="610425"/>
                </a:lnTo>
                <a:cubicBezTo>
                  <a:pt x="1468808" y="647884"/>
                  <a:pt x="1438442" y="678250"/>
                  <a:pt x="1400983" y="678250"/>
                </a:cubicBezTo>
                <a:lnTo>
                  <a:pt x="67825" y="678250"/>
                </a:lnTo>
                <a:cubicBezTo>
                  <a:pt x="30366" y="678250"/>
                  <a:pt x="0" y="647884"/>
                  <a:pt x="0" y="610425"/>
                </a:cubicBezTo>
                <a:lnTo>
                  <a:pt x="0" y="67825"/>
                </a:lnTo>
                <a:close/>
              </a:path>
            </a:pathLst>
          </a:custGeom>
          <a:solidFill>
            <a:schemeClr val="accent4"/>
          </a:solidFill>
          <a:ln w="28575">
            <a:solidFill>
              <a:schemeClr val="tx1"/>
            </a:solidFill>
          </a:ln>
        </p:spPr>
        <p:style>
          <a:lnRef idx="0">
            <a:scrgbClr r="0" g="0" b="0"/>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65867" tIns="65867" rIns="65867" bIns="65867" numCol="1" spcCol="1270" anchor="ctr" anchorCtr="0">
            <a:noAutofit/>
          </a:bodyPr>
          <a:lstStyle/>
          <a:p>
            <a:pPr algn="ctr" defTabSz="533387">
              <a:lnSpc>
                <a:spcPct val="90000"/>
              </a:lnSpc>
              <a:spcBef>
                <a:spcPct val="0"/>
              </a:spcBef>
              <a:spcAft>
                <a:spcPct val="35000"/>
              </a:spcAft>
            </a:pPr>
            <a:r>
              <a:rPr lang="en-GB" sz="1400" b="1" dirty="0">
                <a:solidFill>
                  <a:srgbClr val="FFFFFF"/>
                </a:solidFill>
                <a:latin typeface="Calibri"/>
              </a:rPr>
              <a:t>Spring</a:t>
            </a:r>
          </a:p>
          <a:p>
            <a:pPr algn="ctr" defTabSz="533387">
              <a:lnSpc>
                <a:spcPct val="90000"/>
              </a:lnSpc>
              <a:spcBef>
                <a:spcPct val="0"/>
              </a:spcBef>
              <a:spcAft>
                <a:spcPct val="35000"/>
              </a:spcAft>
            </a:pPr>
            <a:r>
              <a:rPr lang="en-GB" sz="1400" b="1" dirty="0">
                <a:solidFill>
                  <a:srgbClr val="FFFFFF"/>
                </a:solidFill>
                <a:latin typeface="Calibri"/>
              </a:rPr>
              <a:t>(2 days)</a:t>
            </a:r>
            <a:endParaRPr lang="en-US" sz="1400" b="1" dirty="0">
              <a:solidFill>
                <a:srgbClr val="FFFFFF"/>
              </a:solidFill>
              <a:latin typeface="Calibri"/>
            </a:endParaRPr>
          </a:p>
        </p:txBody>
      </p:sp>
      <p:sp>
        <p:nvSpPr>
          <p:cNvPr id="17" name="Title 1">
            <a:extLst>
              <a:ext uri="{FF2B5EF4-FFF2-40B4-BE49-F238E27FC236}">
                <a16:creationId xmlns:a16="http://schemas.microsoft.com/office/drawing/2014/main" id="{1CDD0BA8-8AF0-D74A-9258-794054D9BC64}"/>
              </a:ext>
            </a:extLst>
          </p:cNvPr>
          <p:cNvSpPr txBox="1">
            <a:spLocks/>
          </p:cNvSpPr>
          <p:nvPr/>
        </p:nvSpPr>
        <p:spPr>
          <a:xfrm>
            <a:off x="0" y="1"/>
            <a:ext cx="12192000" cy="669401"/>
          </a:xfrm>
          <a:prstGeom prst="rect">
            <a:avLst/>
          </a:prstGeom>
          <a:solidFill>
            <a:schemeClr val="accent1"/>
          </a:solidFill>
        </p:spPr>
        <p:txBody>
          <a:bodyPr vert="horz" lIns="121920" tIns="60960" rIns="121920" bIns="60960" rtlCol="0" anchor="ctr">
            <a:normAutofit/>
          </a:bodyPr>
          <a:lstStyle>
            <a:lvl1pPr marL="0" algn="ctr" defTabSz="457200" rtl="0" eaLnBrk="1" latinLnBrk="0" hangingPunct="1">
              <a:lnSpc>
                <a:spcPts val="2800"/>
              </a:lnSpc>
              <a:spcBef>
                <a:spcPct val="0"/>
              </a:spcBef>
              <a:buNone/>
              <a:defRPr sz="3000" kern="1200" spc="0">
                <a:solidFill>
                  <a:schemeClr val="bg1"/>
                </a:solidFill>
                <a:latin typeface="+mj-lt"/>
                <a:ea typeface="+mj-ea"/>
                <a:cs typeface="+mj-cs"/>
              </a:defRPr>
            </a:lvl1pPr>
          </a:lstStyle>
          <a:p>
            <a:pPr defTabSz="609585">
              <a:lnSpc>
                <a:spcPts val="3733"/>
              </a:lnSpc>
            </a:pPr>
            <a:r>
              <a:rPr lang="en-US" sz="3733" dirty="0">
                <a:solidFill>
                  <a:srgbClr val="FFFFFF"/>
                </a:solidFill>
                <a:latin typeface="Calibri"/>
              </a:rPr>
              <a:t>Analysis: Light-induced degradation modes</a:t>
            </a:r>
          </a:p>
        </p:txBody>
      </p:sp>
      <p:sp>
        <p:nvSpPr>
          <p:cNvPr id="21" name="Slide Number Placeholder 20">
            <a:extLst>
              <a:ext uri="{FF2B5EF4-FFF2-40B4-BE49-F238E27FC236}">
                <a16:creationId xmlns:a16="http://schemas.microsoft.com/office/drawing/2014/main" id="{C94F7D92-8BE9-054A-B405-67A9E14DE222}"/>
              </a:ext>
            </a:extLst>
          </p:cNvPr>
          <p:cNvSpPr>
            <a:spLocks noGrp="1"/>
          </p:cNvSpPr>
          <p:nvPr>
            <p:ph type="sldNum" sz="quarter" idx="12"/>
          </p:nvPr>
        </p:nvSpPr>
        <p:spPr/>
        <p:txBody>
          <a:bodyPr/>
          <a:lstStyle/>
          <a:p>
            <a:pPr defTabSz="609585"/>
            <a:r>
              <a:rPr lang="en-US" dirty="0">
                <a:solidFill>
                  <a:srgbClr val="333333"/>
                </a:solidFill>
                <a:latin typeface="Calibri"/>
              </a:rPr>
              <a:t>21</a:t>
            </a:r>
          </a:p>
        </p:txBody>
      </p:sp>
      <p:sp>
        <p:nvSpPr>
          <p:cNvPr id="16" name="Rectangle 15">
            <a:extLst>
              <a:ext uri="{FF2B5EF4-FFF2-40B4-BE49-F238E27FC236}">
                <a16:creationId xmlns:a16="http://schemas.microsoft.com/office/drawing/2014/main" id="{75451A96-F83B-144A-8FFA-25DD16CFCADD}"/>
              </a:ext>
            </a:extLst>
          </p:cNvPr>
          <p:cNvSpPr/>
          <p:nvPr/>
        </p:nvSpPr>
        <p:spPr>
          <a:xfrm>
            <a:off x="5954233" y="2999289"/>
            <a:ext cx="3318235" cy="1215544"/>
          </a:xfrm>
          <a:prstGeom prst="rect">
            <a:avLst/>
          </a:prstGeom>
          <a:solidFill>
            <a:schemeClr val="accent4">
              <a:lumMod val="20000"/>
              <a:lumOff val="80000"/>
            </a:schemeClr>
          </a:solidFill>
          <a:ln w="28575"/>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defTabSz="609585"/>
            <a:endParaRPr lang="en-US" sz="1400" dirty="0">
              <a:solidFill>
                <a:srgbClr val="FFFFFF"/>
              </a:solidFill>
              <a:latin typeface="Calibri"/>
            </a:endParaRPr>
          </a:p>
        </p:txBody>
      </p:sp>
      <p:sp>
        <p:nvSpPr>
          <p:cNvPr id="18" name="Freeform: Shape 104">
            <a:extLst>
              <a:ext uri="{FF2B5EF4-FFF2-40B4-BE49-F238E27FC236}">
                <a16:creationId xmlns:a16="http://schemas.microsoft.com/office/drawing/2014/main" id="{5350DA6F-2FE3-B247-800B-CCA2A5855285}"/>
              </a:ext>
            </a:extLst>
          </p:cNvPr>
          <p:cNvSpPr/>
          <p:nvPr/>
        </p:nvSpPr>
        <p:spPr>
          <a:xfrm>
            <a:off x="6099704" y="3060981"/>
            <a:ext cx="1254731" cy="907827"/>
          </a:xfrm>
          <a:custGeom>
            <a:avLst/>
            <a:gdLst>
              <a:gd name="connsiteX0" fmla="*/ 0 w 1251412"/>
              <a:gd name="connsiteY0" fmla="*/ 68788 h 687877"/>
              <a:gd name="connsiteX1" fmla="*/ 68788 w 1251412"/>
              <a:gd name="connsiteY1" fmla="*/ 0 h 687877"/>
              <a:gd name="connsiteX2" fmla="*/ 1182624 w 1251412"/>
              <a:gd name="connsiteY2" fmla="*/ 0 h 687877"/>
              <a:gd name="connsiteX3" fmla="*/ 1251412 w 1251412"/>
              <a:gd name="connsiteY3" fmla="*/ 68788 h 687877"/>
              <a:gd name="connsiteX4" fmla="*/ 1251412 w 1251412"/>
              <a:gd name="connsiteY4" fmla="*/ 619089 h 687877"/>
              <a:gd name="connsiteX5" fmla="*/ 1182624 w 1251412"/>
              <a:gd name="connsiteY5" fmla="*/ 687877 h 687877"/>
              <a:gd name="connsiteX6" fmla="*/ 68788 w 1251412"/>
              <a:gd name="connsiteY6" fmla="*/ 687877 h 687877"/>
              <a:gd name="connsiteX7" fmla="*/ 0 w 1251412"/>
              <a:gd name="connsiteY7" fmla="*/ 619089 h 687877"/>
              <a:gd name="connsiteX8" fmla="*/ 0 w 1251412"/>
              <a:gd name="connsiteY8" fmla="*/ 68788 h 687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51412" h="687877">
                <a:moveTo>
                  <a:pt x="0" y="68788"/>
                </a:moveTo>
                <a:cubicBezTo>
                  <a:pt x="0" y="30797"/>
                  <a:pt x="30797" y="0"/>
                  <a:pt x="68788" y="0"/>
                </a:cubicBezTo>
                <a:lnTo>
                  <a:pt x="1182624" y="0"/>
                </a:lnTo>
                <a:cubicBezTo>
                  <a:pt x="1220615" y="0"/>
                  <a:pt x="1251412" y="30797"/>
                  <a:pt x="1251412" y="68788"/>
                </a:cubicBezTo>
                <a:lnTo>
                  <a:pt x="1251412" y="619089"/>
                </a:lnTo>
                <a:cubicBezTo>
                  <a:pt x="1251412" y="657080"/>
                  <a:pt x="1220615" y="687877"/>
                  <a:pt x="1182624" y="687877"/>
                </a:cubicBezTo>
                <a:lnTo>
                  <a:pt x="68788" y="687877"/>
                </a:lnTo>
                <a:cubicBezTo>
                  <a:pt x="30797" y="687877"/>
                  <a:pt x="0" y="657080"/>
                  <a:pt x="0" y="619089"/>
                </a:cubicBezTo>
                <a:lnTo>
                  <a:pt x="0" y="68788"/>
                </a:lnTo>
                <a:close/>
              </a:path>
            </a:pathLst>
          </a:custGeom>
          <a:solidFill>
            <a:schemeClr val="accent1">
              <a:lumMod val="50000"/>
            </a:schemeClr>
          </a:solidFill>
          <a:ln w="28575">
            <a:solidFill>
              <a:schemeClr val="tx1"/>
            </a:solidFill>
          </a:ln>
        </p:spPr>
        <p:style>
          <a:lnRef idx="0">
            <a:scrgbClr r="0" g="0" b="0"/>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65867" tIns="65867" rIns="65867" bIns="65867" numCol="1" spcCol="1270" anchor="ctr" anchorCtr="0">
            <a:noAutofit/>
          </a:bodyPr>
          <a:lstStyle/>
          <a:p>
            <a:pPr algn="ctr" defTabSz="533387">
              <a:lnSpc>
                <a:spcPct val="90000"/>
              </a:lnSpc>
              <a:spcBef>
                <a:spcPct val="0"/>
              </a:spcBef>
              <a:spcAft>
                <a:spcPct val="35000"/>
              </a:spcAft>
            </a:pPr>
            <a:r>
              <a:rPr lang="en-GB" sz="1400" b="1" dirty="0">
                <a:solidFill>
                  <a:srgbClr val="FFFFFF"/>
                </a:solidFill>
                <a:latin typeface="Calibri"/>
              </a:rPr>
              <a:t>-40 °C</a:t>
            </a:r>
          </a:p>
          <a:p>
            <a:pPr algn="ctr" defTabSz="533387">
              <a:lnSpc>
                <a:spcPct val="90000"/>
              </a:lnSpc>
              <a:spcBef>
                <a:spcPct val="0"/>
              </a:spcBef>
              <a:spcAft>
                <a:spcPct val="35000"/>
              </a:spcAft>
            </a:pPr>
            <a:r>
              <a:rPr lang="en-GB" sz="1400" b="1" dirty="0">
                <a:solidFill>
                  <a:srgbClr val="FF0000"/>
                </a:solidFill>
                <a:latin typeface="Calibri"/>
              </a:rPr>
              <a:t> </a:t>
            </a:r>
            <a:r>
              <a:rPr lang="en-GB" sz="1400" b="1" dirty="0">
                <a:solidFill>
                  <a:srgbClr val="FFFFFF"/>
                </a:solidFill>
                <a:latin typeface="Calibri"/>
              </a:rPr>
              <a:t/>
            </a:r>
            <a:br>
              <a:rPr lang="en-GB" sz="1400" b="1" dirty="0">
                <a:solidFill>
                  <a:srgbClr val="FFFFFF"/>
                </a:solidFill>
                <a:latin typeface="Calibri"/>
              </a:rPr>
            </a:br>
            <a:r>
              <a:rPr lang="en-GB" sz="1400" b="1" dirty="0">
                <a:solidFill>
                  <a:srgbClr val="FFFFFF"/>
                </a:solidFill>
                <a:latin typeface="Calibri"/>
              </a:rPr>
              <a:t>SL ⨉ 2 (3 m)</a:t>
            </a:r>
            <a:endParaRPr lang="en-US" sz="1400" b="1" dirty="0">
              <a:solidFill>
                <a:srgbClr val="FFFFFF"/>
              </a:solidFill>
              <a:latin typeface="Calibri"/>
            </a:endParaRPr>
          </a:p>
        </p:txBody>
      </p:sp>
      <p:sp>
        <p:nvSpPr>
          <p:cNvPr id="19" name="TextBox 18">
            <a:extLst>
              <a:ext uri="{FF2B5EF4-FFF2-40B4-BE49-F238E27FC236}">
                <a16:creationId xmlns:a16="http://schemas.microsoft.com/office/drawing/2014/main" id="{EDE26E8B-14CE-1E45-B959-8D3482DFBB06}"/>
              </a:ext>
            </a:extLst>
          </p:cNvPr>
          <p:cNvSpPr txBox="1"/>
          <p:nvPr/>
        </p:nvSpPr>
        <p:spPr>
          <a:xfrm>
            <a:off x="7346578" y="2965793"/>
            <a:ext cx="642169" cy="307777"/>
          </a:xfrm>
          <a:prstGeom prst="rect">
            <a:avLst/>
          </a:prstGeom>
          <a:noFill/>
        </p:spPr>
        <p:txBody>
          <a:bodyPr wrap="square" rtlCol="0">
            <a:spAutoFit/>
          </a:bodyPr>
          <a:lstStyle/>
          <a:p>
            <a:pPr defTabSz="609585"/>
            <a:r>
              <a:rPr lang="en-GB" sz="1400" b="1" dirty="0">
                <a:solidFill>
                  <a:srgbClr val="333333"/>
                </a:solidFill>
                <a:latin typeface="Calibri"/>
              </a:rPr>
              <a:t>x 12</a:t>
            </a:r>
            <a:endParaRPr lang="en-US" sz="1400" b="1" dirty="0">
              <a:solidFill>
                <a:srgbClr val="333333"/>
              </a:solidFill>
              <a:latin typeface="Calibri"/>
            </a:endParaRPr>
          </a:p>
        </p:txBody>
      </p:sp>
      <p:sp>
        <p:nvSpPr>
          <p:cNvPr id="20" name="Freeform: Shape 107">
            <a:extLst>
              <a:ext uri="{FF2B5EF4-FFF2-40B4-BE49-F238E27FC236}">
                <a16:creationId xmlns:a16="http://schemas.microsoft.com/office/drawing/2014/main" id="{C0E6F61D-F3E7-D74A-B094-39793FC38B70}"/>
              </a:ext>
            </a:extLst>
          </p:cNvPr>
          <p:cNvSpPr/>
          <p:nvPr/>
        </p:nvSpPr>
        <p:spPr>
          <a:xfrm>
            <a:off x="7881347" y="3074513"/>
            <a:ext cx="1311043" cy="901575"/>
          </a:xfrm>
          <a:custGeom>
            <a:avLst/>
            <a:gdLst>
              <a:gd name="connsiteX0" fmla="*/ 0 w 1351137"/>
              <a:gd name="connsiteY0" fmla="*/ 68314 h 683140"/>
              <a:gd name="connsiteX1" fmla="*/ 68314 w 1351137"/>
              <a:gd name="connsiteY1" fmla="*/ 0 h 683140"/>
              <a:gd name="connsiteX2" fmla="*/ 1282823 w 1351137"/>
              <a:gd name="connsiteY2" fmla="*/ 0 h 683140"/>
              <a:gd name="connsiteX3" fmla="*/ 1351137 w 1351137"/>
              <a:gd name="connsiteY3" fmla="*/ 68314 h 683140"/>
              <a:gd name="connsiteX4" fmla="*/ 1351137 w 1351137"/>
              <a:gd name="connsiteY4" fmla="*/ 614826 h 683140"/>
              <a:gd name="connsiteX5" fmla="*/ 1282823 w 1351137"/>
              <a:gd name="connsiteY5" fmla="*/ 683140 h 683140"/>
              <a:gd name="connsiteX6" fmla="*/ 68314 w 1351137"/>
              <a:gd name="connsiteY6" fmla="*/ 683140 h 683140"/>
              <a:gd name="connsiteX7" fmla="*/ 0 w 1351137"/>
              <a:gd name="connsiteY7" fmla="*/ 614826 h 683140"/>
              <a:gd name="connsiteX8" fmla="*/ 0 w 1351137"/>
              <a:gd name="connsiteY8" fmla="*/ 68314 h 683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51137" h="683140">
                <a:moveTo>
                  <a:pt x="0" y="68314"/>
                </a:moveTo>
                <a:cubicBezTo>
                  <a:pt x="0" y="30585"/>
                  <a:pt x="30585" y="0"/>
                  <a:pt x="68314" y="0"/>
                </a:cubicBezTo>
                <a:lnTo>
                  <a:pt x="1282823" y="0"/>
                </a:lnTo>
                <a:cubicBezTo>
                  <a:pt x="1320552" y="0"/>
                  <a:pt x="1351137" y="30585"/>
                  <a:pt x="1351137" y="68314"/>
                </a:cubicBezTo>
                <a:lnTo>
                  <a:pt x="1351137" y="614826"/>
                </a:lnTo>
                <a:cubicBezTo>
                  <a:pt x="1351137" y="652555"/>
                  <a:pt x="1320552" y="683140"/>
                  <a:pt x="1282823" y="683140"/>
                </a:cubicBezTo>
                <a:lnTo>
                  <a:pt x="68314" y="683140"/>
                </a:lnTo>
                <a:cubicBezTo>
                  <a:pt x="30585" y="683140"/>
                  <a:pt x="0" y="652555"/>
                  <a:pt x="0" y="614826"/>
                </a:cubicBezTo>
                <a:lnTo>
                  <a:pt x="0" y="68314"/>
                </a:lnTo>
                <a:close/>
              </a:path>
            </a:pathLst>
          </a:custGeom>
          <a:ln w="28575">
            <a:solidFill>
              <a:schemeClr val="tx1"/>
            </a:solidFill>
          </a:ln>
        </p:spPr>
        <p:style>
          <a:lnRef idx="2">
            <a:schemeClr val="accent4">
              <a:shade val="50000"/>
            </a:schemeClr>
          </a:lnRef>
          <a:fillRef idx="1">
            <a:schemeClr val="accent4"/>
          </a:fillRef>
          <a:effectRef idx="0">
            <a:schemeClr val="accent4"/>
          </a:effectRef>
          <a:fontRef idx="minor">
            <a:schemeClr val="lt1"/>
          </a:fontRef>
        </p:style>
        <p:txBody>
          <a:bodyPr spcFirstLastPara="0" vert="horz" wrap="square" lIns="65728" tIns="65728" rIns="65728" bIns="65728" numCol="1" spcCol="1270" anchor="ctr" anchorCtr="0">
            <a:noAutofit/>
          </a:bodyPr>
          <a:lstStyle/>
          <a:p>
            <a:pPr algn="ctr" defTabSz="533387">
              <a:lnSpc>
                <a:spcPct val="90000"/>
              </a:lnSpc>
              <a:spcBef>
                <a:spcPct val="0"/>
              </a:spcBef>
              <a:spcAft>
                <a:spcPct val="35000"/>
              </a:spcAft>
            </a:pPr>
            <a:r>
              <a:rPr lang="en-GB" sz="1400" b="1" dirty="0">
                <a:solidFill>
                  <a:srgbClr val="FFFFFF"/>
                </a:solidFill>
                <a:latin typeface="Calibri"/>
              </a:rPr>
              <a:t>15 °C (35 °C)</a:t>
            </a:r>
            <a:br>
              <a:rPr lang="en-GB" sz="1400" b="1" dirty="0">
                <a:solidFill>
                  <a:srgbClr val="FFFFFF"/>
                </a:solidFill>
                <a:latin typeface="Calibri"/>
              </a:rPr>
            </a:br>
            <a:r>
              <a:rPr lang="en-GB" sz="1400" b="1" dirty="0">
                <a:solidFill>
                  <a:srgbClr val="FFFFFF"/>
                </a:solidFill>
                <a:latin typeface="Calibri"/>
              </a:rPr>
              <a:t>20 % RH</a:t>
            </a:r>
            <a:br>
              <a:rPr lang="en-GB" sz="1400" b="1" dirty="0">
                <a:solidFill>
                  <a:srgbClr val="FFFFFF"/>
                </a:solidFill>
                <a:latin typeface="Calibri"/>
              </a:rPr>
            </a:br>
            <a:r>
              <a:rPr lang="en-GB" sz="1400" b="1" dirty="0">
                <a:solidFill>
                  <a:srgbClr val="FFFFFF"/>
                </a:solidFill>
                <a:latin typeface="Calibri"/>
              </a:rPr>
              <a:t>0,8 Suns</a:t>
            </a:r>
            <a:br>
              <a:rPr lang="en-GB" sz="1400" b="1" dirty="0">
                <a:solidFill>
                  <a:srgbClr val="FFFFFF"/>
                </a:solidFill>
                <a:latin typeface="Calibri"/>
              </a:rPr>
            </a:br>
            <a:r>
              <a:rPr lang="en-GB" sz="1400" b="1" dirty="0">
                <a:solidFill>
                  <a:srgbClr val="FFFFFF"/>
                </a:solidFill>
                <a:latin typeface="Calibri"/>
              </a:rPr>
              <a:t>System Voltage</a:t>
            </a:r>
            <a:endParaRPr lang="en-US" sz="1400" b="1" dirty="0">
              <a:solidFill>
                <a:srgbClr val="FFFFFF"/>
              </a:solidFill>
              <a:latin typeface="Calibri"/>
            </a:endParaRPr>
          </a:p>
        </p:txBody>
      </p:sp>
      <p:sp>
        <p:nvSpPr>
          <p:cNvPr id="22" name="TextBox 21">
            <a:extLst>
              <a:ext uri="{FF2B5EF4-FFF2-40B4-BE49-F238E27FC236}">
                <a16:creationId xmlns:a16="http://schemas.microsoft.com/office/drawing/2014/main" id="{0BA4B4CD-FEA4-7B4E-A647-00DDA0ECE3AB}"/>
              </a:ext>
            </a:extLst>
          </p:cNvPr>
          <p:cNvSpPr txBox="1"/>
          <p:nvPr/>
        </p:nvSpPr>
        <p:spPr>
          <a:xfrm>
            <a:off x="6489737" y="3934382"/>
            <a:ext cx="412292" cy="307777"/>
          </a:xfrm>
          <a:prstGeom prst="rect">
            <a:avLst/>
          </a:prstGeom>
          <a:noFill/>
        </p:spPr>
        <p:txBody>
          <a:bodyPr wrap="none" rtlCol="0">
            <a:spAutoFit/>
          </a:bodyPr>
          <a:lstStyle/>
          <a:p>
            <a:pPr defTabSz="609585"/>
            <a:r>
              <a:rPr lang="en-GB" sz="1400" b="1" dirty="0">
                <a:solidFill>
                  <a:srgbClr val="333333"/>
                </a:solidFill>
                <a:latin typeface="Calibri"/>
              </a:rPr>
              <a:t>1 h</a:t>
            </a:r>
            <a:endParaRPr lang="en-US" sz="1400" b="1" dirty="0">
              <a:solidFill>
                <a:srgbClr val="333333"/>
              </a:solidFill>
              <a:latin typeface="Calibri"/>
            </a:endParaRPr>
          </a:p>
        </p:txBody>
      </p:sp>
      <p:sp>
        <p:nvSpPr>
          <p:cNvPr id="23" name="TextBox 22">
            <a:extLst>
              <a:ext uri="{FF2B5EF4-FFF2-40B4-BE49-F238E27FC236}">
                <a16:creationId xmlns:a16="http://schemas.microsoft.com/office/drawing/2014/main" id="{E513A6DE-7B35-284A-A54F-3DD7D2294C66}"/>
              </a:ext>
            </a:extLst>
          </p:cNvPr>
          <p:cNvSpPr txBox="1"/>
          <p:nvPr/>
        </p:nvSpPr>
        <p:spPr>
          <a:xfrm>
            <a:off x="8262119" y="3939190"/>
            <a:ext cx="412292" cy="307777"/>
          </a:xfrm>
          <a:prstGeom prst="rect">
            <a:avLst/>
          </a:prstGeom>
          <a:noFill/>
        </p:spPr>
        <p:txBody>
          <a:bodyPr wrap="none" rtlCol="0">
            <a:spAutoFit/>
          </a:bodyPr>
          <a:lstStyle/>
          <a:p>
            <a:pPr defTabSz="609585"/>
            <a:r>
              <a:rPr lang="en-GB" sz="1400" b="1" dirty="0">
                <a:solidFill>
                  <a:srgbClr val="333333"/>
                </a:solidFill>
                <a:latin typeface="Calibri"/>
              </a:rPr>
              <a:t>1 h</a:t>
            </a:r>
            <a:endParaRPr lang="en-US" sz="1400" b="1" dirty="0">
              <a:solidFill>
                <a:srgbClr val="333333"/>
              </a:solidFill>
              <a:latin typeface="Calibri"/>
            </a:endParaRPr>
          </a:p>
        </p:txBody>
      </p:sp>
      <p:sp>
        <p:nvSpPr>
          <p:cNvPr id="24" name="TextBox 23">
            <a:extLst>
              <a:ext uri="{FF2B5EF4-FFF2-40B4-BE49-F238E27FC236}">
                <a16:creationId xmlns:a16="http://schemas.microsoft.com/office/drawing/2014/main" id="{47A9EB22-2361-454A-8071-D026F0D3A630}"/>
              </a:ext>
            </a:extLst>
          </p:cNvPr>
          <p:cNvSpPr txBox="1"/>
          <p:nvPr/>
        </p:nvSpPr>
        <p:spPr>
          <a:xfrm>
            <a:off x="7282700" y="3642313"/>
            <a:ext cx="642169" cy="523220"/>
          </a:xfrm>
          <a:prstGeom prst="rect">
            <a:avLst/>
          </a:prstGeom>
          <a:noFill/>
        </p:spPr>
        <p:txBody>
          <a:bodyPr wrap="square" rtlCol="0">
            <a:spAutoFit/>
          </a:bodyPr>
          <a:lstStyle/>
          <a:p>
            <a:pPr defTabSz="609585"/>
            <a:r>
              <a:rPr lang="en-GB" sz="1400" b="1" dirty="0">
                <a:solidFill>
                  <a:srgbClr val="333333"/>
                </a:solidFill>
                <a:latin typeface="Calibri"/>
              </a:rPr>
              <a:t>Rain</a:t>
            </a:r>
          </a:p>
          <a:p>
            <a:pPr defTabSz="609585"/>
            <a:r>
              <a:rPr lang="en-GB" sz="1400" b="1" dirty="0">
                <a:solidFill>
                  <a:srgbClr val="333333"/>
                </a:solidFill>
                <a:latin typeface="Calibri"/>
              </a:rPr>
              <a:t>0.5 h</a:t>
            </a:r>
            <a:endParaRPr lang="en-US" sz="1400" b="1" dirty="0">
              <a:solidFill>
                <a:srgbClr val="333333"/>
              </a:solidFill>
              <a:latin typeface="Calibri"/>
            </a:endParaRPr>
          </a:p>
        </p:txBody>
      </p:sp>
      <p:sp>
        <p:nvSpPr>
          <p:cNvPr id="25" name="Arrow: Left-Right 112">
            <a:extLst>
              <a:ext uri="{FF2B5EF4-FFF2-40B4-BE49-F238E27FC236}">
                <a16:creationId xmlns:a16="http://schemas.microsoft.com/office/drawing/2014/main" id="{E7DD62A9-6473-B348-A7A6-DAE5E379A3A8}"/>
              </a:ext>
            </a:extLst>
          </p:cNvPr>
          <p:cNvSpPr/>
          <p:nvPr/>
        </p:nvSpPr>
        <p:spPr>
          <a:xfrm>
            <a:off x="7432752" y="3364623"/>
            <a:ext cx="379488" cy="263655"/>
          </a:xfrm>
          <a:prstGeom prst="leftRightArrow">
            <a:avLst/>
          </a:prstGeom>
          <a:solidFill>
            <a:schemeClr val="accent1">
              <a:lumMod val="75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US" sz="1400" dirty="0">
              <a:solidFill>
                <a:srgbClr val="FFFFFF"/>
              </a:solidFill>
              <a:latin typeface="Calibri"/>
            </a:endParaRPr>
          </a:p>
        </p:txBody>
      </p:sp>
    </p:spTree>
    <p:extLst>
      <p:ext uri="{BB962C8B-B14F-4D97-AF65-F5344CB8AC3E}">
        <p14:creationId xmlns:p14="http://schemas.microsoft.com/office/powerpoint/2010/main" val="187238309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11910338-FDDF-7740-88D1-68BE03E34617}"/>
              </a:ext>
            </a:extLst>
          </p:cNvPr>
          <p:cNvGraphicFramePr>
            <a:graphicFrameLocks noGrp="1"/>
          </p:cNvGraphicFramePr>
          <p:nvPr/>
        </p:nvGraphicFramePr>
        <p:xfrm>
          <a:off x="323674" y="883511"/>
          <a:ext cx="2788621" cy="1909476"/>
        </p:xfrm>
        <a:graphic>
          <a:graphicData uri="http://schemas.openxmlformats.org/drawingml/2006/table">
            <a:tbl>
              <a:tblPr firstRow="1" firstCol="1" bandRow="1">
                <a:tableStyleId>{5C22544A-7EE6-4342-B048-85BDC9FD1C3A}</a:tableStyleId>
              </a:tblPr>
              <a:tblGrid>
                <a:gridCol w="2788621">
                  <a:extLst>
                    <a:ext uri="{9D8B030D-6E8A-4147-A177-3AD203B41FA5}">
                      <a16:colId xmlns:a16="http://schemas.microsoft.com/office/drawing/2014/main" val="3927224162"/>
                    </a:ext>
                  </a:extLst>
                </a:gridCol>
              </a:tblGrid>
              <a:tr h="386831">
                <a:tc>
                  <a:txBody>
                    <a:bodyPr/>
                    <a:lstStyle/>
                    <a:p>
                      <a:pPr marL="0" marR="0">
                        <a:spcBef>
                          <a:spcPts val="0"/>
                        </a:spcBef>
                        <a:spcAft>
                          <a:spcPts val="0"/>
                        </a:spcAft>
                      </a:pPr>
                      <a:r>
                        <a:rPr lang="en-US" sz="2000" kern="1200" dirty="0">
                          <a:solidFill>
                            <a:schemeClr val="dk1"/>
                          </a:solidFill>
                          <a:effectLst/>
                          <a:latin typeface="+mn-lt"/>
                          <a:ea typeface="+mn-ea"/>
                          <a:cs typeface="+mn-cs"/>
                        </a:rPr>
                        <a:t>B-O LID</a:t>
                      </a:r>
                    </a:p>
                  </a:txBody>
                  <a:tcPr marL="140291" marR="140291" marT="19485" marB="0">
                    <a:solidFill>
                      <a:schemeClr val="bg1">
                        <a:lumMod val="95000"/>
                      </a:schemeClr>
                    </a:solidFill>
                  </a:tcPr>
                </a:tc>
                <a:extLst>
                  <a:ext uri="{0D108BD9-81ED-4DB2-BD59-A6C34878D82A}">
                    <a16:rowId xmlns:a16="http://schemas.microsoft.com/office/drawing/2014/main" val="2827534842"/>
                  </a:ext>
                </a:extLst>
              </a:tr>
              <a:tr h="933885">
                <a:tc>
                  <a:txBody>
                    <a:bodyPr/>
                    <a:lstStyle/>
                    <a:p>
                      <a:pPr marL="0" marR="0">
                        <a:spcBef>
                          <a:spcPts val="0"/>
                        </a:spcBef>
                        <a:spcAft>
                          <a:spcPts val="0"/>
                        </a:spcAft>
                      </a:pPr>
                      <a:r>
                        <a:rPr lang="en-US" sz="2000" kern="1200" dirty="0">
                          <a:solidFill>
                            <a:schemeClr val="dk1"/>
                          </a:solidFill>
                          <a:effectLst/>
                          <a:latin typeface="+mn-lt"/>
                          <a:ea typeface="+mn-ea"/>
                          <a:cs typeface="+mn-cs"/>
                        </a:rPr>
                        <a:t>Light &amp; elevated temperature degradation (LeTID)</a:t>
                      </a:r>
                    </a:p>
                  </a:txBody>
                  <a:tcPr marL="140291" marR="140291" marT="19485" marB="0">
                    <a:solidFill>
                      <a:schemeClr val="bg1">
                        <a:lumMod val="85000"/>
                      </a:schemeClr>
                    </a:solidFill>
                  </a:tcPr>
                </a:tc>
                <a:extLst>
                  <a:ext uri="{0D108BD9-81ED-4DB2-BD59-A6C34878D82A}">
                    <a16:rowId xmlns:a16="http://schemas.microsoft.com/office/drawing/2014/main" val="1712565048"/>
                  </a:ext>
                </a:extLst>
              </a:tr>
              <a:tr h="588760">
                <a:tc>
                  <a:txBody>
                    <a:bodyPr/>
                    <a:lstStyle/>
                    <a:p>
                      <a:pPr marL="0" marR="0">
                        <a:spcBef>
                          <a:spcPts val="0"/>
                        </a:spcBef>
                        <a:spcAft>
                          <a:spcPts val="0"/>
                        </a:spcAft>
                      </a:pPr>
                      <a:r>
                        <a:rPr lang="en-US" sz="2000" kern="1200" dirty="0">
                          <a:solidFill>
                            <a:schemeClr val="dk1"/>
                          </a:solidFill>
                          <a:effectLst/>
                          <a:latin typeface="+mn-lt"/>
                          <a:ea typeface="+mn-ea"/>
                          <a:cs typeface="+mn-cs"/>
                        </a:rPr>
                        <a:t>UV LID (H, charges)</a:t>
                      </a:r>
                    </a:p>
                  </a:txBody>
                  <a:tcPr marL="140291" marR="140291" marT="19485" marB="0">
                    <a:solidFill>
                      <a:schemeClr val="bg1">
                        <a:lumMod val="95000"/>
                      </a:schemeClr>
                    </a:solidFill>
                  </a:tcPr>
                </a:tc>
                <a:extLst>
                  <a:ext uri="{0D108BD9-81ED-4DB2-BD59-A6C34878D82A}">
                    <a16:rowId xmlns:a16="http://schemas.microsoft.com/office/drawing/2014/main" val="750065247"/>
                  </a:ext>
                </a:extLst>
              </a:tr>
            </a:tbl>
          </a:graphicData>
        </a:graphic>
      </p:graphicFrame>
      <p:cxnSp>
        <p:nvCxnSpPr>
          <p:cNvPr id="6" name="Straight Arrow Connector 5">
            <a:extLst>
              <a:ext uri="{FF2B5EF4-FFF2-40B4-BE49-F238E27FC236}">
                <a16:creationId xmlns:a16="http://schemas.microsoft.com/office/drawing/2014/main" id="{8ACF9626-DF15-F34B-B856-3A6182FC355E}"/>
              </a:ext>
            </a:extLst>
          </p:cNvPr>
          <p:cNvCxnSpPr/>
          <p:nvPr/>
        </p:nvCxnSpPr>
        <p:spPr>
          <a:xfrm>
            <a:off x="3112296" y="1718883"/>
            <a:ext cx="609281"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BE503DDA-9B79-0640-95F1-46F815F123F8}"/>
              </a:ext>
            </a:extLst>
          </p:cNvPr>
          <p:cNvSpPr txBox="1"/>
          <p:nvPr/>
        </p:nvSpPr>
        <p:spPr>
          <a:xfrm flipH="1">
            <a:off x="3936173" y="1407840"/>
            <a:ext cx="8640839" cy="461665"/>
          </a:xfrm>
          <a:prstGeom prst="rect">
            <a:avLst/>
          </a:prstGeom>
          <a:noFill/>
          <a:ln>
            <a:noFill/>
          </a:ln>
        </p:spPr>
        <p:txBody>
          <a:bodyPr wrap="square" rtlCol="0">
            <a:spAutoFit/>
          </a:bodyPr>
          <a:lstStyle/>
          <a:p>
            <a:pPr defTabSz="609585"/>
            <a:r>
              <a:rPr lang="en-US" sz="2400" dirty="0">
                <a:solidFill>
                  <a:srgbClr val="333333"/>
                </a:solidFill>
                <a:latin typeface="Calibri"/>
              </a:rPr>
              <a:t>Seen in C-AST in the Tropical cycle</a:t>
            </a:r>
          </a:p>
        </p:txBody>
      </p:sp>
      <p:pic>
        <p:nvPicPr>
          <p:cNvPr id="8" name="Picture 7">
            <a:extLst>
              <a:ext uri="{FF2B5EF4-FFF2-40B4-BE49-F238E27FC236}">
                <a16:creationId xmlns:a16="http://schemas.microsoft.com/office/drawing/2014/main" id="{23E43F72-57C2-C448-8FBB-5DC41757E4FC}"/>
              </a:ext>
            </a:extLst>
          </p:cNvPr>
          <p:cNvPicPr>
            <a:picLocks noChangeAspect="1"/>
          </p:cNvPicPr>
          <p:nvPr/>
        </p:nvPicPr>
        <p:blipFill>
          <a:blip r:embed="rId2"/>
          <a:stretch>
            <a:fillRect/>
          </a:stretch>
        </p:blipFill>
        <p:spPr>
          <a:xfrm>
            <a:off x="2855259" y="4079867"/>
            <a:ext cx="7786547" cy="2487916"/>
          </a:xfrm>
          <a:prstGeom prst="rect">
            <a:avLst/>
          </a:prstGeom>
        </p:spPr>
      </p:pic>
      <p:sp>
        <p:nvSpPr>
          <p:cNvPr id="9" name="TextBox 8">
            <a:extLst>
              <a:ext uri="{FF2B5EF4-FFF2-40B4-BE49-F238E27FC236}">
                <a16:creationId xmlns:a16="http://schemas.microsoft.com/office/drawing/2014/main" id="{CDF9D93F-A366-4A40-B585-FAE7835F92FE}"/>
              </a:ext>
            </a:extLst>
          </p:cNvPr>
          <p:cNvSpPr txBox="1"/>
          <p:nvPr/>
        </p:nvSpPr>
        <p:spPr>
          <a:xfrm>
            <a:off x="3936171" y="1769244"/>
            <a:ext cx="10157996" cy="400110"/>
          </a:xfrm>
          <a:prstGeom prst="rect">
            <a:avLst/>
          </a:prstGeom>
          <a:noFill/>
        </p:spPr>
        <p:txBody>
          <a:bodyPr wrap="square" rtlCol="0">
            <a:spAutoFit/>
          </a:bodyPr>
          <a:lstStyle/>
          <a:p>
            <a:pPr defTabSz="609585"/>
            <a:r>
              <a:rPr lang="en-US" sz="2000" dirty="0">
                <a:solidFill>
                  <a:srgbClr val="000C14"/>
                </a:solidFill>
                <a:latin typeface="Calibri"/>
              </a:rPr>
              <a:t>Modules degrade and then recover in </a:t>
            </a:r>
            <a:r>
              <a:rPr lang="en-US" sz="2000" dirty="0" err="1">
                <a:solidFill>
                  <a:srgbClr val="000C14"/>
                </a:solidFill>
                <a:latin typeface="Calibri"/>
              </a:rPr>
              <a:t>V</a:t>
            </a:r>
            <a:r>
              <a:rPr lang="en-US" sz="2000" baseline="-25000" dirty="0" err="1">
                <a:solidFill>
                  <a:srgbClr val="000C14"/>
                </a:solidFill>
                <a:latin typeface="Calibri"/>
              </a:rPr>
              <a:t>oc</a:t>
            </a:r>
            <a:r>
              <a:rPr lang="en-US" sz="2000" dirty="0">
                <a:solidFill>
                  <a:srgbClr val="000C14"/>
                </a:solidFill>
                <a:latin typeface="Calibri"/>
              </a:rPr>
              <a:t> characteristic of LeTID</a:t>
            </a:r>
          </a:p>
        </p:txBody>
      </p:sp>
      <p:sp>
        <p:nvSpPr>
          <p:cNvPr id="10" name="Freeform: Shape 54">
            <a:extLst>
              <a:ext uri="{FF2B5EF4-FFF2-40B4-BE49-F238E27FC236}">
                <a16:creationId xmlns:a16="http://schemas.microsoft.com/office/drawing/2014/main" id="{EC39543D-0E24-0F4D-9E68-292C8DA4E08C}"/>
              </a:ext>
            </a:extLst>
          </p:cNvPr>
          <p:cNvSpPr/>
          <p:nvPr/>
        </p:nvSpPr>
        <p:spPr>
          <a:xfrm>
            <a:off x="985572" y="2838973"/>
            <a:ext cx="1421537" cy="844183"/>
          </a:xfrm>
          <a:custGeom>
            <a:avLst/>
            <a:gdLst>
              <a:gd name="connsiteX0" fmla="*/ 0 w 1468808"/>
              <a:gd name="connsiteY0" fmla="*/ 67825 h 678250"/>
              <a:gd name="connsiteX1" fmla="*/ 67825 w 1468808"/>
              <a:gd name="connsiteY1" fmla="*/ 0 h 678250"/>
              <a:gd name="connsiteX2" fmla="*/ 1400983 w 1468808"/>
              <a:gd name="connsiteY2" fmla="*/ 0 h 678250"/>
              <a:gd name="connsiteX3" fmla="*/ 1468808 w 1468808"/>
              <a:gd name="connsiteY3" fmla="*/ 67825 h 678250"/>
              <a:gd name="connsiteX4" fmla="*/ 1468808 w 1468808"/>
              <a:gd name="connsiteY4" fmla="*/ 610425 h 678250"/>
              <a:gd name="connsiteX5" fmla="*/ 1400983 w 1468808"/>
              <a:gd name="connsiteY5" fmla="*/ 678250 h 678250"/>
              <a:gd name="connsiteX6" fmla="*/ 67825 w 1468808"/>
              <a:gd name="connsiteY6" fmla="*/ 678250 h 678250"/>
              <a:gd name="connsiteX7" fmla="*/ 0 w 1468808"/>
              <a:gd name="connsiteY7" fmla="*/ 610425 h 678250"/>
              <a:gd name="connsiteX8" fmla="*/ 0 w 1468808"/>
              <a:gd name="connsiteY8" fmla="*/ 67825 h 678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68808" h="678250">
                <a:moveTo>
                  <a:pt x="0" y="67825"/>
                </a:moveTo>
                <a:cubicBezTo>
                  <a:pt x="0" y="30366"/>
                  <a:pt x="30366" y="0"/>
                  <a:pt x="67825" y="0"/>
                </a:cubicBezTo>
                <a:lnTo>
                  <a:pt x="1400983" y="0"/>
                </a:lnTo>
                <a:cubicBezTo>
                  <a:pt x="1438442" y="0"/>
                  <a:pt x="1468808" y="30366"/>
                  <a:pt x="1468808" y="67825"/>
                </a:cubicBezTo>
                <a:lnTo>
                  <a:pt x="1468808" y="610425"/>
                </a:lnTo>
                <a:cubicBezTo>
                  <a:pt x="1468808" y="647884"/>
                  <a:pt x="1438442" y="678250"/>
                  <a:pt x="1400983" y="678250"/>
                </a:cubicBezTo>
                <a:lnTo>
                  <a:pt x="67825" y="678250"/>
                </a:lnTo>
                <a:cubicBezTo>
                  <a:pt x="30366" y="678250"/>
                  <a:pt x="0" y="647884"/>
                  <a:pt x="0" y="610425"/>
                </a:cubicBezTo>
                <a:lnTo>
                  <a:pt x="0" y="67825"/>
                </a:lnTo>
                <a:close/>
              </a:path>
            </a:pathLst>
          </a:custGeom>
          <a:solidFill>
            <a:schemeClr val="accent2">
              <a:lumMod val="75000"/>
            </a:schemeClr>
          </a:solidFill>
          <a:ln w="28575">
            <a:solidFill>
              <a:schemeClr val="tx1"/>
            </a:solidFill>
          </a:ln>
        </p:spPr>
        <p:style>
          <a:lnRef idx="0">
            <a:scrgbClr r="0" g="0" b="0"/>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65867" tIns="65867" rIns="65867" bIns="65867" numCol="1" spcCol="1270" anchor="ctr" anchorCtr="0">
            <a:noAutofit/>
          </a:bodyPr>
          <a:lstStyle/>
          <a:p>
            <a:pPr algn="ctr" defTabSz="533387">
              <a:lnSpc>
                <a:spcPct val="90000"/>
              </a:lnSpc>
              <a:spcBef>
                <a:spcPct val="0"/>
              </a:spcBef>
              <a:spcAft>
                <a:spcPct val="35000"/>
              </a:spcAft>
            </a:pPr>
            <a:r>
              <a:rPr lang="en-GB" sz="1400" b="1" dirty="0">
                <a:solidFill>
                  <a:srgbClr val="FFFFFF"/>
                </a:solidFill>
                <a:latin typeface="Calibri"/>
              </a:rPr>
              <a:t>Tropical</a:t>
            </a:r>
          </a:p>
          <a:p>
            <a:pPr algn="ctr" defTabSz="533387">
              <a:lnSpc>
                <a:spcPct val="90000"/>
              </a:lnSpc>
              <a:spcBef>
                <a:spcPct val="0"/>
              </a:spcBef>
              <a:spcAft>
                <a:spcPct val="35000"/>
              </a:spcAft>
            </a:pPr>
            <a:r>
              <a:rPr lang="en-GB" sz="1400" b="1" dirty="0">
                <a:solidFill>
                  <a:srgbClr val="FFFFFF"/>
                </a:solidFill>
                <a:latin typeface="Calibri"/>
              </a:rPr>
              <a:t>(5 weeks)</a:t>
            </a:r>
          </a:p>
          <a:p>
            <a:pPr algn="ctr" defTabSz="533387">
              <a:lnSpc>
                <a:spcPct val="90000"/>
              </a:lnSpc>
              <a:spcBef>
                <a:spcPct val="0"/>
              </a:spcBef>
              <a:spcAft>
                <a:spcPct val="35000"/>
              </a:spcAft>
            </a:pPr>
            <a:r>
              <a:rPr lang="en-GB" sz="1100" b="1" dirty="0">
                <a:solidFill>
                  <a:srgbClr val="FFFFFF"/>
                </a:solidFill>
                <a:latin typeface="Calibri"/>
              </a:rPr>
              <a:t>ASTM D7869-based</a:t>
            </a:r>
            <a:endParaRPr lang="en-US" sz="1100" b="1" dirty="0">
              <a:solidFill>
                <a:srgbClr val="FFFFFF"/>
              </a:solidFill>
              <a:latin typeface="Calibri"/>
            </a:endParaRPr>
          </a:p>
        </p:txBody>
      </p:sp>
      <p:sp>
        <p:nvSpPr>
          <p:cNvPr id="36" name="Title 1">
            <a:extLst>
              <a:ext uri="{FF2B5EF4-FFF2-40B4-BE49-F238E27FC236}">
                <a16:creationId xmlns:a16="http://schemas.microsoft.com/office/drawing/2014/main" id="{91120478-6589-D141-BC52-5815B0DC081C}"/>
              </a:ext>
            </a:extLst>
          </p:cNvPr>
          <p:cNvSpPr txBox="1">
            <a:spLocks/>
          </p:cNvSpPr>
          <p:nvPr/>
        </p:nvSpPr>
        <p:spPr>
          <a:xfrm>
            <a:off x="0" y="1"/>
            <a:ext cx="12192000" cy="669401"/>
          </a:xfrm>
          <a:prstGeom prst="rect">
            <a:avLst/>
          </a:prstGeom>
          <a:solidFill>
            <a:schemeClr val="accent1"/>
          </a:solidFill>
        </p:spPr>
        <p:txBody>
          <a:bodyPr vert="horz" lIns="121920" tIns="60960" rIns="121920" bIns="60960" rtlCol="0" anchor="ctr">
            <a:normAutofit/>
          </a:bodyPr>
          <a:lstStyle>
            <a:lvl1pPr marL="0" algn="ctr" defTabSz="457200" rtl="0" eaLnBrk="1" latinLnBrk="0" hangingPunct="1">
              <a:lnSpc>
                <a:spcPts val="2800"/>
              </a:lnSpc>
              <a:spcBef>
                <a:spcPct val="0"/>
              </a:spcBef>
              <a:buNone/>
              <a:defRPr sz="3000" kern="1200" spc="0">
                <a:solidFill>
                  <a:schemeClr val="bg1"/>
                </a:solidFill>
                <a:latin typeface="+mj-lt"/>
                <a:ea typeface="+mj-ea"/>
                <a:cs typeface="+mj-cs"/>
              </a:defRPr>
            </a:lvl1pPr>
          </a:lstStyle>
          <a:p>
            <a:pPr defTabSz="609585">
              <a:lnSpc>
                <a:spcPts val="3733"/>
              </a:lnSpc>
            </a:pPr>
            <a:r>
              <a:rPr lang="en-US" sz="3733" dirty="0">
                <a:solidFill>
                  <a:srgbClr val="FFFFFF"/>
                </a:solidFill>
                <a:latin typeface="Calibri"/>
              </a:rPr>
              <a:t>Analysis: Light-induced degradation modes</a:t>
            </a:r>
          </a:p>
        </p:txBody>
      </p:sp>
      <p:sp>
        <p:nvSpPr>
          <p:cNvPr id="39" name="Slide Number Placeholder 38">
            <a:extLst>
              <a:ext uri="{FF2B5EF4-FFF2-40B4-BE49-F238E27FC236}">
                <a16:creationId xmlns:a16="http://schemas.microsoft.com/office/drawing/2014/main" id="{704A876C-E51B-0541-833D-0EB390B3954C}"/>
              </a:ext>
            </a:extLst>
          </p:cNvPr>
          <p:cNvSpPr>
            <a:spLocks noGrp="1"/>
          </p:cNvSpPr>
          <p:nvPr>
            <p:ph type="sldNum" sz="quarter" idx="12"/>
          </p:nvPr>
        </p:nvSpPr>
        <p:spPr/>
        <p:txBody>
          <a:bodyPr/>
          <a:lstStyle/>
          <a:p>
            <a:pPr defTabSz="609585"/>
            <a:r>
              <a:rPr lang="en-US" dirty="0">
                <a:solidFill>
                  <a:srgbClr val="333333"/>
                </a:solidFill>
                <a:latin typeface="Calibri"/>
              </a:rPr>
              <a:t>22</a:t>
            </a:r>
          </a:p>
        </p:txBody>
      </p:sp>
      <p:sp>
        <p:nvSpPr>
          <p:cNvPr id="35" name="Rectangle 34">
            <a:extLst>
              <a:ext uri="{FF2B5EF4-FFF2-40B4-BE49-F238E27FC236}">
                <a16:creationId xmlns:a16="http://schemas.microsoft.com/office/drawing/2014/main" id="{5CB19F0C-4F5B-D447-926B-D58732BE106E}"/>
              </a:ext>
            </a:extLst>
          </p:cNvPr>
          <p:cNvSpPr/>
          <p:nvPr/>
        </p:nvSpPr>
        <p:spPr>
          <a:xfrm>
            <a:off x="3196236" y="2377482"/>
            <a:ext cx="8830515" cy="1817329"/>
          </a:xfrm>
          <a:prstGeom prst="rect">
            <a:avLst/>
          </a:prstGeom>
          <a:solidFill>
            <a:schemeClr val="accent1">
              <a:lumMod val="20000"/>
              <a:lumOff val="80000"/>
            </a:schemeClr>
          </a:solidFill>
          <a:ln w="28575">
            <a:solidFill>
              <a:schemeClr val="tx1"/>
            </a:solidFill>
          </a:ln>
        </p:spPr>
        <p:style>
          <a:lnRef idx="0">
            <a:scrgbClr r="0" g="0" b="0"/>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65867" tIns="65867" rIns="65867" bIns="65867" numCol="1" spcCol="1270" anchor="ctr" anchorCtr="0">
            <a:noAutofit/>
          </a:bodyPr>
          <a:lstStyle/>
          <a:p>
            <a:pPr algn="ctr" defTabSz="533387">
              <a:lnSpc>
                <a:spcPct val="90000"/>
              </a:lnSpc>
              <a:spcBef>
                <a:spcPct val="0"/>
              </a:spcBef>
              <a:spcAft>
                <a:spcPct val="35000"/>
              </a:spcAft>
            </a:pPr>
            <a:endParaRPr lang="en-US" sz="1400" b="1" dirty="0">
              <a:solidFill>
                <a:srgbClr val="FFFFFF"/>
              </a:solidFill>
              <a:latin typeface="Calibri"/>
            </a:endParaRPr>
          </a:p>
        </p:txBody>
      </p:sp>
      <p:grpSp>
        <p:nvGrpSpPr>
          <p:cNvPr id="37" name="Group 36">
            <a:extLst>
              <a:ext uri="{FF2B5EF4-FFF2-40B4-BE49-F238E27FC236}">
                <a16:creationId xmlns:a16="http://schemas.microsoft.com/office/drawing/2014/main" id="{B672E8F7-9E30-2240-B015-B904FA493931}"/>
              </a:ext>
            </a:extLst>
          </p:cNvPr>
          <p:cNvGrpSpPr/>
          <p:nvPr/>
        </p:nvGrpSpPr>
        <p:grpSpPr>
          <a:xfrm>
            <a:off x="3339007" y="2570862"/>
            <a:ext cx="8529320" cy="1685495"/>
            <a:chOff x="1764896" y="2417250"/>
            <a:chExt cx="8529320" cy="1685496"/>
          </a:xfrm>
        </p:grpSpPr>
        <p:sp>
          <p:nvSpPr>
            <p:cNvPr id="38" name="TextBox 37">
              <a:extLst>
                <a:ext uri="{FF2B5EF4-FFF2-40B4-BE49-F238E27FC236}">
                  <a16:creationId xmlns:a16="http://schemas.microsoft.com/office/drawing/2014/main" id="{3C26C22A-6DB5-BD4E-9378-454D39FA9E04}"/>
                </a:ext>
              </a:extLst>
            </p:cNvPr>
            <p:cNvSpPr txBox="1"/>
            <p:nvPr/>
          </p:nvSpPr>
          <p:spPr>
            <a:xfrm>
              <a:off x="3772391" y="3794969"/>
              <a:ext cx="738728" cy="307777"/>
            </a:xfrm>
            <a:prstGeom prst="rect">
              <a:avLst/>
            </a:prstGeom>
            <a:noFill/>
          </p:spPr>
          <p:txBody>
            <a:bodyPr wrap="none" rtlCol="0">
              <a:spAutoFit/>
            </a:bodyPr>
            <a:lstStyle/>
            <a:p>
              <a:pPr defTabSz="609585"/>
              <a:r>
                <a:rPr lang="en-GB" sz="1400" b="1">
                  <a:solidFill>
                    <a:srgbClr val="333333"/>
                  </a:solidFill>
                  <a:latin typeface="Calibri"/>
                </a:rPr>
                <a:t>4 hours</a:t>
              </a:r>
              <a:endParaRPr lang="en-US" sz="1400" b="1" dirty="0">
                <a:solidFill>
                  <a:srgbClr val="333333"/>
                </a:solidFill>
                <a:latin typeface="Calibri"/>
              </a:endParaRPr>
            </a:p>
          </p:txBody>
        </p:sp>
        <p:sp>
          <p:nvSpPr>
            <p:cNvPr id="40" name="TextBox 39">
              <a:extLst>
                <a:ext uri="{FF2B5EF4-FFF2-40B4-BE49-F238E27FC236}">
                  <a16:creationId xmlns:a16="http://schemas.microsoft.com/office/drawing/2014/main" id="{F5E1B3CD-C779-994B-8A32-827C01AF9347}"/>
                </a:ext>
              </a:extLst>
            </p:cNvPr>
            <p:cNvSpPr txBox="1"/>
            <p:nvPr/>
          </p:nvSpPr>
          <p:spPr>
            <a:xfrm>
              <a:off x="5573159" y="3558330"/>
              <a:ext cx="668773" cy="307777"/>
            </a:xfrm>
            <a:prstGeom prst="rect">
              <a:avLst/>
            </a:prstGeom>
            <a:noFill/>
          </p:spPr>
          <p:txBody>
            <a:bodyPr wrap="none" rtlCol="0">
              <a:spAutoFit/>
            </a:bodyPr>
            <a:lstStyle/>
            <a:p>
              <a:pPr defTabSz="609585"/>
              <a:r>
                <a:rPr lang="en-GB" sz="1400" b="1">
                  <a:solidFill>
                    <a:srgbClr val="333333"/>
                  </a:solidFill>
                  <a:latin typeface="Calibri"/>
                </a:rPr>
                <a:t>1 hour</a:t>
              </a:r>
              <a:endParaRPr lang="en-US" sz="1400" b="1" dirty="0">
                <a:solidFill>
                  <a:srgbClr val="333333"/>
                </a:solidFill>
                <a:latin typeface="Calibri"/>
              </a:endParaRPr>
            </a:p>
          </p:txBody>
        </p:sp>
        <p:sp>
          <p:nvSpPr>
            <p:cNvPr id="41" name="Rectangle 40">
              <a:extLst>
                <a:ext uri="{FF2B5EF4-FFF2-40B4-BE49-F238E27FC236}">
                  <a16:creationId xmlns:a16="http://schemas.microsoft.com/office/drawing/2014/main" id="{9E1B68BB-01EA-F140-BB2B-4EB9784C8528}"/>
                </a:ext>
              </a:extLst>
            </p:cNvPr>
            <p:cNvSpPr/>
            <p:nvPr/>
          </p:nvSpPr>
          <p:spPr>
            <a:xfrm>
              <a:off x="7109335" y="2437782"/>
              <a:ext cx="3184881" cy="1420213"/>
            </a:xfrm>
            <a:prstGeom prst="rect">
              <a:avLst/>
            </a:prstGeom>
            <a:solidFill>
              <a:schemeClr val="bg1">
                <a:lumMod val="85000"/>
              </a:schemeClr>
            </a:solidFill>
            <a:ln w="28575"/>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defTabSz="609585"/>
              <a:endParaRPr lang="en-US" sz="1400" dirty="0">
                <a:solidFill>
                  <a:srgbClr val="FFFFFF"/>
                </a:solidFill>
                <a:latin typeface="Calibri"/>
              </a:endParaRPr>
            </a:p>
          </p:txBody>
        </p:sp>
        <p:sp>
          <p:nvSpPr>
            <p:cNvPr id="42" name="Freeform: Shape 65">
              <a:extLst>
                <a:ext uri="{FF2B5EF4-FFF2-40B4-BE49-F238E27FC236}">
                  <a16:creationId xmlns:a16="http://schemas.microsoft.com/office/drawing/2014/main" id="{474810EE-A734-4148-9F87-A45FAD8FCB9B}"/>
                </a:ext>
              </a:extLst>
            </p:cNvPr>
            <p:cNvSpPr/>
            <p:nvPr/>
          </p:nvSpPr>
          <p:spPr>
            <a:xfrm>
              <a:off x="9002044" y="2662467"/>
              <a:ext cx="1211138" cy="856165"/>
            </a:xfrm>
            <a:custGeom>
              <a:avLst/>
              <a:gdLst>
                <a:gd name="connsiteX0" fmla="*/ 0 w 1251412"/>
                <a:gd name="connsiteY0" fmla="*/ 68788 h 687877"/>
                <a:gd name="connsiteX1" fmla="*/ 68788 w 1251412"/>
                <a:gd name="connsiteY1" fmla="*/ 0 h 687877"/>
                <a:gd name="connsiteX2" fmla="*/ 1182624 w 1251412"/>
                <a:gd name="connsiteY2" fmla="*/ 0 h 687877"/>
                <a:gd name="connsiteX3" fmla="*/ 1251412 w 1251412"/>
                <a:gd name="connsiteY3" fmla="*/ 68788 h 687877"/>
                <a:gd name="connsiteX4" fmla="*/ 1251412 w 1251412"/>
                <a:gd name="connsiteY4" fmla="*/ 619089 h 687877"/>
                <a:gd name="connsiteX5" fmla="*/ 1182624 w 1251412"/>
                <a:gd name="connsiteY5" fmla="*/ 687877 h 687877"/>
                <a:gd name="connsiteX6" fmla="*/ 68788 w 1251412"/>
                <a:gd name="connsiteY6" fmla="*/ 687877 h 687877"/>
                <a:gd name="connsiteX7" fmla="*/ 0 w 1251412"/>
                <a:gd name="connsiteY7" fmla="*/ 619089 h 687877"/>
                <a:gd name="connsiteX8" fmla="*/ 0 w 1251412"/>
                <a:gd name="connsiteY8" fmla="*/ 68788 h 687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51412" h="687877">
                  <a:moveTo>
                    <a:pt x="0" y="68788"/>
                  </a:moveTo>
                  <a:cubicBezTo>
                    <a:pt x="0" y="30797"/>
                    <a:pt x="30797" y="0"/>
                    <a:pt x="68788" y="0"/>
                  </a:cubicBezTo>
                  <a:lnTo>
                    <a:pt x="1182624" y="0"/>
                  </a:lnTo>
                  <a:cubicBezTo>
                    <a:pt x="1220615" y="0"/>
                    <a:pt x="1251412" y="30797"/>
                    <a:pt x="1251412" y="68788"/>
                  </a:cubicBezTo>
                  <a:lnTo>
                    <a:pt x="1251412" y="619089"/>
                  </a:lnTo>
                  <a:cubicBezTo>
                    <a:pt x="1251412" y="657080"/>
                    <a:pt x="1220615" y="687877"/>
                    <a:pt x="1182624" y="687877"/>
                  </a:cubicBezTo>
                  <a:lnTo>
                    <a:pt x="68788" y="687877"/>
                  </a:lnTo>
                  <a:cubicBezTo>
                    <a:pt x="30797" y="687877"/>
                    <a:pt x="0" y="657080"/>
                    <a:pt x="0" y="619089"/>
                  </a:cubicBezTo>
                  <a:lnTo>
                    <a:pt x="0" y="68788"/>
                  </a:lnTo>
                  <a:close/>
                </a:path>
              </a:pathLst>
            </a:custGeom>
            <a:solidFill>
              <a:schemeClr val="accent1">
                <a:lumMod val="75000"/>
              </a:schemeClr>
            </a:solidFill>
            <a:ln w="28575">
              <a:solidFill>
                <a:schemeClr val="tx1"/>
              </a:solidFill>
            </a:ln>
          </p:spPr>
          <p:style>
            <a:lnRef idx="0">
              <a:scrgbClr r="0" g="0" b="0"/>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65867" tIns="65867" rIns="65867" bIns="65867" numCol="1" spcCol="1270" anchor="ctr" anchorCtr="0">
              <a:noAutofit/>
            </a:bodyPr>
            <a:lstStyle/>
            <a:p>
              <a:pPr algn="ctr" defTabSz="533387">
                <a:lnSpc>
                  <a:spcPct val="90000"/>
                </a:lnSpc>
                <a:spcBef>
                  <a:spcPct val="0"/>
                </a:spcBef>
                <a:spcAft>
                  <a:spcPct val="35000"/>
                </a:spcAft>
              </a:pPr>
              <a:r>
                <a:rPr lang="en-GB" sz="1400" b="1">
                  <a:solidFill>
                    <a:srgbClr val="FFFFFF"/>
                  </a:solidFill>
                  <a:latin typeface="Calibri"/>
                </a:rPr>
                <a:t>40 °C</a:t>
              </a:r>
              <a:br>
                <a:rPr lang="en-GB" sz="1400" b="1">
                  <a:solidFill>
                    <a:srgbClr val="FFFFFF"/>
                  </a:solidFill>
                  <a:latin typeface="Calibri"/>
                </a:rPr>
              </a:br>
              <a:r>
                <a:rPr lang="en-GB" sz="1400" b="1">
                  <a:solidFill>
                    <a:srgbClr val="FFFFFF"/>
                  </a:solidFill>
                  <a:latin typeface="Calibri"/>
                </a:rPr>
                <a:t> 95 % RH</a:t>
              </a:r>
              <a:br>
                <a:rPr lang="en-GB" sz="1400" b="1">
                  <a:solidFill>
                    <a:srgbClr val="FFFFFF"/>
                  </a:solidFill>
                  <a:latin typeface="Calibri"/>
                </a:rPr>
              </a:br>
              <a:r>
                <a:rPr lang="en-GB" sz="1400" b="1">
                  <a:solidFill>
                    <a:srgbClr val="FFFFFF"/>
                  </a:solidFill>
                  <a:latin typeface="Calibri"/>
                </a:rPr>
                <a:t>Rain Spray</a:t>
              </a:r>
              <a:endParaRPr lang="en-US" sz="1400" b="1" dirty="0">
                <a:solidFill>
                  <a:srgbClr val="FFFFFF"/>
                </a:solidFill>
                <a:latin typeface="Calibri"/>
              </a:endParaRPr>
            </a:p>
          </p:txBody>
        </p:sp>
        <p:sp>
          <p:nvSpPr>
            <p:cNvPr id="43" name="Arrow: Left-Right 66">
              <a:extLst>
                <a:ext uri="{FF2B5EF4-FFF2-40B4-BE49-F238E27FC236}">
                  <a16:creationId xmlns:a16="http://schemas.microsoft.com/office/drawing/2014/main" id="{4FA99F43-3EA3-2247-A328-E7C2337BDE3A}"/>
                </a:ext>
              </a:extLst>
            </p:cNvPr>
            <p:cNvSpPr/>
            <p:nvPr/>
          </p:nvSpPr>
          <p:spPr>
            <a:xfrm>
              <a:off x="8567981" y="2994054"/>
              <a:ext cx="378507" cy="248650"/>
            </a:xfrm>
            <a:prstGeom prst="leftRightArrow">
              <a:avLst/>
            </a:prstGeom>
            <a:solidFill>
              <a:schemeClr val="accent1">
                <a:lumMod val="75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US" sz="1400" dirty="0">
                <a:solidFill>
                  <a:srgbClr val="FFFFFF"/>
                </a:solidFill>
                <a:latin typeface="Calibri"/>
              </a:endParaRPr>
            </a:p>
          </p:txBody>
        </p:sp>
        <p:sp>
          <p:nvSpPr>
            <p:cNvPr id="44" name="TextBox 43">
              <a:extLst>
                <a:ext uri="{FF2B5EF4-FFF2-40B4-BE49-F238E27FC236}">
                  <a16:creationId xmlns:a16="http://schemas.microsoft.com/office/drawing/2014/main" id="{35D7601A-332B-EA4E-A40A-BC533F704C29}"/>
                </a:ext>
              </a:extLst>
            </p:cNvPr>
            <p:cNvSpPr txBox="1"/>
            <p:nvPr/>
          </p:nvSpPr>
          <p:spPr>
            <a:xfrm>
              <a:off x="8567981" y="2473495"/>
              <a:ext cx="1251487" cy="307777"/>
            </a:xfrm>
            <a:prstGeom prst="rect">
              <a:avLst/>
            </a:prstGeom>
            <a:noFill/>
          </p:spPr>
          <p:txBody>
            <a:bodyPr wrap="square" rtlCol="0">
              <a:spAutoFit/>
            </a:bodyPr>
            <a:lstStyle/>
            <a:p>
              <a:pPr defTabSz="609585"/>
              <a:r>
                <a:rPr lang="en-GB" sz="1400" b="1">
                  <a:solidFill>
                    <a:srgbClr val="333333"/>
                  </a:solidFill>
                  <a:latin typeface="Calibri"/>
                </a:rPr>
                <a:t>x4</a:t>
              </a:r>
              <a:endParaRPr lang="en-US" sz="1400" b="1" dirty="0">
                <a:solidFill>
                  <a:srgbClr val="333333"/>
                </a:solidFill>
                <a:latin typeface="Calibri"/>
              </a:endParaRPr>
            </a:p>
          </p:txBody>
        </p:sp>
        <p:sp>
          <p:nvSpPr>
            <p:cNvPr id="45" name="Freeform: Shape 72">
              <a:extLst>
                <a:ext uri="{FF2B5EF4-FFF2-40B4-BE49-F238E27FC236}">
                  <a16:creationId xmlns:a16="http://schemas.microsoft.com/office/drawing/2014/main" id="{C337F298-9330-3249-A953-CEAF0EF56B9A}"/>
                </a:ext>
              </a:extLst>
            </p:cNvPr>
            <p:cNvSpPr/>
            <p:nvPr/>
          </p:nvSpPr>
          <p:spPr>
            <a:xfrm>
              <a:off x="3250506" y="2983687"/>
              <a:ext cx="256761" cy="276586"/>
            </a:xfrm>
            <a:custGeom>
              <a:avLst/>
              <a:gdLst>
                <a:gd name="connsiteX0" fmla="*/ 0 w 265299"/>
                <a:gd name="connsiteY0" fmla="*/ 62070 h 310350"/>
                <a:gd name="connsiteX1" fmla="*/ 132650 w 265299"/>
                <a:gd name="connsiteY1" fmla="*/ 62070 h 310350"/>
                <a:gd name="connsiteX2" fmla="*/ 132650 w 265299"/>
                <a:gd name="connsiteY2" fmla="*/ 0 h 310350"/>
                <a:gd name="connsiteX3" fmla="*/ 265299 w 265299"/>
                <a:gd name="connsiteY3" fmla="*/ 155175 h 310350"/>
                <a:gd name="connsiteX4" fmla="*/ 132650 w 265299"/>
                <a:gd name="connsiteY4" fmla="*/ 310350 h 310350"/>
                <a:gd name="connsiteX5" fmla="*/ 132650 w 265299"/>
                <a:gd name="connsiteY5" fmla="*/ 248280 h 310350"/>
                <a:gd name="connsiteX6" fmla="*/ 0 w 265299"/>
                <a:gd name="connsiteY6" fmla="*/ 248280 h 310350"/>
                <a:gd name="connsiteX7" fmla="*/ 0 w 265299"/>
                <a:gd name="connsiteY7" fmla="*/ 62070 h 310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299" h="310350">
                  <a:moveTo>
                    <a:pt x="0" y="62070"/>
                  </a:moveTo>
                  <a:lnTo>
                    <a:pt x="132650" y="62070"/>
                  </a:lnTo>
                  <a:lnTo>
                    <a:pt x="132650" y="0"/>
                  </a:lnTo>
                  <a:lnTo>
                    <a:pt x="265299" y="155175"/>
                  </a:lnTo>
                  <a:lnTo>
                    <a:pt x="132650" y="310350"/>
                  </a:lnTo>
                  <a:lnTo>
                    <a:pt x="132650" y="248280"/>
                  </a:lnTo>
                  <a:lnTo>
                    <a:pt x="0" y="248280"/>
                  </a:lnTo>
                  <a:lnTo>
                    <a:pt x="0" y="62070"/>
                  </a:lnTo>
                  <a:close/>
                </a:path>
              </a:pathLst>
            </a:custGeom>
            <a:solidFill>
              <a:schemeClr val="accent1">
                <a:lumMod val="75000"/>
              </a:schemeClr>
            </a:solidFill>
            <a:ln w="28575">
              <a:noFill/>
            </a:ln>
          </p:spPr>
          <p:style>
            <a:lnRef idx="0">
              <a:schemeClr val="accent1">
                <a:tint val="60000"/>
                <a:hueOff val="0"/>
                <a:satOff val="0"/>
                <a:lumOff val="0"/>
                <a:alphaOff val="0"/>
              </a:schemeClr>
            </a:lnRef>
            <a:fillRef idx="3">
              <a:scrgbClr r="0" g="0" b="0"/>
            </a:fillRef>
            <a:effectRef idx="2">
              <a:schemeClr val="accent1">
                <a:tint val="60000"/>
                <a:hueOff val="0"/>
                <a:satOff val="0"/>
                <a:lumOff val="0"/>
                <a:alphaOff val="0"/>
              </a:schemeClr>
            </a:effectRef>
            <a:fontRef idx="minor">
              <a:schemeClr val="lt1"/>
            </a:fontRef>
          </p:style>
          <p:txBody>
            <a:bodyPr spcFirstLastPara="0" vert="horz" wrap="square" lIns="0" tIns="62071" rIns="79591" bIns="62071" numCol="1" spcCol="1270" anchor="ctr" anchorCtr="0">
              <a:noAutofit/>
            </a:bodyPr>
            <a:lstStyle/>
            <a:p>
              <a:pPr algn="ctr" defTabSz="577836">
                <a:lnSpc>
                  <a:spcPct val="90000"/>
                </a:lnSpc>
                <a:spcBef>
                  <a:spcPct val="0"/>
                </a:spcBef>
                <a:spcAft>
                  <a:spcPct val="35000"/>
                </a:spcAft>
              </a:pPr>
              <a:endParaRPr lang="en-US" sz="1400" dirty="0">
                <a:solidFill>
                  <a:srgbClr val="FFFFFF"/>
                </a:solidFill>
                <a:latin typeface="Calibri"/>
              </a:endParaRPr>
            </a:p>
          </p:txBody>
        </p:sp>
        <p:sp>
          <p:nvSpPr>
            <p:cNvPr id="46" name="Freeform: Shape 73">
              <a:extLst>
                <a:ext uri="{FF2B5EF4-FFF2-40B4-BE49-F238E27FC236}">
                  <a16:creationId xmlns:a16="http://schemas.microsoft.com/office/drawing/2014/main" id="{1A67D787-424D-BA49-A518-4CD7C188E4A0}"/>
                </a:ext>
              </a:extLst>
            </p:cNvPr>
            <p:cNvSpPr/>
            <p:nvPr/>
          </p:nvSpPr>
          <p:spPr>
            <a:xfrm>
              <a:off x="3542509" y="2699382"/>
              <a:ext cx="1330261" cy="1158613"/>
            </a:xfrm>
            <a:custGeom>
              <a:avLst/>
              <a:gdLst>
                <a:gd name="connsiteX0" fmla="*/ 0 w 1351137"/>
                <a:gd name="connsiteY0" fmla="*/ 68314 h 683140"/>
                <a:gd name="connsiteX1" fmla="*/ 68314 w 1351137"/>
                <a:gd name="connsiteY1" fmla="*/ 0 h 683140"/>
                <a:gd name="connsiteX2" fmla="*/ 1282823 w 1351137"/>
                <a:gd name="connsiteY2" fmla="*/ 0 h 683140"/>
                <a:gd name="connsiteX3" fmla="*/ 1351137 w 1351137"/>
                <a:gd name="connsiteY3" fmla="*/ 68314 h 683140"/>
                <a:gd name="connsiteX4" fmla="*/ 1351137 w 1351137"/>
                <a:gd name="connsiteY4" fmla="*/ 614826 h 683140"/>
                <a:gd name="connsiteX5" fmla="*/ 1282823 w 1351137"/>
                <a:gd name="connsiteY5" fmla="*/ 683140 h 683140"/>
                <a:gd name="connsiteX6" fmla="*/ 68314 w 1351137"/>
                <a:gd name="connsiteY6" fmla="*/ 683140 h 683140"/>
                <a:gd name="connsiteX7" fmla="*/ 0 w 1351137"/>
                <a:gd name="connsiteY7" fmla="*/ 614826 h 683140"/>
                <a:gd name="connsiteX8" fmla="*/ 0 w 1351137"/>
                <a:gd name="connsiteY8" fmla="*/ 68314 h 683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51137" h="683140">
                  <a:moveTo>
                    <a:pt x="0" y="68314"/>
                  </a:moveTo>
                  <a:cubicBezTo>
                    <a:pt x="0" y="30585"/>
                    <a:pt x="30585" y="0"/>
                    <a:pt x="68314" y="0"/>
                  </a:cubicBezTo>
                  <a:lnTo>
                    <a:pt x="1282823" y="0"/>
                  </a:lnTo>
                  <a:cubicBezTo>
                    <a:pt x="1320552" y="0"/>
                    <a:pt x="1351137" y="30585"/>
                    <a:pt x="1351137" y="68314"/>
                  </a:cubicBezTo>
                  <a:lnTo>
                    <a:pt x="1351137" y="614826"/>
                  </a:lnTo>
                  <a:cubicBezTo>
                    <a:pt x="1351137" y="652555"/>
                    <a:pt x="1320552" y="683140"/>
                    <a:pt x="1282823" y="683140"/>
                  </a:cubicBezTo>
                  <a:lnTo>
                    <a:pt x="68314" y="683140"/>
                  </a:lnTo>
                  <a:cubicBezTo>
                    <a:pt x="30585" y="683140"/>
                    <a:pt x="0" y="652555"/>
                    <a:pt x="0" y="614826"/>
                  </a:cubicBezTo>
                  <a:lnTo>
                    <a:pt x="0" y="68314"/>
                  </a:lnTo>
                  <a:close/>
                </a:path>
              </a:pathLst>
            </a:custGeom>
            <a:ln w="28575">
              <a:solidFill>
                <a:schemeClr val="tx1"/>
              </a:solidFill>
            </a:ln>
          </p:spPr>
          <p:style>
            <a:lnRef idx="2">
              <a:schemeClr val="accent4">
                <a:shade val="50000"/>
              </a:schemeClr>
            </a:lnRef>
            <a:fillRef idx="1">
              <a:schemeClr val="accent4"/>
            </a:fillRef>
            <a:effectRef idx="0">
              <a:schemeClr val="accent4"/>
            </a:effectRef>
            <a:fontRef idx="minor">
              <a:schemeClr val="lt1"/>
            </a:fontRef>
          </p:style>
          <p:txBody>
            <a:bodyPr spcFirstLastPara="0" vert="horz" wrap="square" lIns="65728" tIns="65728" rIns="65728" bIns="65728" numCol="1" spcCol="1270" anchor="ctr" anchorCtr="0">
              <a:noAutofit/>
            </a:bodyPr>
            <a:lstStyle/>
            <a:p>
              <a:pPr algn="ctr" defTabSz="533387">
                <a:lnSpc>
                  <a:spcPct val="90000"/>
                </a:lnSpc>
                <a:spcBef>
                  <a:spcPct val="0"/>
                </a:spcBef>
                <a:spcAft>
                  <a:spcPct val="35000"/>
                </a:spcAft>
              </a:pPr>
              <a:r>
                <a:rPr lang="en-GB" sz="1400" b="1">
                  <a:solidFill>
                    <a:srgbClr val="FFFFFF"/>
                  </a:solidFill>
                  <a:latin typeface="Calibri"/>
                </a:rPr>
                <a:t>60 °C (90 °C)</a:t>
              </a:r>
              <a:br>
                <a:rPr lang="en-GB" sz="1400" b="1">
                  <a:solidFill>
                    <a:srgbClr val="FFFFFF"/>
                  </a:solidFill>
                  <a:latin typeface="Calibri"/>
                </a:rPr>
              </a:br>
              <a:r>
                <a:rPr lang="en-GB" sz="1400" b="1">
                  <a:solidFill>
                    <a:srgbClr val="FFFFFF"/>
                  </a:solidFill>
                  <a:latin typeface="Calibri"/>
                </a:rPr>
                <a:t>28 % RH</a:t>
              </a:r>
              <a:br>
                <a:rPr lang="en-GB" sz="1400" b="1">
                  <a:solidFill>
                    <a:srgbClr val="FFFFFF"/>
                  </a:solidFill>
                  <a:latin typeface="Calibri"/>
                </a:rPr>
              </a:br>
              <a:r>
                <a:rPr lang="en-GB" sz="1400" b="1">
                  <a:solidFill>
                    <a:srgbClr val="FFFFFF"/>
                  </a:solidFill>
                  <a:latin typeface="Calibri"/>
                </a:rPr>
                <a:t>1,9 Suns </a:t>
              </a:r>
              <a:br>
                <a:rPr lang="en-GB" sz="1400" b="1">
                  <a:solidFill>
                    <a:srgbClr val="FFFFFF"/>
                  </a:solidFill>
                  <a:latin typeface="Calibri"/>
                </a:rPr>
              </a:br>
              <a:r>
                <a:rPr lang="en-GB" sz="1400" b="1">
                  <a:solidFill>
                    <a:srgbClr val="FFFFFF"/>
                  </a:solidFill>
                  <a:latin typeface="Calibri"/>
                </a:rPr>
                <a:t>System Voltage</a:t>
              </a:r>
            </a:p>
            <a:p>
              <a:pPr algn="ctr" defTabSz="533387">
                <a:lnSpc>
                  <a:spcPct val="90000"/>
                </a:lnSpc>
                <a:spcBef>
                  <a:spcPct val="0"/>
                </a:spcBef>
                <a:spcAft>
                  <a:spcPct val="35000"/>
                </a:spcAft>
              </a:pPr>
              <a:r>
                <a:rPr lang="en-GB" sz="1400" b="1">
                  <a:solidFill>
                    <a:srgbClr val="FFFFFF"/>
                  </a:solidFill>
                  <a:latin typeface="Calibri"/>
                </a:rPr>
                <a:t>DML x 16 (3 s)</a:t>
              </a:r>
              <a:endParaRPr lang="en-US" sz="1400" b="1" dirty="0">
                <a:solidFill>
                  <a:srgbClr val="FFFFFF"/>
                </a:solidFill>
                <a:latin typeface="Calibri"/>
              </a:endParaRPr>
            </a:p>
          </p:txBody>
        </p:sp>
        <p:sp>
          <p:nvSpPr>
            <p:cNvPr id="47" name="Freeform: Shape 74">
              <a:extLst>
                <a:ext uri="{FF2B5EF4-FFF2-40B4-BE49-F238E27FC236}">
                  <a16:creationId xmlns:a16="http://schemas.microsoft.com/office/drawing/2014/main" id="{14D550EE-8223-6B44-AF8A-6A5D26B3B18E}"/>
                </a:ext>
              </a:extLst>
            </p:cNvPr>
            <p:cNvSpPr/>
            <p:nvPr/>
          </p:nvSpPr>
          <p:spPr>
            <a:xfrm>
              <a:off x="4936842" y="2983687"/>
              <a:ext cx="256761" cy="276586"/>
            </a:xfrm>
            <a:custGeom>
              <a:avLst/>
              <a:gdLst>
                <a:gd name="connsiteX0" fmla="*/ 0 w 265299"/>
                <a:gd name="connsiteY0" fmla="*/ 62070 h 310350"/>
                <a:gd name="connsiteX1" fmla="*/ 132650 w 265299"/>
                <a:gd name="connsiteY1" fmla="*/ 62070 h 310350"/>
                <a:gd name="connsiteX2" fmla="*/ 132650 w 265299"/>
                <a:gd name="connsiteY2" fmla="*/ 0 h 310350"/>
                <a:gd name="connsiteX3" fmla="*/ 265299 w 265299"/>
                <a:gd name="connsiteY3" fmla="*/ 155175 h 310350"/>
                <a:gd name="connsiteX4" fmla="*/ 132650 w 265299"/>
                <a:gd name="connsiteY4" fmla="*/ 310350 h 310350"/>
                <a:gd name="connsiteX5" fmla="*/ 132650 w 265299"/>
                <a:gd name="connsiteY5" fmla="*/ 248280 h 310350"/>
                <a:gd name="connsiteX6" fmla="*/ 0 w 265299"/>
                <a:gd name="connsiteY6" fmla="*/ 248280 h 310350"/>
                <a:gd name="connsiteX7" fmla="*/ 0 w 265299"/>
                <a:gd name="connsiteY7" fmla="*/ 62070 h 310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299" h="310350">
                  <a:moveTo>
                    <a:pt x="0" y="62070"/>
                  </a:moveTo>
                  <a:lnTo>
                    <a:pt x="132650" y="62070"/>
                  </a:lnTo>
                  <a:lnTo>
                    <a:pt x="132650" y="0"/>
                  </a:lnTo>
                  <a:lnTo>
                    <a:pt x="265299" y="155175"/>
                  </a:lnTo>
                  <a:lnTo>
                    <a:pt x="132650" y="310350"/>
                  </a:lnTo>
                  <a:lnTo>
                    <a:pt x="132650" y="248280"/>
                  </a:lnTo>
                  <a:lnTo>
                    <a:pt x="0" y="248280"/>
                  </a:lnTo>
                  <a:lnTo>
                    <a:pt x="0" y="62070"/>
                  </a:lnTo>
                  <a:close/>
                </a:path>
              </a:pathLst>
            </a:custGeom>
            <a:solidFill>
              <a:schemeClr val="accent1">
                <a:lumMod val="75000"/>
              </a:schemeClr>
            </a:solidFill>
            <a:ln w="28575">
              <a:noFill/>
            </a:ln>
          </p:spPr>
          <p:style>
            <a:lnRef idx="0">
              <a:schemeClr val="accent1">
                <a:tint val="60000"/>
                <a:hueOff val="0"/>
                <a:satOff val="0"/>
                <a:lumOff val="0"/>
                <a:alphaOff val="0"/>
              </a:schemeClr>
            </a:lnRef>
            <a:fillRef idx="3">
              <a:scrgbClr r="0" g="0" b="0"/>
            </a:fillRef>
            <a:effectRef idx="2">
              <a:schemeClr val="accent1">
                <a:tint val="60000"/>
                <a:hueOff val="0"/>
                <a:satOff val="0"/>
                <a:lumOff val="0"/>
                <a:alphaOff val="0"/>
              </a:schemeClr>
            </a:effectRef>
            <a:fontRef idx="minor">
              <a:schemeClr val="lt1"/>
            </a:fontRef>
          </p:style>
          <p:txBody>
            <a:bodyPr spcFirstLastPara="0" vert="horz" wrap="square" lIns="0" tIns="62071" rIns="79591" bIns="62071" numCol="1" spcCol="1270" anchor="ctr" anchorCtr="0">
              <a:noAutofit/>
            </a:bodyPr>
            <a:lstStyle/>
            <a:p>
              <a:pPr algn="ctr" defTabSz="577836">
                <a:lnSpc>
                  <a:spcPct val="90000"/>
                </a:lnSpc>
                <a:spcBef>
                  <a:spcPct val="0"/>
                </a:spcBef>
                <a:spcAft>
                  <a:spcPct val="35000"/>
                </a:spcAft>
              </a:pPr>
              <a:endParaRPr lang="en-US" sz="1400" dirty="0">
                <a:solidFill>
                  <a:srgbClr val="FFFFFF"/>
                </a:solidFill>
                <a:latin typeface="Calibri"/>
              </a:endParaRPr>
            </a:p>
          </p:txBody>
        </p:sp>
        <p:sp>
          <p:nvSpPr>
            <p:cNvPr id="48" name="Freeform: Shape 75">
              <a:extLst>
                <a:ext uri="{FF2B5EF4-FFF2-40B4-BE49-F238E27FC236}">
                  <a16:creationId xmlns:a16="http://schemas.microsoft.com/office/drawing/2014/main" id="{1A0E747D-1D4E-1546-85E4-C81AAB145E05}"/>
                </a:ext>
              </a:extLst>
            </p:cNvPr>
            <p:cNvSpPr/>
            <p:nvPr/>
          </p:nvSpPr>
          <p:spPr>
            <a:xfrm>
              <a:off x="1764896" y="2701561"/>
              <a:ext cx="1421537" cy="844183"/>
            </a:xfrm>
            <a:custGeom>
              <a:avLst/>
              <a:gdLst>
                <a:gd name="connsiteX0" fmla="*/ 0 w 1468808"/>
                <a:gd name="connsiteY0" fmla="*/ 67825 h 678250"/>
                <a:gd name="connsiteX1" fmla="*/ 67825 w 1468808"/>
                <a:gd name="connsiteY1" fmla="*/ 0 h 678250"/>
                <a:gd name="connsiteX2" fmla="*/ 1400983 w 1468808"/>
                <a:gd name="connsiteY2" fmla="*/ 0 h 678250"/>
                <a:gd name="connsiteX3" fmla="*/ 1468808 w 1468808"/>
                <a:gd name="connsiteY3" fmla="*/ 67825 h 678250"/>
                <a:gd name="connsiteX4" fmla="*/ 1468808 w 1468808"/>
                <a:gd name="connsiteY4" fmla="*/ 610425 h 678250"/>
                <a:gd name="connsiteX5" fmla="*/ 1400983 w 1468808"/>
                <a:gd name="connsiteY5" fmla="*/ 678250 h 678250"/>
                <a:gd name="connsiteX6" fmla="*/ 67825 w 1468808"/>
                <a:gd name="connsiteY6" fmla="*/ 678250 h 678250"/>
                <a:gd name="connsiteX7" fmla="*/ 0 w 1468808"/>
                <a:gd name="connsiteY7" fmla="*/ 610425 h 678250"/>
                <a:gd name="connsiteX8" fmla="*/ 0 w 1468808"/>
                <a:gd name="connsiteY8" fmla="*/ 67825 h 678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68808" h="678250">
                  <a:moveTo>
                    <a:pt x="0" y="67825"/>
                  </a:moveTo>
                  <a:cubicBezTo>
                    <a:pt x="0" y="30366"/>
                    <a:pt x="30366" y="0"/>
                    <a:pt x="67825" y="0"/>
                  </a:cubicBezTo>
                  <a:lnTo>
                    <a:pt x="1400983" y="0"/>
                  </a:lnTo>
                  <a:cubicBezTo>
                    <a:pt x="1438442" y="0"/>
                    <a:pt x="1468808" y="30366"/>
                    <a:pt x="1468808" y="67825"/>
                  </a:cubicBezTo>
                  <a:lnTo>
                    <a:pt x="1468808" y="610425"/>
                  </a:lnTo>
                  <a:cubicBezTo>
                    <a:pt x="1468808" y="647884"/>
                    <a:pt x="1438442" y="678250"/>
                    <a:pt x="1400983" y="678250"/>
                  </a:cubicBezTo>
                  <a:lnTo>
                    <a:pt x="67825" y="678250"/>
                  </a:lnTo>
                  <a:cubicBezTo>
                    <a:pt x="30366" y="678250"/>
                    <a:pt x="0" y="647884"/>
                    <a:pt x="0" y="610425"/>
                  </a:cubicBezTo>
                  <a:lnTo>
                    <a:pt x="0" y="67825"/>
                  </a:lnTo>
                  <a:close/>
                </a:path>
              </a:pathLst>
            </a:custGeom>
            <a:solidFill>
              <a:schemeClr val="accent1">
                <a:lumMod val="75000"/>
              </a:schemeClr>
            </a:solidFill>
            <a:ln w="28575">
              <a:solidFill>
                <a:schemeClr val="tx1"/>
              </a:solidFill>
            </a:ln>
          </p:spPr>
          <p:style>
            <a:lnRef idx="0">
              <a:scrgbClr r="0" g="0" b="0"/>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65867" tIns="65867" rIns="65867" bIns="65867" numCol="1" spcCol="1270" anchor="ctr" anchorCtr="0">
              <a:noAutofit/>
            </a:bodyPr>
            <a:lstStyle/>
            <a:p>
              <a:pPr algn="ctr" defTabSz="533387">
                <a:lnSpc>
                  <a:spcPct val="90000"/>
                </a:lnSpc>
                <a:spcBef>
                  <a:spcPct val="0"/>
                </a:spcBef>
                <a:spcAft>
                  <a:spcPct val="35000"/>
                </a:spcAft>
              </a:pPr>
              <a:r>
                <a:rPr lang="en-GB" sz="1400" b="1">
                  <a:solidFill>
                    <a:srgbClr val="FFFFFF"/>
                  </a:solidFill>
                  <a:latin typeface="Calibri"/>
                </a:rPr>
                <a:t>40 °C, 95 % RH</a:t>
              </a:r>
              <a:br>
                <a:rPr lang="en-GB" sz="1400" b="1">
                  <a:solidFill>
                    <a:srgbClr val="FFFFFF"/>
                  </a:solidFill>
                  <a:latin typeface="Calibri"/>
                </a:rPr>
              </a:br>
              <a:r>
                <a:rPr lang="en-GB" sz="1400" b="1">
                  <a:solidFill>
                    <a:srgbClr val="FFFFFF"/>
                  </a:solidFill>
                  <a:latin typeface="Calibri"/>
                </a:rPr>
                <a:t>Rain Spray</a:t>
              </a:r>
              <a:endParaRPr lang="en-US" sz="1400" b="1" dirty="0">
                <a:solidFill>
                  <a:srgbClr val="FFFFFF"/>
                </a:solidFill>
                <a:latin typeface="Calibri"/>
              </a:endParaRPr>
            </a:p>
          </p:txBody>
        </p:sp>
        <p:sp>
          <p:nvSpPr>
            <p:cNvPr id="49" name="TextBox 48">
              <a:extLst>
                <a:ext uri="{FF2B5EF4-FFF2-40B4-BE49-F238E27FC236}">
                  <a16:creationId xmlns:a16="http://schemas.microsoft.com/office/drawing/2014/main" id="{6D6734E3-CE99-CD47-AFED-1A3E646E06EC}"/>
                </a:ext>
              </a:extLst>
            </p:cNvPr>
            <p:cNvSpPr txBox="1"/>
            <p:nvPr/>
          </p:nvSpPr>
          <p:spPr>
            <a:xfrm>
              <a:off x="1902013" y="2417251"/>
              <a:ext cx="1251487" cy="307777"/>
            </a:xfrm>
            <a:prstGeom prst="rect">
              <a:avLst/>
            </a:prstGeom>
            <a:noFill/>
            <a:ln w="28575">
              <a:noFill/>
            </a:ln>
          </p:spPr>
          <p:txBody>
            <a:bodyPr wrap="square" rtlCol="0">
              <a:spAutoFit/>
            </a:bodyPr>
            <a:lstStyle/>
            <a:p>
              <a:pPr defTabSz="609585"/>
              <a:r>
                <a:rPr lang="en-GB" sz="1400" b="1">
                  <a:solidFill>
                    <a:srgbClr val="333333"/>
                  </a:solidFill>
                  <a:latin typeface="Calibri"/>
                </a:rPr>
                <a:t>Damp Heat</a:t>
              </a:r>
              <a:endParaRPr lang="en-US" sz="1400" b="1" dirty="0">
                <a:solidFill>
                  <a:srgbClr val="333333"/>
                </a:solidFill>
                <a:latin typeface="Calibri"/>
              </a:endParaRPr>
            </a:p>
          </p:txBody>
        </p:sp>
        <p:sp>
          <p:nvSpPr>
            <p:cNvPr id="50" name="Freeform: Shape 77">
              <a:extLst>
                <a:ext uri="{FF2B5EF4-FFF2-40B4-BE49-F238E27FC236}">
                  <a16:creationId xmlns:a16="http://schemas.microsoft.com/office/drawing/2014/main" id="{9BE06E3C-990D-B84C-952D-6254E1D9447B}"/>
                </a:ext>
              </a:extLst>
            </p:cNvPr>
            <p:cNvSpPr/>
            <p:nvPr/>
          </p:nvSpPr>
          <p:spPr>
            <a:xfrm>
              <a:off x="5246264" y="2701561"/>
              <a:ext cx="1472975" cy="843377"/>
            </a:xfrm>
            <a:custGeom>
              <a:avLst/>
              <a:gdLst>
                <a:gd name="connsiteX0" fmla="*/ 0 w 1468808"/>
                <a:gd name="connsiteY0" fmla="*/ 67825 h 678250"/>
                <a:gd name="connsiteX1" fmla="*/ 67825 w 1468808"/>
                <a:gd name="connsiteY1" fmla="*/ 0 h 678250"/>
                <a:gd name="connsiteX2" fmla="*/ 1400983 w 1468808"/>
                <a:gd name="connsiteY2" fmla="*/ 0 h 678250"/>
                <a:gd name="connsiteX3" fmla="*/ 1468808 w 1468808"/>
                <a:gd name="connsiteY3" fmla="*/ 67825 h 678250"/>
                <a:gd name="connsiteX4" fmla="*/ 1468808 w 1468808"/>
                <a:gd name="connsiteY4" fmla="*/ 610425 h 678250"/>
                <a:gd name="connsiteX5" fmla="*/ 1400983 w 1468808"/>
                <a:gd name="connsiteY5" fmla="*/ 678250 h 678250"/>
                <a:gd name="connsiteX6" fmla="*/ 67825 w 1468808"/>
                <a:gd name="connsiteY6" fmla="*/ 678250 h 678250"/>
                <a:gd name="connsiteX7" fmla="*/ 0 w 1468808"/>
                <a:gd name="connsiteY7" fmla="*/ 610425 h 678250"/>
                <a:gd name="connsiteX8" fmla="*/ 0 w 1468808"/>
                <a:gd name="connsiteY8" fmla="*/ 67825 h 678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68808" h="678250">
                  <a:moveTo>
                    <a:pt x="0" y="67825"/>
                  </a:moveTo>
                  <a:cubicBezTo>
                    <a:pt x="0" y="30366"/>
                    <a:pt x="30366" y="0"/>
                    <a:pt x="67825" y="0"/>
                  </a:cubicBezTo>
                  <a:lnTo>
                    <a:pt x="1400983" y="0"/>
                  </a:lnTo>
                  <a:cubicBezTo>
                    <a:pt x="1438442" y="0"/>
                    <a:pt x="1468808" y="30366"/>
                    <a:pt x="1468808" y="67825"/>
                  </a:cubicBezTo>
                  <a:lnTo>
                    <a:pt x="1468808" y="610425"/>
                  </a:lnTo>
                  <a:cubicBezTo>
                    <a:pt x="1468808" y="647884"/>
                    <a:pt x="1438442" y="678250"/>
                    <a:pt x="1400983" y="678250"/>
                  </a:cubicBezTo>
                  <a:lnTo>
                    <a:pt x="67825" y="678250"/>
                  </a:lnTo>
                  <a:cubicBezTo>
                    <a:pt x="30366" y="678250"/>
                    <a:pt x="0" y="647884"/>
                    <a:pt x="0" y="610425"/>
                  </a:cubicBezTo>
                  <a:lnTo>
                    <a:pt x="0" y="67825"/>
                  </a:lnTo>
                  <a:close/>
                </a:path>
              </a:pathLst>
            </a:custGeom>
            <a:solidFill>
              <a:schemeClr val="accent1">
                <a:lumMod val="5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spcFirstLastPara="0" vert="horz" wrap="square" lIns="65585" tIns="65585" rIns="65585" bIns="65585" numCol="1" spcCol="1270" anchor="ctr" anchorCtr="0">
              <a:noAutofit/>
            </a:bodyPr>
            <a:lstStyle/>
            <a:p>
              <a:pPr algn="ctr" defTabSz="533387">
                <a:lnSpc>
                  <a:spcPct val="90000"/>
                </a:lnSpc>
                <a:spcBef>
                  <a:spcPct val="0"/>
                </a:spcBef>
                <a:spcAft>
                  <a:spcPct val="35000"/>
                </a:spcAft>
              </a:pPr>
              <a:r>
                <a:rPr lang="en-GB" sz="1400" b="1">
                  <a:solidFill>
                    <a:srgbClr val="FFFFFF"/>
                  </a:solidFill>
                  <a:latin typeface="Calibri"/>
                </a:rPr>
                <a:t>-20 °C</a:t>
              </a:r>
              <a:br>
                <a:rPr lang="en-GB" sz="1400" b="1">
                  <a:solidFill>
                    <a:srgbClr val="FFFFFF"/>
                  </a:solidFill>
                  <a:latin typeface="Calibri"/>
                </a:rPr>
              </a:br>
              <a:r>
                <a:rPr lang="en-GB" sz="1400" b="1">
                  <a:solidFill>
                    <a:srgbClr val="FFFFFF"/>
                  </a:solidFill>
                  <a:latin typeface="Calibri"/>
                </a:rPr>
                <a:t>28 % RH, 95 % RH</a:t>
              </a:r>
              <a:br>
                <a:rPr lang="en-GB" sz="1400" b="1">
                  <a:solidFill>
                    <a:srgbClr val="FFFFFF"/>
                  </a:solidFill>
                  <a:latin typeface="Calibri"/>
                </a:rPr>
              </a:br>
              <a:r>
                <a:rPr lang="en-GB" sz="1400" b="1">
                  <a:solidFill>
                    <a:srgbClr val="FFFFFF"/>
                  </a:solidFill>
                  <a:latin typeface="Calibri"/>
                </a:rPr>
                <a:t>DML x 20 (3 s)</a:t>
              </a:r>
              <a:endParaRPr lang="en-US" sz="1400" b="1" dirty="0">
                <a:solidFill>
                  <a:srgbClr val="FFFFFF"/>
                </a:solidFill>
                <a:latin typeface="Calibri"/>
              </a:endParaRPr>
            </a:p>
          </p:txBody>
        </p:sp>
        <p:sp>
          <p:nvSpPr>
            <p:cNvPr id="51" name="TextBox 50">
              <a:extLst>
                <a:ext uri="{FF2B5EF4-FFF2-40B4-BE49-F238E27FC236}">
                  <a16:creationId xmlns:a16="http://schemas.microsoft.com/office/drawing/2014/main" id="{49074457-8BD7-4249-A55F-26A7FD0FF3BA}"/>
                </a:ext>
              </a:extLst>
            </p:cNvPr>
            <p:cNvSpPr txBox="1"/>
            <p:nvPr/>
          </p:nvSpPr>
          <p:spPr>
            <a:xfrm>
              <a:off x="5691913" y="2437782"/>
              <a:ext cx="1251487" cy="307777"/>
            </a:xfrm>
            <a:prstGeom prst="rect">
              <a:avLst/>
            </a:prstGeom>
            <a:noFill/>
          </p:spPr>
          <p:txBody>
            <a:bodyPr wrap="square" rtlCol="0">
              <a:spAutoFit/>
            </a:bodyPr>
            <a:lstStyle/>
            <a:p>
              <a:pPr defTabSz="609585"/>
              <a:r>
                <a:rPr lang="en-GB" sz="1400" b="1">
                  <a:solidFill>
                    <a:srgbClr val="333333"/>
                  </a:solidFill>
                  <a:latin typeface="Calibri"/>
                </a:rPr>
                <a:t>Freeze</a:t>
              </a:r>
              <a:endParaRPr lang="en-US" sz="1400" b="1" dirty="0">
                <a:solidFill>
                  <a:srgbClr val="333333"/>
                </a:solidFill>
                <a:latin typeface="Calibri"/>
              </a:endParaRPr>
            </a:p>
          </p:txBody>
        </p:sp>
        <p:sp>
          <p:nvSpPr>
            <p:cNvPr id="52" name="Freeform: Shape 80">
              <a:extLst>
                <a:ext uri="{FF2B5EF4-FFF2-40B4-BE49-F238E27FC236}">
                  <a16:creationId xmlns:a16="http://schemas.microsoft.com/office/drawing/2014/main" id="{B2D0B4A9-101A-E44D-8D20-31D1D9E4D7BE}"/>
                </a:ext>
              </a:extLst>
            </p:cNvPr>
            <p:cNvSpPr/>
            <p:nvPr/>
          </p:nvSpPr>
          <p:spPr>
            <a:xfrm>
              <a:off x="6788502" y="2980086"/>
              <a:ext cx="256761" cy="276586"/>
            </a:xfrm>
            <a:custGeom>
              <a:avLst/>
              <a:gdLst>
                <a:gd name="connsiteX0" fmla="*/ 0 w 265299"/>
                <a:gd name="connsiteY0" fmla="*/ 62070 h 310350"/>
                <a:gd name="connsiteX1" fmla="*/ 132650 w 265299"/>
                <a:gd name="connsiteY1" fmla="*/ 62070 h 310350"/>
                <a:gd name="connsiteX2" fmla="*/ 132650 w 265299"/>
                <a:gd name="connsiteY2" fmla="*/ 0 h 310350"/>
                <a:gd name="connsiteX3" fmla="*/ 265299 w 265299"/>
                <a:gd name="connsiteY3" fmla="*/ 155175 h 310350"/>
                <a:gd name="connsiteX4" fmla="*/ 132650 w 265299"/>
                <a:gd name="connsiteY4" fmla="*/ 310350 h 310350"/>
                <a:gd name="connsiteX5" fmla="*/ 132650 w 265299"/>
                <a:gd name="connsiteY5" fmla="*/ 248280 h 310350"/>
                <a:gd name="connsiteX6" fmla="*/ 0 w 265299"/>
                <a:gd name="connsiteY6" fmla="*/ 248280 h 310350"/>
                <a:gd name="connsiteX7" fmla="*/ 0 w 265299"/>
                <a:gd name="connsiteY7" fmla="*/ 62070 h 310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299" h="310350">
                  <a:moveTo>
                    <a:pt x="0" y="62070"/>
                  </a:moveTo>
                  <a:lnTo>
                    <a:pt x="132650" y="62070"/>
                  </a:lnTo>
                  <a:lnTo>
                    <a:pt x="132650" y="0"/>
                  </a:lnTo>
                  <a:lnTo>
                    <a:pt x="265299" y="155175"/>
                  </a:lnTo>
                  <a:lnTo>
                    <a:pt x="132650" y="310350"/>
                  </a:lnTo>
                  <a:lnTo>
                    <a:pt x="132650" y="248280"/>
                  </a:lnTo>
                  <a:lnTo>
                    <a:pt x="0" y="248280"/>
                  </a:lnTo>
                  <a:lnTo>
                    <a:pt x="0" y="62070"/>
                  </a:lnTo>
                  <a:close/>
                </a:path>
              </a:pathLst>
            </a:custGeom>
            <a:solidFill>
              <a:schemeClr val="accent1">
                <a:lumMod val="75000"/>
              </a:schemeClr>
            </a:solidFill>
            <a:ln w="28575">
              <a:noFill/>
            </a:ln>
          </p:spPr>
          <p:style>
            <a:lnRef idx="0">
              <a:schemeClr val="accent1">
                <a:tint val="60000"/>
                <a:hueOff val="0"/>
                <a:satOff val="0"/>
                <a:lumOff val="0"/>
                <a:alphaOff val="0"/>
              </a:schemeClr>
            </a:lnRef>
            <a:fillRef idx="3">
              <a:scrgbClr r="0" g="0" b="0"/>
            </a:fillRef>
            <a:effectRef idx="2">
              <a:schemeClr val="accent1">
                <a:tint val="60000"/>
                <a:hueOff val="0"/>
                <a:satOff val="0"/>
                <a:lumOff val="0"/>
                <a:alphaOff val="0"/>
              </a:schemeClr>
            </a:effectRef>
            <a:fontRef idx="minor">
              <a:schemeClr val="lt1"/>
            </a:fontRef>
          </p:style>
          <p:txBody>
            <a:bodyPr spcFirstLastPara="0" vert="horz" wrap="square" lIns="0" tIns="62071" rIns="79591" bIns="62071" numCol="1" spcCol="1270" anchor="ctr" anchorCtr="0">
              <a:noAutofit/>
            </a:bodyPr>
            <a:lstStyle/>
            <a:p>
              <a:pPr algn="ctr" defTabSz="577836">
                <a:lnSpc>
                  <a:spcPct val="90000"/>
                </a:lnSpc>
                <a:spcBef>
                  <a:spcPct val="0"/>
                </a:spcBef>
                <a:spcAft>
                  <a:spcPct val="35000"/>
                </a:spcAft>
              </a:pPr>
              <a:endParaRPr lang="en-US" sz="1400">
                <a:solidFill>
                  <a:srgbClr val="FFFFFF"/>
                </a:solidFill>
                <a:latin typeface="Calibri"/>
              </a:endParaRPr>
            </a:p>
          </p:txBody>
        </p:sp>
        <p:sp>
          <p:nvSpPr>
            <p:cNvPr id="53" name="TextBox 52">
              <a:extLst>
                <a:ext uri="{FF2B5EF4-FFF2-40B4-BE49-F238E27FC236}">
                  <a16:creationId xmlns:a16="http://schemas.microsoft.com/office/drawing/2014/main" id="{FE741F31-AAD6-9A47-826B-D715D0814407}"/>
                </a:ext>
              </a:extLst>
            </p:cNvPr>
            <p:cNvSpPr txBox="1"/>
            <p:nvPr/>
          </p:nvSpPr>
          <p:spPr>
            <a:xfrm>
              <a:off x="3736731" y="2417250"/>
              <a:ext cx="1251487" cy="307777"/>
            </a:xfrm>
            <a:prstGeom prst="rect">
              <a:avLst/>
            </a:prstGeom>
            <a:noFill/>
          </p:spPr>
          <p:txBody>
            <a:bodyPr wrap="square" rtlCol="0">
              <a:spAutoFit/>
            </a:bodyPr>
            <a:lstStyle/>
            <a:p>
              <a:pPr defTabSz="609585"/>
              <a:r>
                <a:rPr lang="en-GB" sz="1400" b="1">
                  <a:solidFill>
                    <a:srgbClr val="333333"/>
                  </a:solidFill>
                  <a:latin typeface="Calibri"/>
                </a:rPr>
                <a:t>Light Soak</a:t>
              </a:r>
              <a:endParaRPr lang="en-US" sz="1400" b="1" dirty="0">
                <a:solidFill>
                  <a:srgbClr val="333333"/>
                </a:solidFill>
                <a:latin typeface="Calibri"/>
              </a:endParaRPr>
            </a:p>
          </p:txBody>
        </p:sp>
        <p:sp>
          <p:nvSpPr>
            <p:cNvPr id="54" name="TextBox 53">
              <a:extLst>
                <a:ext uri="{FF2B5EF4-FFF2-40B4-BE49-F238E27FC236}">
                  <a16:creationId xmlns:a16="http://schemas.microsoft.com/office/drawing/2014/main" id="{F6A077AC-0826-144B-9F1A-FA37B0549463}"/>
                </a:ext>
              </a:extLst>
            </p:cNvPr>
            <p:cNvSpPr txBox="1"/>
            <p:nvPr/>
          </p:nvSpPr>
          <p:spPr>
            <a:xfrm>
              <a:off x="2018987" y="3550218"/>
              <a:ext cx="738728" cy="307777"/>
            </a:xfrm>
            <a:prstGeom prst="rect">
              <a:avLst/>
            </a:prstGeom>
            <a:noFill/>
          </p:spPr>
          <p:txBody>
            <a:bodyPr wrap="none" rtlCol="0">
              <a:spAutoFit/>
            </a:bodyPr>
            <a:lstStyle/>
            <a:p>
              <a:pPr defTabSz="609585"/>
              <a:r>
                <a:rPr lang="en-GB" sz="1400" b="1">
                  <a:solidFill>
                    <a:srgbClr val="333333"/>
                  </a:solidFill>
                  <a:latin typeface="Calibri"/>
                </a:rPr>
                <a:t>4 hours</a:t>
              </a:r>
              <a:endParaRPr lang="en-US" sz="1400" b="1" dirty="0">
                <a:solidFill>
                  <a:srgbClr val="333333"/>
                </a:solidFill>
                <a:latin typeface="Calibri"/>
              </a:endParaRPr>
            </a:p>
          </p:txBody>
        </p:sp>
        <p:sp>
          <p:nvSpPr>
            <p:cNvPr id="55" name="Freeform: Shape 97">
              <a:extLst>
                <a:ext uri="{FF2B5EF4-FFF2-40B4-BE49-F238E27FC236}">
                  <a16:creationId xmlns:a16="http://schemas.microsoft.com/office/drawing/2014/main" id="{B7CB52E5-4977-984D-9625-47ACB955AEBE}"/>
                </a:ext>
              </a:extLst>
            </p:cNvPr>
            <p:cNvSpPr/>
            <p:nvPr/>
          </p:nvSpPr>
          <p:spPr>
            <a:xfrm>
              <a:off x="7207212" y="2662467"/>
              <a:ext cx="1307653" cy="850269"/>
            </a:xfrm>
            <a:custGeom>
              <a:avLst/>
              <a:gdLst>
                <a:gd name="connsiteX0" fmla="*/ 0 w 1351137"/>
                <a:gd name="connsiteY0" fmla="*/ 68314 h 683140"/>
                <a:gd name="connsiteX1" fmla="*/ 68314 w 1351137"/>
                <a:gd name="connsiteY1" fmla="*/ 0 h 683140"/>
                <a:gd name="connsiteX2" fmla="*/ 1282823 w 1351137"/>
                <a:gd name="connsiteY2" fmla="*/ 0 h 683140"/>
                <a:gd name="connsiteX3" fmla="*/ 1351137 w 1351137"/>
                <a:gd name="connsiteY3" fmla="*/ 68314 h 683140"/>
                <a:gd name="connsiteX4" fmla="*/ 1351137 w 1351137"/>
                <a:gd name="connsiteY4" fmla="*/ 614826 h 683140"/>
                <a:gd name="connsiteX5" fmla="*/ 1282823 w 1351137"/>
                <a:gd name="connsiteY5" fmla="*/ 683140 h 683140"/>
                <a:gd name="connsiteX6" fmla="*/ 68314 w 1351137"/>
                <a:gd name="connsiteY6" fmla="*/ 683140 h 683140"/>
                <a:gd name="connsiteX7" fmla="*/ 0 w 1351137"/>
                <a:gd name="connsiteY7" fmla="*/ 614826 h 683140"/>
                <a:gd name="connsiteX8" fmla="*/ 0 w 1351137"/>
                <a:gd name="connsiteY8" fmla="*/ 68314 h 683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51137" h="683140">
                  <a:moveTo>
                    <a:pt x="0" y="68314"/>
                  </a:moveTo>
                  <a:cubicBezTo>
                    <a:pt x="0" y="30585"/>
                    <a:pt x="30585" y="0"/>
                    <a:pt x="68314" y="0"/>
                  </a:cubicBezTo>
                  <a:lnTo>
                    <a:pt x="1282823" y="0"/>
                  </a:lnTo>
                  <a:cubicBezTo>
                    <a:pt x="1320552" y="0"/>
                    <a:pt x="1351137" y="30585"/>
                    <a:pt x="1351137" y="68314"/>
                  </a:cubicBezTo>
                  <a:lnTo>
                    <a:pt x="1351137" y="614826"/>
                  </a:lnTo>
                  <a:cubicBezTo>
                    <a:pt x="1351137" y="652555"/>
                    <a:pt x="1320552" y="683140"/>
                    <a:pt x="1282823" y="683140"/>
                  </a:cubicBezTo>
                  <a:lnTo>
                    <a:pt x="68314" y="683140"/>
                  </a:lnTo>
                  <a:cubicBezTo>
                    <a:pt x="30585" y="683140"/>
                    <a:pt x="0" y="652555"/>
                    <a:pt x="0" y="614826"/>
                  </a:cubicBezTo>
                  <a:lnTo>
                    <a:pt x="0" y="68314"/>
                  </a:lnTo>
                  <a:close/>
                </a:path>
              </a:pathLst>
            </a:custGeom>
            <a:ln w="28575">
              <a:solidFill>
                <a:schemeClr val="tx1"/>
              </a:solidFill>
            </a:ln>
          </p:spPr>
          <p:style>
            <a:lnRef idx="2">
              <a:schemeClr val="accent4">
                <a:shade val="50000"/>
              </a:schemeClr>
            </a:lnRef>
            <a:fillRef idx="1">
              <a:schemeClr val="accent4"/>
            </a:fillRef>
            <a:effectRef idx="0">
              <a:schemeClr val="accent4"/>
            </a:effectRef>
            <a:fontRef idx="minor">
              <a:schemeClr val="lt1"/>
            </a:fontRef>
          </p:style>
          <p:txBody>
            <a:bodyPr spcFirstLastPara="0" vert="horz" wrap="square" lIns="65728" tIns="65728" rIns="65728" bIns="65728" numCol="1" spcCol="1270" anchor="ctr" anchorCtr="0">
              <a:noAutofit/>
            </a:bodyPr>
            <a:lstStyle/>
            <a:p>
              <a:pPr algn="ctr" defTabSz="533387">
                <a:lnSpc>
                  <a:spcPct val="90000"/>
                </a:lnSpc>
                <a:spcBef>
                  <a:spcPct val="0"/>
                </a:spcBef>
                <a:spcAft>
                  <a:spcPct val="35000"/>
                </a:spcAft>
              </a:pPr>
              <a:r>
                <a:rPr lang="en-GB" sz="1400" b="1">
                  <a:solidFill>
                    <a:srgbClr val="FFFFFF"/>
                  </a:solidFill>
                  <a:latin typeface="Calibri"/>
                </a:rPr>
                <a:t>60 °C (90 °C)</a:t>
              </a:r>
              <a:br>
                <a:rPr lang="en-GB" sz="1400" b="1">
                  <a:solidFill>
                    <a:srgbClr val="FFFFFF"/>
                  </a:solidFill>
                  <a:latin typeface="Calibri"/>
                </a:rPr>
              </a:br>
              <a:r>
                <a:rPr lang="en-GB" sz="1400" b="1">
                  <a:solidFill>
                    <a:srgbClr val="FFFFFF"/>
                  </a:solidFill>
                  <a:latin typeface="Calibri"/>
                </a:rPr>
                <a:t>28 % RH</a:t>
              </a:r>
              <a:br>
                <a:rPr lang="en-GB" sz="1400" b="1">
                  <a:solidFill>
                    <a:srgbClr val="FFFFFF"/>
                  </a:solidFill>
                  <a:latin typeface="Calibri"/>
                </a:rPr>
              </a:br>
              <a:r>
                <a:rPr lang="en-GB" sz="1400" b="1">
                  <a:solidFill>
                    <a:srgbClr val="FFFFFF"/>
                  </a:solidFill>
                  <a:latin typeface="Calibri"/>
                </a:rPr>
                <a:t>1,9 Suns</a:t>
              </a:r>
              <a:br>
                <a:rPr lang="en-GB" sz="1400" b="1">
                  <a:solidFill>
                    <a:srgbClr val="FFFFFF"/>
                  </a:solidFill>
                  <a:latin typeface="Calibri"/>
                </a:rPr>
              </a:br>
              <a:r>
                <a:rPr lang="en-GB" sz="1400" b="1">
                  <a:solidFill>
                    <a:srgbClr val="FFFFFF"/>
                  </a:solidFill>
                  <a:latin typeface="Calibri"/>
                </a:rPr>
                <a:t>System Voltage</a:t>
              </a:r>
              <a:endParaRPr lang="en-US" sz="1400" b="1" dirty="0">
                <a:solidFill>
                  <a:srgbClr val="FFFFFF"/>
                </a:solidFill>
                <a:latin typeface="Calibri"/>
              </a:endParaRPr>
            </a:p>
          </p:txBody>
        </p:sp>
        <p:sp>
          <p:nvSpPr>
            <p:cNvPr id="56" name="TextBox 55">
              <a:extLst>
                <a:ext uri="{FF2B5EF4-FFF2-40B4-BE49-F238E27FC236}">
                  <a16:creationId xmlns:a16="http://schemas.microsoft.com/office/drawing/2014/main" id="{7F1D9D42-23EE-5746-A562-DF6B0548A6B5}"/>
                </a:ext>
              </a:extLst>
            </p:cNvPr>
            <p:cNvSpPr txBox="1"/>
            <p:nvPr/>
          </p:nvSpPr>
          <p:spPr>
            <a:xfrm>
              <a:off x="7389351" y="3550218"/>
              <a:ext cx="738728" cy="307777"/>
            </a:xfrm>
            <a:prstGeom prst="rect">
              <a:avLst/>
            </a:prstGeom>
            <a:noFill/>
          </p:spPr>
          <p:txBody>
            <a:bodyPr wrap="none" rtlCol="0">
              <a:spAutoFit/>
            </a:bodyPr>
            <a:lstStyle/>
            <a:p>
              <a:pPr defTabSz="609585"/>
              <a:r>
                <a:rPr lang="en-GB" sz="1400" b="1">
                  <a:solidFill>
                    <a:srgbClr val="333333"/>
                  </a:solidFill>
                  <a:latin typeface="Calibri"/>
                </a:rPr>
                <a:t>2 hours</a:t>
              </a:r>
              <a:endParaRPr lang="en-US" sz="1400" b="1" dirty="0">
                <a:solidFill>
                  <a:srgbClr val="333333"/>
                </a:solidFill>
                <a:latin typeface="Calibri"/>
              </a:endParaRPr>
            </a:p>
          </p:txBody>
        </p:sp>
        <p:sp>
          <p:nvSpPr>
            <p:cNvPr id="57" name="TextBox 56">
              <a:extLst>
                <a:ext uri="{FF2B5EF4-FFF2-40B4-BE49-F238E27FC236}">
                  <a16:creationId xmlns:a16="http://schemas.microsoft.com/office/drawing/2014/main" id="{EE6A1BBA-5C18-F447-9A55-E046F8284210}"/>
                </a:ext>
              </a:extLst>
            </p:cNvPr>
            <p:cNvSpPr txBox="1"/>
            <p:nvPr/>
          </p:nvSpPr>
          <p:spPr>
            <a:xfrm>
              <a:off x="9072779" y="3558330"/>
              <a:ext cx="878189" cy="307777"/>
            </a:xfrm>
            <a:prstGeom prst="rect">
              <a:avLst/>
            </a:prstGeom>
            <a:noFill/>
          </p:spPr>
          <p:txBody>
            <a:bodyPr wrap="none" rtlCol="0">
              <a:spAutoFit/>
            </a:bodyPr>
            <a:lstStyle/>
            <a:p>
              <a:pPr defTabSz="609585"/>
              <a:r>
                <a:rPr lang="en-GB" sz="1400" b="1">
                  <a:solidFill>
                    <a:srgbClr val="333333"/>
                  </a:solidFill>
                  <a:latin typeface="Calibri"/>
                </a:rPr>
                <a:t>0.5 hours</a:t>
              </a:r>
              <a:endParaRPr lang="en-US" sz="1400" b="1" dirty="0">
                <a:solidFill>
                  <a:srgbClr val="333333"/>
                </a:solidFill>
                <a:latin typeface="Calibri"/>
              </a:endParaRPr>
            </a:p>
          </p:txBody>
        </p:sp>
      </p:grpSp>
      <p:sp>
        <p:nvSpPr>
          <p:cNvPr id="58" name="TextBox 57">
            <a:extLst>
              <a:ext uri="{FF2B5EF4-FFF2-40B4-BE49-F238E27FC236}">
                <a16:creationId xmlns:a16="http://schemas.microsoft.com/office/drawing/2014/main" id="{4C4C5E48-44AA-5847-BA18-75C12CC6E0EC}"/>
              </a:ext>
            </a:extLst>
          </p:cNvPr>
          <p:cNvSpPr txBox="1"/>
          <p:nvPr/>
        </p:nvSpPr>
        <p:spPr>
          <a:xfrm>
            <a:off x="6306073" y="2384466"/>
            <a:ext cx="1463156" cy="307777"/>
          </a:xfrm>
          <a:prstGeom prst="rect">
            <a:avLst/>
          </a:prstGeom>
          <a:noFill/>
        </p:spPr>
        <p:txBody>
          <a:bodyPr wrap="none" rtlCol="0">
            <a:spAutoFit/>
          </a:bodyPr>
          <a:lstStyle/>
          <a:p>
            <a:pPr algn="ctr" defTabSz="609585"/>
            <a:r>
              <a:rPr lang="en-GB" sz="1400" b="1" dirty="0">
                <a:solidFill>
                  <a:srgbClr val="333333"/>
                </a:solidFill>
                <a:latin typeface="Calibri"/>
              </a:rPr>
              <a:t>~ 24 h/ cycle x 35</a:t>
            </a:r>
            <a:endParaRPr lang="en-US" sz="1400" b="1" dirty="0">
              <a:solidFill>
                <a:srgbClr val="333333"/>
              </a:solidFill>
              <a:latin typeface="Calibri"/>
            </a:endParaRPr>
          </a:p>
        </p:txBody>
      </p:sp>
      <p:sp>
        <p:nvSpPr>
          <p:cNvPr id="59" name="Arrow: Right 95">
            <a:extLst>
              <a:ext uri="{FF2B5EF4-FFF2-40B4-BE49-F238E27FC236}">
                <a16:creationId xmlns:a16="http://schemas.microsoft.com/office/drawing/2014/main" id="{D7E20F51-3EA4-6A46-B25B-0695E99C46F5}"/>
              </a:ext>
            </a:extLst>
          </p:cNvPr>
          <p:cNvSpPr/>
          <p:nvPr/>
        </p:nvSpPr>
        <p:spPr>
          <a:xfrm>
            <a:off x="7728933" y="2435921"/>
            <a:ext cx="412019" cy="191288"/>
          </a:xfrm>
          <a:prstGeom prst="rightArrow">
            <a:avLst/>
          </a:prstGeom>
          <a:solidFill>
            <a:schemeClr val="accent1">
              <a:lumMod val="75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US" sz="1400">
              <a:solidFill>
                <a:srgbClr val="FFFFFF"/>
              </a:solidFill>
              <a:latin typeface="Calibri"/>
            </a:endParaRPr>
          </a:p>
        </p:txBody>
      </p:sp>
      <p:sp>
        <p:nvSpPr>
          <p:cNvPr id="60" name="Arrow: Right 95">
            <a:extLst>
              <a:ext uri="{FF2B5EF4-FFF2-40B4-BE49-F238E27FC236}">
                <a16:creationId xmlns:a16="http://schemas.microsoft.com/office/drawing/2014/main" id="{F6027E22-97F7-904E-8E29-56093A9F6E7F}"/>
              </a:ext>
            </a:extLst>
          </p:cNvPr>
          <p:cNvSpPr/>
          <p:nvPr/>
        </p:nvSpPr>
        <p:spPr>
          <a:xfrm rot="10800000">
            <a:off x="6071783" y="2440173"/>
            <a:ext cx="412019" cy="191288"/>
          </a:xfrm>
          <a:prstGeom prst="rightArrow">
            <a:avLst/>
          </a:prstGeom>
          <a:solidFill>
            <a:schemeClr val="accent1">
              <a:lumMod val="75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US" sz="1400">
              <a:solidFill>
                <a:srgbClr val="FFFFFF"/>
              </a:solidFill>
              <a:latin typeface="Calibri"/>
            </a:endParaRPr>
          </a:p>
        </p:txBody>
      </p:sp>
      <p:sp>
        <p:nvSpPr>
          <p:cNvPr id="2" name="Rectangle 1">
            <a:extLst>
              <a:ext uri="{FF2B5EF4-FFF2-40B4-BE49-F238E27FC236}">
                <a16:creationId xmlns:a16="http://schemas.microsoft.com/office/drawing/2014/main" id="{70D05C8C-7BF0-9F4E-878C-843CA0923D3F}"/>
              </a:ext>
            </a:extLst>
          </p:cNvPr>
          <p:cNvSpPr/>
          <p:nvPr/>
        </p:nvSpPr>
        <p:spPr>
          <a:xfrm>
            <a:off x="0" y="6139855"/>
            <a:ext cx="3908213" cy="666593"/>
          </a:xfrm>
          <a:prstGeom prst="rect">
            <a:avLst/>
          </a:prstGeom>
          <a:ln>
            <a:solidFill>
              <a:schemeClr val="tx1">
                <a:lumMod val="40000"/>
                <a:lumOff val="60000"/>
              </a:schemeClr>
            </a:solidFill>
          </a:ln>
        </p:spPr>
        <p:txBody>
          <a:bodyPr wrap="square">
            <a:spAutoFit/>
          </a:bodyPr>
          <a:lstStyle/>
          <a:p>
            <a:pPr defTabSz="609585"/>
            <a:r>
              <a:rPr lang="en-US" sz="933" dirty="0">
                <a:solidFill>
                  <a:srgbClr val="222222"/>
                </a:solidFill>
                <a:latin typeface="Arial" panose="020B0604020202020204" pitchFamily="34" charset="0"/>
              </a:rPr>
              <a:t>Hartman, K., Hacke, P., Owen-Bellini, M., </a:t>
            </a:r>
            <a:r>
              <a:rPr lang="en-US" sz="933" i="1" dirty="0" err="1">
                <a:solidFill>
                  <a:srgbClr val="222222"/>
                </a:solidFill>
                <a:latin typeface="Arial" panose="020B0604020202020204" pitchFamily="34" charset="0"/>
              </a:rPr>
              <a:t>et.al</a:t>
            </a:r>
            <a:r>
              <a:rPr lang="en-US" sz="933" dirty="0">
                <a:solidFill>
                  <a:srgbClr val="222222"/>
                </a:solidFill>
                <a:latin typeface="Arial" panose="020B0604020202020204" pitchFamily="34" charset="0"/>
              </a:rPr>
              <a:t>., 2019, June. Validation of Advanced Photovoltaic Module Materials and Processes by Combined-Accelerated Stress Testing (C-AST). In </a:t>
            </a:r>
            <a:r>
              <a:rPr lang="en-US" sz="933" i="1" dirty="0">
                <a:solidFill>
                  <a:srgbClr val="222222"/>
                </a:solidFill>
                <a:latin typeface="Arial" panose="020B0604020202020204" pitchFamily="34" charset="0"/>
              </a:rPr>
              <a:t>2019 IEEE 46th Photovoltaic Specialists Conference (PVSC)</a:t>
            </a:r>
            <a:r>
              <a:rPr lang="en-US" sz="933" dirty="0">
                <a:solidFill>
                  <a:srgbClr val="222222"/>
                </a:solidFill>
                <a:latin typeface="Arial" panose="020B0604020202020204" pitchFamily="34" charset="0"/>
              </a:rPr>
              <a:t> (pp. 2243-2248). IEEE.</a:t>
            </a:r>
            <a:endParaRPr lang="en-US" sz="933" dirty="0">
              <a:solidFill>
                <a:srgbClr val="333333"/>
              </a:solidFill>
              <a:latin typeface="Calibri"/>
            </a:endParaRPr>
          </a:p>
        </p:txBody>
      </p:sp>
    </p:spTree>
    <p:extLst>
      <p:ext uri="{BB962C8B-B14F-4D97-AF65-F5344CB8AC3E}">
        <p14:creationId xmlns:p14="http://schemas.microsoft.com/office/powerpoint/2010/main" val="3515417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58" grpId="0"/>
      <p:bldP spid="59" grpId="0" animBg="1"/>
      <p:bldP spid="60"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31744B1F-344F-C545-9237-359331E33B6E}"/>
              </a:ext>
            </a:extLst>
          </p:cNvPr>
          <p:cNvGraphicFramePr>
            <a:graphicFrameLocks noGrp="1"/>
          </p:cNvGraphicFramePr>
          <p:nvPr/>
        </p:nvGraphicFramePr>
        <p:xfrm>
          <a:off x="323674" y="883511"/>
          <a:ext cx="2788621" cy="1909476"/>
        </p:xfrm>
        <a:graphic>
          <a:graphicData uri="http://schemas.openxmlformats.org/drawingml/2006/table">
            <a:tbl>
              <a:tblPr firstRow="1" firstCol="1" bandRow="1">
                <a:tableStyleId>{5C22544A-7EE6-4342-B048-85BDC9FD1C3A}</a:tableStyleId>
              </a:tblPr>
              <a:tblGrid>
                <a:gridCol w="2788621">
                  <a:extLst>
                    <a:ext uri="{9D8B030D-6E8A-4147-A177-3AD203B41FA5}">
                      <a16:colId xmlns:a16="http://schemas.microsoft.com/office/drawing/2014/main" val="3927224162"/>
                    </a:ext>
                  </a:extLst>
                </a:gridCol>
              </a:tblGrid>
              <a:tr h="386831">
                <a:tc>
                  <a:txBody>
                    <a:bodyPr/>
                    <a:lstStyle/>
                    <a:p>
                      <a:pPr marL="0" marR="0">
                        <a:spcBef>
                          <a:spcPts val="0"/>
                        </a:spcBef>
                        <a:spcAft>
                          <a:spcPts val="0"/>
                        </a:spcAft>
                      </a:pPr>
                      <a:r>
                        <a:rPr lang="en-US" sz="2000" kern="1200" dirty="0">
                          <a:solidFill>
                            <a:schemeClr val="dk1"/>
                          </a:solidFill>
                          <a:effectLst/>
                          <a:latin typeface="+mn-lt"/>
                          <a:ea typeface="+mn-ea"/>
                          <a:cs typeface="+mn-cs"/>
                        </a:rPr>
                        <a:t>B-O LID</a:t>
                      </a:r>
                    </a:p>
                  </a:txBody>
                  <a:tcPr marL="140291" marR="140291" marT="19485" marB="0">
                    <a:solidFill>
                      <a:schemeClr val="bg1">
                        <a:lumMod val="95000"/>
                      </a:schemeClr>
                    </a:solidFill>
                  </a:tcPr>
                </a:tc>
                <a:extLst>
                  <a:ext uri="{0D108BD9-81ED-4DB2-BD59-A6C34878D82A}">
                    <a16:rowId xmlns:a16="http://schemas.microsoft.com/office/drawing/2014/main" val="2827534842"/>
                  </a:ext>
                </a:extLst>
              </a:tr>
              <a:tr h="933885">
                <a:tc>
                  <a:txBody>
                    <a:bodyPr/>
                    <a:lstStyle/>
                    <a:p>
                      <a:pPr marL="0" marR="0">
                        <a:spcBef>
                          <a:spcPts val="0"/>
                        </a:spcBef>
                        <a:spcAft>
                          <a:spcPts val="0"/>
                        </a:spcAft>
                      </a:pPr>
                      <a:r>
                        <a:rPr lang="en-US" sz="2000" kern="1200" dirty="0">
                          <a:solidFill>
                            <a:schemeClr val="dk1"/>
                          </a:solidFill>
                          <a:effectLst/>
                          <a:latin typeface="+mn-lt"/>
                          <a:ea typeface="+mn-ea"/>
                          <a:cs typeface="+mn-cs"/>
                        </a:rPr>
                        <a:t>Light &amp; elevated temperature degradation (LeTID)</a:t>
                      </a:r>
                    </a:p>
                  </a:txBody>
                  <a:tcPr marL="140291" marR="140291" marT="19485" marB="0">
                    <a:solidFill>
                      <a:schemeClr val="bg1">
                        <a:lumMod val="85000"/>
                      </a:schemeClr>
                    </a:solidFill>
                  </a:tcPr>
                </a:tc>
                <a:extLst>
                  <a:ext uri="{0D108BD9-81ED-4DB2-BD59-A6C34878D82A}">
                    <a16:rowId xmlns:a16="http://schemas.microsoft.com/office/drawing/2014/main" val="1712565048"/>
                  </a:ext>
                </a:extLst>
              </a:tr>
              <a:tr h="588760">
                <a:tc>
                  <a:txBody>
                    <a:bodyPr/>
                    <a:lstStyle/>
                    <a:p>
                      <a:pPr marL="0" marR="0">
                        <a:spcBef>
                          <a:spcPts val="0"/>
                        </a:spcBef>
                        <a:spcAft>
                          <a:spcPts val="0"/>
                        </a:spcAft>
                      </a:pPr>
                      <a:r>
                        <a:rPr lang="en-US" sz="2000" kern="1200" dirty="0">
                          <a:solidFill>
                            <a:schemeClr val="dk1"/>
                          </a:solidFill>
                          <a:effectLst/>
                          <a:latin typeface="+mn-lt"/>
                          <a:ea typeface="+mn-ea"/>
                          <a:cs typeface="+mn-cs"/>
                        </a:rPr>
                        <a:t>UV LID (H, charges)</a:t>
                      </a:r>
                    </a:p>
                  </a:txBody>
                  <a:tcPr marL="140291" marR="140291" marT="19485" marB="0">
                    <a:solidFill>
                      <a:schemeClr val="bg1">
                        <a:lumMod val="95000"/>
                      </a:schemeClr>
                    </a:solidFill>
                  </a:tcPr>
                </a:tc>
                <a:extLst>
                  <a:ext uri="{0D108BD9-81ED-4DB2-BD59-A6C34878D82A}">
                    <a16:rowId xmlns:a16="http://schemas.microsoft.com/office/drawing/2014/main" val="750065247"/>
                  </a:ext>
                </a:extLst>
              </a:tr>
            </a:tbl>
          </a:graphicData>
        </a:graphic>
      </p:graphicFrame>
      <p:pic>
        <p:nvPicPr>
          <p:cNvPr id="5" name="Picture 4" descr="https://otfdataserver.nrel.gov/cgi-bin3/MIMS/UploadedFiles/M1711-0008-20180403152356-M1711-0008_2934mV_9238mA_4.8Sec.png">
            <a:extLst>
              <a:ext uri="{FF2B5EF4-FFF2-40B4-BE49-F238E27FC236}">
                <a16:creationId xmlns:a16="http://schemas.microsoft.com/office/drawing/2014/main" id="{AAF66459-6FE1-9940-8FB7-A344E89EB13D}"/>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brightnessContrast bright="27000"/>
                    </a14:imgEffect>
                  </a14:imgLayer>
                </a14:imgProps>
              </a:ext>
              <a:ext uri="{28A0092B-C50C-407E-A947-70E740481C1C}">
                <a14:useLocalDpi xmlns:a14="http://schemas.microsoft.com/office/drawing/2010/main"/>
              </a:ext>
            </a:extLst>
          </a:blip>
          <a:srcRect/>
          <a:stretch>
            <a:fillRect/>
          </a:stretch>
        </p:blipFill>
        <p:spPr bwMode="auto">
          <a:xfrm>
            <a:off x="7198676" y="3030993"/>
            <a:ext cx="2329568" cy="2303819"/>
          </a:xfrm>
          <a:prstGeom prst="rect">
            <a:avLst/>
          </a:prstGeom>
          <a:noFill/>
          <a:extLst>
            <a:ext uri="{909E8E84-426E-40dd-AFC4-6F175D3DCCD1}">
              <a14:hiddenFill xmlns="" xmlns:a14="http://schemas.microsoft.com/office/drawing/2010/main">
                <a:solidFill>
                  <a:srgbClr val="FFFFFF"/>
                </a:solidFill>
              </a14:hiddenFill>
            </a:ext>
          </a:extLst>
        </p:spPr>
      </p:pic>
      <p:pic>
        <p:nvPicPr>
          <p:cNvPr id="6" name="Picture 5" descr="https://otfdataserver.nrel.gov/cgi-bin3/MIMS/UploadedFiles/M1710-0038-20180403153247-M1710-0038_2906mV_9238mA_4.8Sec.png">
            <a:extLst>
              <a:ext uri="{FF2B5EF4-FFF2-40B4-BE49-F238E27FC236}">
                <a16:creationId xmlns:a16="http://schemas.microsoft.com/office/drawing/2014/main" id="{C20723BD-EBBB-E342-9CB0-940FFAD61102}"/>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saturation sat="326000"/>
                    </a14:imgEffect>
                    <a14:imgEffect>
                      <a14:brightnessContrast bright="-7000" contrast="38000"/>
                    </a14:imgEffect>
                  </a14:imgLayer>
                </a14:imgProps>
              </a:ext>
              <a:ext uri="{28A0092B-C50C-407E-A947-70E740481C1C}">
                <a14:useLocalDpi xmlns:a14="http://schemas.microsoft.com/office/drawing/2010/main"/>
              </a:ext>
            </a:extLst>
          </a:blip>
          <a:srcRect/>
          <a:stretch>
            <a:fillRect/>
          </a:stretch>
        </p:blipFill>
        <p:spPr bwMode="auto">
          <a:xfrm>
            <a:off x="4680986" y="3069726"/>
            <a:ext cx="2237167" cy="2265087"/>
          </a:xfrm>
          <a:prstGeom prst="rect">
            <a:avLst/>
          </a:prstGeom>
          <a:noFill/>
          <a:extLst>
            <a:ext uri="{909E8E84-426E-40dd-AFC4-6F175D3DCCD1}">
              <a14:hiddenFill xmlns=""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50AF49F7-69CC-0F4D-BFFB-BC27FAB2701D}"/>
              </a:ext>
            </a:extLst>
          </p:cNvPr>
          <p:cNvSpPr txBox="1"/>
          <p:nvPr/>
        </p:nvSpPr>
        <p:spPr>
          <a:xfrm>
            <a:off x="703698" y="5434093"/>
            <a:ext cx="12936103" cy="461665"/>
          </a:xfrm>
          <a:prstGeom prst="rect">
            <a:avLst/>
          </a:prstGeom>
          <a:noFill/>
        </p:spPr>
        <p:txBody>
          <a:bodyPr wrap="square" rtlCol="0">
            <a:spAutoFit/>
          </a:bodyPr>
          <a:lstStyle/>
          <a:p>
            <a:pPr defTabSz="609585"/>
            <a:r>
              <a:rPr lang="en-US" sz="2400" dirty="0">
                <a:solidFill>
                  <a:srgbClr val="000C14"/>
                </a:solidFill>
                <a:latin typeface="Calibri"/>
              </a:rPr>
              <a:t>Shadowed region showing higher lifetime: attributed to UV degradation in tropical test </a:t>
            </a:r>
          </a:p>
        </p:txBody>
      </p:sp>
      <p:cxnSp>
        <p:nvCxnSpPr>
          <p:cNvPr id="8" name="Straight Connector 7">
            <a:extLst>
              <a:ext uri="{FF2B5EF4-FFF2-40B4-BE49-F238E27FC236}">
                <a16:creationId xmlns:a16="http://schemas.microsoft.com/office/drawing/2014/main" id="{4D8C7335-F111-FE43-B689-5271065A99F1}"/>
              </a:ext>
            </a:extLst>
          </p:cNvPr>
          <p:cNvCxnSpPr>
            <a:cxnSpLocks/>
          </p:cNvCxnSpPr>
          <p:nvPr/>
        </p:nvCxnSpPr>
        <p:spPr>
          <a:xfrm flipH="1">
            <a:off x="4707444" y="4554630"/>
            <a:ext cx="879931" cy="944871"/>
          </a:xfrm>
          <a:prstGeom prst="line">
            <a:avLst/>
          </a:prstGeom>
          <a:ln w="6350">
            <a:solidFill>
              <a:srgbClr val="FF0000"/>
            </a:solidFill>
          </a:ln>
        </p:spPr>
        <p:style>
          <a:lnRef idx="2">
            <a:schemeClr val="accent1"/>
          </a:lnRef>
          <a:fillRef idx="0">
            <a:schemeClr val="accent1"/>
          </a:fillRef>
          <a:effectRef idx="1">
            <a:schemeClr val="accent1"/>
          </a:effectRef>
          <a:fontRef idx="minor">
            <a:schemeClr val="tx1"/>
          </a:fontRef>
        </p:style>
      </p:cxnSp>
      <p:sp>
        <p:nvSpPr>
          <p:cNvPr id="9" name="Rectangle 8">
            <a:extLst>
              <a:ext uri="{FF2B5EF4-FFF2-40B4-BE49-F238E27FC236}">
                <a16:creationId xmlns:a16="http://schemas.microsoft.com/office/drawing/2014/main" id="{62F68EC9-A5D2-B64D-A17B-B798725CA2B6}"/>
              </a:ext>
            </a:extLst>
          </p:cNvPr>
          <p:cNvSpPr/>
          <p:nvPr/>
        </p:nvSpPr>
        <p:spPr>
          <a:xfrm>
            <a:off x="7198676" y="2438861"/>
            <a:ext cx="4354616" cy="523220"/>
          </a:xfrm>
          <a:prstGeom prst="rect">
            <a:avLst/>
          </a:prstGeom>
        </p:spPr>
        <p:txBody>
          <a:bodyPr wrap="square">
            <a:spAutoFit/>
          </a:bodyPr>
          <a:lstStyle/>
          <a:p>
            <a:pPr defTabSz="609585"/>
            <a:r>
              <a:rPr lang="en-US" sz="2800" dirty="0">
                <a:solidFill>
                  <a:srgbClr val="000C14"/>
                </a:solidFill>
                <a:latin typeface="Calibri"/>
              </a:rPr>
              <a:t>UV Block EVA</a:t>
            </a:r>
            <a:endParaRPr lang="da-DK" sz="2800" dirty="0">
              <a:solidFill>
                <a:srgbClr val="000C14"/>
              </a:solidFill>
              <a:latin typeface="Calibri"/>
            </a:endParaRPr>
          </a:p>
        </p:txBody>
      </p:sp>
      <p:sp>
        <p:nvSpPr>
          <p:cNvPr id="10" name="Rectangle 9">
            <a:extLst>
              <a:ext uri="{FF2B5EF4-FFF2-40B4-BE49-F238E27FC236}">
                <a16:creationId xmlns:a16="http://schemas.microsoft.com/office/drawing/2014/main" id="{D862984C-4472-9B4C-87DD-C43754DCE9DA}"/>
              </a:ext>
            </a:extLst>
          </p:cNvPr>
          <p:cNvSpPr/>
          <p:nvPr/>
        </p:nvSpPr>
        <p:spPr>
          <a:xfrm>
            <a:off x="4740899" y="2443479"/>
            <a:ext cx="3974591" cy="523220"/>
          </a:xfrm>
          <a:prstGeom prst="rect">
            <a:avLst/>
          </a:prstGeom>
        </p:spPr>
        <p:txBody>
          <a:bodyPr wrap="square">
            <a:spAutoFit/>
          </a:bodyPr>
          <a:lstStyle/>
          <a:p>
            <a:pPr defTabSz="609585"/>
            <a:r>
              <a:rPr lang="en-US" sz="2800" dirty="0">
                <a:solidFill>
                  <a:srgbClr val="000C14"/>
                </a:solidFill>
                <a:latin typeface="Calibri"/>
              </a:rPr>
              <a:t>UV Pass EVA</a:t>
            </a:r>
            <a:endParaRPr lang="da-DK" sz="2800" dirty="0">
              <a:solidFill>
                <a:srgbClr val="000C14"/>
              </a:solidFill>
              <a:latin typeface="Calibri"/>
            </a:endParaRPr>
          </a:p>
        </p:txBody>
      </p:sp>
      <p:pic>
        <p:nvPicPr>
          <p:cNvPr id="11" name="Content Placeholder 3">
            <a:extLst>
              <a:ext uri="{FF2B5EF4-FFF2-40B4-BE49-F238E27FC236}">
                <a16:creationId xmlns:a16="http://schemas.microsoft.com/office/drawing/2014/main" id="{2E77768B-2C88-6845-8128-730C570B7496}"/>
              </a:ext>
            </a:extLst>
          </p:cNvPr>
          <p:cNvPicPr/>
          <p:nvPr/>
        </p:nvPicPr>
        <p:blipFill rotWithShape="1">
          <a:blip r:embed="rId6" cstate="print">
            <a:extLst>
              <a:ext uri="{28A0092B-C50C-407E-A947-70E740481C1C}">
                <a14:useLocalDpi xmlns:a14="http://schemas.microsoft.com/office/drawing/2010/main"/>
              </a:ext>
            </a:extLst>
          </a:blip>
          <a:srcRect/>
          <a:stretch/>
        </p:blipFill>
        <p:spPr bwMode="auto">
          <a:xfrm>
            <a:off x="791739" y="2792988"/>
            <a:ext cx="3608724" cy="2493825"/>
          </a:xfrm>
          <a:prstGeom prst="rect">
            <a:avLst/>
          </a:prstGeom>
          <a:ln>
            <a:noFill/>
          </a:ln>
          <a:extLst>
            <a:ext uri="{53640926-AAD7-44d8-BBD7-CCE9431645EC}">
              <a14:shadowObscured xmlns="" xmlns:a14="http://schemas.microsoft.com/office/drawing/2010/main"/>
            </a:ext>
          </a:extLst>
        </p:spPr>
      </p:pic>
      <p:cxnSp>
        <p:nvCxnSpPr>
          <p:cNvPr id="12" name="Straight Connector 11">
            <a:extLst>
              <a:ext uri="{FF2B5EF4-FFF2-40B4-BE49-F238E27FC236}">
                <a16:creationId xmlns:a16="http://schemas.microsoft.com/office/drawing/2014/main" id="{5A5BC86B-C26D-C44B-82E9-B8E3C15C1E84}"/>
              </a:ext>
            </a:extLst>
          </p:cNvPr>
          <p:cNvCxnSpPr>
            <a:cxnSpLocks/>
          </p:cNvCxnSpPr>
          <p:nvPr/>
        </p:nvCxnSpPr>
        <p:spPr>
          <a:xfrm>
            <a:off x="3014299" y="4396719"/>
            <a:ext cx="1726600" cy="1102781"/>
          </a:xfrm>
          <a:prstGeom prst="line">
            <a:avLst/>
          </a:prstGeom>
          <a:ln w="6350">
            <a:solidFill>
              <a:srgbClr val="FF0000"/>
            </a:solidFill>
          </a:ln>
        </p:spPr>
        <p:style>
          <a:lnRef idx="2">
            <a:schemeClr val="accent1"/>
          </a:lnRef>
          <a:fillRef idx="0">
            <a:schemeClr val="accent1"/>
          </a:fillRef>
          <a:effectRef idx="1">
            <a:schemeClr val="accent1"/>
          </a:effectRef>
          <a:fontRef idx="minor">
            <a:schemeClr val="tx1"/>
          </a:fontRef>
        </p:style>
      </p:cxnSp>
      <p:sp>
        <p:nvSpPr>
          <p:cNvPr id="13" name="TextBox 12">
            <a:extLst>
              <a:ext uri="{FF2B5EF4-FFF2-40B4-BE49-F238E27FC236}">
                <a16:creationId xmlns:a16="http://schemas.microsoft.com/office/drawing/2014/main" id="{474F46A9-3795-E540-8140-2F5AF2A2204C}"/>
              </a:ext>
            </a:extLst>
          </p:cNvPr>
          <p:cNvSpPr txBox="1"/>
          <p:nvPr/>
        </p:nvSpPr>
        <p:spPr>
          <a:xfrm>
            <a:off x="5359783" y="2770658"/>
            <a:ext cx="1443024" cy="338554"/>
          </a:xfrm>
          <a:prstGeom prst="rect">
            <a:avLst/>
          </a:prstGeom>
          <a:noFill/>
        </p:spPr>
        <p:txBody>
          <a:bodyPr wrap="square" rtlCol="0">
            <a:spAutoFit/>
          </a:bodyPr>
          <a:lstStyle/>
          <a:p>
            <a:pPr defTabSz="609585"/>
            <a:r>
              <a:rPr lang="en-US" sz="1600" dirty="0">
                <a:solidFill>
                  <a:srgbClr val="333333"/>
                </a:solidFill>
                <a:latin typeface="Calibri"/>
              </a:rPr>
              <a:t>-7.5 mV</a:t>
            </a:r>
          </a:p>
        </p:txBody>
      </p:sp>
      <p:sp>
        <p:nvSpPr>
          <p:cNvPr id="14" name="TextBox 13">
            <a:extLst>
              <a:ext uri="{FF2B5EF4-FFF2-40B4-BE49-F238E27FC236}">
                <a16:creationId xmlns:a16="http://schemas.microsoft.com/office/drawing/2014/main" id="{DC839CC5-FC9A-E445-AE6F-E438C43D212A}"/>
              </a:ext>
            </a:extLst>
          </p:cNvPr>
          <p:cNvSpPr txBox="1"/>
          <p:nvPr/>
        </p:nvSpPr>
        <p:spPr>
          <a:xfrm>
            <a:off x="7793184" y="2757403"/>
            <a:ext cx="678391" cy="338554"/>
          </a:xfrm>
          <a:prstGeom prst="rect">
            <a:avLst/>
          </a:prstGeom>
          <a:noFill/>
        </p:spPr>
        <p:txBody>
          <a:bodyPr wrap="none" rtlCol="0">
            <a:spAutoFit/>
          </a:bodyPr>
          <a:lstStyle/>
          <a:p>
            <a:pPr defTabSz="609585"/>
            <a:r>
              <a:rPr lang="en-US" sz="1600" dirty="0">
                <a:solidFill>
                  <a:srgbClr val="333333"/>
                </a:solidFill>
                <a:latin typeface="Calibri"/>
              </a:rPr>
              <a:t>-0 mV</a:t>
            </a:r>
          </a:p>
        </p:txBody>
      </p:sp>
      <p:pic>
        <p:nvPicPr>
          <p:cNvPr id="15" name="Picture 8">
            <a:extLst>
              <a:ext uri="{FF2B5EF4-FFF2-40B4-BE49-F238E27FC236}">
                <a16:creationId xmlns:a16="http://schemas.microsoft.com/office/drawing/2014/main" id="{125CB368-F458-9748-B529-04FDAA769AA3}"/>
              </a:ext>
            </a:extLst>
          </p:cNvPr>
          <p:cNvPicPr>
            <a:picLocks noChangeAspect="1" noChangeArrowheads="1"/>
          </p:cNvPicPr>
          <p:nvPr/>
        </p:nvPicPr>
        <p:blipFill>
          <a:blip r:embed="rId7" cstate="hqprint">
            <a:extLst>
              <a:ext uri="{28A0092B-C50C-407E-A947-70E740481C1C}">
                <a14:useLocalDpi xmlns:a14="http://schemas.microsoft.com/office/drawing/2010/main"/>
              </a:ext>
            </a:extLst>
          </a:blip>
          <a:srcRect/>
          <a:stretch>
            <a:fillRect/>
          </a:stretch>
        </p:blipFill>
        <p:spPr bwMode="auto">
          <a:xfrm>
            <a:off x="9507228" y="2838760"/>
            <a:ext cx="2684773" cy="2537339"/>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E83F4F01-E22A-724B-8836-6490B3740EBD}"/>
              </a:ext>
            </a:extLst>
          </p:cNvPr>
          <p:cNvSpPr txBox="1"/>
          <p:nvPr/>
        </p:nvSpPr>
        <p:spPr>
          <a:xfrm>
            <a:off x="10165665" y="3326484"/>
            <a:ext cx="678391" cy="338554"/>
          </a:xfrm>
          <a:prstGeom prst="rect">
            <a:avLst/>
          </a:prstGeom>
          <a:noFill/>
        </p:spPr>
        <p:txBody>
          <a:bodyPr wrap="none" rtlCol="0">
            <a:spAutoFit/>
          </a:bodyPr>
          <a:lstStyle/>
          <a:p>
            <a:pPr defTabSz="609585"/>
            <a:r>
              <a:rPr lang="en-US" sz="1600" dirty="0">
                <a:solidFill>
                  <a:srgbClr val="333333"/>
                </a:solidFill>
                <a:latin typeface="Calibri"/>
              </a:rPr>
              <a:t>-0 mV</a:t>
            </a:r>
          </a:p>
        </p:txBody>
      </p:sp>
      <p:sp>
        <p:nvSpPr>
          <p:cNvPr id="17" name="TextBox 16">
            <a:extLst>
              <a:ext uri="{FF2B5EF4-FFF2-40B4-BE49-F238E27FC236}">
                <a16:creationId xmlns:a16="http://schemas.microsoft.com/office/drawing/2014/main" id="{7D05ED79-C7BD-E444-8A97-A90F7CFFCCC5}"/>
              </a:ext>
            </a:extLst>
          </p:cNvPr>
          <p:cNvSpPr txBox="1"/>
          <p:nvPr/>
        </p:nvSpPr>
        <p:spPr>
          <a:xfrm>
            <a:off x="11400263" y="3830179"/>
            <a:ext cx="1443024" cy="338554"/>
          </a:xfrm>
          <a:prstGeom prst="rect">
            <a:avLst/>
          </a:prstGeom>
          <a:noFill/>
        </p:spPr>
        <p:txBody>
          <a:bodyPr wrap="square" rtlCol="0">
            <a:spAutoFit/>
          </a:bodyPr>
          <a:lstStyle/>
          <a:p>
            <a:pPr defTabSz="609585"/>
            <a:r>
              <a:rPr lang="en-US" sz="1600" dirty="0">
                <a:solidFill>
                  <a:srgbClr val="333333"/>
                </a:solidFill>
                <a:latin typeface="Calibri"/>
              </a:rPr>
              <a:t>-7.5 mV</a:t>
            </a:r>
          </a:p>
        </p:txBody>
      </p:sp>
      <p:cxnSp>
        <p:nvCxnSpPr>
          <p:cNvPr id="18" name="Straight Arrow Connector 17">
            <a:extLst>
              <a:ext uri="{FF2B5EF4-FFF2-40B4-BE49-F238E27FC236}">
                <a16:creationId xmlns:a16="http://schemas.microsoft.com/office/drawing/2014/main" id="{EC9C0A3B-01FB-9A49-B10B-BA07C0223C31}"/>
              </a:ext>
            </a:extLst>
          </p:cNvPr>
          <p:cNvCxnSpPr/>
          <p:nvPr/>
        </p:nvCxnSpPr>
        <p:spPr>
          <a:xfrm>
            <a:off x="3255969" y="2487721"/>
            <a:ext cx="609281"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667A1390-522B-E446-83BF-0216804666D5}"/>
              </a:ext>
            </a:extLst>
          </p:cNvPr>
          <p:cNvSpPr txBox="1"/>
          <p:nvPr/>
        </p:nvSpPr>
        <p:spPr>
          <a:xfrm flipH="1">
            <a:off x="5414098" y="1717556"/>
            <a:ext cx="8640839" cy="461665"/>
          </a:xfrm>
          <a:prstGeom prst="rect">
            <a:avLst/>
          </a:prstGeom>
          <a:noFill/>
        </p:spPr>
        <p:txBody>
          <a:bodyPr wrap="square" rtlCol="0">
            <a:spAutoFit/>
          </a:bodyPr>
          <a:lstStyle/>
          <a:p>
            <a:pPr defTabSz="609585"/>
            <a:r>
              <a:rPr lang="en-US" sz="2400" dirty="0">
                <a:solidFill>
                  <a:srgbClr val="333333"/>
                </a:solidFill>
                <a:latin typeface="Calibri"/>
              </a:rPr>
              <a:t>Seen in C-AST in the Tropical cycle</a:t>
            </a:r>
          </a:p>
        </p:txBody>
      </p:sp>
      <p:sp>
        <p:nvSpPr>
          <p:cNvPr id="20" name="Rectangle 19">
            <a:extLst>
              <a:ext uri="{FF2B5EF4-FFF2-40B4-BE49-F238E27FC236}">
                <a16:creationId xmlns:a16="http://schemas.microsoft.com/office/drawing/2014/main" id="{DDA8E6D8-7B93-B640-B044-BAED853B8019}"/>
              </a:ext>
            </a:extLst>
          </p:cNvPr>
          <p:cNvSpPr/>
          <p:nvPr/>
        </p:nvSpPr>
        <p:spPr>
          <a:xfrm>
            <a:off x="9656455" y="2543622"/>
            <a:ext cx="4354616" cy="338554"/>
          </a:xfrm>
          <a:prstGeom prst="rect">
            <a:avLst/>
          </a:prstGeom>
        </p:spPr>
        <p:txBody>
          <a:bodyPr wrap="square">
            <a:spAutoFit/>
          </a:bodyPr>
          <a:lstStyle/>
          <a:p>
            <a:pPr defTabSz="609585"/>
            <a:r>
              <a:rPr lang="en-US" sz="1600" dirty="0">
                <a:solidFill>
                  <a:srgbClr val="000C14"/>
                </a:solidFill>
                <a:latin typeface="Calibri"/>
              </a:rPr>
              <a:t>UV Block EVA</a:t>
            </a:r>
            <a:endParaRPr lang="da-DK" sz="1600" dirty="0">
              <a:solidFill>
                <a:srgbClr val="000C14"/>
              </a:solidFill>
              <a:latin typeface="Calibri"/>
            </a:endParaRPr>
          </a:p>
        </p:txBody>
      </p:sp>
      <p:sp>
        <p:nvSpPr>
          <p:cNvPr id="21" name="Rectangle 20">
            <a:extLst>
              <a:ext uri="{FF2B5EF4-FFF2-40B4-BE49-F238E27FC236}">
                <a16:creationId xmlns:a16="http://schemas.microsoft.com/office/drawing/2014/main" id="{77F06DBE-5B0C-2344-9773-5200525DF864}"/>
              </a:ext>
            </a:extLst>
          </p:cNvPr>
          <p:cNvSpPr/>
          <p:nvPr/>
        </p:nvSpPr>
        <p:spPr>
          <a:xfrm>
            <a:off x="11024042" y="2546598"/>
            <a:ext cx="3974591" cy="338554"/>
          </a:xfrm>
          <a:prstGeom prst="rect">
            <a:avLst/>
          </a:prstGeom>
        </p:spPr>
        <p:txBody>
          <a:bodyPr wrap="square">
            <a:spAutoFit/>
          </a:bodyPr>
          <a:lstStyle/>
          <a:p>
            <a:pPr defTabSz="609585"/>
            <a:r>
              <a:rPr lang="en-US" sz="1600" dirty="0">
                <a:solidFill>
                  <a:srgbClr val="000C14"/>
                </a:solidFill>
                <a:latin typeface="Calibri"/>
              </a:rPr>
              <a:t>UV Pass EVA</a:t>
            </a:r>
            <a:endParaRPr lang="da-DK" sz="1600" dirty="0">
              <a:solidFill>
                <a:srgbClr val="000C14"/>
              </a:solidFill>
              <a:latin typeface="Calibri"/>
            </a:endParaRPr>
          </a:p>
        </p:txBody>
      </p:sp>
      <p:sp>
        <p:nvSpPr>
          <p:cNvPr id="23" name="Title 1">
            <a:extLst>
              <a:ext uri="{FF2B5EF4-FFF2-40B4-BE49-F238E27FC236}">
                <a16:creationId xmlns:a16="http://schemas.microsoft.com/office/drawing/2014/main" id="{33035902-1CCB-8A4D-A699-2F08E2EAD96B}"/>
              </a:ext>
            </a:extLst>
          </p:cNvPr>
          <p:cNvSpPr txBox="1">
            <a:spLocks/>
          </p:cNvSpPr>
          <p:nvPr/>
        </p:nvSpPr>
        <p:spPr>
          <a:xfrm>
            <a:off x="0" y="1"/>
            <a:ext cx="12192000" cy="669401"/>
          </a:xfrm>
          <a:prstGeom prst="rect">
            <a:avLst/>
          </a:prstGeom>
          <a:solidFill>
            <a:schemeClr val="accent1"/>
          </a:solidFill>
        </p:spPr>
        <p:txBody>
          <a:bodyPr vert="horz" lIns="121920" tIns="60960" rIns="121920" bIns="60960" rtlCol="0" anchor="ctr">
            <a:normAutofit/>
          </a:bodyPr>
          <a:lstStyle>
            <a:lvl1pPr marL="0" algn="ctr" defTabSz="457200" rtl="0" eaLnBrk="1" latinLnBrk="0" hangingPunct="1">
              <a:lnSpc>
                <a:spcPts val="2800"/>
              </a:lnSpc>
              <a:spcBef>
                <a:spcPct val="0"/>
              </a:spcBef>
              <a:buNone/>
              <a:defRPr sz="3000" kern="1200" spc="0">
                <a:solidFill>
                  <a:schemeClr val="bg1"/>
                </a:solidFill>
                <a:latin typeface="+mj-lt"/>
                <a:ea typeface="+mj-ea"/>
                <a:cs typeface="+mj-cs"/>
              </a:defRPr>
            </a:lvl1pPr>
          </a:lstStyle>
          <a:p>
            <a:pPr defTabSz="609585">
              <a:lnSpc>
                <a:spcPts val="3733"/>
              </a:lnSpc>
            </a:pPr>
            <a:r>
              <a:rPr lang="en-US" sz="3733" dirty="0">
                <a:solidFill>
                  <a:srgbClr val="FFFFFF"/>
                </a:solidFill>
                <a:latin typeface="Calibri"/>
              </a:rPr>
              <a:t>Analysis: Light-induced degradation modes</a:t>
            </a:r>
          </a:p>
        </p:txBody>
      </p:sp>
      <p:sp>
        <p:nvSpPr>
          <p:cNvPr id="29" name="Slide Number Placeholder 28">
            <a:extLst>
              <a:ext uri="{FF2B5EF4-FFF2-40B4-BE49-F238E27FC236}">
                <a16:creationId xmlns:a16="http://schemas.microsoft.com/office/drawing/2014/main" id="{CBE7C2A0-4F34-8843-9843-F13920DB756B}"/>
              </a:ext>
            </a:extLst>
          </p:cNvPr>
          <p:cNvSpPr>
            <a:spLocks noGrp="1"/>
          </p:cNvSpPr>
          <p:nvPr>
            <p:ph type="sldNum" sz="quarter" idx="12"/>
          </p:nvPr>
        </p:nvSpPr>
        <p:spPr/>
        <p:txBody>
          <a:bodyPr/>
          <a:lstStyle/>
          <a:p>
            <a:pPr defTabSz="609585"/>
            <a:r>
              <a:rPr lang="en-US" dirty="0">
                <a:solidFill>
                  <a:srgbClr val="333333"/>
                </a:solidFill>
                <a:latin typeface="Calibri"/>
              </a:rPr>
              <a:t>23</a:t>
            </a:r>
          </a:p>
        </p:txBody>
      </p:sp>
    </p:spTree>
    <p:extLst>
      <p:ext uri="{BB962C8B-B14F-4D97-AF65-F5344CB8AC3E}">
        <p14:creationId xmlns:p14="http://schemas.microsoft.com/office/powerpoint/2010/main" val="68802592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8BD5CBE7-EBC5-6B48-AE6E-0B284603185D}"/>
              </a:ext>
            </a:extLst>
          </p:cNvPr>
          <p:cNvGraphicFramePr>
            <a:graphicFrameLocks noGrp="1"/>
          </p:cNvGraphicFramePr>
          <p:nvPr/>
        </p:nvGraphicFramePr>
        <p:xfrm>
          <a:off x="520426" y="811211"/>
          <a:ext cx="7583990" cy="5722900"/>
        </p:xfrm>
        <a:graphic>
          <a:graphicData uri="http://schemas.openxmlformats.org/drawingml/2006/table">
            <a:tbl>
              <a:tblPr firstRow="1" firstCol="1" bandRow="1">
                <a:tableStyleId>{D7AC3CCA-C797-4891-BE02-D94E43425B78}</a:tableStyleId>
              </a:tblPr>
              <a:tblGrid>
                <a:gridCol w="3791995">
                  <a:extLst>
                    <a:ext uri="{9D8B030D-6E8A-4147-A177-3AD203B41FA5}">
                      <a16:colId xmlns:a16="http://schemas.microsoft.com/office/drawing/2014/main" val="2766205667"/>
                    </a:ext>
                  </a:extLst>
                </a:gridCol>
                <a:gridCol w="3791995">
                  <a:extLst>
                    <a:ext uri="{9D8B030D-6E8A-4147-A177-3AD203B41FA5}">
                      <a16:colId xmlns:a16="http://schemas.microsoft.com/office/drawing/2014/main" val="1306053308"/>
                    </a:ext>
                  </a:extLst>
                </a:gridCol>
              </a:tblGrid>
              <a:tr h="385245">
                <a:tc>
                  <a:txBody>
                    <a:bodyPr/>
                    <a:lstStyle/>
                    <a:p>
                      <a:pPr marL="0" marR="0" algn="ctr">
                        <a:spcBef>
                          <a:spcPts val="0"/>
                        </a:spcBef>
                        <a:spcAft>
                          <a:spcPts val="0"/>
                        </a:spcAft>
                      </a:pPr>
                      <a:r>
                        <a:rPr lang="en-US" sz="2400" kern="1200" dirty="0">
                          <a:effectLst/>
                        </a:rPr>
                        <a:t>Mode</a:t>
                      </a:r>
                      <a:endParaRPr lang="en-US" sz="2400" b="1" kern="1200" dirty="0">
                        <a:solidFill>
                          <a:schemeClr val="tx1"/>
                        </a:solidFill>
                        <a:effectLst/>
                        <a:latin typeface="+mn-lt"/>
                        <a:ea typeface="+mn-ea"/>
                        <a:cs typeface="+mn-cs"/>
                      </a:endParaRPr>
                    </a:p>
                  </a:txBody>
                  <a:tcPr marL="140291" marR="140291" marT="19485" marB="0"/>
                </a:tc>
                <a:tc>
                  <a:txBody>
                    <a:bodyPr/>
                    <a:lstStyle/>
                    <a:p>
                      <a:pPr marL="0" marR="0" algn="ctr">
                        <a:spcBef>
                          <a:spcPts val="0"/>
                        </a:spcBef>
                        <a:spcAft>
                          <a:spcPts val="0"/>
                        </a:spcAft>
                      </a:pPr>
                      <a:r>
                        <a:rPr lang="en-US" sz="2400" kern="1200" dirty="0">
                          <a:effectLst/>
                        </a:rPr>
                        <a:t>Stress factors</a:t>
                      </a:r>
                      <a:endParaRPr lang="en-US" sz="2400" b="1" kern="1200" dirty="0">
                        <a:solidFill>
                          <a:schemeClr val="tx1"/>
                        </a:solidFill>
                        <a:effectLst/>
                        <a:latin typeface="+mn-lt"/>
                        <a:ea typeface="+mn-ea"/>
                        <a:cs typeface="+mn-cs"/>
                      </a:endParaRPr>
                    </a:p>
                  </a:txBody>
                  <a:tcPr marL="140291" marR="140291" marT="19485" marB="0"/>
                </a:tc>
                <a:extLst>
                  <a:ext uri="{0D108BD9-81ED-4DB2-BD59-A6C34878D82A}">
                    <a16:rowId xmlns:a16="http://schemas.microsoft.com/office/drawing/2014/main" val="2934934942"/>
                  </a:ext>
                </a:extLst>
              </a:tr>
              <a:tr h="1314283">
                <a:tc>
                  <a:txBody>
                    <a:bodyPr/>
                    <a:lstStyle/>
                    <a:p>
                      <a:pPr marL="0" marR="0">
                        <a:spcBef>
                          <a:spcPts val="0"/>
                        </a:spcBef>
                        <a:spcAft>
                          <a:spcPts val="0"/>
                        </a:spcAft>
                      </a:pPr>
                      <a:r>
                        <a:rPr lang="en-US" sz="2000" dirty="0">
                          <a:effectLst/>
                        </a:rPr>
                        <a:t>Solder bond failure leading to open circuit (</a:t>
                      </a:r>
                      <a:r>
                        <a:rPr lang="en-US" sz="2000" dirty="0">
                          <a:effectLst/>
                          <a:sym typeface="Wingdings" pitchFamily="2" charset="2"/>
                        </a:rPr>
                        <a:t></a:t>
                      </a:r>
                      <a:r>
                        <a:rPr lang="en-US" sz="2000" dirty="0">
                          <a:effectLst/>
                        </a:rPr>
                        <a:t> hot spots)</a:t>
                      </a:r>
                      <a:endParaRPr lang="en-US" sz="20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40291" marR="140291" marT="19485" marB="0"/>
                </a:tc>
                <a:tc>
                  <a:txBody>
                    <a:bodyPr/>
                    <a:lstStyle/>
                    <a:p>
                      <a:pPr marL="0" marR="0">
                        <a:spcBef>
                          <a:spcPts val="0"/>
                        </a:spcBef>
                        <a:spcAft>
                          <a:spcPts val="0"/>
                        </a:spcAft>
                      </a:pPr>
                      <a:r>
                        <a:rPr lang="en-US" sz="2000" kern="1200" dirty="0">
                          <a:effectLst/>
                        </a:rPr>
                        <a:t>Mechanical and thermomechanical stress on conductors. Current leading to joule heating in the conductors</a:t>
                      </a:r>
                      <a:endParaRPr lang="en-US" sz="2000" b="0" kern="1200" dirty="0">
                        <a:solidFill>
                          <a:schemeClr val="tx1"/>
                        </a:solidFill>
                        <a:effectLst/>
                        <a:latin typeface="+mn-lt"/>
                        <a:ea typeface="+mn-ea"/>
                        <a:cs typeface="+mn-cs"/>
                      </a:endParaRPr>
                    </a:p>
                  </a:txBody>
                  <a:tcPr marL="140291" marR="140291" marT="19485" marB="0"/>
                </a:tc>
                <a:extLst>
                  <a:ext uri="{0D108BD9-81ED-4DB2-BD59-A6C34878D82A}">
                    <a16:rowId xmlns:a16="http://schemas.microsoft.com/office/drawing/2014/main" val="3018759436"/>
                  </a:ext>
                </a:extLst>
              </a:tr>
              <a:tr h="629085">
                <a:tc>
                  <a:txBody>
                    <a:bodyPr/>
                    <a:lstStyle/>
                    <a:p>
                      <a:pPr marL="0" marR="0">
                        <a:spcBef>
                          <a:spcPts val="0"/>
                        </a:spcBef>
                        <a:spcAft>
                          <a:spcPts val="0"/>
                        </a:spcAft>
                      </a:pPr>
                      <a:r>
                        <a:rPr lang="en-US" sz="2000" dirty="0">
                          <a:effectLst/>
                        </a:rPr>
                        <a:t>Corrosion, cell-front delamination</a:t>
                      </a:r>
                      <a:endParaRPr lang="en-US" sz="20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40291" marR="140291" marT="19485" marB="0"/>
                </a:tc>
                <a:tc>
                  <a:txBody>
                    <a:bodyPr/>
                    <a:lstStyle/>
                    <a:p>
                      <a:pPr marL="0" marR="0">
                        <a:spcBef>
                          <a:spcPts val="0"/>
                        </a:spcBef>
                        <a:spcAft>
                          <a:spcPts val="0"/>
                        </a:spcAft>
                      </a:pPr>
                      <a:r>
                        <a:rPr lang="en-US" sz="2000" kern="1200" dirty="0">
                          <a:effectLst/>
                        </a:rPr>
                        <a:t>Heat, sunlight, voltage and moisture</a:t>
                      </a:r>
                      <a:endParaRPr lang="en-US" sz="2000" b="0" kern="1200" dirty="0">
                        <a:solidFill>
                          <a:schemeClr val="tx1"/>
                        </a:solidFill>
                        <a:effectLst/>
                        <a:latin typeface="+mn-lt"/>
                        <a:ea typeface="+mn-ea"/>
                        <a:cs typeface="+mn-cs"/>
                      </a:endParaRPr>
                    </a:p>
                  </a:txBody>
                  <a:tcPr marL="140291" marR="140291" marT="19485" marB="0" anchor="ctr"/>
                </a:tc>
                <a:extLst>
                  <a:ext uri="{0D108BD9-81ED-4DB2-BD59-A6C34878D82A}">
                    <a16:rowId xmlns:a16="http://schemas.microsoft.com/office/drawing/2014/main" val="1262729378"/>
                  </a:ext>
                </a:extLst>
              </a:tr>
              <a:tr h="664069">
                <a:tc>
                  <a:txBody>
                    <a:bodyPr/>
                    <a:lstStyle/>
                    <a:p>
                      <a:pPr marL="0" marR="0">
                        <a:spcBef>
                          <a:spcPts val="0"/>
                        </a:spcBef>
                        <a:spcAft>
                          <a:spcPts val="0"/>
                        </a:spcAft>
                      </a:pPr>
                      <a:r>
                        <a:rPr lang="en-US" sz="2000" dirty="0">
                          <a:effectLst/>
                        </a:rPr>
                        <a:t>Potential-induced degradation</a:t>
                      </a:r>
                      <a:endParaRPr lang="en-US" sz="20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40291" marR="140291" marT="19485" marB="0"/>
                </a:tc>
                <a:tc>
                  <a:txBody>
                    <a:bodyPr/>
                    <a:lstStyle/>
                    <a:p>
                      <a:pPr marL="0" marR="0">
                        <a:spcBef>
                          <a:spcPts val="0"/>
                        </a:spcBef>
                        <a:spcAft>
                          <a:spcPts val="0"/>
                        </a:spcAft>
                      </a:pPr>
                      <a:r>
                        <a:rPr lang="en-US" sz="2000" kern="1200" dirty="0">
                          <a:effectLst/>
                        </a:rPr>
                        <a:t>Heat, sunlight, voltage, mechanical stress, and humidity</a:t>
                      </a:r>
                      <a:endParaRPr lang="en-US" sz="2000" b="0" kern="1200" dirty="0">
                        <a:solidFill>
                          <a:schemeClr val="tx1"/>
                        </a:solidFill>
                        <a:effectLst/>
                        <a:latin typeface="+mn-lt"/>
                        <a:ea typeface="+mn-ea"/>
                        <a:cs typeface="+mn-cs"/>
                      </a:endParaRPr>
                    </a:p>
                  </a:txBody>
                  <a:tcPr marL="140291" marR="140291" marT="19485" marB="0"/>
                </a:tc>
                <a:extLst>
                  <a:ext uri="{0D108BD9-81ED-4DB2-BD59-A6C34878D82A}">
                    <a16:rowId xmlns:a16="http://schemas.microsoft.com/office/drawing/2014/main" val="2382905395"/>
                  </a:ext>
                </a:extLst>
              </a:tr>
              <a:tr h="664069">
                <a:tc>
                  <a:txBody>
                    <a:bodyPr/>
                    <a:lstStyle/>
                    <a:p>
                      <a:pPr marL="0" marR="0">
                        <a:spcBef>
                          <a:spcPts val="0"/>
                        </a:spcBef>
                        <a:spcAft>
                          <a:spcPts val="0"/>
                        </a:spcAft>
                      </a:pPr>
                      <a:r>
                        <a:rPr lang="en-US" sz="2000" dirty="0">
                          <a:effectLst/>
                        </a:rPr>
                        <a:t>Cell and glass cracks</a:t>
                      </a:r>
                      <a:endParaRPr lang="en-US" sz="20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40291" marR="140291" marT="19485" marB="0"/>
                </a:tc>
                <a:tc>
                  <a:txBody>
                    <a:bodyPr/>
                    <a:lstStyle/>
                    <a:p>
                      <a:pPr marL="0" marR="0">
                        <a:spcBef>
                          <a:spcPts val="0"/>
                        </a:spcBef>
                        <a:spcAft>
                          <a:spcPts val="0"/>
                        </a:spcAft>
                      </a:pPr>
                      <a:r>
                        <a:rPr lang="en-US" sz="2000" kern="1200" dirty="0">
                          <a:effectLst/>
                        </a:rPr>
                        <a:t>Heat, humidity, light, system voltage bias, mechanical stress</a:t>
                      </a:r>
                      <a:endParaRPr lang="en-US" sz="2000" b="0" kern="1200" dirty="0">
                        <a:solidFill>
                          <a:schemeClr val="tx1"/>
                        </a:solidFill>
                        <a:effectLst/>
                        <a:latin typeface="+mn-lt"/>
                        <a:ea typeface="+mn-ea"/>
                        <a:cs typeface="+mn-cs"/>
                      </a:endParaRPr>
                    </a:p>
                  </a:txBody>
                  <a:tcPr marL="140291" marR="140291" marT="19485" marB="0"/>
                </a:tc>
                <a:extLst>
                  <a:ext uri="{0D108BD9-81ED-4DB2-BD59-A6C34878D82A}">
                    <a16:rowId xmlns:a16="http://schemas.microsoft.com/office/drawing/2014/main" val="559774965"/>
                  </a:ext>
                </a:extLst>
              </a:tr>
              <a:tr h="701040">
                <a:tc>
                  <a:txBody>
                    <a:bodyPr/>
                    <a:lstStyle/>
                    <a:p>
                      <a:pPr marL="0" marR="0">
                        <a:spcBef>
                          <a:spcPts val="0"/>
                        </a:spcBef>
                        <a:spcAft>
                          <a:spcPts val="0"/>
                        </a:spcAft>
                      </a:pPr>
                      <a:r>
                        <a:rPr lang="en-US" sz="2000" dirty="0">
                          <a:effectLst/>
                        </a:rPr>
                        <a:t>Yellowing &amp; module packaging optical losses</a:t>
                      </a:r>
                      <a:endParaRPr lang="en-US" sz="20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40291" marR="140291" marT="19485" marB="0"/>
                </a:tc>
                <a:tc>
                  <a:txBody>
                    <a:bodyPr/>
                    <a:lstStyle/>
                    <a:p>
                      <a:r>
                        <a:rPr lang="en-US" sz="2000" kern="1200" dirty="0">
                          <a:effectLst/>
                        </a:rPr>
                        <a:t>Heat, sunlight, voltage and moisture</a:t>
                      </a:r>
                      <a:endParaRPr lang="en-US" sz="2000" b="0" kern="1200" dirty="0">
                        <a:solidFill>
                          <a:schemeClr val="tx1"/>
                        </a:solidFill>
                        <a:effectLst/>
                        <a:latin typeface="+mn-lt"/>
                        <a:ea typeface="+mn-ea"/>
                        <a:cs typeface="+mn-cs"/>
                      </a:endParaRPr>
                    </a:p>
                  </a:txBody>
                  <a:tcPr/>
                </a:tc>
                <a:extLst>
                  <a:ext uri="{0D108BD9-81ED-4DB2-BD59-A6C34878D82A}">
                    <a16:rowId xmlns:a16="http://schemas.microsoft.com/office/drawing/2014/main" val="963758910"/>
                  </a:ext>
                </a:extLst>
              </a:tr>
              <a:tr h="701040">
                <a:tc>
                  <a:txBody>
                    <a:bodyPr/>
                    <a:lstStyle/>
                    <a:p>
                      <a:pPr marL="0" marR="0">
                        <a:spcBef>
                          <a:spcPts val="0"/>
                        </a:spcBef>
                        <a:spcAft>
                          <a:spcPts val="0"/>
                        </a:spcAft>
                      </a:pPr>
                      <a:r>
                        <a:rPr lang="en-US" sz="2000" dirty="0">
                          <a:effectLst/>
                        </a:rPr>
                        <a:t>Cracking of backsheet and delamination</a:t>
                      </a:r>
                      <a:endParaRPr lang="en-US" sz="20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40291" marR="140291" marT="19485" marB="0"/>
                </a:tc>
                <a:tc>
                  <a:txBody>
                    <a:bodyPr/>
                    <a:lstStyle/>
                    <a:p>
                      <a:r>
                        <a:rPr lang="en-US" sz="2000" kern="1200" dirty="0">
                          <a:effectLst/>
                        </a:rPr>
                        <a:t>Heat, sunlight, voltage, mechanical stress, and humidity</a:t>
                      </a:r>
                      <a:endParaRPr lang="en-US" sz="2000" b="0" kern="1200" dirty="0">
                        <a:solidFill>
                          <a:schemeClr val="tx1"/>
                        </a:solidFill>
                        <a:effectLst/>
                        <a:latin typeface="+mn-lt"/>
                        <a:ea typeface="+mn-ea"/>
                        <a:cs typeface="+mn-cs"/>
                      </a:endParaRPr>
                    </a:p>
                  </a:txBody>
                  <a:tcPr/>
                </a:tc>
                <a:extLst>
                  <a:ext uri="{0D108BD9-81ED-4DB2-BD59-A6C34878D82A}">
                    <a16:rowId xmlns:a16="http://schemas.microsoft.com/office/drawing/2014/main" val="3153904187"/>
                  </a:ext>
                </a:extLst>
              </a:tr>
              <a:tr h="664069">
                <a:tc>
                  <a:txBody>
                    <a:bodyPr/>
                    <a:lstStyle/>
                    <a:p>
                      <a:pPr marL="0" marR="0">
                        <a:spcBef>
                          <a:spcPts val="0"/>
                        </a:spcBef>
                        <a:spcAft>
                          <a:spcPts val="0"/>
                        </a:spcAft>
                      </a:pPr>
                      <a:r>
                        <a:rPr lang="en-US" sz="2000" dirty="0">
                          <a:effectLst/>
                        </a:rPr>
                        <a:t>Light-induced degradation</a:t>
                      </a:r>
                      <a:endParaRPr lang="en-US" sz="20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27108" marR="127108" marT="63555" marB="63555"/>
                </a:tc>
                <a:tc>
                  <a:txBody>
                    <a:bodyPr/>
                    <a:lstStyle/>
                    <a:p>
                      <a:pPr marL="0" marR="0">
                        <a:spcBef>
                          <a:spcPts val="0"/>
                        </a:spcBef>
                        <a:spcAft>
                          <a:spcPts val="0"/>
                        </a:spcAft>
                      </a:pPr>
                      <a:r>
                        <a:rPr lang="en-US" sz="2000" kern="1200" dirty="0">
                          <a:effectLst/>
                        </a:rPr>
                        <a:t>Sunlight and temperature</a:t>
                      </a:r>
                      <a:endParaRPr lang="en-US" sz="2000" b="0" kern="1200" dirty="0">
                        <a:solidFill>
                          <a:schemeClr val="tx1"/>
                        </a:solidFill>
                        <a:effectLst/>
                        <a:latin typeface="+mn-lt"/>
                        <a:ea typeface="+mn-ea"/>
                        <a:cs typeface="+mn-cs"/>
                      </a:endParaRPr>
                    </a:p>
                  </a:txBody>
                  <a:tcPr marL="127108" marR="127108" marT="63555" marB="63555"/>
                </a:tc>
                <a:extLst>
                  <a:ext uri="{0D108BD9-81ED-4DB2-BD59-A6C34878D82A}">
                    <a16:rowId xmlns:a16="http://schemas.microsoft.com/office/drawing/2014/main" val="988925841"/>
                  </a:ext>
                </a:extLst>
              </a:tr>
            </a:tbl>
          </a:graphicData>
        </a:graphic>
      </p:graphicFrame>
      <p:sp>
        <p:nvSpPr>
          <p:cNvPr id="5" name="Title 1">
            <a:extLst>
              <a:ext uri="{FF2B5EF4-FFF2-40B4-BE49-F238E27FC236}">
                <a16:creationId xmlns:a16="http://schemas.microsoft.com/office/drawing/2014/main" id="{E33A5470-EBDE-CB4E-975F-FA223B845F3A}"/>
              </a:ext>
            </a:extLst>
          </p:cNvPr>
          <p:cNvSpPr txBox="1">
            <a:spLocks/>
          </p:cNvSpPr>
          <p:nvPr/>
        </p:nvSpPr>
        <p:spPr>
          <a:xfrm>
            <a:off x="0" y="1"/>
            <a:ext cx="9490365" cy="669401"/>
          </a:xfrm>
          <a:prstGeom prst="rect">
            <a:avLst/>
          </a:prstGeom>
          <a:solidFill>
            <a:schemeClr val="accent1"/>
          </a:solidFill>
        </p:spPr>
        <p:txBody>
          <a:bodyPr vert="horz" lIns="121920" tIns="60960" rIns="121920" bIns="60960" rtlCol="0" anchor="ctr">
            <a:normAutofit/>
          </a:bodyPr>
          <a:lstStyle>
            <a:lvl1pPr marL="0" algn="ctr" defTabSz="457200" rtl="0" eaLnBrk="1" latinLnBrk="0" hangingPunct="1">
              <a:lnSpc>
                <a:spcPts val="2800"/>
              </a:lnSpc>
              <a:spcBef>
                <a:spcPct val="0"/>
              </a:spcBef>
              <a:buNone/>
              <a:defRPr sz="3000" kern="1200" spc="0">
                <a:solidFill>
                  <a:schemeClr val="bg1"/>
                </a:solidFill>
                <a:latin typeface="+mj-lt"/>
                <a:ea typeface="+mj-ea"/>
                <a:cs typeface="+mj-cs"/>
              </a:defRPr>
            </a:lvl1pPr>
          </a:lstStyle>
          <a:p>
            <a:pPr defTabSz="609585">
              <a:lnSpc>
                <a:spcPts val="3733"/>
              </a:lnSpc>
            </a:pPr>
            <a:r>
              <a:rPr lang="en-US" sz="3600" dirty="0">
                <a:solidFill>
                  <a:srgbClr val="FFFFFF"/>
                </a:solidFill>
                <a:latin typeface="Calibri"/>
              </a:rPr>
              <a:t>Modes, stress factors, and results</a:t>
            </a:r>
          </a:p>
        </p:txBody>
      </p:sp>
      <p:sp>
        <p:nvSpPr>
          <p:cNvPr id="11" name="Slide Number Placeholder 10">
            <a:extLst>
              <a:ext uri="{FF2B5EF4-FFF2-40B4-BE49-F238E27FC236}">
                <a16:creationId xmlns:a16="http://schemas.microsoft.com/office/drawing/2014/main" id="{EBCA769A-F6AB-5C4E-8201-28ED0255B441}"/>
              </a:ext>
            </a:extLst>
          </p:cNvPr>
          <p:cNvSpPr>
            <a:spLocks noGrp="1"/>
          </p:cNvSpPr>
          <p:nvPr>
            <p:ph type="sldNum" sz="quarter" idx="12"/>
          </p:nvPr>
        </p:nvSpPr>
        <p:spPr/>
        <p:txBody>
          <a:bodyPr/>
          <a:lstStyle/>
          <a:p>
            <a:pPr defTabSz="609585"/>
            <a:r>
              <a:rPr lang="en-US" dirty="0">
                <a:solidFill>
                  <a:srgbClr val="333333"/>
                </a:solidFill>
                <a:latin typeface="Calibri"/>
              </a:rPr>
              <a:t>24</a:t>
            </a:r>
          </a:p>
        </p:txBody>
      </p:sp>
    </p:spTree>
    <p:extLst>
      <p:ext uri="{BB962C8B-B14F-4D97-AF65-F5344CB8AC3E}">
        <p14:creationId xmlns:p14="http://schemas.microsoft.com/office/powerpoint/2010/main" val="8950512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ChangeArrowheads="1"/>
          </p:cNvSpPr>
          <p:nvPr/>
        </p:nvSpPr>
        <p:spPr bwMode="auto">
          <a:xfrm>
            <a:off x="1524001" y="2558534"/>
            <a:ext cx="184731" cy="369332"/>
          </a:xfrm>
          <a:prstGeom prst="rect">
            <a:avLst/>
          </a:prstGeom>
          <a:noFill/>
          <a:ln w="9525">
            <a:noFill/>
            <a:miter lim="800000"/>
            <a:headEnd/>
            <a:tailEnd/>
          </a:ln>
          <a:effectLst/>
        </p:spPr>
        <p:txBody>
          <a:bodyPr wrap="non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Trebuchet MS" panose="020B0603020202020204"/>
              <a:ea typeface="+mn-ea"/>
              <a:cs typeface="+mn-cs"/>
            </a:endParaRPr>
          </a:p>
        </p:txBody>
      </p:sp>
      <p:pic>
        <p:nvPicPr>
          <p:cNvPr id="12291" name="Picture 3"/>
          <p:cNvPicPr>
            <a:picLocks noChangeAspect="1" noChangeArrowheads="1"/>
          </p:cNvPicPr>
          <p:nvPr/>
        </p:nvPicPr>
        <p:blipFill>
          <a:blip r:embed="rId2"/>
          <a:srcRect l="20869" t="14244" r="26956" b="43027"/>
          <a:stretch>
            <a:fillRect/>
          </a:stretch>
        </p:blipFill>
        <p:spPr bwMode="auto">
          <a:xfrm>
            <a:off x="0" y="0"/>
            <a:ext cx="12192000" cy="6858000"/>
          </a:xfrm>
          <a:prstGeom prst="rect">
            <a:avLst/>
          </a:prstGeom>
          <a:noFill/>
          <a:ln w="9525">
            <a:noFill/>
            <a:miter lim="800000"/>
            <a:headEnd/>
            <a:tailEnd/>
          </a:ln>
        </p:spPr>
      </p:pic>
      <p:sp>
        <p:nvSpPr>
          <p:cNvPr id="12292" name="Slide Number Placeholder 1"/>
          <p:cNvSpPr>
            <a:spLocks noGrp="1"/>
          </p:cNvSpPr>
          <p:nvPr>
            <p:ph type="sldNum" sz="quarter" idx="12"/>
          </p:nvPr>
        </p:nvSpPr>
        <p:spPr bwMode="auto">
          <a:noFill/>
          <a:ln>
            <a:miter lim="800000"/>
            <a:headEnd/>
            <a:tailEnd/>
          </a:ln>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68E1E2D-08E8-457B-8EBB-4FD13387F4E1}" type="slidenum">
              <a:rPr kumimoji="0" lang="en-US" sz="900" b="0" i="0" u="none" strike="noStrike" kern="1200" cap="none" spc="0" normalizeH="0" baseline="0" noProof="0">
                <a:ln>
                  <a:noFill/>
                </a:ln>
                <a:solidFill>
                  <a:srgbClr val="5FCBEF"/>
                </a:solidFill>
                <a:effectLst/>
                <a:uLnTx/>
                <a:uFillTx/>
                <a:latin typeface="Trebuchet MS" panose="020B0603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US" sz="900" b="0" i="0" u="none" strike="noStrike" kern="1200" cap="none" spc="0" normalizeH="0" baseline="0" noProof="0">
              <a:ln>
                <a:noFill/>
              </a:ln>
              <a:solidFill>
                <a:srgbClr val="5FCBEF"/>
              </a:solidFill>
              <a:effectLst/>
              <a:uLnTx/>
              <a:uFillTx/>
              <a:latin typeface="Trebuchet MS" panose="020B0603020202020204"/>
              <a:ea typeface="+mn-ea"/>
              <a:cs typeface="+mn-cs"/>
            </a:endParaRPr>
          </a:p>
        </p:txBody>
      </p:sp>
      <p:pic>
        <p:nvPicPr>
          <p:cNvPr id="5" name="Picture 6" descr="Animation1"/>
          <p:cNvPicPr>
            <a:picLocks noChangeAspect="1" noChangeArrowheads="1" noCrop="1"/>
          </p:cNvPicPr>
          <p:nvPr/>
        </p:nvPicPr>
        <p:blipFill>
          <a:blip r:embed="rId3"/>
          <a:srcRect/>
          <a:stretch>
            <a:fillRect/>
          </a:stretch>
        </p:blipFill>
        <p:spPr bwMode="auto">
          <a:xfrm>
            <a:off x="10715297" y="362607"/>
            <a:ext cx="1143000" cy="1030288"/>
          </a:xfrm>
          <a:prstGeom prst="rect">
            <a:avLst/>
          </a:prstGeom>
          <a:noFill/>
          <a:ln w="9525">
            <a:noFill/>
            <a:miter lim="800000"/>
            <a:headEnd/>
            <a:tailEnd/>
          </a:ln>
        </p:spPr>
      </p:pic>
    </p:spTree>
    <p:extLst>
      <p:ext uri="{BB962C8B-B14F-4D97-AF65-F5344CB8AC3E}">
        <p14:creationId xmlns:p14="http://schemas.microsoft.com/office/powerpoint/2010/main" val="40189977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EA041B-1A2D-7B4A-B2A5-9835EAC73D92}"/>
              </a:ext>
            </a:extLst>
          </p:cNvPr>
          <p:cNvSpPr>
            <a:spLocks noGrp="1"/>
          </p:cNvSpPr>
          <p:nvPr>
            <p:ph type="title"/>
          </p:nvPr>
        </p:nvSpPr>
        <p:spPr/>
        <p:txBody>
          <a:bodyPr/>
          <a:lstStyle/>
          <a:p>
            <a:r>
              <a:rPr lang="en-US" dirty="0"/>
              <a:t>Overview</a:t>
            </a:r>
          </a:p>
        </p:txBody>
      </p:sp>
      <p:sp>
        <p:nvSpPr>
          <p:cNvPr id="7" name="Content Placeholder 2">
            <a:extLst>
              <a:ext uri="{FF2B5EF4-FFF2-40B4-BE49-F238E27FC236}">
                <a16:creationId xmlns:a16="http://schemas.microsoft.com/office/drawing/2014/main" id="{E58D8F60-9B6F-0943-9844-6630E352F1CA}"/>
              </a:ext>
            </a:extLst>
          </p:cNvPr>
          <p:cNvSpPr>
            <a:spLocks noGrp="1"/>
          </p:cNvSpPr>
          <p:nvPr>
            <p:ph idx="1"/>
          </p:nvPr>
        </p:nvSpPr>
        <p:spPr>
          <a:xfrm>
            <a:off x="609600" y="1773689"/>
            <a:ext cx="10972800" cy="4352475"/>
          </a:xfrm>
        </p:spPr>
        <p:txBody>
          <a:bodyPr>
            <a:normAutofit lnSpcReduction="10000"/>
          </a:bodyPr>
          <a:lstStyle/>
          <a:p>
            <a:pPr>
              <a:buFont typeface="Wingdings" pitchFamily="2" charset="2"/>
              <a:buChar char="q"/>
            </a:pPr>
            <a:r>
              <a:rPr lang="en-US" dirty="0"/>
              <a:t>Motivation</a:t>
            </a:r>
          </a:p>
          <a:p>
            <a:pPr>
              <a:buFont typeface="Wingdings" pitchFamily="2" charset="2"/>
              <a:buChar char="q"/>
            </a:pPr>
            <a:r>
              <a:rPr lang="en-US" dirty="0"/>
              <a:t>Experiment</a:t>
            </a:r>
          </a:p>
          <a:p>
            <a:pPr>
              <a:buFont typeface="Wingdings" pitchFamily="2" charset="2"/>
              <a:buChar char="q"/>
            </a:pPr>
            <a:r>
              <a:rPr lang="en-US" dirty="0"/>
              <a:t>Results</a:t>
            </a:r>
          </a:p>
          <a:p>
            <a:pPr lvl="1">
              <a:buFont typeface="Wingdings" pitchFamily="2" charset="2"/>
              <a:buChar char="q"/>
            </a:pPr>
            <a:r>
              <a:rPr lang="en-US" dirty="0"/>
              <a:t>Degradation modes</a:t>
            </a:r>
          </a:p>
          <a:p>
            <a:pPr lvl="1">
              <a:buFont typeface="Wingdings" pitchFamily="2" charset="2"/>
              <a:buChar char="q"/>
            </a:pPr>
            <a:r>
              <a:rPr lang="en-US" dirty="0"/>
              <a:t>Analysis</a:t>
            </a:r>
          </a:p>
          <a:p>
            <a:pPr>
              <a:buFont typeface="Wingdings" pitchFamily="2" charset="2"/>
              <a:buChar char="q"/>
            </a:pPr>
            <a:r>
              <a:rPr lang="en-US" b="1" dirty="0"/>
              <a:t>Costing</a:t>
            </a:r>
          </a:p>
          <a:p>
            <a:pPr>
              <a:buFont typeface="Wingdings" pitchFamily="2" charset="2"/>
              <a:buChar char="q"/>
            </a:pPr>
            <a:r>
              <a:rPr lang="en-US" dirty="0"/>
              <a:t>Acceleration factors</a:t>
            </a:r>
          </a:p>
          <a:p>
            <a:pPr>
              <a:buFont typeface="Wingdings" pitchFamily="2" charset="2"/>
              <a:buChar char="q"/>
            </a:pPr>
            <a:r>
              <a:rPr lang="en-US" dirty="0"/>
              <a:t>Wrap-up</a:t>
            </a:r>
          </a:p>
        </p:txBody>
      </p:sp>
      <p:sp>
        <p:nvSpPr>
          <p:cNvPr id="13" name="Slide Number Placeholder 12">
            <a:extLst>
              <a:ext uri="{FF2B5EF4-FFF2-40B4-BE49-F238E27FC236}">
                <a16:creationId xmlns:a16="http://schemas.microsoft.com/office/drawing/2014/main" id="{BAAB9B9D-535D-8B44-8CAB-795D2D3BA0CD}"/>
              </a:ext>
            </a:extLst>
          </p:cNvPr>
          <p:cNvSpPr>
            <a:spLocks noGrp="1"/>
          </p:cNvSpPr>
          <p:nvPr>
            <p:ph type="sldNum" sz="quarter" idx="12"/>
          </p:nvPr>
        </p:nvSpPr>
        <p:spPr/>
        <p:txBody>
          <a:bodyPr/>
          <a:lstStyle/>
          <a:p>
            <a:pPr defTabSz="609585"/>
            <a:r>
              <a:rPr lang="en-US" dirty="0">
                <a:solidFill>
                  <a:srgbClr val="333333"/>
                </a:solidFill>
                <a:latin typeface="Calibri"/>
              </a:rPr>
              <a:t>25</a:t>
            </a:r>
          </a:p>
        </p:txBody>
      </p:sp>
    </p:spTree>
    <p:extLst>
      <p:ext uri="{BB962C8B-B14F-4D97-AF65-F5344CB8AC3E}">
        <p14:creationId xmlns:p14="http://schemas.microsoft.com/office/powerpoint/2010/main" val="94824995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61041F8-9939-CA46-8291-9A0E925F170C}"/>
              </a:ext>
            </a:extLst>
          </p:cNvPr>
          <p:cNvSpPr txBox="1">
            <a:spLocks/>
          </p:cNvSpPr>
          <p:nvPr/>
        </p:nvSpPr>
        <p:spPr>
          <a:xfrm>
            <a:off x="-11656" y="21022"/>
            <a:ext cx="12090400" cy="642593"/>
          </a:xfrm>
          <a:prstGeom prst="rect">
            <a:avLst/>
          </a:prstGeom>
          <a:solidFill>
            <a:schemeClr val="accent1"/>
          </a:solidFill>
        </p:spPr>
        <p:txBody>
          <a:bodyPr vert="horz" lIns="121920" tIns="0" rIns="121920" bIns="0" rtlCol="0" anchor="ctr">
            <a:noAutofit/>
          </a:bodyPr>
          <a:lstStyle>
            <a:lvl1pPr marL="0" algn="ctr" defTabSz="457200" rtl="0" eaLnBrk="1" latinLnBrk="0" hangingPunct="1">
              <a:lnSpc>
                <a:spcPct val="90000"/>
              </a:lnSpc>
              <a:spcBef>
                <a:spcPct val="0"/>
              </a:spcBef>
              <a:buNone/>
              <a:defRPr sz="3000" kern="1200" spc="0">
                <a:solidFill>
                  <a:schemeClr val="bg1"/>
                </a:solidFill>
                <a:latin typeface="+mj-lt"/>
                <a:ea typeface="+mj-ea"/>
                <a:cs typeface="+mj-cs"/>
              </a:defRPr>
            </a:lvl1pPr>
          </a:lstStyle>
          <a:p>
            <a:pPr algn="l" defTabSz="609585"/>
            <a:r>
              <a:rPr lang="en-US" sz="3733" dirty="0">
                <a:solidFill>
                  <a:srgbClr val="FFFFFF"/>
                </a:solidFill>
                <a:latin typeface="Calibri"/>
              </a:rPr>
              <a:t>PRELIMINARY Results for Bottom-Up Cost Modeling of C-AST</a:t>
            </a:r>
          </a:p>
        </p:txBody>
      </p:sp>
      <p:sp>
        <p:nvSpPr>
          <p:cNvPr id="7" name="Content Placeholder 2">
            <a:extLst>
              <a:ext uri="{FF2B5EF4-FFF2-40B4-BE49-F238E27FC236}">
                <a16:creationId xmlns:a16="http://schemas.microsoft.com/office/drawing/2014/main" id="{F2CC7EF9-6FAA-BB4A-B664-4B8C29841F05}"/>
              </a:ext>
            </a:extLst>
          </p:cNvPr>
          <p:cNvSpPr txBox="1">
            <a:spLocks/>
          </p:cNvSpPr>
          <p:nvPr/>
        </p:nvSpPr>
        <p:spPr>
          <a:xfrm>
            <a:off x="8004747" y="737934"/>
            <a:ext cx="4073997" cy="5761289"/>
          </a:xfrm>
          <a:prstGeom prst="rect">
            <a:avLst/>
          </a:prstGeom>
        </p:spPr>
        <p:txBody>
          <a:bodyPr>
            <a:noAutofit/>
          </a:bodyPr>
          <a:lstStyle>
            <a:lvl1pPr marL="182880" indent="-182880" algn="l" defTabSz="457200" rtl="0" eaLnBrk="1" latinLnBrk="0" hangingPunct="1">
              <a:lnSpc>
                <a:spcPct val="110000"/>
              </a:lnSpc>
              <a:spcBef>
                <a:spcPts val="600"/>
              </a:spcBef>
              <a:buFont typeface="Arial"/>
              <a:buChar char="•"/>
              <a:defRPr sz="2400" kern="1200">
                <a:solidFill>
                  <a:schemeClr val="tx1"/>
                </a:solidFill>
                <a:latin typeface="+mn-lt"/>
                <a:ea typeface="+mn-ea"/>
                <a:cs typeface="+mn-cs"/>
              </a:defRPr>
            </a:lvl1pPr>
            <a:lvl2pPr marL="457200" indent="-182880" algn="l" defTabSz="457200" rtl="0" eaLnBrk="1" latinLnBrk="0" hangingPunct="1">
              <a:lnSpc>
                <a:spcPct val="110000"/>
              </a:lnSpc>
              <a:spcBef>
                <a:spcPts val="600"/>
              </a:spcBef>
              <a:buFont typeface="Arial"/>
              <a:buChar char="–"/>
              <a:defRPr sz="2400" kern="1200">
                <a:solidFill>
                  <a:schemeClr val="tx1"/>
                </a:solidFill>
                <a:latin typeface="+mn-lt"/>
                <a:ea typeface="+mn-ea"/>
                <a:cs typeface="+mn-cs"/>
              </a:defRPr>
            </a:lvl2pPr>
            <a:lvl3pPr marL="685800" indent="-137160" algn="l" defTabSz="457200" rtl="0" eaLnBrk="1" latinLnBrk="0" hangingPunct="1">
              <a:lnSpc>
                <a:spcPct val="110000"/>
              </a:lnSpc>
              <a:spcBef>
                <a:spcPts val="600"/>
              </a:spcBef>
              <a:buFont typeface="Arial"/>
              <a:buChar char="•"/>
              <a:defRPr sz="2200" kern="1200">
                <a:solidFill>
                  <a:schemeClr val="tx1"/>
                </a:solidFill>
                <a:latin typeface="+mn-lt"/>
                <a:ea typeface="+mn-ea"/>
                <a:cs typeface="+mn-cs"/>
              </a:defRPr>
            </a:lvl3pPr>
            <a:lvl4pPr marL="914400" indent="-182880" algn="l" defTabSz="457200" rtl="0" eaLnBrk="1" latinLnBrk="0" hangingPunct="1">
              <a:lnSpc>
                <a:spcPct val="110000"/>
              </a:lnSpc>
              <a:spcBef>
                <a:spcPct val="20000"/>
              </a:spcBef>
              <a:buFont typeface="Arial"/>
              <a:buChar char="–"/>
              <a:defRPr sz="2000" kern="1200">
                <a:solidFill>
                  <a:schemeClr val="tx1"/>
                </a:solidFill>
                <a:latin typeface="+mn-lt"/>
                <a:ea typeface="+mn-ea"/>
                <a:cs typeface="+mn-cs"/>
              </a:defRPr>
            </a:lvl4pPr>
            <a:lvl5pPr marL="1234440" indent="-182880" algn="l" defTabSz="457200" rtl="0" eaLnBrk="1" latinLnBrk="0" hangingPunct="1">
              <a:lnSpc>
                <a:spcPct val="110000"/>
              </a:lnSpc>
              <a:spcBef>
                <a:spcPct val="20000"/>
              </a:spcBef>
              <a:buFont typeface="Arial"/>
              <a:buChar char="»"/>
              <a:defRPr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609585" indent="-243834" defTabSz="609585">
              <a:lnSpc>
                <a:spcPct val="100000"/>
              </a:lnSpc>
              <a:spcBef>
                <a:spcPts val="267"/>
              </a:spcBef>
            </a:pPr>
            <a:r>
              <a:rPr lang="en-US" sz="1867" dirty="0">
                <a:solidFill>
                  <a:srgbClr val="333333"/>
                </a:solidFill>
                <a:latin typeface="Calibri"/>
              </a:rPr>
              <a:t>6 full-sized modules per year tested in each C-AST chamber</a:t>
            </a:r>
          </a:p>
          <a:p>
            <a:pPr marL="609585" indent="-243834" defTabSz="609585">
              <a:lnSpc>
                <a:spcPct val="100000"/>
              </a:lnSpc>
              <a:spcBef>
                <a:spcPts val="267"/>
              </a:spcBef>
            </a:pPr>
            <a:r>
              <a:rPr lang="en-US" sz="1867" dirty="0">
                <a:solidFill>
                  <a:srgbClr val="333333"/>
                </a:solidFill>
                <a:latin typeface="Calibri"/>
              </a:rPr>
              <a:t>2018 industry medians: 2% of revenues budgeted for R&amp;D plus 11% of revenues budgeted for     S, G, &amp; A</a:t>
            </a:r>
          </a:p>
          <a:p>
            <a:pPr marL="609585" indent="-243834" defTabSz="609585">
              <a:lnSpc>
                <a:spcPct val="100000"/>
              </a:lnSpc>
              <a:spcBef>
                <a:spcPts val="267"/>
              </a:spcBef>
            </a:pPr>
            <a:r>
              <a:rPr lang="en-US" sz="1867" dirty="0">
                <a:solidFill>
                  <a:srgbClr val="333333"/>
                </a:solidFill>
                <a:latin typeface="Calibri"/>
              </a:rPr>
              <a:t>$180/m</a:t>
            </a:r>
            <a:r>
              <a:rPr lang="en-US" sz="1867" baseline="30000" dirty="0">
                <a:solidFill>
                  <a:srgbClr val="333333"/>
                </a:solidFill>
                <a:latin typeface="Calibri"/>
              </a:rPr>
              <a:t>2</a:t>
            </a:r>
            <a:r>
              <a:rPr lang="en-US" sz="1867" dirty="0">
                <a:solidFill>
                  <a:srgbClr val="333333"/>
                </a:solidFill>
                <a:latin typeface="Calibri"/>
              </a:rPr>
              <a:t> per year facility leasing costs</a:t>
            </a:r>
          </a:p>
          <a:p>
            <a:pPr marL="609585" indent="-243834" defTabSz="609585">
              <a:lnSpc>
                <a:spcPct val="100000"/>
              </a:lnSpc>
              <a:spcBef>
                <a:spcPts val="267"/>
              </a:spcBef>
            </a:pPr>
            <a:r>
              <a:rPr lang="en-US" sz="1867" dirty="0">
                <a:solidFill>
                  <a:srgbClr val="333333"/>
                </a:solidFill>
                <a:latin typeface="Calibri"/>
              </a:rPr>
              <a:t>7-year straight line depreciation of investment in C-AST chambers</a:t>
            </a:r>
          </a:p>
          <a:p>
            <a:pPr marL="609585" indent="-243834" defTabSz="609585">
              <a:lnSpc>
                <a:spcPct val="100000"/>
              </a:lnSpc>
              <a:spcBef>
                <a:spcPts val="267"/>
              </a:spcBef>
            </a:pPr>
            <a:r>
              <a:rPr lang="en-US" sz="1867" dirty="0">
                <a:solidFill>
                  <a:srgbClr val="333333"/>
                </a:solidFill>
                <a:latin typeface="Calibri"/>
              </a:rPr>
              <a:t>$0.08/kWh electricity price</a:t>
            </a:r>
          </a:p>
          <a:p>
            <a:pPr marL="609585" indent="-243834" defTabSz="609585">
              <a:lnSpc>
                <a:spcPct val="100000"/>
              </a:lnSpc>
              <a:spcBef>
                <a:spcPts val="267"/>
              </a:spcBef>
            </a:pPr>
            <a:r>
              <a:rPr lang="en-US" sz="1867" dirty="0">
                <a:solidFill>
                  <a:srgbClr val="333333"/>
                </a:solidFill>
                <a:latin typeface="Calibri"/>
              </a:rPr>
              <a:t>5 C-AST chambers per direct operator, 4 shifts</a:t>
            </a:r>
          </a:p>
          <a:p>
            <a:pPr marL="609585" indent="-243834" defTabSz="609585">
              <a:lnSpc>
                <a:spcPct val="100000"/>
              </a:lnSpc>
              <a:spcBef>
                <a:spcPts val="267"/>
              </a:spcBef>
            </a:pPr>
            <a:r>
              <a:rPr lang="en-US" sz="1867" dirty="0">
                <a:solidFill>
                  <a:srgbClr val="333333"/>
                </a:solidFill>
                <a:latin typeface="Calibri"/>
              </a:rPr>
              <a:t>20 C-AST chambers per supervisor, 4 shifts</a:t>
            </a:r>
          </a:p>
          <a:p>
            <a:pPr marL="609585" indent="-243834" defTabSz="609585">
              <a:lnSpc>
                <a:spcPct val="100000"/>
              </a:lnSpc>
              <a:spcBef>
                <a:spcPts val="267"/>
              </a:spcBef>
            </a:pPr>
            <a:r>
              <a:rPr lang="en-US" sz="1867" dirty="0">
                <a:solidFill>
                  <a:srgbClr val="333333"/>
                </a:solidFill>
                <a:latin typeface="Calibri"/>
              </a:rPr>
              <a:t>20 C-AST chambers per engineer, day shifts only</a:t>
            </a:r>
          </a:p>
          <a:p>
            <a:pPr marL="609585" indent="-243834" defTabSz="609585">
              <a:lnSpc>
                <a:spcPct val="100000"/>
              </a:lnSpc>
              <a:spcBef>
                <a:spcPts val="267"/>
              </a:spcBef>
            </a:pPr>
            <a:r>
              <a:rPr lang="en-US" sz="1867" dirty="0">
                <a:solidFill>
                  <a:srgbClr val="333333"/>
                </a:solidFill>
                <a:latin typeface="Calibri"/>
              </a:rPr>
              <a:t>200 hours of maintenance time per chamber per year</a:t>
            </a:r>
          </a:p>
          <a:p>
            <a:pPr marL="609585" indent="-243834" defTabSz="609585">
              <a:lnSpc>
                <a:spcPct val="100000"/>
              </a:lnSpc>
              <a:spcBef>
                <a:spcPts val="267"/>
              </a:spcBef>
            </a:pPr>
            <a:endParaRPr lang="en-US" sz="1867" dirty="0">
              <a:solidFill>
                <a:srgbClr val="333333"/>
              </a:solidFill>
              <a:latin typeface="Calibri"/>
            </a:endParaRPr>
          </a:p>
          <a:p>
            <a:pPr marL="609585" indent="-243834" defTabSz="609585">
              <a:lnSpc>
                <a:spcPct val="100000"/>
              </a:lnSpc>
              <a:spcBef>
                <a:spcPts val="267"/>
              </a:spcBef>
            </a:pPr>
            <a:endParaRPr lang="en-US" sz="1867" dirty="0">
              <a:solidFill>
                <a:srgbClr val="333333"/>
              </a:solidFill>
              <a:latin typeface="Calibri"/>
            </a:endParaRPr>
          </a:p>
          <a:p>
            <a:pPr marL="609585" indent="-243834" defTabSz="609585">
              <a:lnSpc>
                <a:spcPct val="100000"/>
              </a:lnSpc>
              <a:spcBef>
                <a:spcPts val="267"/>
              </a:spcBef>
            </a:pPr>
            <a:endParaRPr lang="en-US" sz="1867" dirty="0">
              <a:solidFill>
                <a:srgbClr val="333333"/>
              </a:solidFill>
              <a:latin typeface="Calibri"/>
            </a:endParaRPr>
          </a:p>
          <a:p>
            <a:pPr marL="609585" indent="-243834" defTabSz="609585">
              <a:lnSpc>
                <a:spcPct val="100000"/>
              </a:lnSpc>
              <a:spcBef>
                <a:spcPts val="267"/>
              </a:spcBef>
            </a:pPr>
            <a:endParaRPr lang="en-US" sz="1867" dirty="0">
              <a:solidFill>
                <a:srgbClr val="333333"/>
              </a:solidFill>
              <a:latin typeface="Calibri"/>
            </a:endParaRPr>
          </a:p>
        </p:txBody>
      </p:sp>
      <p:pic>
        <p:nvPicPr>
          <p:cNvPr id="8" name="Picture 7">
            <a:extLst>
              <a:ext uri="{FF2B5EF4-FFF2-40B4-BE49-F238E27FC236}">
                <a16:creationId xmlns:a16="http://schemas.microsoft.com/office/drawing/2014/main" id="{04781FE1-D10F-2140-9D14-DFA4A6D0B21D}"/>
              </a:ext>
            </a:extLst>
          </p:cNvPr>
          <p:cNvPicPr>
            <a:picLocks noChangeAspect="1"/>
          </p:cNvPicPr>
          <p:nvPr/>
        </p:nvPicPr>
        <p:blipFill>
          <a:blip r:embed="rId3"/>
          <a:stretch>
            <a:fillRect/>
          </a:stretch>
        </p:blipFill>
        <p:spPr>
          <a:xfrm>
            <a:off x="40329" y="707954"/>
            <a:ext cx="8403128" cy="6099045"/>
          </a:xfrm>
          <a:prstGeom prst="rect">
            <a:avLst/>
          </a:prstGeom>
        </p:spPr>
      </p:pic>
      <p:sp>
        <p:nvSpPr>
          <p:cNvPr id="2" name="Cloud 1">
            <a:extLst>
              <a:ext uri="{FF2B5EF4-FFF2-40B4-BE49-F238E27FC236}">
                <a16:creationId xmlns:a16="http://schemas.microsoft.com/office/drawing/2014/main" id="{292FA52B-FA51-B447-9CBF-162B0C78FF5E}"/>
              </a:ext>
            </a:extLst>
          </p:cNvPr>
          <p:cNvSpPr/>
          <p:nvPr/>
        </p:nvSpPr>
        <p:spPr>
          <a:xfrm>
            <a:off x="1398495" y="1251075"/>
            <a:ext cx="1801287" cy="1321796"/>
          </a:xfrm>
          <a:prstGeom prst="cloud">
            <a:avLst/>
          </a:prstGeom>
          <a:gradFill>
            <a:gsLst>
              <a:gs pos="0">
                <a:schemeClr val="accent1">
                  <a:tint val="100000"/>
                  <a:shade val="100000"/>
                  <a:satMod val="130000"/>
                  <a:lumMod val="66000"/>
                  <a:lumOff val="34000"/>
                  <a:alpha val="16000"/>
                </a:schemeClr>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defTabSz="609585"/>
            <a:r>
              <a:rPr lang="en-US" sz="1600" b="1" dirty="0">
                <a:solidFill>
                  <a:srgbClr val="FF0000"/>
                </a:solidFill>
                <a:latin typeface="Calibri"/>
              </a:rPr>
              <a:t>A little lower than PVEL PQP</a:t>
            </a:r>
          </a:p>
        </p:txBody>
      </p:sp>
      <p:sp>
        <p:nvSpPr>
          <p:cNvPr id="3" name="TextBox 2">
            <a:extLst>
              <a:ext uri="{FF2B5EF4-FFF2-40B4-BE49-F238E27FC236}">
                <a16:creationId xmlns:a16="http://schemas.microsoft.com/office/drawing/2014/main" id="{79D0D4CD-D7CB-5945-8FA0-59CE4B83A4F3}"/>
              </a:ext>
            </a:extLst>
          </p:cNvPr>
          <p:cNvSpPr txBox="1"/>
          <p:nvPr/>
        </p:nvSpPr>
        <p:spPr>
          <a:xfrm>
            <a:off x="3199781" y="1541932"/>
            <a:ext cx="1194558" cy="461665"/>
          </a:xfrm>
          <a:prstGeom prst="rect">
            <a:avLst/>
          </a:prstGeom>
          <a:noFill/>
        </p:spPr>
        <p:txBody>
          <a:bodyPr wrap="none" rtlCol="0">
            <a:spAutoFit/>
          </a:bodyPr>
          <a:lstStyle/>
          <a:p>
            <a:pPr defTabSz="609585"/>
            <a:r>
              <a:rPr lang="en-US" sz="2400" dirty="0">
                <a:solidFill>
                  <a:srgbClr val="333333"/>
                </a:solidFill>
                <a:highlight>
                  <a:srgbClr val="00FFFF"/>
                </a:highlight>
                <a:latin typeface="Calibri"/>
              </a:rPr>
              <a:t>$79,424</a:t>
            </a:r>
          </a:p>
        </p:txBody>
      </p:sp>
      <p:cxnSp>
        <p:nvCxnSpPr>
          <p:cNvPr id="6" name="Straight Arrow Connector 5">
            <a:extLst>
              <a:ext uri="{FF2B5EF4-FFF2-40B4-BE49-F238E27FC236}">
                <a16:creationId xmlns:a16="http://schemas.microsoft.com/office/drawing/2014/main" id="{009A95B5-4877-5346-A5EF-B726BF3428FD}"/>
              </a:ext>
            </a:extLst>
          </p:cNvPr>
          <p:cNvCxnSpPr/>
          <p:nvPr/>
        </p:nvCxnSpPr>
        <p:spPr>
          <a:xfrm>
            <a:off x="2652935" y="1779187"/>
            <a:ext cx="609600" cy="0"/>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10" name="Straight Connector 9">
            <a:extLst>
              <a:ext uri="{FF2B5EF4-FFF2-40B4-BE49-F238E27FC236}">
                <a16:creationId xmlns:a16="http://schemas.microsoft.com/office/drawing/2014/main" id="{0A2AC7B7-3EC8-EB42-ADA0-9DFEA565FEEA}"/>
              </a:ext>
            </a:extLst>
          </p:cNvPr>
          <p:cNvCxnSpPr>
            <a:cxnSpLocks/>
          </p:cNvCxnSpPr>
          <p:nvPr/>
        </p:nvCxnSpPr>
        <p:spPr>
          <a:xfrm>
            <a:off x="8910920" y="1039907"/>
            <a:ext cx="1694329" cy="0"/>
          </a:xfrm>
          <a:prstGeom prst="line">
            <a:avLst/>
          </a:prstGeom>
          <a:ln w="6350">
            <a:solidFill>
              <a:srgbClr val="0070C0"/>
            </a:solidFill>
          </a:ln>
        </p:spPr>
        <p:style>
          <a:lnRef idx="2">
            <a:schemeClr val="accent1"/>
          </a:lnRef>
          <a:fillRef idx="0">
            <a:schemeClr val="accent1"/>
          </a:fillRef>
          <a:effectRef idx="1">
            <a:schemeClr val="accent1"/>
          </a:effectRef>
          <a:fontRef idx="minor">
            <a:schemeClr val="tx1"/>
          </a:fontRef>
        </p:style>
      </p:cxnSp>
      <p:sp>
        <p:nvSpPr>
          <p:cNvPr id="12" name="Rectangle 11">
            <a:extLst>
              <a:ext uri="{FF2B5EF4-FFF2-40B4-BE49-F238E27FC236}">
                <a16:creationId xmlns:a16="http://schemas.microsoft.com/office/drawing/2014/main" id="{A5566051-A8EB-1244-9B86-FA7F92A68301}"/>
              </a:ext>
            </a:extLst>
          </p:cNvPr>
          <p:cNvSpPr/>
          <p:nvPr/>
        </p:nvSpPr>
        <p:spPr>
          <a:xfrm>
            <a:off x="5834728" y="6550225"/>
            <a:ext cx="5217459" cy="276999"/>
          </a:xfrm>
          <a:prstGeom prst="rect">
            <a:avLst/>
          </a:prstGeom>
          <a:solidFill>
            <a:schemeClr val="bg1">
              <a:lumMod val="85000"/>
            </a:schemeClr>
          </a:solidFill>
        </p:spPr>
        <p:txBody>
          <a:bodyPr wrap="square">
            <a:spAutoFit/>
          </a:bodyPr>
          <a:lstStyle/>
          <a:p>
            <a:pPr defTabSz="609585"/>
            <a:r>
              <a:rPr lang="en-US" sz="1200" dirty="0">
                <a:solidFill>
                  <a:srgbClr val="333333"/>
                </a:solidFill>
                <a:latin typeface="Calibri"/>
              </a:rPr>
              <a:t>See: https://www.duramat.org/assets/pdfs/duramat_webinar_march2020.pdf</a:t>
            </a:r>
          </a:p>
        </p:txBody>
      </p:sp>
    </p:spTree>
    <p:extLst>
      <p:ext uri="{BB962C8B-B14F-4D97-AF65-F5344CB8AC3E}">
        <p14:creationId xmlns:p14="http://schemas.microsoft.com/office/powerpoint/2010/main" val="29820242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A3884BA-68B8-9E4B-8832-419A03197112}"/>
              </a:ext>
            </a:extLst>
          </p:cNvPr>
          <p:cNvPicPr>
            <a:picLocks noChangeAspect="1"/>
          </p:cNvPicPr>
          <p:nvPr/>
        </p:nvPicPr>
        <p:blipFill>
          <a:blip r:embed="rId3"/>
          <a:stretch>
            <a:fillRect/>
          </a:stretch>
        </p:blipFill>
        <p:spPr>
          <a:xfrm>
            <a:off x="113256" y="610908"/>
            <a:ext cx="8204749" cy="5927752"/>
          </a:xfrm>
          <a:prstGeom prst="rect">
            <a:avLst/>
          </a:prstGeom>
        </p:spPr>
      </p:pic>
      <p:sp>
        <p:nvSpPr>
          <p:cNvPr id="4" name="Title 1">
            <a:extLst>
              <a:ext uri="{FF2B5EF4-FFF2-40B4-BE49-F238E27FC236}">
                <a16:creationId xmlns:a16="http://schemas.microsoft.com/office/drawing/2014/main" id="{061041F8-9939-CA46-8291-9A0E925F170C}"/>
              </a:ext>
            </a:extLst>
          </p:cNvPr>
          <p:cNvSpPr txBox="1">
            <a:spLocks/>
          </p:cNvSpPr>
          <p:nvPr/>
        </p:nvSpPr>
        <p:spPr>
          <a:xfrm>
            <a:off x="-11656" y="21022"/>
            <a:ext cx="12090400" cy="642593"/>
          </a:xfrm>
          <a:prstGeom prst="rect">
            <a:avLst/>
          </a:prstGeom>
          <a:solidFill>
            <a:schemeClr val="accent1"/>
          </a:solidFill>
        </p:spPr>
        <p:txBody>
          <a:bodyPr vert="horz" lIns="121920" tIns="0" rIns="121920" bIns="0" rtlCol="0" anchor="ctr">
            <a:noAutofit/>
          </a:bodyPr>
          <a:lstStyle>
            <a:lvl1pPr marL="0" algn="ctr" defTabSz="457200" rtl="0" eaLnBrk="1" latinLnBrk="0" hangingPunct="1">
              <a:lnSpc>
                <a:spcPct val="90000"/>
              </a:lnSpc>
              <a:spcBef>
                <a:spcPct val="0"/>
              </a:spcBef>
              <a:buNone/>
              <a:defRPr sz="3000" kern="1200" spc="0">
                <a:solidFill>
                  <a:schemeClr val="bg1"/>
                </a:solidFill>
                <a:latin typeface="+mj-lt"/>
                <a:ea typeface="+mj-ea"/>
                <a:cs typeface="+mj-cs"/>
              </a:defRPr>
            </a:lvl1pPr>
          </a:lstStyle>
          <a:p>
            <a:pPr algn="l" defTabSz="609585"/>
            <a:r>
              <a:rPr lang="en-US" sz="3733" dirty="0">
                <a:solidFill>
                  <a:srgbClr val="FFFFFF"/>
                </a:solidFill>
                <a:latin typeface="Calibri"/>
              </a:rPr>
              <a:t>PRELIMINARY Results for Bottom-Up Cost Modeling of C-AST</a:t>
            </a:r>
          </a:p>
        </p:txBody>
      </p:sp>
      <p:sp>
        <p:nvSpPr>
          <p:cNvPr id="7" name="Content Placeholder 2">
            <a:extLst>
              <a:ext uri="{FF2B5EF4-FFF2-40B4-BE49-F238E27FC236}">
                <a16:creationId xmlns:a16="http://schemas.microsoft.com/office/drawing/2014/main" id="{F2CC7EF9-6FAA-BB4A-B664-4B8C29841F05}"/>
              </a:ext>
            </a:extLst>
          </p:cNvPr>
          <p:cNvSpPr txBox="1">
            <a:spLocks/>
          </p:cNvSpPr>
          <p:nvPr/>
        </p:nvSpPr>
        <p:spPr>
          <a:xfrm>
            <a:off x="8571155" y="663202"/>
            <a:ext cx="3507589" cy="5875045"/>
          </a:xfrm>
          <a:prstGeom prst="rect">
            <a:avLst/>
          </a:prstGeom>
          <a:solidFill>
            <a:schemeClr val="bg1"/>
          </a:solidFill>
        </p:spPr>
        <p:txBody>
          <a:bodyPr>
            <a:noAutofit/>
          </a:bodyPr>
          <a:lstStyle>
            <a:lvl1pPr marL="182880" indent="-182880" algn="l" defTabSz="457200" rtl="0" eaLnBrk="1" latinLnBrk="0" hangingPunct="1">
              <a:lnSpc>
                <a:spcPct val="110000"/>
              </a:lnSpc>
              <a:spcBef>
                <a:spcPts val="600"/>
              </a:spcBef>
              <a:buFont typeface="Arial"/>
              <a:buChar char="•"/>
              <a:defRPr sz="2400" kern="1200">
                <a:solidFill>
                  <a:schemeClr val="tx1"/>
                </a:solidFill>
                <a:latin typeface="+mn-lt"/>
                <a:ea typeface="+mn-ea"/>
                <a:cs typeface="+mn-cs"/>
              </a:defRPr>
            </a:lvl1pPr>
            <a:lvl2pPr marL="457200" indent="-182880" algn="l" defTabSz="457200" rtl="0" eaLnBrk="1" latinLnBrk="0" hangingPunct="1">
              <a:lnSpc>
                <a:spcPct val="110000"/>
              </a:lnSpc>
              <a:spcBef>
                <a:spcPts val="600"/>
              </a:spcBef>
              <a:buFont typeface="Arial"/>
              <a:buChar char="–"/>
              <a:defRPr sz="2400" kern="1200">
                <a:solidFill>
                  <a:schemeClr val="tx1"/>
                </a:solidFill>
                <a:latin typeface="+mn-lt"/>
                <a:ea typeface="+mn-ea"/>
                <a:cs typeface="+mn-cs"/>
              </a:defRPr>
            </a:lvl2pPr>
            <a:lvl3pPr marL="685800" indent="-137160" algn="l" defTabSz="457200" rtl="0" eaLnBrk="1" latinLnBrk="0" hangingPunct="1">
              <a:lnSpc>
                <a:spcPct val="110000"/>
              </a:lnSpc>
              <a:spcBef>
                <a:spcPts val="600"/>
              </a:spcBef>
              <a:buFont typeface="Arial"/>
              <a:buChar char="•"/>
              <a:defRPr sz="2200" kern="1200">
                <a:solidFill>
                  <a:schemeClr val="tx1"/>
                </a:solidFill>
                <a:latin typeface="+mn-lt"/>
                <a:ea typeface="+mn-ea"/>
                <a:cs typeface="+mn-cs"/>
              </a:defRPr>
            </a:lvl3pPr>
            <a:lvl4pPr marL="914400" indent="-182880" algn="l" defTabSz="457200" rtl="0" eaLnBrk="1" latinLnBrk="0" hangingPunct="1">
              <a:lnSpc>
                <a:spcPct val="110000"/>
              </a:lnSpc>
              <a:spcBef>
                <a:spcPct val="20000"/>
              </a:spcBef>
              <a:buFont typeface="Arial"/>
              <a:buChar char="–"/>
              <a:defRPr sz="2000" kern="1200">
                <a:solidFill>
                  <a:schemeClr val="tx1"/>
                </a:solidFill>
                <a:latin typeface="+mn-lt"/>
                <a:ea typeface="+mn-ea"/>
                <a:cs typeface="+mn-cs"/>
              </a:defRPr>
            </a:lvl4pPr>
            <a:lvl5pPr marL="1234440" indent="-182880" algn="l" defTabSz="457200" rtl="0" eaLnBrk="1" latinLnBrk="0" hangingPunct="1">
              <a:lnSpc>
                <a:spcPct val="110000"/>
              </a:lnSpc>
              <a:spcBef>
                <a:spcPct val="20000"/>
              </a:spcBef>
              <a:buFont typeface="Arial"/>
              <a:buChar char="»"/>
              <a:defRPr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21917" indent="-121917" defTabSz="609585">
              <a:lnSpc>
                <a:spcPct val="100000"/>
              </a:lnSpc>
              <a:spcBef>
                <a:spcPts val="0"/>
              </a:spcBef>
            </a:pPr>
            <a:r>
              <a:rPr lang="en-US" sz="1853" dirty="0">
                <a:solidFill>
                  <a:srgbClr val="333333"/>
                </a:solidFill>
                <a:latin typeface="Calibri"/>
              </a:rPr>
              <a:t>6 full-sized modules per year tested in each C-AST chamber</a:t>
            </a:r>
          </a:p>
          <a:p>
            <a:pPr marL="121917" indent="-121917" defTabSz="609585">
              <a:lnSpc>
                <a:spcPct val="100000"/>
              </a:lnSpc>
              <a:spcBef>
                <a:spcPts val="0"/>
              </a:spcBef>
            </a:pPr>
            <a:r>
              <a:rPr lang="en-US" sz="1853" dirty="0">
                <a:solidFill>
                  <a:srgbClr val="333333"/>
                </a:solidFill>
                <a:latin typeface="Calibri"/>
              </a:rPr>
              <a:t>2018 PV industry medians:            2% of revenues budgeted for R&amp;D plus 11% of revenues budgeted for S, G, &amp; A</a:t>
            </a:r>
          </a:p>
          <a:p>
            <a:pPr marL="121917" indent="-121917" defTabSz="609585">
              <a:lnSpc>
                <a:spcPct val="100000"/>
              </a:lnSpc>
              <a:spcBef>
                <a:spcPts val="0"/>
              </a:spcBef>
            </a:pPr>
            <a:r>
              <a:rPr lang="en-US" sz="1853" dirty="0">
                <a:solidFill>
                  <a:srgbClr val="333333"/>
                </a:solidFill>
                <a:latin typeface="Calibri"/>
              </a:rPr>
              <a:t>$180/m</a:t>
            </a:r>
            <a:r>
              <a:rPr lang="en-US" sz="1853" baseline="30000" dirty="0">
                <a:solidFill>
                  <a:srgbClr val="333333"/>
                </a:solidFill>
                <a:latin typeface="Calibri"/>
              </a:rPr>
              <a:t>2</a:t>
            </a:r>
            <a:r>
              <a:rPr lang="en-US" sz="1853" dirty="0">
                <a:solidFill>
                  <a:srgbClr val="333333"/>
                </a:solidFill>
                <a:latin typeface="Calibri"/>
              </a:rPr>
              <a:t> per year facility leasing costs</a:t>
            </a:r>
          </a:p>
          <a:p>
            <a:pPr marL="121917" indent="-121917" defTabSz="609585">
              <a:lnSpc>
                <a:spcPct val="100000"/>
              </a:lnSpc>
              <a:spcBef>
                <a:spcPts val="0"/>
              </a:spcBef>
            </a:pPr>
            <a:r>
              <a:rPr lang="en-US" sz="1853" dirty="0">
                <a:solidFill>
                  <a:srgbClr val="333333"/>
                </a:solidFill>
                <a:latin typeface="Calibri"/>
              </a:rPr>
              <a:t>7-year straight line depreciation of investment in C-AST chambers</a:t>
            </a:r>
          </a:p>
          <a:p>
            <a:pPr marL="121917" indent="-121917" defTabSz="609585">
              <a:lnSpc>
                <a:spcPct val="100000"/>
              </a:lnSpc>
              <a:spcBef>
                <a:spcPts val="0"/>
              </a:spcBef>
            </a:pPr>
            <a:r>
              <a:rPr lang="en-US" sz="1853" dirty="0">
                <a:solidFill>
                  <a:srgbClr val="333333"/>
                </a:solidFill>
                <a:latin typeface="Calibri"/>
              </a:rPr>
              <a:t>$0.08/kWh electricity price</a:t>
            </a:r>
          </a:p>
          <a:p>
            <a:pPr marL="121917" indent="-121917" defTabSz="609585">
              <a:lnSpc>
                <a:spcPct val="100000"/>
              </a:lnSpc>
              <a:spcBef>
                <a:spcPts val="0"/>
              </a:spcBef>
            </a:pPr>
            <a:r>
              <a:rPr lang="en-US" sz="1853" dirty="0">
                <a:solidFill>
                  <a:srgbClr val="333333"/>
                </a:solidFill>
                <a:latin typeface="Calibri"/>
              </a:rPr>
              <a:t>5 C-AST chambers per direct operator, 4 shifts</a:t>
            </a:r>
          </a:p>
          <a:p>
            <a:pPr marL="121917" indent="-121917" defTabSz="609585">
              <a:lnSpc>
                <a:spcPct val="100000"/>
              </a:lnSpc>
              <a:spcBef>
                <a:spcPts val="0"/>
              </a:spcBef>
            </a:pPr>
            <a:r>
              <a:rPr lang="en-US" sz="1853" dirty="0">
                <a:solidFill>
                  <a:srgbClr val="333333"/>
                </a:solidFill>
                <a:latin typeface="Calibri"/>
              </a:rPr>
              <a:t>20 C-AST chambers per supervisor, 4 shifts</a:t>
            </a:r>
          </a:p>
          <a:p>
            <a:pPr marL="121917" indent="-121917" defTabSz="609585">
              <a:lnSpc>
                <a:spcPct val="100000"/>
              </a:lnSpc>
              <a:spcBef>
                <a:spcPts val="0"/>
              </a:spcBef>
            </a:pPr>
            <a:r>
              <a:rPr lang="en-US" sz="1853" dirty="0">
                <a:solidFill>
                  <a:srgbClr val="333333"/>
                </a:solidFill>
                <a:latin typeface="Calibri"/>
              </a:rPr>
              <a:t>20 C-AST chambers per engineer, day shifts only</a:t>
            </a:r>
          </a:p>
          <a:p>
            <a:pPr marL="121917" indent="-121917" defTabSz="609585">
              <a:lnSpc>
                <a:spcPct val="100000"/>
              </a:lnSpc>
              <a:spcBef>
                <a:spcPts val="0"/>
              </a:spcBef>
            </a:pPr>
            <a:r>
              <a:rPr lang="en-US" sz="1853" dirty="0">
                <a:solidFill>
                  <a:srgbClr val="333333"/>
                </a:solidFill>
                <a:latin typeface="Calibri"/>
              </a:rPr>
              <a:t>200 hours of total maintenance time per chamber per year (2.2% downtime)</a:t>
            </a:r>
          </a:p>
          <a:p>
            <a:pPr marL="121917" indent="-121917" defTabSz="609585">
              <a:lnSpc>
                <a:spcPct val="100000"/>
              </a:lnSpc>
              <a:spcBef>
                <a:spcPts val="267"/>
              </a:spcBef>
            </a:pPr>
            <a:endParaRPr lang="en-US" sz="1867" dirty="0">
              <a:solidFill>
                <a:srgbClr val="333333"/>
              </a:solidFill>
              <a:latin typeface="Calibri"/>
            </a:endParaRPr>
          </a:p>
          <a:p>
            <a:pPr marL="121917" indent="-121917" defTabSz="609585">
              <a:lnSpc>
                <a:spcPct val="100000"/>
              </a:lnSpc>
              <a:spcBef>
                <a:spcPts val="267"/>
              </a:spcBef>
            </a:pPr>
            <a:endParaRPr lang="en-US" sz="1867" dirty="0">
              <a:solidFill>
                <a:srgbClr val="333333"/>
              </a:solidFill>
              <a:latin typeface="Calibri"/>
            </a:endParaRPr>
          </a:p>
        </p:txBody>
      </p:sp>
      <p:sp>
        <p:nvSpPr>
          <p:cNvPr id="9" name="Content Placeholder 2">
            <a:extLst>
              <a:ext uri="{FF2B5EF4-FFF2-40B4-BE49-F238E27FC236}">
                <a16:creationId xmlns:a16="http://schemas.microsoft.com/office/drawing/2014/main" id="{034F5F96-869A-7B4E-897A-273268674EA0}"/>
              </a:ext>
            </a:extLst>
          </p:cNvPr>
          <p:cNvSpPr txBox="1">
            <a:spLocks/>
          </p:cNvSpPr>
          <p:nvPr/>
        </p:nvSpPr>
        <p:spPr>
          <a:xfrm>
            <a:off x="7248685" y="5893886"/>
            <a:ext cx="1435727" cy="418593"/>
          </a:xfrm>
          <a:prstGeom prst="rect">
            <a:avLst/>
          </a:prstGeom>
        </p:spPr>
        <p:txBody>
          <a:bodyPr>
            <a:noAutofit/>
          </a:bodyPr>
          <a:lstStyle>
            <a:lvl1pPr marL="182880" indent="-182880" algn="l" defTabSz="457200" rtl="0" eaLnBrk="1" latinLnBrk="0" hangingPunct="1">
              <a:lnSpc>
                <a:spcPct val="110000"/>
              </a:lnSpc>
              <a:spcBef>
                <a:spcPts val="600"/>
              </a:spcBef>
              <a:buFont typeface="Arial"/>
              <a:buChar char="•"/>
              <a:defRPr sz="2400" kern="1200">
                <a:solidFill>
                  <a:schemeClr val="tx1"/>
                </a:solidFill>
                <a:latin typeface="+mn-lt"/>
                <a:ea typeface="+mn-ea"/>
                <a:cs typeface="+mn-cs"/>
              </a:defRPr>
            </a:lvl1pPr>
            <a:lvl2pPr marL="457200" indent="-182880" algn="l" defTabSz="457200" rtl="0" eaLnBrk="1" latinLnBrk="0" hangingPunct="1">
              <a:lnSpc>
                <a:spcPct val="110000"/>
              </a:lnSpc>
              <a:spcBef>
                <a:spcPts val="600"/>
              </a:spcBef>
              <a:buFont typeface="Arial"/>
              <a:buChar char="–"/>
              <a:defRPr sz="2400" kern="1200">
                <a:solidFill>
                  <a:schemeClr val="tx1"/>
                </a:solidFill>
                <a:latin typeface="+mn-lt"/>
                <a:ea typeface="+mn-ea"/>
                <a:cs typeface="+mn-cs"/>
              </a:defRPr>
            </a:lvl2pPr>
            <a:lvl3pPr marL="685800" indent="-137160" algn="l" defTabSz="457200" rtl="0" eaLnBrk="1" latinLnBrk="0" hangingPunct="1">
              <a:lnSpc>
                <a:spcPct val="110000"/>
              </a:lnSpc>
              <a:spcBef>
                <a:spcPts val="600"/>
              </a:spcBef>
              <a:buFont typeface="Arial"/>
              <a:buChar char="•"/>
              <a:defRPr sz="2200" kern="1200">
                <a:solidFill>
                  <a:schemeClr val="tx1"/>
                </a:solidFill>
                <a:latin typeface="+mn-lt"/>
                <a:ea typeface="+mn-ea"/>
                <a:cs typeface="+mn-cs"/>
              </a:defRPr>
            </a:lvl3pPr>
            <a:lvl4pPr marL="914400" indent="-182880" algn="l" defTabSz="457200" rtl="0" eaLnBrk="1" latinLnBrk="0" hangingPunct="1">
              <a:lnSpc>
                <a:spcPct val="110000"/>
              </a:lnSpc>
              <a:spcBef>
                <a:spcPct val="20000"/>
              </a:spcBef>
              <a:buFont typeface="Arial"/>
              <a:buChar char="–"/>
              <a:defRPr sz="2000" kern="1200">
                <a:solidFill>
                  <a:schemeClr val="tx1"/>
                </a:solidFill>
                <a:latin typeface="+mn-lt"/>
                <a:ea typeface="+mn-ea"/>
                <a:cs typeface="+mn-cs"/>
              </a:defRPr>
            </a:lvl4pPr>
            <a:lvl5pPr marL="1234440" indent="-182880" algn="l" defTabSz="457200" rtl="0" eaLnBrk="1" latinLnBrk="0" hangingPunct="1">
              <a:lnSpc>
                <a:spcPct val="110000"/>
              </a:lnSpc>
              <a:spcBef>
                <a:spcPct val="20000"/>
              </a:spcBef>
              <a:buFont typeface="Arial"/>
              <a:buChar char="»"/>
              <a:defRPr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65751" indent="0" defTabSz="609585">
              <a:lnSpc>
                <a:spcPct val="100000"/>
              </a:lnSpc>
              <a:spcBef>
                <a:spcPts val="0"/>
              </a:spcBef>
              <a:buNone/>
            </a:pPr>
            <a:r>
              <a:rPr lang="en-US" sz="1333" dirty="0">
                <a:solidFill>
                  <a:srgbClr val="FFFFFF">
                    <a:lumMod val="50000"/>
                  </a:srgbClr>
                </a:solidFill>
                <a:latin typeface="Calibri"/>
              </a:rPr>
              <a:t>12 modules</a:t>
            </a:r>
          </a:p>
          <a:p>
            <a:pPr marL="365751" indent="0" defTabSz="609585">
              <a:lnSpc>
                <a:spcPct val="100000"/>
              </a:lnSpc>
              <a:spcBef>
                <a:spcPts val="0"/>
              </a:spcBef>
              <a:buNone/>
            </a:pPr>
            <a:r>
              <a:rPr lang="en-US" sz="1333" dirty="0">
                <a:solidFill>
                  <a:srgbClr val="FFFFFF">
                    <a:lumMod val="50000"/>
                  </a:srgbClr>
                </a:solidFill>
                <a:latin typeface="Calibri"/>
              </a:rPr>
              <a:t>per 50 MW</a:t>
            </a:r>
          </a:p>
          <a:p>
            <a:pPr marL="609585" indent="-243834" defTabSz="609585">
              <a:lnSpc>
                <a:spcPct val="100000"/>
              </a:lnSpc>
              <a:spcBef>
                <a:spcPts val="267"/>
              </a:spcBef>
            </a:pPr>
            <a:endParaRPr lang="en-US" sz="1867" dirty="0">
              <a:solidFill>
                <a:srgbClr val="FFFFFF">
                  <a:lumMod val="50000"/>
                </a:srgbClr>
              </a:solidFill>
              <a:latin typeface="Calibri"/>
            </a:endParaRPr>
          </a:p>
        </p:txBody>
      </p:sp>
      <p:cxnSp>
        <p:nvCxnSpPr>
          <p:cNvPr id="5" name="Straight Connector 4">
            <a:extLst>
              <a:ext uri="{FF2B5EF4-FFF2-40B4-BE49-F238E27FC236}">
                <a16:creationId xmlns:a16="http://schemas.microsoft.com/office/drawing/2014/main" id="{665FAF2C-78CC-0047-AFC2-A818555B570E}"/>
              </a:ext>
            </a:extLst>
          </p:cNvPr>
          <p:cNvCxnSpPr/>
          <p:nvPr/>
        </p:nvCxnSpPr>
        <p:spPr>
          <a:xfrm>
            <a:off x="7438307" y="6178927"/>
            <a:ext cx="249836" cy="0"/>
          </a:xfrm>
          <a:prstGeom prst="line">
            <a:avLst/>
          </a:prstGeom>
          <a:ln>
            <a:solidFill>
              <a:schemeClr val="bg1">
                <a:lumMod val="50000"/>
              </a:schemeClr>
            </a:solidFill>
            <a:headEnd type="triangle"/>
            <a:tailEnd type="none"/>
          </a:ln>
          <a:effectLst/>
        </p:spPr>
        <p:style>
          <a:lnRef idx="2">
            <a:schemeClr val="accent1"/>
          </a:lnRef>
          <a:fillRef idx="0">
            <a:schemeClr val="accent1"/>
          </a:fillRef>
          <a:effectRef idx="1">
            <a:schemeClr val="accent1"/>
          </a:effectRef>
          <a:fontRef idx="minor">
            <a:schemeClr val="tx1"/>
          </a:fontRef>
        </p:style>
      </p:cxnSp>
      <p:sp>
        <p:nvSpPr>
          <p:cNvPr id="2" name="Cloud 1">
            <a:extLst>
              <a:ext uri="{FF2B5EF4-FFF2-40B4-BE49-F238E27FC236}">
                <a16:creationId xmlns:a16="http://schemas.microsoft.com/office/drawing/2014/main" id="{E02FBE47-7A94-F444-8884-8378F86EF54D}"/>
              </a:ext>
            </a:extLst>
          </p:cNvPr>
          <p:cNvSpPr/>
          <p:nvPr/>
        </p:nvSpPr>
        <p:spPr>
          <a:xfrm>
            <a:off x="5141299" y="4398301"/>
            <a:ext cx="2021501" cy="1114995"/>
          </a:xfrm>
          <a:prstGeom prst="cloud">
            <a:avLst/>
          </a:prstGeom>
          <a:gradFill>
            <a:gsLst>
              <a:gs pos="0">
                <a:schemeClr val="accent1">
                  <a:tint val="100000"/>
                  <a:shade val="100000"/>
                  <a:satMod val="130000"/>
                  <a:alpha val="32000"/>
                  <a:lumMod val="19000"/>
                  <a:lumOff val="81000"/>
                </a:schemeClr>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defTabSz="609585"/>
            <a:r>
              <a:rPr lang="en-US" sz="1467" b="1" dirty="0">
                <a:solidFill>
                  <a:srgbClr val="FF0000"/>
                </a:solidFill>
                <a:latin typeface="Calibri"/>
              </a:rPr>
              <a:t>Better / lower-cost C-AST designs anticipated</a:t>
            </a:r>
          </a:p>
        </p:txBody>
      </p:sp>
      <p:sp>
        <p:nvSpPr>
          <p:cNvPr id="12" name="Rectangle 11">
            <a:extLst>
              <a:ext uri="{FF2B5EF4-FFF2-40B4-BE49-F238E27FC236}">
                <a16:creationId xmlns:a16="http://schemas.microsoft.com/office/drawing/2014/main" id="{6C05C927-068F-C44C-A91B-8B6B2F34FC14}"/>
              </a:ext>
            </a:extLst>
          </p:cNvPr>
          <p:cNvSpPr/>
          <p:nvPr/>
        </p:nvSpPr>
        <p:spPr>
          <a:xfrm>
            <a:off x="5844816" y="6564069"/>
            <a:ext cx="5217459" cy="276999"/>
          </a:xfrm>
          <a:prstGeom prst="rect">
            <a:avLst/>
          </a:prstGeom>
          <a:solidFill>
            <a:schemeClr val="bg1">
              <a:lumMod val="85000"/>
            </a:schemeClr>
          </a:solidFill>
        </p:spPr>
        <p:txBody>
          <a:bodyPr wrap="square">
            <a:spAutoFit/>
          </a:bodyPr>
          <a:lstStyle/>
          <a:p>
            <a:pPr defTabSz="609585"/>
            <a:r>
              <a:rPr lang="en-US" sz="1200" dirty="0">
                <a:solidFill>
                  <a:srgbClr val="333333"/>
                </a:solidFill>
                <a:latin typeface="Calibri"/>
              </a:rPr>
              <a:t>See: https://www.duramat.org/assets/pdfs/duramat_webinar_march2020.pdf</a:t>
            </a:r>
          </a:p>
        </p:txBody>
      </p:sp>
    </p:spTree>
    <p:extLst>
      <p:ext uri="{BB962C8B-B14F-4D97-AF65-F5344CB8AC3E}">
        <p14:creationId xmlns:p14="http://schemas.microsoft.com/office/powerpoint/2010/main" val="15044161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EA041B-1A2D-7B4A-B2A5-9835EAC73D92}"/>
              </a:ext>
            </a:extLst>
          </p:cNvPr>
          <p:cNvSpPr>
            <a:spLocks noGrp="1"/>
          </p:cNvSpPr>
          <p:nvPr>
            <p:ph type="title"/>
          </p:nvPr>
        </p:nvSpPr>
        <p:spPr/>
        <p:txBody>
          <a:bodyPr/>
          <a:lstStyle/>
          <a:p>
            <a:r>
              <a:rPr lang="en-US" dirty="0"/>
              <a:t>Overview</a:t>
            </a:r>
          </a:p>
        </p:txBody>
      </p:sp>
      <p:sp>
        <p:nvSpPr>
          <p:cNvPr id="6" name="Content Placeholder 2">
            <a:extLst>
              <a:ext uri="{FF2B5EF4-FFF2-40B4-BE49-F238E27FC236}">
                <a16:creationId xmlns:a16="http://schemas.microsoft.com/office/drawing/2014/main" id="{C7C6D792-3A07-0144-B4FA-70D87C98B953}"/>
              </a:ext>
            </a:extLst>
          </p:cNvPr>
          <p:cNvSpPr>
            <a:spLocks noGrp="1"/>
          </p:cNvSpPr>
          <p:nvPr>
            <p:ph idx="1"/>
          </p:nvPr>
        </p:nvSpPr>
        <p:spPr>
          <a:xfrm>
            <a:off x="609600" y="1773689"/>
            <a:ext cx="10972800" cy="4352475"/>
          </a:xfrm>
        </p:spPr>
        <p:txBody>
          <a:bodyPr>
            <a:normAutofit lnSpcReduction="10000"/>
          </a:bodyPr>
          <a:lstStyle/>
          <a:p>
            <a:pPr>
              <a:buFont typeface="Wingdings" pitchFamily="2" charset="2"/>
              <a:buChar char="q"/>
            </a:pPr>
            <a:r>
              <a:rPr lang="en-US" dirty="0"/>
              <a:t>Motivation</a:t>
            </a:r>
          </a:p>
          <a:p>
            <a:pPr>
              <a:buFont typeface="Wingdings" pitchFamily="2" charset="2"/>
              <a:buChar char="q"/>
            </a:pPr>
            <a:r>
              <a:rPr lang="en-US" dirty="0"/>
              <a:t>Experiment</a:t>
            </a:r>
          </a:p>
          <a:p>
            <a:pPr>
              <a:buFont typeface="Wingdings" pitchFamily="2" charset="2"/>
              <a:buChar char="q"/>
            </a:pPr>
            <a:r>
              <a:rPr lang="en-US" dirty="0"/>
              <a:t>Results</a:t>
            </a:r>
          </a:p>
          <a:p>
            <a:pPr lvl="1">
              <a:buFont typeface="Wingdings" pitchFamily="2" charset="2"/>
              <a:buChar char="q"/>
            </a:pPr>
            <a:r>
              <a:rPr lang="en-US" dirty="0"/>
              <a:t>Degradation modes</a:t>
            </a:r>
          </a:p>
          <a:p>
            <a:pPr lvl="1">
              <a:buFont typeface="Wingdings" pitchFamily="2" charset="2"/>
              <a:buChar char="q"/>
            </a:pPr>
            <a:r>
              <a:rPr lang="en-US" dirty="0"/>
              <a:t>Analysis</a:t>
            </a:r>
          </a:p>
          <a:p>
            <a:pPr>
              <a:buFont typeface="Wingdings" pitchFamily="2" charset="2"/>
              <a:buChar char="q"/>
            </a:pPr>
            <a:r>
              <a:rPr lang="en-US" dirty="0"/>
              <a:t>Costing</a:t>
            </a:r>
          </a:p>
          <a:p>
            <a:pPr>
              <a:buFont typeface="Wingdings" pitchFamily="2" charset="2"/>
              <a:buChar char="q"/>
            </a:pPr>
            <a:r>
              <a:rPr lang="en-US" b="1" dirty="0"/>
              <a:t>Acceleration factors</a:t>
            </a:r>
          </a:p>
          <a:p>
            <a:pPr>
              <a:buFont typeface="Wingdings" pitchFamily="2" charset="2"/>
              <a:buChar char="q"/>
            </a:pPr>
            <a:r>
              <a:rPr lang="en-US" dirty="0"/>
              <a:t>Wrap-up</a:t>
            </a:r>
          </a:p>
        </p:txBody>
      </p:sp>
      <p:sp>
        <p:nvSpPr>
          <p:cNvPr id="9" name="Slide Number Placeholder 8">
            <a:extLst>
              <a:ext uri="{FF2B5EF4-FFF2-40B4-BE49-F238E27FC236}">
                <a16:creationId xmlns:a16="http://schemas.microsoft.com/office/drawing/2014/main" id="{C8DADFA4-B741-C549-BE38-9C6D0D88F89F}"/>
              </a:ext>
            </a:extLst>
          </p:cNvPr>
          <p:cNvSpPr>
            <a:spLocks noGrp="1"/>
          </p:cNvSpPr>
          <p:nvPr>
            <p:ph type="sldNum" sz="quarter" idx="12"/>
          </p:nvPr>
        </p:nvSpPr>
        <p:spPr/>
        <p:txBody>
          <a:bodyPr/>
          <a:lstStyle/>
          <a:p>
            <a:pPr defTabSz="609585"/>
            <a:r>
              <a:rPr lang="en-US" dirty="0">
                <a:solidFill>
                  <a:srgbClr val="333333"/>
                </a:solidFill>
                <a:latin typeface="Calibri"/>
              </a:rPr>
              <a:t>28</a:t>
            </a:r>
          </a:p>
        </p:txBody>
      </p:sp>
    </p:spTree>
    <p:extLst>
      <p:ext uri="{BB962C8B-B14F-4D97-AF65-F5344CB8AC3E}">
        <p14:creationId xmlns:p14="http://schemas.microsoft.com/office/powerpoint/2010/main" val="288082014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B25D392-1228-294B-AC03-518CDF141BB2}"/>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r="19468"/>
          <a:stretch/>
        </p:blipFill>
        <p:spPr>
          <a:xfrm>
            <a:off x="683136" y="2973161"/>
            <a:ext cx="6824869" cy="3488932"/>
          </a:xfrm>
          <a:prstGeom prst="rect">
            <a:avLst/>
          </a:prstGeom>
        </p:spPr>
      </p:pic>
      <p:sp>
        <p:nvSpPr>
          <p:cNvPr id="5" name="TextBox 4">
            <a:extLst>
              <a:ext uri="{FF2B5EF4-FFF2-40B4-BE49-F238E27FC236}">
                <a16:creationId xmlns:a16="http://schemas.microsoft.com/office/drawing/2014/main" id="{0B5C7B33-D800-904F-987E-D015A69CF690}"/>
              </a:ext>
            </a:extLst>
          </p:cNvPr>
          <p:cNvSpPr txBox="1"/>
          <p:nvPr/>
        </p:nvSpPr>
        <p:spPr>
          <a:xfrm rot="16200000">
            <a:off x="-147713" y="5294244"/>
            <a:ext cx="1769010" cy="276999"/>
          </a:xfrm>
          <a:prstGeom prst="rect">
            <a:avLst/>
          </a:prstGeom>
          <a:solidFill>
            <a:schemeClr val="bg1"/>
          </a:solidFill>
        </p:spPr>
        <p:txBody>
          <a:bodyPr wrap="none" rtlCol="0">
            <a:spAutoFit/>
          </a:bodyPr>
          <a:lstStyle/>
          <a:p>
            <a:pPr defTabSz="609585"/>
            <a:r>
              <a:rPr lang="en-US" sz="1200" dirty="0">
                <a:solidFill>
                  <a:srgbClr val="0070C0"/>
                </a:solidFill>
                <a:latin typeface="Calibri"/>
              </a:rPr>
              <a:t>Module Temperature (°C)</a:t>
            </a:r>
          </a:p>
        </p:txBody>
      </p:sp>
      <p:sp>
        <p:nvSpPr>
          <p:cNvPr id="6" name="TextBox 5">
            <a:extLst>
              <a:ext uri="{FF2B5EF4-FFF2-40B4-BE49-F238E27FC236}">
                <a16:creationId xmlns:a16="http://schemas.microsoft.com/office/drawing/2014/main" id="{0CFED061-2399-6343-9908-A2D41B6EA196}"/>
              </a:ext>
            </a:extLst>
          </p:cNvPr>
          <p:cNvSpPr txBox="1"/>
          <p:nvPr/>
        </p:nvSpPr>
        <p:spPr>
          <a:xfrm rot="16200000">
            <a:off x="-118348" y="3620393"/>
            <a:ext cx="1525610" cy="461665"/>
          </a:xfrm>
          <a:prstGeom prst="rect">
            <a:avLst/>
          </a:prstGeom>
          <a:solidFill>
            <a:schemeClr val="bg1"/>
          </a:solidFill>
        </p:spPr>
        <p:txBody>
          <a:bodyPr wrap="none" rtlCol="0">
            <a:spAutoFit/>
          </a:bodyPr>
          <a:lstStyle/>
          <a:p>
            <a:pPr algn="ctr" defTabSz="609585"/>
            <a:r>
              <a:rPr lang="en-US" sz="1200" dirty="0">
                <a:solidFill>
                  <a:srgbClr val="FF0000"/>
                </a:solidFill>
                <a:latin typeface="Calibri"/>
              </a:rPr>
              <a:t>Module Internal </a:t>
            </a:r>
          </a:p>
          <a:p>
            <a:pPr algn="ctr" defTabSz="609585"/>
            <a:r>
              <a:rPr lang="en-US" sz="1200" dirty="0">
                <a:solidFill>
                  <a:srgbClr val="FF0000"/>
                </a:solidFill>
                <a:latin typeface="Calibri"/>
              </a:rPr>
              <a:t>Relative Humidity (%)</a:t>
            </a:r>
          </a:p>
        </p:txBody>
      </p:sp>
      <p:sp>
        <p:nvSpPr>
          <p:cNvPr id="7" name="TextBox 6">
            <a:extLst>
              <a:ext uri="{FF2B5EF4-FFF2-40B4-BE49-F238E27FC236}">
                <a16:creationId xmlns:a16="http://schemas.microsoft.com/office/drawing/2014/main" id="{99EDE179-C971-C24C-B6A2-344F70481870}"/>
              </a:ext>
            </a:extLst>
          </p:cNvPr>
          <p:cNvSpPr txBox="1"/>
          <p:nvPr/>
        </p:nvSpPr>
        <p:spPr>
          <a:xfrm rot="5400000">
            <a:off x="6800630" y="4678019"/>
            <a:ext cx="1310039" cy="276999"/>
          </a:xfrm>
          <a:prstGeom prst="rect">
            <a:avLst/>
          </a:prstGeom>
          <a:solidFill>
            <a:schemeClr val="bg1"/>
          </a:solidFill>
        </p:spPr>
        <p:txBody>
          <a:bodyPr wrap="none" rtlCol="0">
            <a:spAutoFit/>
          </a:bodyPr>
          <a:lstStyle/>
          <a:p>
            <a:pPr defTabSz="609585"/>
            <a:r>
              <a:rPr lang="en-US" sz="1200" dirty="0">
                <a:solidFill>
                  <a:srgbClr val="00B050"/>
                </a:solidFill>
                <a:latin typeface="Calibri"/>
              </a:rPr>
              <a:t>Irradiance (W/m</a:t>
            </a:r>
            <a:r>
              <a:rPr lang="en-US" sz="1200" baseline="30000" dirty="0">
                <a:solidFill>
                  <a:srgbClr val="00B050"/>
                </a:solidFill>
                <a:latin typeface="Calibri"/>
              </a:rPr>
              <a:t>2</a:t>
            </a:r>
            <a:r>
              <a:rPr lang="en-US" sz="1200" dirty="0">
                <a:solidFill>
                  <a:srgbClr val="00B050"/>
                </a:solidFill>
                <a:latin typeface="Calibri"/>
              </a:rPr>
              <a:t>)</a:t>
            </a:r>
          </a:p>
        </p:txBody>
      </p:sp>
      <p:sp>
        <p:nvSpPr>
          <p:cNvPr id="10" name="Title 1">
            <a:extLst>
              <a:ext uri="{FF2B5EF4-FFF2-40B4-BE49-F238E27FC236}">
                <a16:creationId xmlns:a16="http://schemas.microsoft.com/office/drawing/2014/main" id="{E1D0BF6C-F0F5-2A40-987D-2F3A47AAF218}"/>
              </a:ext>
            </a:extLst>
          </p:cNvPr>
          <p:cNvSpPr txBox="1">
            <a:spLocks/>
          </p:cNvSpPr>
          <p:nvPr/>
        </p:nvSpPr>
        <p:spPr>
          <a:xfrm>
            <a:off x="0" y="1"/>
            <a:ext cx="12192000" cy="669401"/>
          </a:xfrm>
          <a:prstGeom prst="rect">
            <a:avLst/>
          </a:prstGeom>
          <a:solidFill>
            <a:schemeClr val="accent1"/>
          </a:solidFill>
        </p:spPr>
        <p:txBody>
          <a:bodyPr vert="horz" lIns="121920" tIns="60960" rIns="121920" bIns="60960" rtlCol="0" anchor="ctr">
            <a:normAutofit/>
          </a:bodyPr>
          <a:lstStyle>
            <a:lvl1pPr marL="0" algn="ctr" defTabSz="457200" rtl="0" eaLnBrk="1" latinLnBrk="0" hangingPunct="1">
              <a:lnSpc>
                <a:spcPts val="2800"/>
              </a:lnSpc>
              <a:spcBef>
                <a:spcPct val="0"/>
              </a:spcBef>
              <a:buNone/>
              <a:defRPr sz="3000" kern="1200" spc="0">
                <a:solidFill>
                  <a:schemeClr val="bg1"/>
                </a:solidFill>
                <a:latin typeface="+mj-lt"/>
                <a:ea typeface="+mj-ea"/>
                <a:cs typeface="+mj-cs"/>
              </a:defRPr>
            </a:lvl1pPr>
          </a:lstStyle>
          <a:p>
            <a:pPr defTabSz="609585">
              <a:lnSpc>
                <a:spcPts val="3733"/>
              </a:lnSpc>
            </a:pPr>
            <a:r>
              <a:rPr lang="en-US" sz="3733" dirty="0">
                <a:solidFill>
                  <a:srgbClr val="FFFFFF"/>
                </a:solidFill>
                <a:latin typeface="Calibri"/>
              </a:rPr>
              <a:t>C-AST Tropical cycle: acceleration</a:t>
            </a:r>
          </a:p>
        </p:txBody>
      </p:sp>
      <p:pic>
        <p:nvPicPr>
          <p:cNvPr id="11" name="Picture 10">
            <a:extLst>
              <a:ext uri="{FF2B5EF4-FFF2-40B4-BE49-F238E27FC236}">
                <a16:creationId xmlns:a16="http://schemas.microsoft.com/office/drawing/2014/main" id="{E5AA6E18-00B1-5941-932C-D0BAE244C065}"/>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l="79984" r="8165" b="95031"/>
          <a:stretch/>
        </p:blipFill>
        <p:spPr>
          <a:xfrm>
            <a:off x="736792" y="6407615"/>
            <a:ext cx="1547131" cy="267104"/>
          </a:xfrm>
          <a:prstGeom prst="rect">
            <a:avLst/>
          </a:prstGeom>
        </p:spPr>
      </p:pic>
      <p:pic>
        <p:nvPicPr>
          <p:cNvPr id="12" name="Picture 11">
            <a:extLst>
              <a:ext uri="{FF2B5EF4-FFF2-40B4-BE49-F238E27FC236}">
                <a16:creationId xmlns:a16="http://schemas.microsoft.com/office/drawing/2014/main" id="{FD35C711-25F4-2344-B767-EB1C03C1E899}"/>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l="79984" t="8476" r="11308" b="87533"/>
          <a:stretch/>
        </p:blipFill>
        <p:spPr>
          <a:xfrm>
            <a:off x="2337580" y="6480233"/>
            <a:ext cx="1136889" cy="214519"/>
          </a:xfrm>
          <a:prstGeom prst="rect">
            <a:avLst/>
          </a:prstGeom>
        </p:spPr>
      </p:pic>
      <p:pic>
        <p:nvPicPr>
          <p:cNvPr id="13" name="Picture 12">
            <a:extLst>
              <a:ext uri="{FF2B5EF4-FFF2-40B4-BE49-F238E27FC236}">
                <a16:creationId xmlns:a16="http://schemas.microsoft.com/office/drawing/2014/main" id="{A06A6A7F-9D9C-C74D-BD1A-311166288F59}"/>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l="79984" t="4291" b="91718"/>
          <a:stretch/>
        </p:blipFill>
        <p:spPr>
          <a:xfrm>
            <a:off x="4789387" y="6460201"/>
            <a:ext cx="2613227" cy="214519"/>
          </a:xfrm>
          <a:prstGeom prst="rect">
            <a:avLst/>
          </a:prstGeom>
        </p:spPr>
      </p:pic>
      <p:sp>
        <p:nvSpPr>
          <p:cNvPr id="2" name="Rectangle 1">
            <a:extLst>
              <a:ext uri="{FF2B5EF4-FFF2-40B4-BE49-F238E27FC236}">
                <a16:creationId xmlns:a16="http://schemas.microsoft.com/office/drawing/2014/main" id="{2D3E6E55-2B2F-304D-86E9-6EA37BAD6A2C}"/>
              </a:ext>
            </a:extLst>
          </p:cNvPr>
          <p:cNvSpPr/>
          <p:nvPr/>
        </p:nvSpPr>
        <p:spPr>
          <a:xfrm>
            <a:off x="1346369" y="2573051"/>
            <a:ext cx="8143191" cy="369332"/>
          </a:xfrm>
          <a:prstGeom prst="rect">
            <a:avLst/>
          </a:prstGeom>
        </p:spPr>
        <p:txBody>
          <a:bodyPr wrap="none">
            <a:spAutoFit/>
          </a:bodyPr>
          <a:lstStyle/>
          <a:p>
            <a:pPr defTabSz="609585"/>
            <a:r>
              <a:rPr lang="en-US" dirty="0">
                <a:solidFill>
                  <a:srgbClr val="333333"/>
                </a:solidFill>
                <a:latin typeface="Calibri"/>
              </a:rPr>
              <a:t>Method of internal humidity measurements based on the method of </a:t>
            </a:r>
            <a:r>
              <a:rPr lang="en-US" dirty="0" err="1">
                <a:solidFill>
                  <a:srgbClr val="333333"/>
                </a:solidFill>
                <a:latin typeface="Calibri"/>
              </a:rPr>
              <a:t>Jankovec</a:t>
            </a:r>
            <a:r>
              <a:rPr lang="en-US" dirty="0">
                <a:solidFill>
                  <a:srgbClr val="333333"/>
                </a:solidFill>
                <a:latin typeface="Calibri"/>
              </a:rPr>
              <a:t> et. al. </a:t>
            </a:r>
          </a:p>
        </p:txBody>
      </p:sp>
      <p:sp>
        <p:nvSpPr>
          <p:cNvPr id="3" name="Rectangle 2">
            <a:extLst>
              <a:ext uri="{FF2B5EF4-FFF2-40B4-BE49-F238E27FC236}">
                <a16:creationId xmlns:a16="http://schemas.microsoft.com/office/drawing/2014/main" id="{38A3A5A0-73CC-8D46-A6C5-7A39F4A0B90A}"/>
              </a:ext>
            </a:extLst>
          </p:cNvPr>
          <p:cNvSpPr/>
          <p:nvPr/>
        </p:nvSpPr>
        <p:spPr>
          <a:xfrm>
            <a:off x="7727780" y="6356197"/>
            <a:ext cx="4278415" cy="307777"/>
          </a:xfrm>
          <a:prstGeom prst="rect">
            <a:avLst/>
          </a:prstGeom>
        </p:spPr>
        <p:txBody>
          <a:bodyPr wrap="none">
            <a:spAutoFit/>
          </a:bodyPr>
          <a:lstStyle/>
          <a:p>
            <a:pPr defTabSz="609585"/>
            <a:r>
              <a:rPr lang="en-US" sz="1400" dirty="0" err="1">
                <a:solidFill>
                  <a:srgbClr val="333333"/>
                </a:solidFill>
                <a:latin typeface="Calibri"/>
              </a:rPr>
              <a:t>Jankovec</a:t>
            </a:r>
            <a:r>
              <a:rPr lang="en-US" sz="1400" dirty="0">
                <a:solidFill>
                  <a:srgbClr val="333333"/>
                </a:solidFill>
                <a:latin typeface="Calibri"/>
              </a:rPr>
              <a:t> and coworkers, IEEE J. Photovoltaics </a:t>
            </a:r>
            <a:r>
              <a:rPr lang="en-US" sz="1400" b="1" dirty="0">
                <a:solidFill>
                  <a:srgbClr val="333333"/>
                </a:solidFill>
                <a:latin typeface="Calibri"/>
              </a:rPr>
              <a:t>6</a:t>
            </a:r>
            <a:r>
              <a:rPr lang="en-US" sz="1400" dirty="0">
                <a:solidFill>
                  <a:srgbClr val="333333"/>
                </a:solidFill>
                <a:latin typeface="Calibri"/>
              </a:rPr>
              <a:t>(5) 2016 </a:t>
            </a:r>
          </a:p>
        </p:txBody>
      </p:sp>
      <p:sp>
        <p:nvSpPr>
          <p:cNvPr id="14" name="Rectangle 13">
            <a:extLst>
              <a:ext uri="{FF2B5EF4-FFF2-40B4-BE49-F238E27FC236}">
                <a16:creationId xmlns:a16="http://schemas.microsoft.com/office/drawing/2014/main" id="{B6489BA8-74C6-D14D-843F-017E5393386F}"/>
              </a:ext>
            </a:extLst>
          </p:cNvPr>
          <p:cNvSpPr/>
          <p:nvPr/>
        </p:nvSpPr>
        <p:spPr>
          <a:xfrm>
            <a:off x="1264442" y="906259"/>
            <a:ext cx="8742265" cy="1292662"/>
          </a:xfrm>
          <a:prstGeom prst="rect">
            <a:avLst/>
          </a:prstGeom>
        </p:spPr>
        <p:txBody>
          <a:bodyPr wrap="none">
            <a:spAutoFit/>
          </a:bodyPr>
          <a:lstStyle/>
          <a:p>
            <a:pPr defTabSz="609585"/>
            <a:r>
              <a:rPr lang="en-US" sz="2400" b="1" dirty="0">
                <a:solidFill>
                  <a:srgbClr val="333333"/>
                </a:solidFill>
                <a:latin typeface="Calibri"/>
              </a:rPr>
              <a:t>Evaluation of acceleration factors with respect to:</a:t>
            </a:r>
          </a:p>
          <a:p>
            <a:pPr marL="380990" indent="-380990" defTabSz="609585">
              <a:buFont typeface="Arial" panose="020B0604020202020204" pitchFamily="34" charset="0"/>
              <a:buChar char="•"/>
            </a:pPr>
            <a:r>
              <a:rPr lang="en-US" dirty="0">
                <a:solidFill>
                  <a:srgbClr val="333333"/>
                </a:solidFill>
                <a:latin typeface="Calibri"/>
              </a:rPr>
              <a:t>Degradation of outer layer of backsheet as a function of temperature and light </a:t>
            </a:r>
          </a:p>
          <a:p>
            <a:pPr marL="380990" indent="-380990" defTabSz="609585">
              <a:buFont typeface="Arial" panose="020B0604020202020204" pitchFamily="34" charset="0"/>
              <a:buChar char="•"/>
            </a:pPr>
            <a:r>
              <a:rPr lang="en-US" dirty="0">
                <a:solidFill>
                  <a:srgbClr val="333333"/>
                </a:solidFill>
                <a:latin typeface="Calibri"/>
              </a:rPr>
              <a:t>Degradation of inner layer PET in backsheet as a function of temperature and humidity </a:t>
            </a:r>
          </a:p>
          <a:p>
            <a:pPr marL="380990" indent="-380990" defTabSz="609585">
              <a:buFont typeface="Arial" panose="020B0604020202020204" pitchFamily="34" charset="0"/>
              <a:buChar char="•"/>
            </a:pPr>
            <a:r>
              <a:rPr lang="en-US" dirty="0">
                <a:solidFill>
                  <a:srgbClr val="333333"/>
                </a:solidFill>
                <a:latin typeface="Calibri"/>
              </a:rPr>
              <a:t>Electrochemical degradation using leakage current as in indicator </a:t>
            </a:r>
          </a:p>
        </p:txBody>
      </p:sp>
      <p:pic>
        <p:nvPicPr>
          <p:cNvPr id="36" name="Picture 35">
            <a:extLst>
              <a:ext uri="{FF2B5EF4-FFF2-40B4-BE49-F238E27FC236}">
                <a16:creationId xmlns:a16="http://schemas.microsoft.com/office/drawing/2014/main" id="{BB2379BE-08A4-D14F-9648-196D92031EA9}"/>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9908077" y="4128081"/>
            <a:ext cx="1742316" cy="1785007"/>
          </a:xfrm>
          <a:prstGeom prst="rect">
            <a:avLst/>
          </a:prstGeom>
        </p:spPr>
      </p:pic>
      <p:sp>
        <p:nvSpPr>
          <p:cNvPr id="42" name="Slide Number Placeholder 41">
            <a:extLst>
              <a:ext uri="{FF2B5EF4-FFF2-40B4-BE49-F238E27FC236}">
                <a16:creationId xmlns:a16="http://schemas.microsoft.com/office/drawing/2014/main" id="{C19D388C-E74E-2247-AB69-E24DD05558EC}"/>
              </a:ext>
            </a:extLst>
          </p:cNvPr>
          <p:cNvSpPr>
            <a:spLocks noGrp="1"/>
          </p:cNvSpPr>
          <p:nvPr>
            <p:ph type="sldNum" sz="quarter" idx="12"/>
          </p:nvPr>
        </p:nvSpPr>
        <p:spPr/>
        <p:txBody>
          <a:bodyPr/>
          <a:lstStyle/>
          <a:p>
            <a:pPr defTabSz="609585"/>
            <a:r>
              <a:rPr lang="en-US" dirty="0">
                <a:solidFill>
                  <a:srgbClr val="333333"/>
                </a:solidFill>
                <a:latin typeface="Calibri"/>
              </a:rPr>
              <a:t>29</a:t>
            </a:r>
          </a:p>
        </p:txBody>
      </p:sp>
    </p:spTree>
    <p:extLst>
      <p:ext uri="{BB962C8B-B14F-4D97-AF65-F5344CB8AC3E}">
        <p14:creationId xmlns:p14="http://schemas.microsoft.com/office/powerpoint/2010/main" val="187938789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546DDC1-3C92-EF4F-909D-48040706E0D4}"/>
              </a:ext>
            </a:extLst>
          </p:cNvPr>
          <p:cNvSpPr>
            <a:spLocks noGrp="1"/>
          </p:cNvSpPr>
          <p:nvPr>
            <p:ph type="sldNum" sz="quarter" idx="12"/>
          </p:nvPr>
        </p:nvSpPr>
        <p:spPr/>
        <p:txBody>
          <a:bodyPr/>
          <a:lstStyle/>
          <a:p>
            <a:pPr defTabSz="609585"/>
            <a:r>
              <a:rPr lang="en-US" dirty="0">
                <a:solidFill>
                  <a:srgbClr val="333333"/>
                </a:solidFill>
                <a:latin typeface="Calibri"/>
              </a:rPr>
              <a:t> </a:t>
            </a:r>
          </a:p>
        </p:txBody>
      </p:sp>
      <p:sp>
        <p:nvSpPr>
          <p:cNvPr id="5" name="Text Placeholder 1">
            <a:extLst>
              <a:ext uri="{FF2B5EF4-FFF2-40B4-BE49-F238E27FC236}">
                <a16:creationId xmlns:a16="http://schemas.microsoft.com/office/drawing/2014/main" id="{9360665F-69E8-6D44-AA10-FC517D5AD4D8}"/>
              </a:ext>
            </a:extLst>
          </p:cNvPr>
          <p:cNvSpPr txBox="1">
            <a:spLocks/>
          </p:cNvSpPr>
          <p:nvPr/>
        </p:nvSpPr>
        <p:spPr>
          <a:xfrm>
            <a:off x="203201" y="1340754"/>
            <a:ext cx="11928143" cy="1188631"/>
          </a:xfr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380990" indent="-380990" defTabSz="609585">
              <a:buFont typeface="Arial" panose="020B0604020202020204" pitchFamily="34" charset="0"/>
              <a:buChar char="•"/>
            </a:pPr>
            <a:r>
              <a:rPr lang="en-US" sz="2133" dirty="0">
                <a:solidFill>
                  <a:srgbClr val="333333"/>
                </a:solidFill>
                <a:latin typeface="Calibri" panose="020F0502020204030204" pitchFamily="34" charset="0"/>
                <a:cs typeface="Calibri" panose="020F0502020204030204" pitchFamily="34" charset="0"/>
              </a:rPr>
              <a:t>Acceleration in degradation rate </a:t>
            </a:r>
            <a:r>
              <a:rPr lang="en-US" sz="2133" i="1" dirty="0">
                <a:solidFill>
                  <a:srgbClr val="333333"/>
                </a:solidFill>
                <a:latin typeface="Calibri" panose="020F0502020204030204" pitchFamily="34" charset="0"/>
                <a:cs typeface="Calibri" panose="020F0502020204030204" pitchFamily="34" charset="0"/>
              </a:rPr>
              <a:t>f</a:t>
            </a:r>
            <a:r>
              <a:rPr lang="en-US" sz="2133" dirty="0">
                <a:solidFill>
                  <a:srgbClr val="333333"/>
                </a:solidFill>
                <a:latin typeface="Calibri" panose="020F0502020204030204" pitchFamily="34" charset="0"/>
                <a:cs typeface="Calibri" panose="020F0502020204030204" pitchFamily="34" charset="0"/>
              </a:rPr>
              <a:t> (</a:t>
            </a:r>
            <a:r>
              <a:rPr lang="en-US" sz="2133" i="1" dirty="0">
                <a:solidFill>
                  <a:srgbClr val="333333"/>
                </a:solidFill>
                <a:latin typeface="Times" pitchFamily="2" charset="0"/>
                <a:cs typeface="Calibri" panose="020F0502020204030204" pitchFamily="34" charset="0"/>
              </a:rPr>
              <a:t>T, I</a:t>
            </a:r>
            <a:r>
              <a:rPr lang="en-US" sz="2133" dirty="0">
                <a:solidFill>
                  <a:srgbClr val="333333"/>
                </a:solidFill>
                <a:latin typeface="Calibri" panose="020F0502020204030204" pitchFamily="34" charset="0"/>
                <a:cs typeface="Calibri" panose="020F0502020204030204" pitchFamily="34" charset="0"/>
              </a:rPr>
              <a:t>) of C-AST Tropical vs. Miami FL USA TMY </a:t>
            </a:r>
            <a:r>
              <a:rPr lang="en-US" sz="2133" b="1" dirty="0">
                <a:solidFill>
                  <a:srgbClr val="333333"/>
                </a:solidFill>
                <a:latin typeface="Calibri"/>
              </a:rPr>
              <a:t>Outer layer polymer</a:t>
            </a:r>
          </a:p>
          <a:p>
            <a:pPr defTabSz="609585"/>
            <a:endParaRPr lang="en-US" sz="2133" dirty="0">
              <a:solidFill>
                <a:srgbClr val="333333"/>
              </a:solidFill>
              <a:latin typeface="Calibri"/>
            </a:endParaRPr>
          </a:p>
          <a:p>
            <a:pPr defTabSz="609585"/>
            <a:endParaRPr lang="en-US" sz="2133" dirty="0">
              <a:solidFill>
                <a:srgbClr val="333333"/>
              </a:solidFill>
              <a:latin typeface="Calibri"/>
            </a:endParaRPr>
          </a:p>
          <a:p>
            <a:pPr defTabSz="609585"/>
            <a:endParaRPr lang="en-US" sz="2133" dirty="0">
              <a:solidFill>
                <a:srgbClr val="333333"/>
              </a:solidFill>
              <a:latin typeface="Calibri"/>
            </a:endParaRPr>
          </a:p>
          <a:p>
            <a:pPr defTabSz="609585"/>
            <a:endParaRPr lang="en-US" sz="2133" dirty="0">
              <a:solidFill>
                <a:srgbClr val="333333"/>
              </a:solidFill>
              <a:latin typeface="Calibri"/>
            </a:endParaRPr>
          </a:p>
          <a:p>
            <a:pPr defTabSz="609585"/>
            <a:endParaRPr lang="en-US" sz="2400" dirty="0">
              <a:solidFill>
                <a:srgbClr val="333333"/>
              </a:solidFill>
              <a:latin typeface="Calibri"/>
            </a:endParaRPr>
          </a:p>
        </p:txBody>
      </p:sp>
      <p:sp>
        <p:nvSpPr>
          <p:cNvPr id="6" name="Text Placeholder 2">
            <a:extLst>
              <a:ext uri="{FF2B5EF4-FFF2-40B4-BE49-F238E27FC236}">
                <a16:creationId xmlns:a16="http://schemas.microsoft.com/office/drawing/2014/main" id="{1E512D94-D50A-934D-B488-1ED0FBCCAD72}"/>
              </a:ext>
            </a:extLst>
          </p:cNvPr>
          <p:cNvSpPr txBox="1">
            <a:spLocks/>
          </p:cNvSpPr>
          <p:nvPr/>
        </p:nvSpPr>
        <p:spPr>
          <a:xfrm>
            <a:off x="471669" y="-392133"/>
            <a:ext cx="11382105" cy="543881"/>
          </a:xfr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defTabSz="609585"/>
            <a:endParaRPr lang="en-US" sz="2400" b="1" dirty="0">
              <a:solidFill>
                <a:srgbClr val="333333"/>
              </a:solidFill>
              <a:latin typeface="Calibri"/>
            </a:endParaRPr>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5DE81520-653B-A748-B08F-5CDCE8103FFF}"/>
                  </a:ext>
                </a:extLst>
              </p:cNvPr>
              <p:cNvSpPr txBox="1"/>
              <p:nvPr/>
            </p:nvSpPr>
            <p:spPr>
              <a:xfrm>
                <a:off x="1231354" y="1748151"/>
                <a:ext cx="3174394" cy="1131977"/>
              </a:xfrm>
              <a:prstGeom prst="rect">
                <a:avLst/>
              </a:prstGeom>
              <a:noFill/>
            </p:spPr>
            <p:style>
              <a:lnRef idx="0">
                <a:scrgbClr r="0" g="0" b="0"/>
              </a:lnRef>
              <a:fillRef idx="0">
                <a:scrgbClr r="0" g="0" b="0"/>
              </a:fillRef>
              <a:effectRef idx="0">
                <a:scrgbClr r="0" g="0" b="0"/>
              </a:effectRef>
              <a:fontRef idx="minor">
                <a:schemeClr val="tx1"/>
              </a:fontRef>
            </p:style>
            <p:txBody>
              <a:bodyPr wrap="none" lIns="0" tIns="0" rIns="0" bIns="0"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defTabSz="609585"/>
                <a14:m>
                  <m:oMathPara xmlns:m="http://schemas.openxmlformats.org/officeDocument/2006/math">
                    <m:oMathParaPr>
                      <m:jc m:val="centerGroup"/>
                    </m:oMathParaPr>
                    <m:oMath xmlns:m="http://schemas.openxmlformats.org/officeDocument/2006/math">
                      <m:r>
                        <a:rPr lang="en-US" sz="2400" i="1">
                          <a:solidFill>
                            <a:srgbClr val="333333"/>
                          </a:solidFill>
                          <a:latin typeface="Cambria Math" panose="02040503050406030204" pitchFamily="18" charset="0"/>
                        </a:rPr>
                        <m:t>𝐴𝐹</m:t>
                      </m:r>
                      <m:r>
                        <a:rPr lang="en-US" sz="2400" i="1">
                          <a:solidFill>
                            <a:srgbClr val="333333"/>
                          </a:solidFill>
                          <a:latin typeface="Cambria Math" panose="02040503050406030204" pitchFamily="18" charset="0"/>
                        </a:rPr>
                        <m:t>=</m:t>
                      </m:r>
                      <m:f>
                        <m:fPr>
                          <m:ctrlPr>
                            <a:rPr lang="en-US" sz="2400" i="1">
                              <a:solidFill>
                                <a:srgbClr val="333333"/>
                              </a:solidFill>
                              <a:latin typeface="Cambria Math" panose="02040503050406030204" pitchFamily="18" charset="0"/>
                            </a:rPr>
                          </m:ctrlPr>
                        </m:fPr>
                        <m:num>
                          <m:nary>
                            <m:naryPr>
                              <m:chr m:val="∑"/>
                              <m:subHide m:val="on"/>
                              <m:supHide m:val="on"/>
                              <m:ctrlPr>
                                <a:rPr lang="en-US" sz="2400" i="1">
                                  <a:solidFill>
                                    <a:srgbClr val="333333"/>
                                  </a:solidFill>
                                  <a:latin typeface="Cambria Math" panose="02040503050406030204" pitchFamily="18" charset="0"/>
                                </a:rPr>
                              </m:ctrlPr>
                            </m:naryPr>
                            <m:sub/>
                            <m:sup/>
                            <m:e>
                              <m:r>
                                <a:rPr lang="en-US" sz="2400" i="1">
                                  <a:solidFill>
                                    <a:srgbClr val="333333"/>
                                  </a:solidFill>
                                  <a:latin typeface="Cambria Math" panose="02040503050406030204" pitchFamily="18" charset="0"/>
                                </a:rPr>
                                <m:t> </m:t>
                              </m:r>
                            </m:e>
                          </m:nary>
                          <m:sSup>
                            <m:sSupPr>
                              <m:ctrlPr>
                                <a:rPr lang="en-US" sz="1467" i="1">
                                  <a:solidFill>
                                    <a:srgbClr val="333333"/>
                                  </a:solidFill>
                                  <a:latin typeface="Cambria Math" panose="02040503050406030204" pitchFamily="18" charset="0"/>
                                </a:rPr>
                              </m:ctrlPr>
                            </m:sSupPr>
                            <m:e>
                              <m:d>
                                <m:dPr>
                                  <m:ctrlPr>
                                    <a:rPr lang="en-US" sz="1467" i="1">
                                      <a:solidFill>
                                        <a:srgbClr val="333333"/>
                                      </a:solidFill>
                                      <a:latin typeface="Cambria Math" panose="02040503050406030204" pitchFamily="18" charset="0"/>
                                    </a:rPr>
                                  </m:ctrlPr>
                                </m:dPr>
                                <m:e>
                                  <m:sSub>
                                    <m:sSubPr>
                                      <m:ctrlPr>
                                        <a:rPr lang="en-US" sz="1467" i="1">
                                          <a:solidFill>
                                            <a:srgbClr val="333333"/>
                                          </a:solidFill>
                                          <a:latin typeface="Cambria Math" panose="02040503050406030204" pitchFamily="18" charset="0"/>
                                        </a:rPr>
                                      </m:ctrlPr>
                                    </m:sSubPr>
                                    <m:e>
                                      <m:r>
                                        <a:rPr lang="en-US" sz="1467" i="1">
                                          <a:solidFill>
                                            <a:srgbClr val="333333"/>
                                          </a:solidFill>
                                          <a:latin typeface="Cambria Math" panose="02040503050406030204" pitchFamily="18" charset="0"/>
                                        </a:rPr>
                                        <m:t>𝐼</m:t>
                                      </m:r>
                                    </m:e>
                                    <m:sub>
                                      <m:r>
                                        <a:rPr lang="en-US" sz="1467" i="1">
                                          <a:solidFill>
                                            <a:srgbClr val="333333"/>
                                          </a:solidFill>
                                          <a:latin typeface="Cambria Math" panose="02040503050406030204" pitchFamily="18" charset="0"/>
                                        </a:rPr>
                                        <m:t>𝑐h𝑎𝑚𝑏𝑒𝑟</m:t>
                                      </m:r>
                                    </m:sub>
                                  </m:sSub>
                                </m:e>
                              </m:d>
                            </m:e>
                            <m:sup>
                              <m:r>
                                <a:rPr lang="en-US" sz="1467" i="1">
                                  <a:solidFill>
                                    <a:srgbClr val="333333"/>
                                  </a:solidFill>
                                  <a:latin typeface="Cambria Math" panose="02040503050406030204" pitchFamily="18" charset="0"/>
                                </a:rPr>
                                <m:t>𝑥</m:t>
                              </m:r>
                            </m:sup>
                          </m:sSup>
                          <m:r>
                            <a:rPr lang="en-US" sz="1467" i="1">
                              <a:solidFill>
                                <a:srgbClr val="333333"/>
                              </a:solidFill>
                              <a:latin typeface="Cambria Math" panose="02040503050406030204" pitchFamily="18" charset="0"/>
                            </a:rPr>
                            <m:t>∙</m:t>
                          </m:r>
                          <m:sSup>
                            <m:sSupPr>
                              <m:ctrlPr>
                                <a:rPr lang="en-US" sz="1467" i="1">
                                  <a:solidFill>
                                    <a:srgbClr val="333333"/>
                                  </a:solidFill>
                                  <a:latin typeface="Cambria Math" panose="02040503050406030204" pitchFamily="18" charset="0"/>
                                </a:rPr>
                              </m:ctrlPr>
                            </m:sSupPr>
                            <m:e>
                              <m:r>
                                <a:rPr lang="en-US" sz="1467" i="1">
                                  <a:solidFill>
                                    <a:srgbClr val="333333"/>
                                  </a:solidFill>
                                  <a:latin typeface="Cambria Math" panose="02040503050406030204" pitchFamily="18" charset="0"/>
                                </a:rPr>
                                <m:t>𝑒</m:t>
                              </m:r>
                            </m:e>
                            <m:sup>
                              <m:r>
                                <a:rPr lang="en-US" sz="1467" i="1">
                                  <a:solidFill>
                                    <a:srgbClr val="333333"/>
                                  </a:solidFill>
                                  <a:latin typeface="Cambria Math" panose="02040503050406030204" pitchFamily="18" charset="0"/>
                                </a:rPr>
                                <m:t>−</m:t>
                              </m:r>
                              <m:f>
                                <m:fPr>
                                  <m:ctrlPr>
                                    <a:rPr lang="en-US" sz="1467" i="1">
                                      <a:solidFill>
                                        <a:srgbClr val="333333"/>
                                      </a:solidFill>
                                      <a:latin typeface="Cambria Math" panose="02040503050406030204" pitchFamily="18" charset="0"/>
                                    </a:rPr>
                                  </m:ctrlPr>
                                </m:fPr>
                                <m:num>
                                  <m:r>
                                    <a:rPr lang="en-US" sz="1467" i="1">
                                      <a:solidFill>
                                        <a:srgbClr val="333333"/>
                                      </a:solidFill>
                                      <a:latin typeface="Cambria Math" panose="02040503050406030204" pitchFamily="18" charset="0"/>
                                    </a:rPr>
                                    <m:t>𝐸𝑎</m:t>
                                  </m:r>
                                </m:num>
                                <m:den>
                                  <m:r>
                                    <a:rPr lang="en-US" sz="1467" i="1">
                                      <a:solidFill>
                                        <a:srgbClr val="333333"/>
                                      </a:solidFill>
                                      <a:latin typeface="Cambria Math" panose="02040503050406030204" pitchFamily="18" charset="0"/>
                                    </a:rPr>
                                    <m:t>𝑘</m:t>
                                  </m:r>
                                  <m:r>
                                    <a:rPr lang="en-US" sz="1467" i="1">
                                      <a:solidFill>
                                        <a:srgbClr val="333333"/>
                                      </a:solidFill>
                                      <a:latin typeface="Cambria Math" panose="02040503050406030204" pitchFamily="18" charset="0"/>
                                    </a:rPr>
                                    <m:t>∙</m:t>
                                  </m:r>
                                  <m:sSub>
                                    <m:sSubPr>
                                      <m:ctrlPr>
                                        <a:rPr lang="en-US" sz="1467" i="1">
                                          <a:solidFill>
                                            <a:srgbClr val="333333"/>
                                          </a:solidFill>
                                          <a:latin typeface="Cambria Math" panose="02040503050406030204" pitchFamily="18" charset="0"/>
                                        </a:rPr>
                                      </m:ctrlPr>
                                    </m:sSubPr>
                                    <m:e>
                                      <m:r>
                                        <a:rPr lang="en-US" sz="1467" i="1">
                                          <a:solidFill>
                                            <a:srgbClr val="333333"/>
                                          </a:solidFill>
                                          <a:latin typeface="Cambria Math" panose="02040503050406030204" pitchFamily="18" charset="0"/>
                                        </a:rPr>
                                        <m:t>𝑇</m:t>
                                      </m:r>
                                    </m:e>
                                    <m:sub>
                                      <m:r>
                                        <a:rPr lang="en-US" sz="1467" i="1">
                                          <a:solidFill>
                                            <a:srgbClr val="333333"/>
                                          </a:solidFill>
                                          <a:latin typeface="Cambria Math" panose="02040503050406030204" pitchFamily="18" charset="0"/>
                                        </a:rPr>
                                        <m:t>𝑐h𝑎𝑚𝑏𝑒𝑟</m:t>
                                      </m:r>
                                    </m:sub>
                                  </m:sSub>
                                </m:den>
                              </m:f>
                            </m:sup>
                          </m:sSup>
                        </m:num>
                        <m:den>
                          <m:nary>
                            <m:naryPr>
                              <m:chr m:val="∑"/>
                              <m:subHide m:val="on"/>
                              <m:supHide m:val="on"/>
                              <m:ctrlPr>
                                <a:rPr lang="en-US" sz="2400" i="1">
                                  <a:solidFill>
                                    <a:srgbClr val="333333"/>
                                  </a:solidFill>
                                  <a:latin typeface="Cambria Math" panose="02040503050406030204" pitchFamily="18" charset="0"/>
                                </a:rPr>
                              </m:ctrlPr>
                            </m:naryPr>
                            <m:sub/>
                            <m:sup/>
                            <m:e>
                              <m:r>
                                <a:rPr lang="en-US" sz="2400" i="1">
                                  <a:solidFill>
                                    <a:srgbClr val="333333"/>
                                  </a:solidFill>
                                  <a:latin typeface="Cambria Math" panose="02040503050406030204" pitchFamily="18" charset="0"/>
                                </a:rPr>
                                <m:t>  </m:t>
                              </m:r>
                              <m:sSup>
                                <m:sSupPr>
                                  <m:ctrlPr>
                                    <a:rPr lang="en-US" sz="1467" i="1">
                                      <a:solidFill>
                                        <a:srgbClr val="333333"/>
                                      </a:solidFill>
                                      <a:latin typeface="Cambria Math" panose="02040503050406030204" pitchFamily="18" charset="0"/>
                                    </a:rPr>
                                  </m:ctrlPr>
                                </m:sSupPr>
                                <m:e>
                                  <m:d>
                                    <m:dPr>
                                      <m:ctrlPr>
                                        <a:rPr lang="en-US" sz="1467" i="1">
                                          <a:solidFill>
                                            <a:srgbClr val="333333"/>
                                          </a:solidFill>
                                          <a:latin typeface="Cambria Math" panose="02040503050406030204" pitchFamily="18" charset="0"/>
                                        </a:rPr>
                                      </m:ctrlPr>
                                    </m:dPr>
                                    <m:e>
                                      <m:sSub>
                                        <m:sSubPr>
                                          <m:ctrlPr>
                                            <a:rPr lang="en-US" sz="1467" i="1">
                                              <a:solidFill>
                                                <a:srgbClr val="333333"/>
                                              </a:solidFill>
                                              <a:latin typeface="Cambria Math" panose="02040503050406030204" pitchFamily="18" charset="0"/>
                                            </a:rPr>
                                          </m:ctrlPr>
                                        </m:sSubPr>
                                        <m:e>
                                          <m:r>
                                            <a:rPr lang="en-US" sz="1467" i="1">
                                              <a:solidFill>
                                                <a:srgbClr val="333333"/>
                                              </a:solidFill>
                                              <a:latin typeface="Cambria Math" panose="02040503050406030204" pitchFamily="18" charset="0"/>
                                            </a:rPr>
                                            <m:t>𝐼</m:t>
                                          </m:r>
                                        </m:e>
                                        <m:sub>
                                          <m:r>
                                            <a:rPr lang="en-US" sz="1467" i="1">
                                              <a:solidFill>
                                                <a:srgbClr val="333333"/>
                                              </a:solidFill>
                                              <a:latin typeface="Cambria Math" panose="02040503050406030204" pitchFamily="18" charset="0"/>
                                            </a:rPr>
                                            <m:t>𝑃𝑂𝐴</m:t>
                                          </m:r>
                                        </m:sub>
                                      </m:sSub>
                                    </m:e>
                                  </m:d>
                                </m:e>
                                <m:sup>
                                  <m:r>
                                    <a:rPr lang="en-US" sz="1467" i="1">
                                      <a:solidFill>
                                        <a:srgbClr val="333333"/>
                                      </a:solidFill>
                                      <a:latin typeface="Cambria Math" panose="02040503050406030204" pitchFamily="18" charset="0"/>
                                    </a:rPr>
                                    <m:t>𝑥</m:t>
                                  </m:r>
                                </m:sup>
                              </m:sSup>
                              <m:sSup>
                                <m:sSupPr>
                                  <m:ctrlPr>
                                    <a:rPr lang="en-US" sz="1467" i="1">
                                      <a:solidFill>
                                        <a:srgbClr val="333333"/>
                                      </a:solidFill>
                                      <a:latin typeface="Cambria Math" panose="02040503050406030204" pitchFamily="18" charset="0"/>
                                    </a:rPr>
                                  </m:ctrlPr>
                                </m:sSupPr>
                                <m:e>
                                  <m:r>
                                    <a:rPr lang="en-US" sz="1467" i="1">
                                      <a:solidFill>
                                        <a:srgbClr val="333333"/>
                                      </a:solidFill>
                                      <a:latin typeface="Cambria Math" panose="02040503050406030204" pitchFamily="18" charset="0"/>
                                    </a:rPr>
                                    <m:t>∙</m:t>
                                  </m:r>
                                  <m:r>
                                    <a:rPr lang="en-US" sz="1467" i="1">
                                      <a:solidFill>
                                        <a:srgbClr val="333333"/>
                                      </a:solidFill>
                                      <a:latin typeface="Cambria Math" panose="02040503050406030204" pitchFamily="18" charset="0"/>
                                    </a:rPr>
                                    <m:t>𝑒</m:t>
                                  </m:r>
                                </m:e>
                                <m:sup>
                                  <m:r>
                                    <a:rPr lang="en-US" sz="1467" i="1">
                                      <a:solidFill>
                                        <a:srgbClr val="333333"/>
                                      </a:solidFill>
                                      <a:latin typeface="Cambria Math" panose="02040503050406030204" pitchFamily="18" charset="0"/>
                                    </a:rPr>
                                    <m:t>−</m:t>
                                  </m:r>
                                  <m:f>
                                    <m:fPr>
                                      <m:ctrlPr>
                                        <a:rPr lang="en-US" sz="1467" i="1">
                                          <a:solidFill>
                                            <a:srgbClr val="333333"/>
                                          </a:solidFill>
                                          <a:latin typeface="Cambria Math" panose="02040503050406030204" pitchFamily="18" charset="0"/>
                                        </a:rPr>
                                      </m:ctrlPr>
                                    </m:fPr>
                                    <m:num>
                                      <m:r>
                                        <a:rPr lang="en-US" sz="1467" i="1">
                                          <a:solidFill>
                                            <a:srgbClr val="333333"/>
                                          </a:solidFill>
                                          <a:latin typeface="Cambria Math" panose="02040503050406030204" pitchFamily="18" charset="0"/>
                                        </a:rPr>
                                        <m:t>𝐸𝑎</m:t>
                                      </m:r>
                                    </m:num>
                                    <m:den>
                                      <m:r>
                                        <a:rPr lang="en-US" sz="1467" i="1">
                                          <a:solidFill>
                                            <a:srgbClr val="333333"/>
                                          </a:solidFill>
                                          <a:latin typeface="Cambria Math" panose="02040503050406030204" pitchFamily="18" charset="0"/>
                                        </a:rPr>
                                        <m:t>𝑘</m:t>
                                      </m:r>
                                      <m:r>
                                        <a:rPr lang="en-US" sz="1467" i="1">
                                          <a:solidFill>
                                            <a:srgbClr val="333333"/>
                                          </a:solidFill>
                                          <a:latin typeface="Cambria Math" panose="02040503050406030204" pitchFamily="18" charset="0"/>
                                          <a:ea typeface="Cambria Math" panose="02040503050406030204" pitchFamily="18" charset="0"/>
                                        </a:rPr>
                                        <m:t>∙</m:t>
                                      </m:r>
                                      <m:sSub>
                                        <m:sSubPr>
                                          <m:ctrlPr>
                                            <a:rPr lang="en-US" sz="1467" i="1">
                                              <a:solidFill>
                                                <a:srgbClr val="333333"/>
                                              </a:solidFill>
                                              <a:latin typeface="Cambria Math" panose="02040503050406030204" pitchFamily="18" charset="0"/>
                                            </a:rPr>
                                          </m:ctrlPr>
                                        </m:sSubPr>
                                        <m:e>
                                          <m:r>
                                            <a:rPr lang="en-US" sz="1467" i="1">
                                              <a:solidFill>
                                                <a:srgbClr val="333333"/>
                                              </a:solidFill>
                                              <a:latin typeface="Cambria Math" panose="02040503050406030204" pitchFamily="18" charset="0"/>
                                            </a:rPr>
                                            <m:t>𝑇</m:t>
                                          </m:r>
                                        </m:e>
                                        <m:sub>
                                          <m:r>
                                            <a:rPr lang="en-US" sz="1467" i="1">
                                              <a:solidFill>
                                                <a:srgbClr val="333333"/>
                                              </a:solidFill>
                                              <a:latin typeface="Cambria Math" panose="02040503050406030204" pitchFamily="18" charset="0"/>
                                            </a:rPr>
                                            <m:t>𝑜𝑢𝑡𝑑𝑜𝑜𝑟</m:t>
                                          </m:r>
                                        </m:sub>
                                      </m:sSub>
                                    </m:den>
                                  </m:f>
                                </m:sup>
                              </m:sSup>
                            </m:e>
                          </m:nary>
                        </m:den>
                      </m:f>
                    </m:oMath>
                  </m:oMathPara>
                </a14:m>
                <a:endParaRPr lang="en-US" sz="2400" dirty="0">
                  <a:solidFill>
                    <a:srgbClr val="333333"/>
                  </a:solidFill>
                  <a:latin typeface="Calibri"/>
                </a:endParaRPr>
              </a:p>
            </p:txBody>
          </p:sp>
        </mc:Choice>
        <mc:Fallback xmlns="">
          <p:sp>
            <p:nvSpPr>
              <p:cNvPr id="7" name="TextBox 6">
                <a:extLst>
                  <a:ext uri="{FF2B5EF4-FFF2-40B4-BE49-F238E27FC236}">
                    <a16:creationId xmlns:a16="http://schemas.microsoft.com/office/drawing/2014/main" id="{5DE81520-653B-A748-B08F-5CDCE8103FFF}"/>
                  </a:ext>
                </a:extLst>
              </p:cNvPr>
              <p:cNvSpPr txBox="1">
                <a:spLocks noRot="1" noChangeAspect="1" noMove="1" noResize="1" noEditPoints="1" noAdjustHandles="1" noChangeArrowheads="1" noChangeShapeType="1" noTextEdit="1"/>
              </p:cNvSpPr>
              <p:nvPr/>
            </p:nvSpPr>
            <p:spPr>
              <a:xfrm>
                <a:off x="1231354" y="1748151"/>
                <a:ext cx="3174394" cy="1131977"/>
              </a:xfrm>
              <a:prstGeom prst="rect">
                <a:avLst/>
              </a:prstGeom>
              <a:blipFill>
                <a:blip r:embed="rId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Rectangle 7">
                <a:extLst>
                  <a:ext uri="{FF2B5EF4-FFF2-40B4-BE49-F238E27FC236}">
                    <a16:creationId xmlns:a16="http://schemas.microsoft.com/office/drawing/2014/main" id="{BBA90347-0448-9F46-B8CE-A9C4277D3031}"/>
                  </a:ext>
                </a:extLst>
              </p:cNvPr>
              <p:cNvSpPr/>
              <p:nvPr/>
            </p:nvSpPr>
            <p:spPr>
              <a:xfrm>
                <a:off x="6162723" y="1875372"/>
                <a:ext cx="6096000" cy="1272271"/>
              </a:xfrm>
              <a:prstGeom prst="rect">
                <a:avLst/>
              </a:prstGeom>
            </p:spPr>
            <p:txBody>
              <a:bodyPr>
                <a:spAutoFit/>
              </a:bodyPr>
              <a:lstStyle/>
              <a:p>
                <a:pPr defTabSz="609585"/>
                <a:r>
                  <a:rPr lang="en-US" sz="2133" i="1" dirty="0" err="1">
                    <a:solidFill>
                      <a:srgbClr val="333333"/>
                    </a:solidFill>
                    <a:latin typeface="Times" pitchFamily="2" charset="0"/>
                    <a:cs typeface="Calibri" panose="020F0502020204030204" pitchFamily="34" charset="0"/>
                  </a:rPr>
                  <a:t>E</a:t>
                </a:r>
                <a:r>
                  <a:rPr lang="en-US" sz="2133" i="1" baseline="-25000" dirty="0" err="1">
                    <a:solidFill>
                      <a:srgbClr val="333333"/>
                    </a:solidFill>
                    <a:latin typeface="Times" pitchFamily="2" charset="0"/>
                    <a:cs typeface="Calibri" panose="020F0502020204030204" pitchFamily="34" charset="0"/>
                  </a:rPr>
                  <a:t>a</a:t>
                </a:r>
                <a:r>
                  <a:rPr lang="en-US" sz="2133" dirty="0">
                    <a:solidFill>
                      <a:srgbClr val="333333"/>
                    </a:solidFill>
                    <a:latin typeface="Calibri" panose="020F0502020204030204" pitchFamily="34" charset="0"/>
                    <a:cs typeface="Calibri" panose="020F0502020204030204" pitchFamily="34" charset="0"/>
                  </a:rPr>
                  <a:t> =  38.5 ± 21.6 kJ/mol, </a:t>
                </a:r>
                <a:r>
                  <a:rPr lang="en-US" sz="2133" i="1" dirty="0">
                    <a:solidFill>
                      <a:srgbClr val="333333"/>
                    </a:solidFill>
                    <a:latin typeface="Times" pitchFamily="2" charset="0"/>
                    <a:cs typeface="Calibri" panose="020F0502020204030204" pitchFamily="34" charset="0"/>
                  </a:rPr>
                  <a:t>x</a:t>
                </a:r>
                <a:r>
                  <a:rPr lang="en-US" sz="2133" dirty="0">
                    <a:solidFill>
                      <a:srgbClr val="333333"/>
                    </a:solidFill>
                    <a:latin typeface="Calibri" panose="020F0502020204030204" pitchFamily="34" charset="0"/>
                    <a:cs typeface="Calibri" panose="020F0502020204030204" pitchFamily="34" charset="0"/>
                  </a:rPr>
                  <a:t> =0.5 ± 0.21  </a:t>
                </a:r>
              </a:p>
              <a:p>
                <a:pPr defTabSz="609585"/>
                <a:r>
                  <a:rPr lang="en-US" sz="1600" dirty="0">
                    <a:solidFill>
                      <a:srgbClr val="333333"/>
                    </a:solidFill>
                    <a:latin typeface="Calibri" panose="020F0502020204030204" pitchFamily="34" charset="0"/>
                    <a:cs typeface="Calibri" panose="020F0502020204030204" pitchFamily="34" charset="0"/>
                  </a:rPr>
                  <a:t>[also, Koehl </a:t>
                </a:r>
                <a:r>
                  <a:rPr lang="en-US" sz="1600" i="1" dirty="0">
                    <a:solidFill>
                      <a:srgbClr val="333333"/>
                    </a:solidFill>
                    <a:latin typeface="Calibri" panose="020F0502020204030204" pitchFamily="34" charset="0"/>
                    <a:cs typeface="Calibri" panose="020F0502020204030204" pitchFamily="34" charset="0"/>
                  </a:rPr>
                  <a:t>et. al.</a:t>
                </a:r>
                <a:r>
                  <a:rPr lang="en-US" sz="1600" dirty="0">
                    <a:solidFill>
                      <a:srgbClr val="333333"/>
                    </a:solidFill>
                    <a:latin typeface="Calibri" panose="020F0502020204030204" pitchFamily="34" charset="0"/>
                    <a:cs typeface="Calibri" panose="020F0502020204030204" pitchFamily="34" charset="0"/>
                  </a:rPr>
                  <a:t>, </a:t>
                </a:r>
                <a:r>
                  <a:rPr lang="en-US" sz="1600" i="1" dirty="0" err="1">
                    <a:solidFill>
                      <a:srgbClr val="333333"/>
                    </a:solidFill>
                    <a:latin typeface="Times" pitchFamily="2" charset="0"/>
                    <a:cs typeface="Calibri" panose="020F0502020204030204" pitchFamily="34" charset="0"/>
                  </a:rPr>
                  <a:t>E</a:t>
                </a:r>
                <a:r>
                  <a:rPr lang="en-US" sz="1600" i="1" baseline="-25000" dirty="0" err="1">
                    <a:solidFill>
                      <a:srgbClr val="333333"/>
                    </a:solidFill>
                    <a:latin typeface="Times" pitchFamily="2" charset="0"/>
                    <a:cs typeface="Calibri" panose="020F0502020204030204" pitchFamily="34" charset="0"/>
                  </a:rPr>
                  <a:t>a</a:t>
                </a:r>
                <a:r>
                  <a:rPr lang="en-US" sz="1600" dirty="0">
                    <a:solidFill>
                      <a:srgbClr val="333333"/>
                    </a:solidFill>
                    <a:latin typeface="Calibri" panose="020F0502020204030204" pitchFamily="34" charset="0"/>
                    <a:cs typeface="Calibri" panose="020F0502020204030204" pitchFamily="34" charset="0"/>
                  </a:rPr>
                  <a:t> = 40.0 kJ/mol, </a:t>
                </a:r>
                <a:r>
                  <a:rPr lang="en-US" sz="1600" i="1" dirty="0">
                    <a:solidFill>
                      <a:srgbClr val="333333"/>
                    </a:solidFill>
                    <a:latin typeface="Times" pitchFamily="2" charset="0"/>
                    <a:cs typeface="Calibri" panose="020F0502020204030204" pitchFamily="34" charset="0"/>
                  </a:rPr>
                  <a:t>x </a:t>
                </a:r>
                <a:r>
                  <a:rPr lang="en-US" sz="1600" dirty="0">
                    <a:solidFill>
                      <a:srgbClr val="333333"/>
                    </a:solidFill>
                    <a:latin typeface="Calibri" panose="020F0502020204030204" pitchFamily="34" charset="0"/>
                    <a:cs typeface="Calibri" panose="020F0502020204030204" pitchFamily="34" charset="0"/>
                  </a:rPr>
                  <a:t>= 0.7, backsheet;</a:t>
                </a:r>
              </a:p>
              <a:p>
                <a:pPr defTabSz="609585"/>
                <a:r>
                  <a:rPr lang="en-US" sz="1600" dirty="0">
                    <a:solidFill>
                      <a:srgbClr val="333333"/>
                    </a:solidFill>
                    <a:latin typeface="Calibri" panose="020F0502020204030204" pitchFamily="34" charset="0"/>
                    <a:cs typeface="Calibri" panose="020F0502020204030204" pitchFamily="34" charset="0"/>
                  </a:rPr>
                  <a:t>Fischer </a:t>
                </a:r>
                <a:r>
                  <a:rPr lang="en-US" sz="1600" i="1" dirty="0">
                    <a:solidFill>
                      <a:srgbClr val="333333"/>
                    </a:solidFill>
                    <a:latin typeface="Calibri" panose="020F0502020204030204" pitchFamily="34" charset="0"/>
                    <a:cs typeface="Calibri" panose="020F0502020204030204" pitchFamily="34" charset="0"/>
                  </a:rPr>
                  <a:t>et. al.</a:t>
                </a:r>
                <a:r>
                  <a:rPr lang="en-US" sz="1600" dirty="0">
                    <a:solidFill>
                      <a:srgbClr val="333333"/>
                    </a:solidFill>
                    <a:latin typeface="Calibri" panose="020F0502020204030204" pitchFamily="34" charset="0"/>
                    <a:cs typeface="Calibri" panose="020F0502020204030204" pitchFamily="34" charset="0"/>
                  </a:rPr>
                  <a:t>, </a:t>
                </a:r>
                <a:r>
                  <a:rPr lang="en-US" sz="1600" i="1" dirty="0" err="1">
                    <a:solidFill>
                      <a:srgbClr val="333333"/>
                    </a:solidFill>
                    <a:latin typeface="Times" pitchFamily="2" charset="0"/>
                    <a:cs typeface="Calibri" panose="020F0502020204030204" pitchFamily="34" charset="0"/>
                  </a:rPr>
                  <a:t>E</a:t>
                </a:r>
                <a:r>
                  <a:rPr lang="en-US" sz="1600" i="1" baseline="-25000" dirty="0" err="1">
                    <a:solidFill>
                      <a:srgbClr val="333333"/>
                    </a:solidFill>
                    <a:latin typeface="Times" pitchFamily="2" charset="0"/>
                    <a:cs typeface="Calibri" panose="020F0502020204030204" pitchFamily="34" charset="0"/>
                  </a:rPr>
                  <a:t>a</a:t>
                </a:r>
                <a:r>
                  <a:rPr lang="en-US" sz="1600" i="1" baseline="-25000" dirty="0">
                    <a:solidFill>
                      <a:srgbClr val="333333"/>
                    </a:solidFill>
                    <a:latin typeface="Times" pitchFamily="2" charset="0"/>
                    <a:cs typeface="Calibri" panose="020F0502020204030204" pitchFamily="34" charset="0"/>
                  </a:rPr>
                  <a:t> </a:t>
                </a:r>
                <a:r>
                  <a:rPr lang="en-US" sz="1600" dirty="0">
                    <a:solidFill>
                      <a:srgbClr val="333333"/>
                    </a:solidFill>
                    <a:latin typeface="Calibri" panose="020F0502020204030204" pitchFamily="34" charset="0"/>
                    <a:cs typeface="Calibri" panose="020F0502020204030204" pitchFamily="34" charset="0"/>
                  </a:rPr>
                  <a:t>= 36 ± 0.18 kJ/mol, </a:t>
                </a:r>
                <a:r>
                  <a:rPr lang="en-US" sz="1600" i="1" dirty="0">
                    <a:solidFill>
                      <a:srgbClr val="333333"/>
                    </a:solidFill>
                    <a:latin typeface="Times" pitchFamily="2" charset="0"/>
                    <a:cs typeface="Calibri" panose="020F0502020204030204" pitchFamily="34" charset="0"/>
                  </a:rPr>
                  <a:t>x </a:t>
                </a:r>
                <a:r>
                  <a:rPr lang="en-US" sz="1600" dirty="0">
                    <a:solidFill>
                      <a:srgbClr val="333333"/>
                    </a:solidFill>
                    <a:latin typeface="Calibri" panose="020F0502020204030204" pitchFamily="34" charset="0"/>
                    <a:cs typeface="Calibri" panose="020F0502020204030204" pitchFamily="34" charset="0"/>
                  </a:rPr>
                  <a:t>=</a:t>
                </a:r>
                <a:r>
                  <a:rPr lang="en-US" sz="1600" i="1" dirty="0">
                    <a:solidFill>
                      <a:srgbClr val="333333"/>
                    </a:solidFill>
                    <a:latin typeface="Times" pitchFamily="2" charset="0"/>
                    <a:cs typeface="Calibri" panose="020F0502020204030204" pitchFamily="34" charset="0"/>
                  </a:rPr>
                  <a:t> </a:t>
                </a:r>
                <a:r>
                  <a:rPr lang="en-US" sz="1600" dirty="0">
                    <a:solidFill>
                      <a:srgbClr val="333333"/>
                    </a:solidFill>
                    <a:latin typeface="Calibri" panose="020F0502020204030204" pitchFamily="34" charset="0"/>
                    <a:cs typeface="Calibri" panose="020F0502020204030204" pitchFamily="34" charset="0"/>
                  </a:rPr>
                  <a:t>0.64 ± 0.2, various polymers]</a:t>
                </a:r>
                <a:endParaRPr lang="en-US" sz="1867" dirty="0">
                  <a:solidFill>
                    <a:srgbClr val="333333"/>
                  </a:solidFill>
                  <a:latin typeface="Calibri" panose="020F0502020204030204" pitchFamily="34" charset="0"/>
                  <a:cs typeface="Calibri" panose="020F0502020204030204" pitchFamily="34" charset="0"/>
                </a:endParaRPr>
              </a:p>
              <a:p>
                <a:pPr defTabSz="609585"/>
                <a:r>
                  <a:rPr lang="en-US" sz="1600" b="1" i="1" dirty="0">
                    <a:solidFill>
                      <a:srgbClr val="333333"/>
                    </a:solidFill>
                    <a:latin typeface="Times" pitchFamily="2" charset="0"/>
                    <a:cs typeface="Calibri" panose="020F0502020204030204" pitchFamily="34" charset="0"/>
                  </a:rPr>
                  <a:t>AF</a:t>
                </a:r>
                <a:r>
                  <a:rPr lang="en-US" sz="1600" b="1" dirty="0">
                    <a:solidFill>
                      <a:srgbClr val="333333"/>
                    </a:solidFill>
                    <a:latin typeface="Times" pitchFamily="2" charset="0"/>
                    <a:cs typeface="Calibri" panose="020F0502020204030204" pitchFamily="34" charset="0"/>
                  </a:rPr>
                  <a:t> = </a:t>
                </a:r>
                <a14:m>
                  <m:oMath xmlns:m="http://schemas.openxmlformats.org/officeDocument/2006/math">
                    <m:f>
                      <m:fPr>
                        <m:ctrlPr>
                          <a:rPr lang="en-US" sz="1600" b="1" i="1">
                            <a:solidFill>
                              <a:srgbClr val="333333"/>
                            </a:solidFill>
                            <a:latin typeface="Cambria Math" panose="02040503050406030204" pitchFamily="18" charset="0"/>
                            <a:cs typeface="Calibri" panose="020F0502020204030204" pitchFamily="34" charset="0"/>
                          </a:rPr>
                        </m:ctrlPr>
                      </m:fPr>
                      <m:num>
                        <m:r>
                          <a:rPr lang="en-US" sz="1600" b="1" i="1">
                            <a:solidFill>
                              <a:srgbClr val="333333"/>
                            </a:solidFill>
                            <a:latin typeface="Cambria Math" panose="02040503050406030204" pitchFamily="18" charset="0"/>
                            <a:cs typeface="Calibri" panose="020F0502020204030204" pitchFamily="34" charset="0"/>
                          </a:rPr>
                          <m:t>𝟎</m:t>
                        </m:r>
                        <m:r>
                          <a:rPr lang="en-US" sz="1600" b="1" i="1">
                            <a:solidFill>
                              <a:srgbClr val="333333"/>
                            </a:solidFill>
                            <a:latin typeface="Cambria Math" panose="02040503050406030204" pitchFamily="18" charset="0"/>
                            <a:cs typeface="Calibri" panose="020F0502020204030204" pitchFamily="34" charset="0"/>
                          </a:rPr>
                          <m:t>.</m:t>
                        </m:r>
                        <m:r>
                          <a:rPr lang="en-US" sz="1600" b="1" i="1">
                            <a:solidFill>
                              <a:srgbClr val="333333"/>
                            </a:solidFill>
                            <a:latin typeface="Cambria Math" panose="02040503050406030204" pitchFamily="18" charset="0"/>
                            <a:cs typeface="Calibri" panose="020F0502020204030204" pitchFamily="34" charset="0"/>
                          </a:rPr>
                          <m:t>𝟓𝟐𝟎</m:t>
                        </m:r>
                      </m:num>
                      <m:den>
                        <m:r>
                          <a:rPr lang="en-US" sz="1600" b="1" i="1">
                            <a:solidFill>
                              <a:srgbClr val="333333"/>
                            </a:solidFill>
                            <a:latin typeface="Cambria Math" panose="02040503050406030204" pitchFamily="18" charset="0"/>
                            <a:cs typeface="Calibri" panose="020F0502020204030204" pitchFamily="34" charset="0"/>
                          </a:rPr>
                          <m:t>𝟎</m:t>
                        </m:r>
                        <m:r>
                          <a:rPr lang="en-US" sz="1600" b="1" i="1">
                            <a:solidFill>
                              <a:srgbClr val="333333"/>
                            </a:solidFill>
                            <a:latin typeface="Cambria Math" panose="02040503050406030204" pitchFamily="18" charset="0"/>
                            <a:cs typeface="Calibri" panose="020F0502020204030204" pitchFamily="34" charset="0"/>
                          </a:rPr>
                          <m:t>.</m:t>
                        </m:r>
                        <m:r>
                          <a:rPr lang="en-US" sz="1600" b="1" i="1">
                            <a:solidFill>
                              <a:srgbClr val="333333"/>
                            </a:solidFill>
                            <a:latin typeface="Cambria Math" panose="02040503050406030204" pitchFamily="18" charset="0"/>
                            <a:cs typeface="Calibri" panose="020F0502020204030204" pitchFamily="34" charset="0"/>
                          </a:rPr>
                          <m:t>𝟎𝟑𝟎</m:t>
                        </m:r>
                      </m:den>
                    </m:f>
                  </m:oMath>
                </a14:m>
                <a:r>
                  <a:rPr lang="en-US" sz="1600" b="1" dirty="0">
                    <a:solidFill>
                      <a:srgbClr val="333333"/>
                    </a:solidFill>
                    <a:latin typeface="Times" pitchFamily="2" charset="0"/>
                    <a:cs typeface="Calibri" panose="020F0502020204030204" pitchFamily="34" charset="0"/>
                  </a:rPr>
                  <a:t>  = 17.3</a:t>
                </a:r>
              </a:p>
            </p:txBody>
          </p:sp>
        </mc:Choice>
        <mc:Fallback xmlns="">
          <p:sp>
            <p:nvSpPr>
              <p:cNvPr id="8" name="Rectangle 7">
                <a:extLst>
                  <a:ext uri="{FF2B5EF4-FFF2-40B4-BE49-F238E27FC236}">
                    <a16:creationId xmlns:a16="http://schemas.microsoft.com/office/drawing/2014/main" id="{BBA90347-0448-9F46-B8CE-A9C4277D3031}"/>
                  </a:ext>
                </a:extLst>
              </p:cNvPr>
              <p:cNvSpPr>
                <a:spLocks noRot="1" noChangeAspect="1" noMove="1" noResize="1" noEditPoints="1" noAdjustHandles="1" noChangeArrowheads="1" noChangeShapeType="1" noTextEdit="1"/>
              </p:cNvSpPr>
              <p:nvPr/>
            </p:nvSpPr>
            <p:spPr>
              <a:xfrm>
                <a:off x="6162723" y="1875372"/>
                <a:ext cx="6096000" cy="1272271"/>
              </a:xfrm>
              <a:prstGeom prst="rect">
                <a:avLst/>
              </a:prstGeom>
              <a:blipFill>
                <a:blip r:embed="rId3"/>
                <a:stretch>
                  <a:fillRect l="-1200" t="-3365" b="-1442"/>
                </a:stretch>
              </a:blipFill>
            </p:spPr>
            <p:txBody>
              <a:bodyPr/>
              <a:lstStyle/>
              <a:p>
                <a:r>
                  <a:rPr lang="en-US">
                    <a:noFill/>
                  </a:rPr>
                  <a:t> </a:t>
                </a:r>
              </a:p>
            </p:txBody>
          </p:sp>
        </mc:Fallback>
      </mc:AlternateContent>
      <p:sp>
        <p:nvSpPr>
          <p:cNvPr id="9" name="Text Placeholder 1">
            <a:extLst>
              <a:ext uri="{FF2B5EF4-FFF2-40B4-BE49-F238E27FC236}">
                <a16:creationId xmlns:a16="http://schemas.microsoft.com/office/drawing/2014/main" id="{24B6540B-6CF3-684B-B2D7-017EFE9EE7E4}"/>
              </a:ext>
            </a:extLst>
          </p:cNvPr>
          <p:cNvSpPr txBox="1">
            <a:spLocks/>
          </p:cNvSpPr>
          <p:nvPr/>
        </p:nvSpPr>
        <p:spPr>
          <a:xfrm>
            <a:off x="203200" y="3272671"/>
            <a:ext cx="12055523" cy="517719"/>
          </a:xfrm>
          <a:prstGeom prst="rect">
            <a:avLst/>
          </a:prstGeom>
        </p:spPr>
        <p:txBody>
          <a:bodyPr vert="horz" lIns="121920" tIns="60960" rIns="121920" bIns="6096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228594" indent="-228594" defTabSz="914377">
              <a:lnSpc>
                <a:spcPct val="100000"/>
              </a:lnSpc>
              <a:spcBef>
                <a:spcPts val="0"/>
              </a:spcBef>
            </a:pPr>
            <a:r>
              <a:rPr lang="en-US" sz="2133" dirty="0">
                <a:solidFill>
                  <a:srgbClr val="333333"/>
                </a:solidFill>
                <a:latin typeface="Calibri" panose="020F0502020204030204" pitchFamily="34" charset="0"/>
                <a:cs typeface="Calibri" panose="020F0502020204030204" pitchFamily="34" charset="0"/>
              </a:rPr>
              <a:t>Acceleration in degradation rate </a:t>
            </a:r>
            <a:r>
              <a:rPr lang="en-US" sz="2133" i="1" dirty="0">
                <a:solidFill>
                  <a:srgbClr val="333333"/>
                </a:solidFill>
                <a:latin typeface="Calibri" panose="020F0502020204030204" pitchFamily="34" charset="0"/>
                <a:cs typeface="Calibri" panose="020F0502020204030204" pitchFamily="34" charset="0"/>
              </a:rPr>
              <a:t>f</a:t>
            </a:r>
            <a:r>
              <a:rPr lang="en-US" sz="2133" dirty="0">
                <a:solidFill>
                  <a:srgbClr val="333333"/>
                </a:solidFill>
                <a:latin typeface="Calibri" panose="020F0502020204030204" pitchFamily="34" charset="0"/>
                <a:cs typeface="Calibri" panose="020F0502020204030204" pitchFamily="34" charset="0"/>
              </a:rPr>
              <a:t> (</a:t>
            </a:r>
            <a:r>
              <a:rPr lang="en-US" sz="2133" i="1" dirty="0">
                <a:solidFill>
                  <a:srgbClr val="333333"/>
                </a:solidFill>
                <a:latin typeface="Times" pitchFamily="2" charset="0"/>
                <a:cs typeface="Calibri" panose="020F0502020204030204" pitchFamily="34" charset="0"/>
              </a:rPr>
              <a:t>T, RH</a:t>
            </a:r>
            <a:r>
              <a:rPr lang="en-US" sz="2133" dirty="0">
                <a:solidFill>
                  <a:srgbClr val="333333"/>
                </a:solidFill>
                <a:latin typeface="Calibri" panose="020F0502020204030204" pitchFamily="34" charset="0"/>
                <a:cs typeface="Calibri" panose="020F0502020204030204" pitchFamily="34" charset="0"/>
              </a:rPr>
              <a:t>) of C-AST Tropical vs. Miami FL USA TMY </a:t>
            </a:r>
            <a:r>
              <a:rPr lang="en-US" sz="2133" b="1" dirty="0">
                <a:solidFill>
                  <a:srgbClr val="333333"/>
                </a:solidFill>
                <a:latin typeface="Calibri" panose="020F0502020204030204" pitchFamily="34" charset="0"/>
              </a:rPr>
              <a:t>Inner layer PET</a:t>
            </a:r>
            <a:endParaRPr lang="en-US" sz="2133" b="1" dirty="0">
              <a:solidFill>
                <a:srgbClr val="333333"/>
              </a:solidFill>
              <a:latin typeface="Calibri"/>
            </a:endParaRPr>
          </a:p>
          <a:p>
            <a:pPr marL="228594" indent="-228594" defTabSz="914377">
              <a:spcBef>
                <a:spcPts val="1000"/>
              </a:spcBef>
            </a:pPr>
            <a:endParaRPr lang="en-US" sz="2800" dirty="0">
              <a:solidFill>
                <a:srgbClr val="333333"/>
              </a:solidFill>
              <a:latin typeface="Calibri"/>
            </a:endParaRPr>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4E355497-0E2D-924E-BDB8-CDA7FE1F8678}"/>
                  </a:ext>
                </a:extLst>
              </p:cNvPr>
              <p:cNvSpPr txBox="1"/>
              <p:nvPr/>
            </p:nvSpPr>
            <p:spPr>
              <a:xfrm>
                <a:off x="1109538" y="3755127"/>
                <a:ext cx="3202863" cy="1131720"/>
              </a:xfrm>
              <a:prstGeom prst="rect">
                <a:avLst/>
              </a:prstGeom>
              <a:noFill/>
            </p:spPr>
            <p:style>
              <a:lnRef idx="0">
                <a:scrgbClr r="0" g="0" b="0"/>
              </a:lnRef>
              <a:fillRef idx="0">
                <a:scrgbClr r="0" g="0" b="0"/>
              </a:fillRef>
              <a:effectRef idx="0">
                <a:scrgbClr r="0" g="0" b="0"/>
              </a:effectRef>
              <a:fontRef idx="minor">
                <a:schemeClr val="tx1"/>
              </a:fontRef>
            </p:style>
            <p:txBody>
              <a:bodyPr wrap="none" lIns="0" tIns="0" rIns="0" bIns="0"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defTabSz="609585"/>
                <a14:m>
                  <m:oMathPara xmlns:m="http://schemas.openxmlformats.org/officeDocument/2006/math">
                    <m:oMathParaPr>
                      <m:jc m:val="centerGroup"/>
                    </m:oMathParaPr>
                    <m:oMath xmlns:m="http://schemas.openxmlformats.org/officeDocument/2006/math">
                      <m:r>
                        <a:rPr lang="en-US" sz="2400" i="1">
                          <a:solidFill>
                            <a:srgbClr val="333333"/>
                          </a:solidFill>
                          <a:latin typeface="Cambria Math" panose="02040503050406030204" pitchFamily="18" charset="0"/>
                        </a:rPr>
                        <m:t>𝐴𝐹</m:t>
                      </m:r>
                      <m:r>
                        <a:rPr lang="en-US" sz="2400" i="1">
                          <a:solidFill>
                            <a:srgbClr val="333333"/>
                          </a:solidFill>
                          <a:latin typeface="Cambria Math" panose="02040503050406030204" pitchFamily="18" charset="0"/>
                        </a:rPr>
                        <m:t>=</m:t>
                      </m:r>
                      <m:f>
                        <m:fPr>
                          <m:ctrlPr>
                            <a:rPr lang="en-US" sz="2400" i="1">
                              <a:solidFill>
                                <a:srgbClr val="333333"/>
                              </a:solidFill>
                              <a:latin typeface="Cambria Math" panose="02040503050406030204" pitchFamily="18" charset="0"/>
                            </a:rPr>
                          </m:ctrlPr>
                        </m:fPr>
                        <m:num>
                          <m:nary>
                            <m:naryPr>
                              <m:chr m:val="∑"/>
                              <m:subHide m:val="on"/>
                              <m:supHide m:val="on"/>
                              <m:ctrlPr>
                                <a:rPr lang="en-US" sz="2400" i="1">
                                  <a:solidFill>
                                    <a:srgbClr val="333333"/>
                                  </a:solidFill>
                                  <a:latin typeface="Cambria Math" panose="02040503050406030204" pitchFamily="18" charset="0"/>
                                </a:rPr>
                              </m:ctrlPr>
                            </m:naryPr>
                            <m:sub/>
                            <m:sup/>
                            <m:e>
                              <m:r>
                                <a:rPr lang="en-US" sz="2400" i="1">
                                  <a:solidFill>
                                    <a:srgbClr val="333333"/>
                                  </a:solidFill>
                                  <a:latin typeface="Cambria Math" panose="02040503050406030204" pitchFamily="18" charset="0"/>
                                </a:rPr>
                                <m:t> </m:t>
                              </m:r>
                            </m:e>
                          </m:nary>
                          <m:sSup>
                            <m:sSupPr>
                              <m:ctrlPr>
                                <a:rPr lang="en-US" sz="1467" i="1">
                                  <a:solidFill>
                                    <a:srgbClr val="333333"/>
                                  </a:solidFill>
                                  <a:latin typeface="Cambria Math" panose="02040503050406030204" pitchFamily="18" charset="0"/>
                                </a:rPr>
                              </m:ctrlPr>
                            </m:sSupPr>
                            <m:e>
                              <m:sSub>
                                <m:sSubPr>
                                  <m:ctrlPr>
                                    <a:rPr lang="en-US" sz="1467" i="1">
                                      <a:solidFill>
                                        <a:srgbClr val="333333"/>
                                      </a:solidFill>
                                      <a:latin typeface="Cambria Math" panose="02040503050406030204" pitchFamily="18" charset="0"/>
                                    </a:rPr>
                                  </m:ctrlPr>
                                </m:sSubPr>
                                <m:e>
                                  <m:r>
                                    <a:rPr lang="en-US" sz="1467" i="1">
                                      <a:solidFill>
                                        <a:srgbClr val="333333"/>
                                      </a:solidFill>
                                      <a:latin typeface="Cambria Math" panose="02040503050406030204" pitchFamily="18" charset="0"/>
                                    </a:rPr>
                                    <m:t>𝑅𝐻</m:t>
                                  </m:r>
                                </m:e>
                                <m:sub>
                                  <m:r>
                                    <a:rPr lang="en-US" sz="1467" i="1">
                                      <a:solidFill>
                                        <a:srgbClr val="333333"/>
                                      </a:solidFill>
                                      <a:latin typeface="Cambria Math" panose="02040503050406030204" pitchFamily="18" charset="0"/>
                                    </a:rPr>
                                    <m:t>𝑐h𝑎𝑚𝑏𝑒𝑟</m:t>
                                  </m:r>
                                </m:sub>
                              </m:sSub>
                            </m:e>
                            <m:sup>
                              <m:r>
                                <a:rPr lang="en-US" sz="1467" i="1">
                                  <a:solidFill>
                                    <a:srgbClr val="333333"/>
                                  </a:solidFill>
                                  <a:latin typeface="Cambria Math" panose="02040503050406030204" pitchFamily="18" charset="0"/>
                                </a:rPr>
                                <m:t>𝑛</m:t>
                              </m:r>
                            </m:sup>
                          </m:sSup>
                          <m:r>
                            <a:rPr lang="en-US" sz="1467" i="1">
                              <a:solidFill>
                                <a:srgbClr val="333333"/>
                              </a:solidFill>
                              <a:latin typeface="Cambria Math" panose="02040503050406030204" pitchFamily="18" charset="0"/>
                            </a:rPr>
                            <m:t>∙</m:t>
                          </m:r>
                          <m:sSup>
                            <m:sSupPr>
                              <m:ctrlPr>
                                <a:rPr lang="en-US" sz="1467" i="1">
                                  <a:solidFill>
                                    <a:srgbClr val="333333"/>
                                  </a:solidFill>
                                  <a:latin typeface="Cambria Math" panose="02040503050406030204" pitchFamily="18" charset="0"/>
                                </a:rPr>
                              </m:ctrlPr>
                            </m:sSupPr>
                            <m:e>
                              <m:r>
                                <a:rPr lang="en-US" sz="1467" i="1">
                                  <a:solidFill>
                                    <a:srgbClr val="333333"/>
                                  </a:solidFill>
                                  <a:latin typeface="Cambria Math" panose="02040503050406030204" pitchFamily="18" charset="0"/>
                                </a:rPr>
                                <m:t>𝑒</m:t>
                              </m:r>
                            </m:e>
                            <m:sup>
                              <m:r>
                                <a:rPr lang="en-US" sz="1467" i="1">
                                  <a:solidFill>
                                    <a:srgbClr val="333333"/>
                                  </a:solidFill>
                                  <a:latin typeface="Cambria Math" panose="02040503050406030204" pitchFamily="18" charset="0"/>
                                </a:rPr>
                                <m:t>−</m:t>
                              </m:r>
                              <m:f>
                                <m:fPr>
                                  <m:ctrlPr>
                                    <a:rPr lang="en-US" sz="1467" i="1">
                                      <a:solidFill>
                                        <a:srgbClr val="333333"/>
                                      </a:solidFill>
                                      <a:latin typeface="Cambria Math" panose="02040503050406030204" pitchFamily="18" charset="0"/>
                                    </a:rPr>
                                  </m:ctrlPr>
                                </m:fPr>
                                <m:num>
                                  <m:r>
                                    <a:rPr lang="en-US" sz="1467" i="1">
                                      <a:solidFill>
                                        <a:srgbClr val="333333"/>
                                      </a:solidFill>
                                      <a:latin typeface="Cambria Math" panose="02040503050406030204" pitchFamily="18" charset="0"/>
                                    </a:rPr>
                                    <m:t>𝐸𝑎</m:t>
                                  </m:r>
                                </m:num>
                                <m:den>
                                  <m:r>
                                    <a:rPr lang="en-US" sz="1467" i="1">
                                      <a:solidFill>
                                        <a:srgbClr val="333333"/>
                                      </a:solidFill>
                                      <a:latin typeface="Cambria Math" panose="02040503050406030204" pitchFamily="18" charset="0"/>
                                    </a:rPr>
                                    <m:t>𝑘</m:t>
                                  </m:r>
                                  <m:r>
                                    <a:rPr lang="en-US" sz="1467" i="1">
                                      <a:solidFill>
                                        <a:srgbClr val="333333"/>
                                      </a:solidFill>
                                      <a:latin typeface="Cambria Math" panose="02040503050406030204" pitchFamily="18" charset="0"/>
                                    </a:rPr>
                                    <m:t>∙</m:t>
                                  </m:r>
                                  <m:sSub>
                                    <m:sSubPr>
                                      <m:ctrlPr>
                                        <a:rPr lang="en-US" sz="1467" i="1">
                                          <a:solidFill>
                                            <a:srgbClr val="333333"/>
                                          </a:solidFill>
                                          <a:latin typeface="Cambria Math" panose="02040503050406030204" pitchFamily="18" charset="0"/>
                                        </a:rPr>
                                      </m:ctrlPr>
                                    </m:sSubPr>
                                    <m:e>
                                      <m:r>
                                        <a:rPr lang="en-US" sz="1467" i="1">
                                          <a:solidFill>
                                            <a:srgbClr val="333333"/>
                                          </a:solidFill>
                                          <a:latin typeface="Cambria Math" panose="02040503050406030204" pitchFamily="18" charset="0"/>
                                        </a:rPr>
                                        <m:t>𝑇</m:t>
                                      </m:r>
                                    </m:e>
                                    <m:sub>
                                      <m:r>
                                        <a:rPr lang="en-US" sz="1467" i="1">
                                          <a:solidFill>
                                            <a:srgbClr val="333333"/>
                                          </a:solidFill>
                                          <a:latin typeface="Cambria Math" panose="02040503050406030204" pitchFamily="18" charset="0"/>
                                        </a:rPr>
                                        <m:t>𝑐h𝑎𝑚𝑏𝑒𝑟</m:t>
                                      </m:r>
                                    </m:sub>
                                  </m:sSub>
                                </m:den>
                              </m:f>
                            </m:sup>
                          </m:sSup>
                        </m:num>
                        <m:den>
                          <m:nary>
                            <m:naryPr>
                              <m:chr m:val="∑"/>
                              <m:subHide m:val="on"/>
                              <m:supHide m:val="on"/>
                              <m:ctrlPr>
                                <a:rPr lang="en-US" sz="2400" i="1">
                                  <a:solidFill>
                                    <a:srgbClr val="333333"/>
                                  </a:solidFill>
                                  <a:latin typeface="Cambria Math" panose="02040503050406030204" pitchFamily="18" charset="0"/>
                                </a:rPr>
                              </m:ctrlPr>
                            </m:naryPr>
                            <m:sub/>
                            <m:sup/>
                            <m:e>
                              <m:r>
                                <a:rPr lang="en-US" sz="2400" i="1">
                                  <a:solidFill>
                                    <a:srgbClr val="333333"/>
                                  </a:solidFill>
                                  <a:latin typeface="Cambria Math" panose="02040503050406030204" pitchFamily="18" charset="0"/>
                                </a:rPr>
                                <m:t>  </m:t>
                              </m:r>
                              <m:sSup>
                                <m:sSupPr>
                                  <m:ctrlPr>
                                    <a:rPr lang="en-US" sz="1467" i="1">
                                      <a:solidFill>
                                        <a:srgbClr val="333333"/>
                                      </a:solidFill>
                                      <a:latin typeface="Cambria Math" panose="02040503050406030204" pitchFamily="18" charset="0"/>
                                    </a:rPr>
                                  </m:ctrlPr>
                                </m:sSupPr>
                                <m:e>
                                  <m:sSub>
                                    <m:sSubPr>
                                      <m:ctrlPr>
                                        <a:rPr lang="en-US" sz="1467" i="1">
                                          <a:solidFill>
                                            <a:srgbClr val="333333"/>
                                          </a:solidFill>
                                          <a:latin typeface="Cambria Math" panose="02040503050406030204" pitchFamily="18" charset="0"/>
                                        </a:rPr>
                                      </m:ctrlPr>
                                    </m:sSubPr>
                                    <m:e>
                                      <m:r>
                                        <a:rPr lang="en-US" sz="1467" i="1">
                                          <a:solidFill>
                                            <a:srgbClr val="333333"/>
                                          </a:solidFill>
                                          <a:latin typeface="Cambria Math" panose="02040503050406030204" pitchFamily="18" charset="0"/>
                                        </a:rPr>
                                        <m:t>𝑅𝐻</m:t>
                                      </m:r>
                                    </m:e>
                                    <m:sub>
                                      <m:r>
                                        <a:rPr lang="en-US" sz="1467" i="1">
                                          <a:solidFill>
                                            <a:srgbClr val="333333"/>
                                          </a:solidFill>
                                          <a:latin typeface="Cambria Math" panose="02040503050406030204" pitchFamily="18" charset="0"/>
                                        </a:rPr>
                                        <m:t>𝑜𝑢𝑡𝑑𝑜𝑜𝑟</m:t>
                                      </m:r>
                                    </m:sub>
                                  </m:sSub>
                                </m:e>
                                <m:sup>
                                  <m:r>
                                    <a:rPr lang="en-US" sz="1467" i="1">
                                      <a:solidFill>
                                        <a:srgbClr val="333333"/>
                                      </a:solidFill>
                                      <a:latin typeface="Cambria Math" panose="02040503050406030204" pitchFamily="18" charset="0"/>
                                    </a:rPr>
                                    <m:t>𝑛</m:t>
                                  </m:r>
                                </m:sup>
                              </m:sSup>
                              <m:sSup>
                                <m:sSupPr>
                                  <m:ctrlPr>
                                    <a:rPr lang="en-US" sz="1467" i="1">
                                      <a:solidFill>
                                        <a:srgbClr val="333333"/>
                                      </a:solidFill>
                                      <a:latin typeface="Cambria Math" panose="02040503050406030204" pitchFamily="18" charset="0"/>
                                    </a:rPr>
                                  </m:ctrlPr>
                                </m:sSupPr>
                                <m:e>
                                  <m:r>
                                    <a:rPr lang="en-US" sz="1467" i="1">
                                      <a:solidFill>
                                        <a:srgbClr val="333333"/>
                                      </a:solidFill>
                                      <a:latin typeface="Cambria Math" panose="02040503050406030204" pitchFamily="18" charset="0"/>
                                    </a:rPr>
                                    <m:t>∙</m:t>
                                  </m:r>
                                  <m:r>
                                    <a:rPr lang="en-US" sz="1467" i="1">
                                      <a:solidFill>
                                        <a:srgbClr val="333333"/>
                                      </a:solidFill>
                                      <a:latin typeface="Cambria Math" panose="02040503050406030204" pitchFamily="18" charset="0"/>
                                    </a:rPr>
                                    <m:t>𝑒</m:t>
                                  </m:r>
                                </m:e>
                                <m:sup>
                                  <m:r>
                                    <a:rPr lang="en-US" sz="1467" i="1">
                                      <a:solidFill>
                                        <a:srgbClr val="333333"/>
                                      </a:solidFill>
                                      <a:latin typeface="Cambria Math" panose="02040503050406030204" pitchFamily="18" charset="0"/>
                                    </a:rPr>
                                    <m:t>−</m:t>
                                  </m:r>
                                  <m:f>
                                    <m:fPr>
                                      <m:ctrlPr>
                                        <a:rPr lang="en-US" sz="1467" i="1">
                                          <a:solidFill>
                                            <a:srgbClr val="333333"/>
                                          </a:solidFill>
                                          <a:latin typeface="Cambria Math" panose="02040503050406030204" pitchFamily="18" charset="0"/>
                                        </a:rPr>
                                      </m:ctrlPr>
                                    </m:fPr>
                                    <m:num>
                                      <m:r>
                                        <a:rPr lang="en-US" sz="1467" i="1">
                                          <a:solidFill>
                                            <a:srgbClr val="333333"/>
                                          </a:solidFill>
                                          <a:latin typeface="Cambria Math" panose="02040503050406030204" pitchFamily="18" charset="0"/>
                                        </a:rPr>
                                        <m:t>𝐸𝑎</m:t>
                                      </m:r>
                                    </m:num>
                                    <m:den>
                                      <m:r>
                                        <a:rPr lang="en-US" sz="1467" i="1">
                                          <a:solidFill>
                                            <a:srgbClr val="333333"/>
                                          </a:solidFill>
                                          <a:latin typeface="Cambria Math" panose="02040503050406030204" pitchFamily="18" charset="0"/>
                                        </a:rPr>
                                        <m:t>𝑘</m:t>
                                      </m:r>
                                      <m:r>
                                        <a:rPr lang="en-US" sz="1467" i="1">
                                          <a:solidFill>
                                            <a:srgbClr val="333333"/>
                                          </a:solidFill>
                                          <a:latin typeface="Cambria Math" panose="02040503050406030204" pitchFamily="18" charset="0"/>
                                          <a:ea typeface="Cambria Math" panose="02040503050406030204" pitchFamily="18" charset="0"/>
                                        </a:rPr>
                                        <m:t>∙</m:t>
                                      </m:r>
                                      <m:sSub>
                                        <m:sSubPr>
                                          <m:ctrlPr>
                                            <a:rPr lang="en-US" sz="1467" i="1">
                                              <a:solidFill>
                                                <a:srgbClr val="333333"/>
                                              </a:solidFill>
                                              <a:latin typeface="Cambria Math" panose="02040503050406030204" pitchFamily="18" charset="0"/>
                                            </a:rPr>
                                          </m:ctrlPr>
                                        </m:sSubPr>
                                        <m:e>
                                          <m:r>
                                            <a:rPr lang="en-US" sz="1467" i="1">
                                              <a:solidFill>
                                                <a:srgbClr val="333333"/>
                                              </a:solidFill>
                                              <a:latin typeface="Cambria Math" panose="02040503050406030204" pitchFamily="18" charset="0"/>
                                            </a:rPr>
                                            <m:t>𝑇</m:t>
                                          </m:r>
                                        </m:e>
                                        <m:sub>
                                          <m:r>
                                            <a:rPr lang="en-US" sz="1467" i="1">
                                              <a:solidFill>
                                                <a:srgbClr val="333333"/>
                                              </a:solidFill>
                                              <a:latin typeface="Cambria Math" panose="02040503050406030204" pitchFamily="18" charset="0"/>
                                            </a:rPr>
                                            <m:t>𝑜𝑢𝑡𝑑𝑜𝑜𝑟</m:t>
                                          </m:r>
                                        </m:sub>
                                      </m:sSub>
                                    </m:den>
                                  </m:f>
                                </m:sup>
                              </m:sSup>
                            </m:e>
                          </m:nary>
                        </m:den>
                      </m:f>
                    </m:oMath>
                  </m:oMathPara>
                </a14:m>
                <a:endParaRPr lang="en-US" sz="2400" dirty="0">
                  <a:solidFill>
                    <a:srgbClr val="333333"/>
                  </a:solidFill>
                  <a:latin typeface="Calibri"/>
                </a:endParaRPr>
              </a:p>
            </p:txBody>
          </p:sp>
        </mc:Choice>
        <mc:Fallback xmlns="">
          <p:sp>
            <p:nvSpPr>
              <p:cNvPr id="10" name="TextBox 9">
                <a:extLst>
                  <a:ext uri="{FF2B5EF4-FFF2-40B4-BE49-F238E27FC236}">
                    <a16:creationId xmlns:a16="http://schemas.microsoft.com/office/drawing/2014/main" id="{4E355497-0E2D-924E-BDB8-CDA7FE1F8678}"/>
                  </a:ext>
                </a:extLst>
              </p:cNvPr>
              <p:cNvSpPr txBox="1">
                <a:spLocks noRot="1" noChangeAspect="1" noMove="1" noResize="1" noEditPoints="1" noAdjustHandles="1" noChangeArrowheads="1" noChangeShapeType="1" noTextEdit="1"/>
              </p:cNvSpPr>
              <p:nvPr/>
            </p:nvSpPr>
            <p:spPr>
              <a:xfrm>
                <a:off x="1109538" y="3755127"/>
                <a:ext cx="3202863" cy="1131720"/>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Rectangle 10">
                <a:extLst>
                  <a:ext uri="{FF2B5EF4-FFF2-40B4-BE49-F238E27FC236}">
                    <a16:creationId xmlns:a16="http://schemas.microsoft.com/office/drawing/2014/main" id="{0DDB8D4D-46DD-3749-86CD-C0190B4FF8C3}"/>
                  </a:ext>
                </a:extLst>
              </p:cNvPr>
              <p:cNvSpPr/>
              <p:nvPr/>
            </p:nvSpPr>
            <p:spPr>
              <a:xfrm>
                <a:off x="6174855" y="3814974"/>
                <a:ext cx="6096000" cy="980140"/>
              </a:xfrm>
              <a:prstGeom prst="rect">
                <a:avLst/>
              </a:prstGeom>
            </p:spPr>
            <p:txBody>
              <a:bodyPr>
                <a:spAutoFit/>
              </a:bodyPr>
              <a:lstStyle/>
              <a:p>
                <a:pPr defTabSz="609585"/>
                <a:r>
                  <a:rPr lang="en-US" sz="1600" dirty="0">
                    <a:solidFill>
                      <a:srgbClr val="333333"/>
                    </a:solidFill>
                    <a:latin typeface="Calibri" panose="020F0502020204030204" pitchFamily="34" charset="0"/>
                    <a:cs typeface="Calibri" panose="020F0502020204030204" pitchFamily="34" charset="0"/>
                  </a:rPr>
                  <a:t>Picket </a:t>
                </a:r>
                <a:r>
                  <a:rPr lang="en-US" sz="1600" i="1" dirty="0">
                    <a:solidFill>
                      <a:srgbClr val="333333"/>
                    </a:solidFill>
                    <a:latin typeface="Calibri" panose="020F0502020204030204" pitchFamily="34" charset="0"/>
                    <a:cs typeface="Calibri" panose="020F0502020204030204" pitchFamily="34" charset="0"/>
                  </a:rPr>
                  <a:t>et. al.</a:t>
                </a:r>
                <a:r>
                  <a:rPr lang="en-US" sz="1600" dirty="0">
                    <a:solidFill>
                      <a:srgbClr val="333333"/>
                    </a:solidFill>
                    <a:latin typeface="Calibri" panose="020F0502020204030204" pitchFamily="34" charset="0"/>
                    <a:cs typeface="Calibri" panose="020F0502020204030204" pitchFamily="34" charset="0"/>
                  </a:rPr>
                  <a:t>, </a:t>
                </a:r>
                <a:r>
                  <a:rPr lang="en-US" sz="1600" i="1" dirty="0" err="1">
                    <a:solidFill>
                      <a:srgbClr val="333333"/>
                    </a:solidFill>
                    <a:latin typeface="Times" pitchFamily="2" charset="0"/>
                    <a:cs typeface="Calibri" panose="020F0502020204030204" pitchFamily="34" charset="0"/>
                  </a:rPr>
                  <a:t>E</a:t>
                </a:r>
                <a:r>
                  <a:rPr lang="en-US" sz="1600" i="1" baseline="-25000" dirty="0" err="1">
                    <a:solidFill>
                      <a:srgbClr val="333333"/>
                    </a:solidFill>
                    <a:latin typeface="Times" pitchFamily="2" charset="0"/>
                    <a:cs typeface="Calibri" panose="020F0502020204030204" pitchFamily="34" charset="0"/>
                  </a:rPr>
                  <a:t>a</a:t>
                </a:r>
                <a:r>
                  <a:rPr lang="en-US" sz="1600" dirty="0">
                    <a:solidFill>
                      <a:srgbClr val="333333"/>
                    </a:solidFill>
                    <a:latin typeface="Calibri" panose="020F0502020204030204" pitchFamily="34" charset="0"/>
                    <a:cs typeface="Calibri" panose="020F0502020204030204" pitchFamily="34" charset="0"/>
                  </a:rPr>
                  <a:t> =  129 ± 6.7 kJ/mol, </a:t>
                </a:r>
                <a:r>
                  <a:rPr lang="en-US" sz="1600" i="1" dirty="0">
                    <a:solidFill>
                      <a:srgbClr val="333333"/>
                    </a:solidFill>
                    <a:latin typeface="Times" pitchFamily="2" charset="0"/>
                    <a:cs typeface="Calibri" panose="020F0502020204030204" pitchFamily="34" charset="0"/>
                  </a:rPr>
                  <a:t>n</a:t>
                </a:r>
                <a:r>
                  <a:rPr lang="en-US" sz="1600" dirty="0">
                    <a:solidFill>
                      <a:srgbClr val="333333"/>
                    </a:solidFill>
                    <a:latin typeface="Calibri" panose="020F0502020204030204" pitchFamily="34" charset="0"/>
                    <a:cs typeface="Calibri" panose="020F0502020204030204" pitchFamily="34" charset="0"/>
                  </a:rPr>
                  <a:t> = 2</a:t>
                </a:r>
              </a:p>
              <a:p>
                <a:pPr defTabSz="609585"/>
                <a:r>
                  <a:rPr lang="en-US" sz="1600" dirty="0">
                    <a:solidFill>
                      <a:srgbClr val="333333"/>
                    </a:solidFill>
                    <a:latin typeface="Calibri" panose="020F0502020204030204" pitchFamily="34" charset="0"/>
                    <a:cs typeface="Calibri" panose="020F0502020204030204" pitchFamily="34" charset="0"/>
                  </a:rPr>
                  <a:t>McMahon </a:t>
                </a:r>
                <a:r>
                  <a:rPr lang="en-US" sz="1600" i="1" dirty="0">
                    <a:solidFill>
                      <a:srgbClr val="333333"/>
                    </a:solidFill>
                    <a:latin typeface="Calibri" panose="020F0502020204030204" pitchFamily="34" charset="0"/>
                    <a:cs typeface="Calibri" panose="020F0502020204030204" pitchFamily="34" charset="0"/>
                  </a:rPr>
                  <a:t>et. al.,</a:t>
                </a:r>
                <a:r>
                  <a:rPr lang="en-US" sz="1600" dirty="0">
                    <a:solidFill>
                      <a:srgbClr val="333333"/>
                    </a:solidFill>
                    <a:latin typeface="Calibri" panose="020F0502020204030204" pitchFamily="34" charset="0"/>
                    <a:cs typeface="Calibri" panose="020F0502020204030204" pitchFamily="34" charset="0"/>
                  </a:rPr>
                  <a:t> Kempe, </a:t>
                </a:r>
                <a:r>
                  <a:rPr lang="en-US" sz="1600" i="1" dirty="0" err="1">
                    <a:solidFill>
                      <a:srgbClr val="333333"/>
                    </a:solidFill>
                    <a:latin typeface="Times" pitchFamily="2" charset="0"/>
                    <a:cs typeface="Calibri" panose="020F0502020204030204" pitchFamily="34" charset="0"/>
                  </a:rPr>
                  <a:t>E</a:t>
                </a:r>
                <a:r>
                  <a:rPr lang="en-US" sz="1600" i="1" baseline="-25000" dirty="0" err="1">
                    <a:solidFill>
                      <a:srgbClr val="333333"/>
                    </a:solidFill>
                    <a:latin typeface="Times" pitchFamily="2" charset="0"/>
                    <a:cs typeface="Calibri" panose="020F0502020204030204" pitchFamily="34" charset="0"/>
                  </a:rPr>
                  <a:t>a</a:t>
                </a:r>
                <a:r>
                  <a:rPr lang="en-US" sz="1600" dirty="0">
                    <a:solidFill>
                      <a:srgbClr val="333333"/>
                    </a:solidFill>
                    <a:latin typeface="Calibri" panose="020F0502020204030204" pitchFamily="34" charset="0"/>
                    <a:cs typeface="Calibri" panose="020F0502020204030204" pitchFamily="34" charset="0"/>
                  </a:rPr>
                  <a:t> =  129 kJ/mol</a:t>
                </a:r>
              </a:p>
              <a:p>
                <a:pPr defTabSz="609585"/>
                <a:r>
                  <a:rPr lang="en-US" sz="1600" b="1" i="1" dirty="0">
                    <a:solidFill>
                      <a:srgbClr val="333333"/>
                    </a:solidFill>
                    <a:latin typeface="Times" pitchFamily="2" charset="0"/>
                    <a:cs typeface="Calibri" panose="020F0502020204030204" pitchFamily="34" charset="0"/>
                  </a:rPr>
                  <a:t>AF</a:t>
                </a:r>
                <a:r>
                  <a:rPr lang="en-US" sz="1600" b="1" dirty="0">
                    <a:solidFill>
                      <a:srgbClr val="333333"/>
                    </a:solidFill>
                    <a:latin typeface="Times" pitchFamily="2" charset="0"/>
                    <a:cs typeface="Calibri" panose="020F0502020204030204" pitchFamily="34" charset="0"/>
                  </a:rPr>
                  <a:t> =  </a:t>
                </a:r>
                <a14:m>
                  <m:oMath xmlns:m="http://schemas.openxmlformats.org/officeDocument/2006/math">
                    <m:f>
                      <m:fPr>
                        <m:ctrlPr>
                          <a:rPr lang="en-US" sz="1600" b="1" i="1">
                            <a:solidFill>
                              <a:srgbClr val="333333"/>
                            </a:solidFill>
                            <a:latin typeface="Cambria Math" panose="02040503050406030204" pitchFamily="18" charset="0"/>
                            <a:cs typeface="Calibri" panose="020F0502020204030204" pitchFamily="34" charset="0"/>
                          </a:rPr>
                        </m:ctrlPr>
                      </m:fPr>
                      <m:num>
                        <m:sSup>
                          <m:sSupPr>
                            <m:ctrlPr>
                              <a:rPr lang="en-US" sz="1600" b="1" i="1">
                                <a:solidFill>
                                  <a:srgbClr val="333333"/>
                                </a:solidFill>
                                <a:latin typeface="Cambria Math" panose="02040503050406030204" pitchFamily="18" charset="0"/>
                                <a:cs typeface="Calibri" panose="020F0502020204030204" pitchFamily="34" charset="0"/>
                              </a:rPr>
                            </m:ctrlPr>
                          </m:sSupPr>
                          <m:e>
                            <m:r>
                              <a:rPr lang="en-US" sz="1600" b="1" i="1">
                                <a:solidFill>
                                  <a:srgbClr val="333333"/>
                                </a:solidFill>
                                <a:latin typeface="Cambria Math" panose="02040503050406030204" pitchFamily="18" charset="0"/>
                                <a:cs typeface="Calibri" panose="020F0502020204030204" pitchFamily="34" charset="0"/>
                              </a:rPr>
                              <m:t>𝟐</m:t>
                            </m:r>
                            <m:r>
                              <a:rPr lang="en-US" sz="1600" b="1" i="1">
                                <a:solidFill>
                                  <a:srgbClr val="333333"/>
                                </a:solidFill>
                                <a:latin typeface="Cambria Math" panose="02040503050406030204" pitchFamily="18" charset="0"/>
                                <a:cs typeface="Calibri" panose="020F0502020204030204" pitchFamily="34" charset="0"/>
                              </a:rPr>
                              <m:t>.</m:t>
                            </m:r>
                            <m:r>
                              <a:rPr lang="en-US" sz="1600" b="1" i="1">
                                <a:solidFill>
                                  <a:srgbClr val="333333"/>
                                </a:solidFill>
                                <a:latin typeface="Cambria Math" panose="02040503050406030204" pitchFamily="18" charset="0"/>
                                <a:cs typeface="Calibri" panose="020F0502020204030204" pitchFamily="34" charset="0"/>
                              </a:rPr>
                              <m:t>𝟐𝟕</m:t>
                            </m:r>
                            <m:r>
                              <a:rPr lang="en-US" sz="1600" b="1" i="1">
                                <a:solidFill>
                                  <a:srgbClr val="333333"/>
                                </a:solidFill>
                                <a:latin typeface="Cambria Math" panose="02040503050406030204" pitchFamily="18" charset="0"/>
                                <a:ea typeface="Cambria Math" panose="02040503050406030204" pitchFamily="18" charset="0"/>
                                <a:cs typeface="Calibri" panose="020F0502020204030204" pitchFamily="34" charset="0"/>
                              </a:rPr>
                              <m:t>×</m:t>
                            </m:r>
                            <m:r>
                              <a:rPr lang="en-US" sz="1600" b="1" i="1">
                                <a:solidFill>
                                  <a:srgbClr val="333333"/>
                                </a:solidFill>
                                <a:latin typeface="Cambria Math" panose="02040503050406030204" pitchFamily="18" charset="0"/>
                                <a:ea typeface="Cambria Math" panose="02040503050406030204" pitchFamily="18" charset="0"/>
                                <a:cs typeface="Calibri" panose="020F0502020204030204" pitchFamily="34" charset="0"/>
                              </a:rPr>
                              <m:t>𝟏𝟎</m:t>
                            </m:r>
                          </m:e>
                          <m:sup>
                            <m:r>
                              <a:rPr lang="en-US" sz="1600" b="1" i="1">
                                <a:solidFill>
                                  <a:srgbClr val="333333"/>
                                </a:solidFill>
                                <a:latin typeface="Cambria Math" panose="02040503050406030204" pitchFamily="18" charset="0"/>
                                <a:cs typeface="Calibri" panose="020F0502020204030204" pitchFamily="34" charset="0"/>
                              </a:rPr>
                              <m:t>−</m:t>
                            </m:r>
                            <m:r>
                              <a:rPr lang="en-US" sz="1600" b="1" i="1">
                                <a:solidFill>
                                  <a:srgbClr val="333333"/>
                                </a:solidFill>
                                <a:latin typeface="Cambria Math" panose="02040503050406030204" pitchFamily="18" charset="0"/>
                                <a:cs typeface="Calibri" panose="020F0502020204030204" pitchFamily="34" charset="0"/>
                              </a:rPr>
                              <m:t>𝟏𝟓</m:t>
                            </m:r>
                          </m:sup>
                        </m:sSup>
                      </m:num>
                      <m:den>
                        <m:sSup>
                          <m:sSupPr>
                            <m:ctrlPr>
                              <a:rPr lang="en-US" sz="1600" b="1" i="1">
                                <a:solidFill>
                                  <a:srgbClr val="333333"/>
                                </a:solidFill>
                                <a:latin typeface="Cambria Math" panose="02040503050406030204" pitchFamily="18" charset="0"/>
                                <a:cs typeface="Calibri" panose="020F0502020204030204" pitchFamily="34" charset="0"/>
                              </a:rPr>
                            </m:ctrlPr>
                          </m:sSupPr>
                          <m:e>
                            <m:r>
                              <a:rPr lang="en-US" sz="1600" b="1" i="1">
                                <a:solidFill>
                                  <a:srgbClr val="333333"/>
                                </a:solidFill>
                                <a:latin typeface="Cambria Math" panose="02040503050406030204" pitchFamily="18" charset="0"/>
                                <a:cs typeface="Calibri" panose="020F0502020204030204" pitchFamily="34" charset="0"/>
                              </a:rPr>
                              <m:t>𝟓</m:t>
                            </m:r>
                            <m:r>
                              <a:rPr lang="en-US" sz="1600" b="1" i="1">
                                <a:solidFill>
                                  <a:srgbClr val="333333"/>
                                </a:solidFill>
                                <a:latin typeface="Cambria Math" panose="02040503050406030204" pitchFamily="18" charset="0"/>
                                <a:cs typeface="Calibri" panose="020F0502020204030204" pitchFamily="34" charset="0"/>
                              </a:rPr>
                              <m:t>.</m:t>
                            </m:r>
                            <m:r>
                              <a:rPr lang="en-US" sz="1600" b="1" i="1">
                                <a:solidFill>
                                  <a:srgbClr val="333333"/>
                                </a:solidFill>
                                <a:latin typeface="Cambria Math" panose="02040503050406030204" pitchFamily="18" charset="0"/>
                                <a:cs typeface="Calibri" panose="020F0502020204030204" pitchFamily="34" charset="0"/>
                              </a:rPr>
                              <m:t>𝟑𝟐</m:t>
                            </m:r>
                            <m:r>
                              <a:rPr lang="en-US" sz="1600" b="1" i="1">
                                <a:solidFill>
                                  <a:srgbClr val="333333"/>
                                </a:solidFill>
                                <a:latin typeface="Cambria Math" panose="02040503050406030204" pitchFamily="18" charset="0"/>
                                <a:ea typeface="Cambria Math" panose="02040503050406030204" pitchFamily="18" charset="0"/>
                                <a:cs typeface="Calibri" panose="020F0502020204030204" pitchFamily="34" charset="0"/>
                              </a:rPr>
                              <m:t>×</m:t>
                            </m:r>
                            <m:r>
                              <a:rPr lang="en-US" sz="1600" b="1" i="1">
                                <a:solidFill>
                                  <a:srgbClr val="333333"/>
                                </a:solidFill>
                                <a:latin typeface="Cambria Math" panose="02040503050406030204" pitchFamily="18" charset="0"/>
                                <a:ea typeface="Cambria Math" panose="02040503050406030204" pitchFamily="18" charset="0"/>
                                <a:cs typeface="Calibri" panose="020F0502020204030204" pitchFamily="34" charset="0"/>
                              </a:rPr>
                              <m:t>𝟏𝟎</m:t>
                            </m:r>
                          </m:e>
                          <m:sup>
                            <m:r>
                              <a:rPr lang="en-US" sz="1600" b="1" i="1">
                                <a:solidFill>
                                  <a:srgbClr val="333333"/>
                                </a:solidFill>
                                <a:latin typeface="Cambria Math" panose="02040503050406030204" pitchFamily="18" charset="0"/>
                                <a:cs typeface="Calibri" panose="020F0502020204030204" pitchFamily="34" charset="0"/>
                              </a:rPr>
                              <m:t>−</m:t>
                            </m:r>
                            <m:r>
                              <a:rPr lang="en-US" sz="1600" b="1" i="1">
                                <a:solidFill>
                                  <a:srgbClr val="333333"/>
                                </a:solidFill>
                                <a:latin typeface="Cambria Math" panose="02040503050406030204" pitchFamily="18" charset="0"/>
                                <a:cs typeface="Calibri" panose="020F0502020204030204" pitchFamily="34" charset="0"/>
                              </a:rPr>
                              <m:t>𝟏𝟖</m:t>
                            </m:r>
                          </m:sup>
                        </m:sSup>
                      </m:den>
                    </m:f>
                  </m:oMath>
                </a14:m>
                <a:r>
                  <a:rPr lang="en-US" sz="1600" b="1" dirty="0">
                    <a:solidFill>
                      <a:srgbClr val="333333"/>
                    </a:solidFill>
                    <a:latin typeface="Times" pitchFamily="2" charset="0"/>
                    <a:cs typeface="Calibri" panose="020F0502020204030204" pitchFamily="34" charset="0"/>
                  </a:rPr>
                  <a:t> = 426</a:t>
                </a:r>
              </a:p>
            </p:txBody>
          </p:sp>
        </mc:Choice>
        <mc:Fallback xmlns="">
          <p:sp>
            <p:nvSpPr>
              <p:cNvPr id="11" name="Rectangle 10">
                <a:extLst>
                  <a:ext uri="{FF2B5EF4-FFF2-40B4-BE49-F238E27FC236}">
                    <a16:creationId xmlns:a16="http://schemas.microsoft.com/office/drawing/2014/main" id="{0DDB8D4D-46DD-3749-86CD-C0190B4FF8C3}"/>
                  </a:ext>
                </a:extLst>
              </p:cNvPr>
              <p:cNvSpPr>
                <a:spLocks noRot="1" noChangeAspect="1" noMove="1" noResize="1" noEditPoints="1" noAdjustHandles="1" noChangeArrowheads="1" noChangeShapeType="1" noTextEdit="1"/>
              </p:cNvSpPr>
              <p:nvPr/>
            </p:nvSpPr>
            <p:spPr>
              <a:xfrm>
                <a:off x="6174855" y="3814974"/>
                <a:ext cx="6096000" cy="980140"/>
              </a:xfrm>
              <a:prstGeom prst="rect">
                <a:avLst/>
              </a:prstGeom>
              <a:blipFill>
                <a:blip r:embed="rId5"/>
                <a:stretch>
                  <a:fillRect l="-600" t="-2484" b="-1242"/>
                </a:stretch>
              </a:blipFill>
            </p:spPr>
            <p:txBody>
              <a:bodyPr/>
              <a:lstStyle/>
              <a:p>
                <a:r>
                  <a:rPr lang="en-US">
                    <a:noFill/>
                  </a:rPr>
                  <a:t> </a:t>
                </a:r>
              </a:p>
            </p:txBody>
          </p:sp>
        </mc:Fallback>
      </mc:AlternateContent>
      <p:sp>
        <p:nvSpPr>
          <p:cNvPr id="12" name="Text Placeholder 1">
            <a:extLst>
              <a:ext uri="{FF2B5EF4-FFF2-40B4-BE49-F238E27FC236}">
                <a16:creationId xmlns:a16="http://schemas.microsoft.com/office/drawing/2014/main" id="{CF11BA4C-54FC-1B4F-8BB8-8D3D00D4484C}"/>
              </a:ext>
            </a:extLst>
          </p:cNvPr>
          <p:cNvSpPr txBox="1">
            <a:spLocks/>
          </p:cNvSpPr>
          <p:nvPr/>
        </p:nvSpPr>
        <p:spPr>
          <a:xfrm>
            <a:off x="321481" y="5135519"/>
            <a:ext cx="11929660" cy="404764"/>
          </a:xfrm>
          <a:prstGeom prst="rect">
            <a:avLst/>
          </a:prstGeom>
        </p:spPr>
        <p:txBody>
          <a:bodyPr vert="horz" lIns="121920" tIns="60960" rIns="121920" bIns="60960" rtlCol="0">
            <a:normAutofit lnSpcReduction="10000"/>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228594" indent="-228594" defTabSz="914377">
              <a:spcBef>
                <a:spcPts val="1000"/>
              </a:spcBef>
            </a:pPr>
            <a:r>
              <a:rPr lang="en-US" sz="2133" dirty="0">
                <a:solidFill>
                  <a:srgbClr val="333333"/>
                </a:solidFill>
                <a:latin typeface="Calibri" panose="020F0502020204030204" pitchFamily="34" charset="0"/>
                <a:cs typeface="Calibri" panose="020F0502020204030204" pitchFamily="34" charset="0"/>
              </a:rPr>
              <a:t>Acceleration in </a:t>
            </a:r>
            <a:r>
              <a:rPr lang="en-US" sz="2133" b="1" dirty="0">
                <a:solidFill>
                  <a:srgbClr val="333333"/>
                </a:solidFill>
                <a:latin typeface="Calibri" panose="020F0502020204030204" pitchFamily="34" charset="0"/>
                <a:cs typeface="Calibri" panose="020F0502020204030204" pitchFamily="34" charset="0"/>
              </a:rPr>
              <a:t>electrochemical corrosion</a:t>
            </a:r>
            <a:r>
              <a:rPr lang="en-US" sz="2133" dirty="0">
                <a:solidFill>
                  <a:srgbClr val="333333"/>
                </a:solidFill>
                <a:latin typeface="Calibri" panose="020F0502020204030204" pitchFamily="34" charset="0"/>
                <a:cs typeface="Calibri" panose="020F0502020204030204" pitchFamily="34" charset="0"/>
              </a:rPr>
              <a:t> of C-AST Tropical vs. Cocoa FL USA</a:t>
            </a:r>
            <a:endParaRPr lang="en-US" sz="2800" dirty="0">
              <a:solidFill>
                <a:srgbClr val="333333"/>
              </a:solidFill>
              <a:latin typeface="Calibri"/>
            </a:endParaRPr>
          </a:p>
        </p:txBody>
      </p:sp>
      <mc:AlternateContent xmlns:mc="http://schemas.openxmlformats.org/markup-compatibility/2006" xmlns:a14="http://schemas.microsoft.com/office/drawing/2010/main">
        <mc:Choice Requires="a14">
          <p:sp>
            <p:nvSpPr>
              <p:cNvPr id="13" name="Rectangle 12">
                <a:extLst>
                  <a:ext uri="{FF2B5EF4-FFF2-40B4-BE49-F238E27FC236}">
                    <a16:creationId xmlns:a16="http://schemas.microsoft.com/office/drawing/2014/main" id="{65017403-0A44-344A-83BB-0E897EE5A5DD}"/>
                  </a:ext>
                </a:extLst>
              </p:cNvPr>
              <p:cNvSpPr/>
              <p:nvPr/>
            </p:nvSpPr>
            <p:spPr>
              <a:xfrm>
                <a:off x="6162723" y="5527567"/>
                <a:ext cx="2954463" cy="516039"/>
              </a:xfrm>
              <a:prstGeom prst="rect">
                <a:avLst/>
              </a:prstGeom>
            </p:spPr>
            <p:txBody>
              <a:bodyPr wrap="none">
                <a:spAutoFit/>
              </a:bodyPr>
              <a:lstStyle/>
              <a:p>
                <a:pPr defTabSz="609585"/>
                <a:r>
                  <a:rPr lang="en-US" sz="1600" b="1" i="1" dirty="0">
                    <a:solidFill>
                      <a:srgbClr val="333333"/>
                    </a:solidFill>
                    <a:latin typeface="Times" pitchFamily="2" charset="0"/>
                    <a:cs typeface="Calibri" panose="020F0502020204030204" pitchFamily="34" charset="0"/>
                  </a:rPr>
                  <a:t>AF</a:t>
                </a:r>
                <a:r>
                  <a:rPr lang="en-US" sz="1600" b="1" dirty="0">
                    <a:solidFill>
                      <a:srgbClr val="333333"/>
                    </a:solidFill>
                    <a:latin typeface="Times" pitchFamily="2" charset="0"/>
                    <a:cs typeface="Calibri" panose="020F0502020204030204" pitchFamily="34" charset="0"/>
                  </a:rPr>
                  <a:t> = </a:t>
                </a:r>
                <a14:m>
                  <m:oMath xmlns:m="http://schemas.openxmlformats.org/officeDocument/2006/math">
                    <m:f>
                      <m:fPr>
                        <m:ctrlPr>
                          <a:rPr lang="en-US" sz="1600" b="1" i="1">
                            <a:solidFill>
                              <a:srgbClr val="333333"/>
                            </a:solidFill>
                            <a:latin typeface="Cambria Math" panose="02040503050406030204" pitchFamily="18" charset="0"/>
                            <a:cs typeface="Calibri" panose="020F0502020204030204" pitchFamily="34" charset="0"/>
                          </a:rPr>
                        </m:ctrlPr>
                      </m:fPr>
                      <m:num>
                        <m:sSup>
                          <m:sSupPr>
                            <m:ctrlPr>
                              <a:rPr lang="en-US" sz="1600" b="1" i="1">
                                <a:solidFill>
                                  <a:srgbClr val="333333"/>
                                </a:solidFill>
                                <a:latin typeface="Cambria Math" panose="02040503050406030204" pitchFamily="18" charset="0"/>
                                <a:cs typeface="Calibri" panose="020F0502020204030204" pitchFamily="34" charset="0"/>
                              </a:rPr>
                            </m:ctrlPr>
                          </m:sSupPr>
                          <m:e>
                            <m:r>
                              <a:rPr lang="en-US" sz="1600" b="1" i="1">
                                <a:solidFill>
                                  <a:srgbClr val="333333"/>
                                </a:solidFill>
                                <a:latin typeface="Cambria Math" panose="02040503050406030204" pitchFamily="18" charset="0"/>
                                <a:cs typeface="Calibri" panose="020F0502020204030204" pitchFamily="34" charset="0"/>
                              </a:rPr>
                              <m:t>𝟖</m:t>
                            </m:r>
                            <m:r>
                              <a:rPr lang="en-US" sz="1600" b="1" i="1">
                                <a:solidFill>
                                  <a:srgbClr val="333333"/>
                                </a:solidFill>
                                <a:latin typeface="Cambria Math" panose="02040503050406030204" pitchFamily="18" charset="0"/>
                                <a:cs typeface="Calibri" panose="020F0502020204030204" pitchFamily="34" charset="0"/>
                              </a:rPr>
                              <m:t>.</m:t>
                            </m:r>
                            <m:r>
                              <a:rPr lang="en-US" sz="1600" b="1" i="1">
                                <a:solidFill>
                                  <a:srgbClr val="333333"/>
                                </a:solidFill>
                                <a:latin typeface="Cambria Math" panose="02040503050406030204" pitchFamily="18" charset="0"/>
                                <a:cs typeface="Calibri" panose="020F0502020204030204" pitchFamily="34" charset="0"/>
                              </a:rPr>
                              <m:t>𝟑𝟕</m:t>
                            </m:r>
                            <m:r>
                              <a:rPr lang="en-US" sz="1600" b="1" i="1">
                                <a:solidFill>
                                  <a:srgbClr val="333333"/>
                                </a:solidFill>
                                <a:latin typeface="Cambria Math" panose="02040503050406030204" pitchFamily="18" charset="0"/>
                                <a:cs typeface="Calibri" panose="020F0502020204030204" pitchFamily="34" charset="0"/>
                              </a:rPr>
                              <m:t> × </m:t>
                            </m:r>
                            <m:r>
                              <a:rPr lang="en-US" sz="1600" b="1" i="1">
                                <a:solidFill>
                                  <a:srgbClr val="333333"/>
                                </a:solidFill>
                                <a:latin typeface="Cambria Math" panose="02040503050406030204" pitchFamily="18" charset="0"/>
                                <a:ea typeface="Cambria Math" panose="02040503050406030204" pitchFamily="18" charset="0"/>
                                <a:cs typeface="Calibri" panose="020F0502020204030204" pitchFamily="34" charset="0"/>
                              </a:rPr>
                              <m:t>𝟏𝟎</m:t>
                            </m:r>
                          </m:e>
                          <m:sup>
                            <m:r>
                              <a:rPr lang="en-US" sz="1600" b="1" i="1">
                                <a:solidFill>
                                  <a:srgbClr val="333333"/>
                                </a:solidFill>
                                <a:latin typeface="Cambria Math" panose="02040503050406030204" pitchFamily="18" charset="0"/>
                                <a:cs typeface="Calibri" panose="020F0502020204030204" pitchFamily="34" charset="0"/>
                              </a:rPr>
                              <m:t>−</m:t>
                            </m:r>
                            <m:r>
                              <a:rPr lang="en-US" sz="1600" b="1" i="1">
                                <a:solidFill>
                                  <a:srgbClr val="333333"/>
                                </a:solidFill>
                                <a:latin typeface="Cambria Math" panose="02040503050406030204" pitchFamily="18" charset="0"/>
                                <a:cs typeface="Calibri" panose="020F0502020204030204" pitchFamily="34" charset="0"/>
                              </a:rPr>
                              <m:t>𝟒</m:t>
                            </m:r>
                          </m:sup>
                        </m:sSup>
                        <m:r>
                          <a:rPr lang="en-US" sz="1600" b="1">
                            <a:solidFill>
                              <a:srgbClr val="333333"/>
                            </a:solidFill>
                            <a:latin typeface="Cambria Math" panose="02040503050406030204" pitchFamily="18" charset="0"/>
                            <a:cs typeface="Calibri" panose="020F0502020204030204" pitchFamily="34" charset="0"/>
                          </a:rPr>
                          <m:t> </m:t>
                        </m:r>
                        <m:r>
                          <a:rPr lang="en-US" sz="1600" b="1" i="1">
                            <a:solidFill>
                              <a:srgbClr val="333333"/>
                            </a:solidFill>
                            <a:latin typeface="Cambria Math" panose="02040503050406030204" pitchFamily="18" charset="0"/>
                            <a:cs typeface="Calibri" panose="020F0502020204030204" pitchFamily="34" charset="0"/>
                          </a:rPr>
                          <m:t>𝑪</m:t>
                        </m:r>
                        <m:r>
                          <a:rPr lang="en-US" sz="1600" b="1">
                            <a:solidFill>
                              <a:srgbClr val="333333"/>
                            </a:solidFill>
                            <a:latin typeface="Cambria Math" panose="02040503050406030204" pitchFamily="18" charset="0"/>
                            <a:cs typeface="Calibri" panose="020F0502020204030204" pitchFamily="34" charset="0"/>
                          </a:rPr>
                          <m:t>/(</m:t>
                        </m:r>
                        <m:r>
                          <a:rPr lang="en-US" sz="1600" b="1" i="1">
                            <a:solidFill>
                              <a:srgbClr val="333333"/>
                            </a:solidFill>
                            <a:latin typeface="Cambria Math" panose="02040503050406030204" pitchFamily="18" charset="0"/>
                            <a:cs typeface="Calibri" panose="020F0502020204030204" pitchFamily="34" charset="0"/>
                          </a:rPr>
                          <m:t>𝑽</m:t>
                        </m:r>
                        <m:r>
                          <a:rPr lang="en-US" sz="1600" b="1" i="1">
                            <a:solidFill>
                              <a:srgbClr val="333333"/>
                            </a:solidFill>
                            <a:latin typeface="Cambria Math" panose="02040503050406030204" pitchFamily="18" charset="0"/>
                            <a:cs typeface="Calibri" panose="020F0502020204030204" pitchFamily="34" charset="0"/>
                          </a:rPr>
                          <m:t>·</m:t>
                        </m:r>
                        <m:r>
                          <a:rPr lang="en-US" sz="1600" b="1" i="1">
                            <a:solidFill>
                              <a:srgbClr val="333333"/>
                            </a:solidFill>
                            <a:latin typeface="Cambria Math" panose="02040503050406030204" pitchFamily="18" charset="0"/>
                            <a:cs typeface="Calibri" panose="020F0502020204030204" pitchFamily="34" charset="0"/>
                          </a:rPr>
                          <m:t>𝒄𝒎</m:t>
                        </m:r>
                        <m:r>
                          <a:rPr lang="en-US" sz="1600" b="1">
                            <a:solidFill>
                              <a:srgbClr val="333333"/>
                            </a:solidFill>
                            <a:latin typeface="Cambria Math" panose="02040503050406030204" pitchFamily="18" charset="0"/>
                            <a:cs typeface="Calibri" panose="020F0502020204030204" pitchFamily="34" charset="0"/>
                          </a:rPr>
                          <m:t>·</m:t>
                        </m:r>
                        <m:r>
                          <a:rPr lang="en-US" sz="1600" b="1" i="1">
                            <a:solidFill>
                              <a:srgbClr val="333333"/>
                            </a:solidFill>
                            <a:latin typeface="Cambria Math" panose="02040503050406030204" pitchFamily="18" charset="0"/>
                            <a:cs typeface="Calibri" panose="020F0502020204030204" pitchFamily="34" charset="0"/>
                          </a:rPr>
                          <m:t>𝒚</m:t>
                        </m:r>
                        <m:r>
                          <a:rPr lang="en-US" sz="1600" b="1" i="1">
                            <a:solidFill>
                              <a:srgbClr val="333333"/>
                            </a:solidFill>
                            <a:latin typeface="Cambria Math" panose="02040503050406030204" pitchFamily="18" charset="0"/>
                            <a:cs typeface="Calibri" panose="020F0502020204030204" pitchFamily="34" charset="0"/>
                          </a:rPr>
                          <m:t>)</m:t>
                        </m:r>
                      </m:num>
                      <m:den>
                        <m:sSup>
                          <m:sSupPr>
                            <m:ctrlPr>
                              <a:rPr lang="en-US" sz="1600" b="1" i="1">
                                <a:solidFill>
                                  <a:srgbClr val="333333"/>
                                </a:solidFill>
                                <a:latin typeface="Cambria Math" panose="02040503050406030204" pitchFamily="18" charset="0"/>
                                <a:cs typeface="Calibri" panose="020F0502020204030204" pitchFamily="34" charset="0"/>
                              </a:rPr>
                            </m:ctrlPr>
                          </m:sSupPr>
                          <m:e>
                            <m:r>
                              <a:rPr lang="en-US" sz="1600" b="1" i="1">
                                <a:solidFill>
                                  <a:srgbClr val="333333"/>
                                </a:solidFill>
                                <a:latin typeface="Cambria Math" panose="02040503050406030204" pitchFamily="18" charset="0"/>
                                <a:cs typeface="Calibri" panose="020F0502020204030204" pitchFamily="34" charset="0"/>
                              </a:rPr>
                              <m:t>𝟓</m:t>
                            </m:r>
                            <m:r>
                              <a:rPr lang="en-US" sz="1600" b="1" i="1">
                                <a:solidFill>
                                  <a:srgbClr val="333333"/>
                                </a:solidFill>
                                <a:latin typeface="Cambria Math" panose="02040503050406030204" pitchFamily="18" charset="0"/>
                                <a:cs typeface="Calibri" panose="020F0502020204030204" pitchFamily="34" charset="0"/>
                              </a:rPr>
                              <m:t>.</m:t>
                            </m:r>
                            <m:r>
                              <a:rPr lang="en-US" sz="1600" b="1" i="1">
                                <a:solidFill>
                                  <a:srgbClr val="333333"/>
                                </a:solidFill>
                                <a:latin typeface="Cambria Math" panose="02040503050406030204" pitchFamily="18" charset="0"/>
                                <a:cs typeface="Calibri" panose="020F0502020204030204" pitchFamily="34" charset="0"/>
                              </a:rPr>
                              <m:t>𝟗𝟑𝟕</m:t>
                            </m:r>
                            <m:r>
                              <a:rPr lang="en-US" sz="1600" b="1" i="1">
                                <a:solidFill>
                                  <a:srgbClr val="333333"/>
                                </a:solidFill>
                                <a:latin typeface="Cambria Math" panose="02040503050406030204" pitchFamily="18" charset="0"/>
                                <a:cs typeface="Calibri" panose="020F0502020204030204" pitchFamily="34" charset="0"/>
                              </a:rPr>
                              <m:t> × </m:t>
                            </m:r>
                            <m:r>
                              <a:rPr lang="en-US" sz="1600" b="1" i="1">
                                <a:solidFill>
                                  <a:srgbClr val="333333"/>
                                </a:solidFill>
                                <a:latin typeface="Cambria Math" panose="02040503050406030204" pitchFamily="18" charset="0"/>
                                <a:ea typeface="Cambria Math" panose="02040503050406030204" pitchFamily="18" charset="0"/>
                                <a:cs typeface="Calibri" panose="020F0502020204030204" pitchFamily="34" charset="0"/>
                              </a:rPr>
                              <m:t>𝟏𝟎</m:t>
                            </m:r>
                          </m:e>
                          <m:sup>
                            <m:r>
                              <a:rPr lang="en-US" sz="1600" b="1" i="1">
                                <a:solidFill>
                                  <a:srgbClr val="333333"/>
                                </a:solidFill>
                                <a:latin typeface="Cambria Math" panose="02040503050406030204" pitchFamily="18" charset="0"/>
                                <a:cs typeface="Calibri" panose="020F0502020204030204" pitchFamily="34" charset="0"/>
                              </a:rPr>
                              <m:t>−</m:t>
                            </m:r>
                            <m:r>
                              <a:rPr lang="en-US" sz="1600" b="1" i="1">
                                <a:solidFill>
                                  <a:srgbClr val="333333"/>
                                </a:solidFill>
                                <a:latin typeface="Cambria Math" panose="02040503050406030204" pitchFamily="18" charset="0"/>
                                <a:cs typeface="Calibri" panose="020F0502020204030204" pitchFamily="34" charset="0"/>
                              </a:rPr>
                              <m:t>𝟓</m:t>
                            </m:r>
                          </m:sup>
                        </m:sSup>
                        <m:r>
                          <a:rPr lang="en-US" sz="1600" b="1">
                            <a:solidFill>
                              <a:srgbClr val="333333"/>
                            </a:solidFill>
                            <a:latin typeface="Cambria Math" panose="02040503050406030204" pitchFamily="18" charset="0"/>
                            <a:cs typeface="Calibri" panose="020F0502020204030204" pitchFamily="34" charset="0"/>
                          </a:rPr>
                          <m:t> </m:t>
                        </m:r>
                        <m:r>
                          <a:rPr lang="en-US" sz="1600" b="1" i="1">
                            <a:solidFill>
                              <a:srgbClr val="333333"/>
                            </a:solidFill>
                            <a:latin typeface="Cambria Math" panose="02040503050406030204" pitchFamily="18" charset="0"/>
                            <a:cs typeface="Calibri" panose="020F0502020204030204" pitchFamily="34" charset="0"/>
                          </a:rPr>
                          <m:t>𝑪</m:t>
                        </m:r>
                        <m:r>
                          <a:rPr lang="en-US" sz="1600" b="1">
                            <a:solidFill>
                              <a:srgbClr val="333333"/>
                            </a:solidFill>
                            <a:latin typeface="Cambria Math" panose="02040503050406030204" pitchFamily="18" charset="0"/>
                            <a:cs typeface="Calibri" panose="020F0502020204030204" pitchFamily="34" charset="0"/>
                          </a:rPr>
                          <m:t>/(</m:t>
                        </m:r>
                        <m:r>
                          <a:rPr lang="en-US" sz="1600" b="1" i="1">
                            <a:solidFill>
                              <a:srgbClr val="333333"/>
                            </a:solidFill>
                            <a:latin typeface="Cambria Math" panose="02040503050406030204" pitchFamily="18" charset="0"/>
                            <a:cs typeface="Calibri" panose="020F0502020204030204" pitchFamily="34" charset="0"/>
                          </a:rPr>
                          <m:t>𝑽</m:t>
                        </m:r>
                        <m:r>
                          <a:rPr lang="en-US" sz="1600" b="1" i="1">
                            <a:solidFill>
                              <a:srgbClr val="333333"/>
                            </a:solidFill>
                            <a:latin typeface="Cambria Math" panose="02040503050406030204" pitchFamily="18" charset="0"/>
                            <a:cs typeface="Calibri" panose="020F0502020204030204" pitchFamily="34" charset="0"/>
                          </a:rPr>
                          <m:t>·</m:t>
                        </m:r>
                        <m:r>
                          <a:rPr lang="en-US" sz="1600" b="1" i="1">
                            <a:solidFill>
                              <a:srgbClr val="333333"/>
                            </a:solidFill>
                            <a:latin typeface="Cambria Math" panose="02040503050406030204" pitchFamily="18" charset="0"/>
                            <a:cs typeface="Calibri" panose="020F0502020204030204" pitchFamily="34" charset="0"/>
                          </a:rPr>
                          <m:t>𝒄𝒎</m:t>
                        </m:r>
                        <m:r>
                          <a:rPr lang="en-US" sz="1600" b="1">
                            <a:solidFill>
                              <a:srgbClr val="333333"/>
                            </a:solidFill>
                            <a:latin typeface="Cambria Math" panose="02040503050406030204" pitchFamily="18" charset="0"/>
                            <a:cs typeface="Calibri" panose="020F0502020204030204" pitchFamily="34" charset="0"/>
                          </a:rPr>
                          <m:t>·</m:t>
                        </m:r>
                        <m:r>
                          <a:rPr lang="en-US" sz="1600" b="1" i="1">
                            <a:solidFill>
                              <a:srgbClr val="333333"/>
                            </a:solidFill>
                            <a:latin typeface="Cambria Math" panose="02040503050406030204" pitchFamily="18" charset="0"/>
                            <a:cs typeface="Calibri" panose="020F0502020204030204" pitchFamily="34" charset="0"/>
                          </a:rPr>
                          <m:t>𝒚</m:t>
                        </m:r>
                        <m:r>
                          <a:rPr lang="en-US" sz="1600" b="1" i="1">
                            <a:solidFill>
                              <a:srgbClr val="333333"/>
                            </a:solidFill>
                            <a:latin typeface="Cambria Math" panose="02040503050406030204" pitchFamily="18" charset="0"/>
                            <a:cs typeface="Calibri" panose="020F0502020204030204" pitchFamily="34" charset="0"/>
                          </a:rPr>
                          <m:t>)</m:t>
                        </m:r>
                      </m:den>
                    </m:f>
                  </m:oMath>
                </a14:m>
                <a:r>
                  <a:rPr lang="en-US" sz="1600" b="1" dirty="0">
                    <a:solidFill>
                      <a:srgbClr val="333333"/>
                    </a:solidFill>
                    <a:latin typeface="Times" pitchFamily="2" charset="0"/>
                    <a:cs typeface="Calibri" panose="020F0502020204030204" pitchFamily="34" charset="0"/>
                  </a:rPr>
                  <a:t> = </a:t>
                </a:r>
                <a:r>
                  <a:rPr lang="en-US" sz="1467" b="1" dirty="0">
                    <a:solidFill>
                      <a:srgbClr val="333333"/>
                    </a:solidFill>
                    <a:latin typeface="Times" pitchFamily="2" charset="0"/>
                    <a:cs typeface="Calibri" panose="020F0502020204030204" pitchFamily="34" charset="0"/>
                  </a:rPr>
                  <a:t>14.1</a:t>
                </a:r>
                <a:endParaRPr lang="en-US" sz="1600" b="1" dirty="0">
                  <a:solidFill>
                    <a:srgbClr val="333333"/>
                  </a:solidFill>
                  <a:latin typeface="Times" pitchFamily="2" charset="0"/>
                  <a:cs typeface="Calibri" panose="020F0502020204030204" pitchFamily="34" charset="0"/>
                </a:endParaRPr>
              </a:p>
            </p:txBody>
          </p:sp>
        </mc:Choice>
        <mc:Fallback xmlns="">
          <p:sp>
            <p:nvSpPr>
              <p:cNvPr id="13" name="Rectangle 12">
                <a:extLst>
                  <a:ext uri="{FF2B5EF4-FFF2-40B4-BE49-F238E27FC236}">
                    <a16:creationId xmlns:a16="http://schemas.microsoft.com/office/drawing/2014/main" id="{65017403-0A44-344A-83BB-0E897EE5A5DD}"/>
                  </a:ext>
                </a:extLst>
              </p:cNvPr>
              <p:cNvSpPr>
                <a:spLocks noRot="1" noChangeAspect="1" noMove="1" noResize="1" noEditPoints="1" noAdjustHandles="1" noChangeArrowheads="1" noChangeShapeType="1" noTextEdit="1"/>
              </p:cNvSpPr>
              <p:nvPr/>
            </p:nvSpPr>
            <p:spPr>
              <a:xfrm>
                <a:off x="6162723" y="5527567"/>
                <a:ext cx="2954463" cy="516039"/>
              </a:xfrm>
              <a:prstGeom prst="rect">
                <a:avLst/>
              </a:prstGeom>
              <a:blipFill>
                <a:blip r:embed="rId6"/>
                <a:stretch>
                  <a:fillRect l="-1237" r="-412" b="-476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CCE08595-6B51-924B-8688-F04364C56339}"/>
                  </a:ext>
                </a:extLst>
              </p:cNvPr>
              <p:cNvSpPr txBox="1"/>
              <p:nvPr/>
            </p:nvSpPr>
            <p:spPr>
              <a:xfrm>
                <a:off x="1109538" y="5509956"/>
                <a:ext cx="2516779" cy="690638"/>
              </a:xfrm>
              <a:prstGeom prst="rect">
                <a:avLst/>
              </a:prstGeom>
              <a:noFill/>
            </p:spPr>
            <p:style>
              <a:lnRef idx="0">
                <a:scrgbClr r="0" g="0" b="0"/>
              </a:lnRef>
              <a:fillRef idx="0">
                <a:scrgbClr r="0" g="0" b="0"/>
              </a:fillRef>
              <a:effectRef idx="0">
                <a:scrgbClr r="0" g="0" b="0"/>
              </a:effectRef>
              <a:fontRef idx="minor">
                <a:schemeClr val="tx1"/>
              </a:fontRef>
            </p:style>
            <p:txBody>
              <a:bodyPr wrap="none" lIns="0" tIns="0" rIns="0" bIns="0"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defTabSz="609585"/>
                <a14:m>
                  <m:oMathPara xmlns:m="http://schemas.openxmlformats.org/officeDocument/2006/math">
                    <m:oMathParaPr>
                      <m:jc m:val="centerGroup"/>
                    </m:oMathParaPr>
                    <m:oMath xmlns:m="http://schemas.openxmlformats.org/officeDocument/2006/math">
                      <m:r>
                        <a:rPr lang="en-US" sz="2133" i="1">
                          <a:solidFill>
                            <a:srgbClr val="333333"/>
                          </a:solidFill>
                          <a:latin typeface="Cambria Math" panose="02040503050406030204" pitchFamily="18" charset="0"/>
                        </a:rPr>
                        <m:t>𝐴𝐹</m:t>
                      </m:r>
                      <m:r>
                        <a:rPr lang="en-US" sz="2133" i="1">
                          <a:solidFill>
                            <a:srgbClr val="333333"/>
                          </a:solidFill>
                          <a:latin typeface="Cambria Math" panose="02040503050406030204" pitchFamily="18" charset="0"/>
                        </a:rPr>
                        <m:t>=</m:t>
                      </m:r>
                      <m:f>
                        <m:fPr>
                          <m:ctrlPr>
                            <a:rPr lang="en-US" sz="2133" i="1">
                              <a:solidFill>
                                <a:srgbClr val="333333"/>
                              </a:solidFill>
                              <a:latin typeface="Cambria Math" panose="02040503050406030204" pitchFamily="18" charset="0"/>
                            </a:rPr>
                          </m:ctrlPr>
                        </m:fPr>
                        <m:num>
                          <m:nary>
                            <m:naryPr>
                              <m:chr m:val="∑"/>
                              <m:subHide m:val="on"/>
                              <m:supHide m:val="on"/>
                              <m:ctrlPr>
                                <a:rPr lang="en-US" sz="2133" i="1">
                                  <a:solidFill>
                                    <a:srgbClr val="333333"/>
                                  </a:solidFill>
                                  <a:latin typeface="Cambria Math" panose="02040503050406030204" pitchFamily="18" charset="0"/>
                                </a:rPr>
                              </m:ctrlPr>
                            </m:naryPr>
                            <m:sub/>
                            <m:sup/>
                            <m:e>
                              <m:r>
                                <a:rPr lang="en-US" sz="2133" i="1">
                                  <a:solidFill>
                                    <a:srgbClr val="333333"/>
                                  </a:solidFill>
                                  <a:latin typeface="Cambria Math" panose="02040503050406030204" pitchFamily="18" charset="0"/>
                                </a:rPr>
                                <m:t> </m:t>
                              </m:r>
                            </m:e>
                          </m:nary>
                          <m:sSub>
                            <m:sSubPr>
                              <m:ctrlPr>
                                <a:rPr lang="en-US" sz="2133" i="1">
                                  <a:solidFill>
                                    <a:srgbClr val="333333"/>
                                  </a:solidFill>
                                  <a:latin typeface="Cambria Math" panose="02040503050406030204" pitchFamily="18" charset="0"/>
                                </a:rPr>
                              </m:ctrlPr>
                            </m:sSubPr>
                            <m:e>
                              <m:r>
                                <a:rPr lang="en-US" sz="2133" i="1">
                                  <a:solidFill>
                                    <a:srgbClr val="333333"/>
                                  </a:solidFill>
                                  <a:latin typeface="Cambria Math" panose="02040503050406030204" pitchFamily="18" charset="0"/>
                                </a:rPr>
                                <m:t>𝐼</m:t>
                              </m:r>
                            </m:e>
                            <m:sub>
                              <m:r>
                                <a:rPr lang="en-US" sz="2133" i="1">
                                  <a:solidFill>
                                    <a:srgbClr val="333333"/>
                                  </a:solidFill>
                                  <a:latin typeface="Cambria Math" panose="02040503050406030204" pitchFamily="18" charset="0"/>
                                </a:rPr>
                                <m:t>𝑐h𝑎𝑚𝑏𝑒𝑟</m:t>
                              </m:r>
                            </m:sub>
                          </m:sSub>
                          <m:r>
                            <a:rPr lang="en-US" sz="2133" i="1">
                              <a:solidFill>
                                <a:srgbClr val="333333"/>
                              </a:solidFill>
                              <a:latin typeface="Cambria Math" panose="02040503050406030204" pitchFamily="18" charset="0"/>
                            </a:rPr>
                            <m:t>·</m:t>
                          </m:r>
                          <m:r>
                            <a:rPr lang="en-US" sz="2133" i="1">
                              <a:solidFill>
                                <a:srgbClr val="333333"/>
                              </a:solidFill>
                              <a:latin typeface="Cambria Math" panose="02040503050406030204" pitchFamily="18" charset="0"/>
                            </a:rPr>
                            <m:t>𝑑𝑡</m:t>
                          </m:r>
                        </m:num>
                        <m:den>
                          <m:nary>
                            <m:naryPr>
                              <m:chr m:val="∑"/>
                              <m:subHide m:val="on"/>
                              <m:supHide m:val="on"/>
                              <m:ctrlPr>
                                <a:rPr lang="en-US" sz="2133" i="1">
                                  <a:solidFill>
                                    <a:srgbClr val="333333"/>
                                  </a:solidFill>
                                  <a:latin typeface="Cambria Math" panose="02040503050406030204" pitchFamily="18" charset="0"/>
                                </a:rPr>
                              </m:ctrlPr>
                            </m:naryPr>
                            <m:sub/>
                            <m:sup/>
                            <m:e>
                              <m:sSub>
                                <m:sSubPr>
                                  <m:ctrlPr>
                                    <a:rPr lang="en-US" sz="2133" i="1">
                                      <a:solidFill>
                                        <a:srgbClr val="333333"/>
                                      </a:solidFill>
                                      <a:latin typeface="Cambria Math" panose="02040503050406030204" pitchFamily="18" charset="0"/>
                                    </a:rPr>
                                  </m:ctrlPr>
                                </m:sSubPr>
                                <m:e>
                                  <m:r>
                                    <a:rPr lang="en-US" sz="2133" i="1">
                                      <a:solidFill>
                                        <a:srgbClr val="333333"/>
                                      </a:solidFill>
                                      <a:latin typeface="Cambria Math" panose="02040503050406030204" pitchFamily="18" charset="0"/>
                                    </a:rPr>
                                    <m:t>𝐼</m:t>
                                  </m:r>
                                </m:e>
                                <m:sub>
                                  <m:r>
                                    <a:rPr lang="en-US" sz="2133" i="1">
                                      <a:solidFill>
                                        <a:srgbClr val="333333"/>
                                      </a:solidFill>
                                      <a:latin typeface="Cambria Math" panose="02040503050406030204" pitchFamily="18" charset="0"/>
                                    </a:rPr>
                                    <m:t>𝑜𝑢𝑡𝑑𝑜𝑜𝑟</m:t>
                                  </m:r>
                                </m:sub>
                              </m:sSub>
                              <m:r>
                                <a:rPr lang="en-US" sz="2133" i="1">
                                  <a:solidFill>
                                    <a:srgbClr val="333333"/>
                                  </a:solidFill>
                                  <a:latin typeface="Cambria Math" panose="02040503050406030204" pitchFamily="18" charset="0"/>
                                </a:rPr>
                                <m:t>·</m:t>
                              </m:r>
                              <m:r>
                                <a:rPr lang="en-US" sz="2133" i="1">
                                  <a:solidFill>
                                    <a:srgbClr val="333333"/>
                                  </a:solidFill>
                                  <a:latin typeface="Cambria Math" panose="02040503050406030204" pitchFamily="18" charset="0"/>
                                </a:rPr>
                                <m:t>𝑑𝑡</m:t>
                              </m:r>
                            </m:e>
                          </m:nary>
                        </m:den>
                      </m:f>
                    </m:oMath>
                  </m:oMathPara>
                </a14:m>
                <a:endParaRPr lang="en-US" sz="2133" dirty="0">
                  <a:solidFill>
                    <a:srgbClr val="333333"/>
                  </a:solidFill>
                  <a:latin typeface="Calibri"/>
                </a:endParaRPr>
              </a:p>
            </p:txBody>
          </p:sp>
        </mc:Choice>
        <mc:Fallback xmlns="">
          <p:sp>
            <p:nvSpPr>
              <p:cNvPr id="14" name="TextBox 13">
                <a:extLst>
                  <a:ext uri="{FF2B5EF4-FFF2-40B4-BE49-F238E27FC236}">
                    <a16:creationId xmlns:a16="http://schemas.microsoft.com/office/drawing/2014/main" id="{CCE08595-6B51-924B-8688-F04364C56339}"/>
                  </a:ext>
                </a:extLst>
              </p:cNvPr>
              <p:cNvSpPr txBox="1">
                <a:spLocks noRot="1" noChangeAspect="1" noMove="1" noResize="1" noEditPoints="1" noAdjustHandles="1" noChangeArrowheads="1" noChangeShapeType="1" noTextEdit="1"/>
              </p:cNvSpPr>
              <p:nvPr/>
            </p:nvSpPr>
            <p:spPr>
              <a:xfrm>
                <a:off x="1109538" y="5509956"/>
                <a:ext cx="2516779" cy="690638"/>
              </a:xfrm>
              <a:prstGeom prst="rect">
                <a:avLst/>
              </a:prstGeom>
              <a:blipFill>
                <a:blip r:embed="rId7"/>
                <a:stretch>
                  <a:fillRect/>
                </a:stretch>
              </a:blipFill>
            </p:spPr>
            <p:txBody>
              <a:bodyPr/>
              <a:lstStyle/>
              <a:p>
                <a:r>
                  <a:rPr lang="en-US">
                    <a:noFill/>
                  </a:rPr>
                  <a:t> </a:t>
                </a:r>
              </a:p>
            </p:txBody>
          </p:sp>
        </mc:Fallback>
      </mc:AlternateContent>
      <p:sp>
        <p:nvSpPr>
          <p:cNvPr id="15" name="Rectangle 14">
            <a:extLst>
              <a:ext uri="{FF2B5EF4-FFF2-40B4-BE49-F238E27FC236}">
                <a16:creationId xmlns:a16="http://schemas.microsoft.com/office/drawing/2014/main" id="{993F5C87-CD24-2342-B861-0AEB4F18CF2C}"/>
              </a:ext>
            </a:extLst>
          </p:cNvPr>
          <p:cNvSpPr/>
          <p:nvPr/>
        </p:nvSpPr>
        <p:spPr>
          <a:xfrm>
            <a:off x="9341939" y="5430790"/>
            <a:ext cx="2767397" cy="738664"/>
          </a:xfrm>
          <a:prstGeom prst="rect">
            <a:avLst/>
          </a:prstGeom>
        </p:spPr>
        <p:txBody>
          <a:bodyPr wrap="square">
            <a:spAutoFit/>
          </a:bodyPr>
          <a:lstStyle/>
          <a:p>
            <a:pPr defTabSz="609585"/>
            <a:r>
              <a:rPr lang="en-US" sz="1400" dirty="0">
                <a:solidFill>
                  <a:srgbClr val="333333"/>
                </a:solidFill>
                <a:latin typeface="Calibri" panose="020F0502020204030204" pitchFamily="34" charset="0"/>
                <a:cs typeface="Calibri" panose="020F0502020204030204" pitchFamily="34" charset="0"/>
              </a:rPr>
              <a:t>Coulombs transferred in chamber vs. measured in modules in Florida, Hacke </a:t>
            </a:r>
            <a:r>
              <a:rPr lang="en-US" sz="1400" i="1" dirty="0">
                <a:solidFill>
                  <a:srgbClr val="333333"/>
                </a:solidFill>
                <a:latin typeface="Calibri" panose="020F0502020204030204" pitchFamily="34" charset="0"/>
                <a:cs typeface="Calibri" panose="020F0502020204030204" pitchFamily="34" charset="0"/>
              </a:rPr>
              <a:t>et. al.</a:t>
            </a:r>
          </a:p>
        </p:txBody>
      </p:sp>
      <p:sp>
        <p:nvSpPr>
          <p:cNvPr id="16" name="TextBox 15">
            <a:extLst>
              <a:ext uri="{FF2B5EF4-FFF2-40B4-BE49-F238E27FC236}">
                <a16:creationId xmlns:a16="http://schemas.microsoft.com/office/drawing/2014/main" id="{8F9B5189-3733-EC4E-B05A-E3BCDAD06146}"/>
              </a:ext>
            </a:extLst>
          </p:cNvPr>
          <p:cNvSpPr txBox="1"/>
          <p:nvPr/>
        </p:nvSpPr>
        <p:spPr>
          <a:xfrm>
            <a:off x="3276225" y="690998"/>
            <a:ext cx="5772996" cy="646331"/>
          </a:xfrm>
          <a:prstGeom prst="rect">
            <a:avLst/>
          </a:prstGeom>
          <a:noFill/>
          <a:ln>
            <a:solidFill>
              <a:schemeClr val="bg1">
                <a:lumMod val="85000"/>
              </a:schemeClr>
            </a:solidFill>
          </a:ln>
        </p:spPr>
        <p:txBody>
          <a:bodyPr wrap="square" rtlCol="0">
            <a:spAutoFit/>
          </a:bodyPr>
          <a:lstStyle/>
          <a:p>
            <a:pPr defTabSz="609585"/>
            <a:r>
              <a:rPr lang="en-US" sz="1200" dirty="0">
                <a:solidFill>
                  <a:srgbClr val="333333"/>
                </a:solidFill>
                <a:latin typeface="Calibri"/>
              </a:rPr>
              <a:t>Hacke, P., et. al. Establishing Module Durability with Combined-Accelerated Stress Testing, in 10</a:t>
            </a:r>
            <a:r>
              <a:rPr lang="en-US" sz="1200" baseline="30000" dirty="0">
                <a:solidFill>
                  <a:srgbClr val="333333"/>
                </a:solidFill>
                <a:latin typeface="Calibri"/>
              </a:rPr>
              <a:t>th</a:t>
            </a:r>
            <a:r>
              <a:rPr lang="en-US" sz="1200" dirty="0">
                <a:solidFill>
                  <a:srgbClr val="333333"/>
                </a:solidFill>
                <a:latin typeface="Calibri"/>
              </a:rPr>
              <a:t> International Conference on Crystalline Silicon Photovoltaics 2020, June 1-5 Hangzhou, China </a:t>
            </a:r>
            <a:r>
              <a:rPr lang="en-US" sz="1200" u="sng" dirty="0">
                <a:solidFill>
                  <a:srgbClr val="333333"/>
                </a:solidFill>
                <a:latin typeface="Calibri"/>
                <a:hlinkClick r:id="rId8"/>
              </a:rPr>
              <a:t>https://cms2020.siliconpv.com/video/list</a:t>
            </a:r>
            <a:endParaRPr lang="en-US" sz="1200" dirty="0">
              <a:solidFill>
                <a:srgbClr val="333333"/>
              </a:solidFill>
              <a:latin typeface="Calibri"/>
            </a:endParaRPr>
          </a:p>
        </p:txBody>
      </p:sp>
      <p:sp>
        <p:nvSpPr>
          <p:cNvPr id="17" name="Title 1">
            <a:extLst>
              <a:ext uri="{FF2B5EF4-FFF2-40B4-BE49-F238E27FC236}">
                <a16:creationId xmlns:a16="http://schemas.microsoft.com/office/drawing/2014/main" id="{EF21C6AD-D162-0545-BC43-52E3F068A360}"/>
              </a:ext>
            </a:extLst>
          </p:cNvPr>
          <p:cNvSpPr txBox="1">
            <a:spLocks/>
          </p:cNvSpPr>
          <p:nvPr/>
        </p:nvSpPr>
        <p:spPr>
          <a:xfrm>
            <a:off x="0" y="1"/>
            <a:ext cx="12192000" cy="669401"/>
          </a:xfrm>
          <a:prstGeom prst="rect">
            <a:avLst/>
          </a:prstGeom>
          <a:solidFill>
            <a:schemeClr val="accent1"/>
          </a:solidFill>
        </p:spPr>
        <p:txBody>
          <a:bodyPr vert="horz" lIns="121920" tIns="60960" rIns="121920" bIns="60960" rtlCol="0" anchor="ctr">
            <a:normAutofit fontScale="85000" lnSpcReduction="10000"/>
          </a:bodyPr>
          <a:lstStyle>
            <a:lvl1pPr marL="0" algn="ctr" defTabSz="457200" rtl="0" eaLnBrk="1" latinLnBrk="0" hangingPunct="1">
              <a:lnSpc>
                <a:spcPts val="2800"/>
              </a:lnSpc>
              <a:spcBef>
                <a:spcPct val="0"/>
              </a:spcBef>
              <a:buNone/>
              <a:defRPr sz="3000" kern="1200" spc="0">
                <a:solidFill>
                  <a:schemeClr val="bg1"/>
                </a:solidFill>
                <a:latin typeface="+mj-lt"/>
                <a:ea typeface="+mj-ea"/>
                <a:cs typeface="+mj-cs"/>
              </a:defRPr>
            </a:lvl1pPr>
          </a:lstStyle>
          <a:p>
            <a:pPr defTabSz="609585">
              <a:lnSpc>
                <a:spcPts val="3733"/>
              </a:lnSpc>
            </a:pPr>
            <a:r>
              <a:rPr lang="en-US" sz="3733" b="1" dirty="0">
                <a:solidFill>
                  <a:srgbClr val="FFFFFF"/>
                </a:solidFill>
                <a:latin typeface="Calibri"/>
              </a:rPr>
              <a:t>Acceleration in combined-accelerated stress testing: Tropical cycle</a:t>
            </a:r>
          </a:p>
        </p:txBody>
      </p:sp>
      <p:sp>
        <p:nvSpPr>
          <p:cNvPr id="18" name="Slide Number Placeholder 16">
            <a:extLst>
              <a:ext uri="{FF2B5EF4-FFF2-40B4-BE49-F238E27FC236}">
                <a16:creationId xmlns:a16="http://schemas.microsoft.com/office/drawing/2014/main" id="{39D0D39F-0706-3943-B3AD-6690BCBFD6CB}"/>
              </a:ext>
            </a:extLst>
          </p:cNvPr>
          <p:cNvSpPr txBox="1">
            <a:spLocks/>
          </p:cNvSpPr>
          <p:nvPr/>
        </p:nvSpPr>
        <p:spPr>
          <a:xfrm>
            <a:off x="11349319" y="6488669"/>
            <a:ext cx="681312" cy="385497"/>
          </a:xfrm>
        </p:spPr>
        <p:txBody>
          <a:bodyPr/>
          <a:lstStyle>
            <a:defPPr>
              <a:defRPr lang="en-US"/>
            </a:defPPr>
            <a:lvl1pPr marL="0" algn="l"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609585"/>
            <a:r>
              <a:rPr lang="en-US" sz="1200" dirty="0">
                <a:solidFill>
                  <a:srgbClr val="333333"/>
                </a:solidFill>
                <a:latin typeface="Calibri"/>
              </a:rPr>
              <a:t>30</a:t>
            </a:r>
          </a:p>
        </p:txBody>
      </p:sp>
    </p:spTree>
    <p:extLst>
      <p:ext uri="{BB962C8B-B14F-4D97-AF65-F5344CB8AC3E}">
        <p14:creationId xmlns:p14="http://schemas.microsoft.com/office/powerpoint/2010/main" val="355073911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793251-254A-7D44-9E5C-C43C4D6F3A9D}"/>
              </a:ext>
            </a:extLst>
          </p:cNvPr>
          <p:cNvSpPr>
            <a:spLocks noGrp="1"/>
          </p:cNvSpPr>
          <p:nvPr>
            <p:ph type="title"/>
          </p:nvPr>
        </p:nvSpPr>
        <p:spPr>
          <a:xfrm>
            <a:off x="609600" y="1"/>
            <a:ext cx="5497435" cy="799476"/>
          </a:xfrm>
        </p:spPr>
        <p:txBody>
          <a:bodyPr/>
          <a:lstStyle/>
          <a:p>
            <a:r>
              <a:rPr lang="en-US" dirty="0"/>
              <a:t>Wrap-up</a:t>
            </a:r>
          </a:p>
        </p:txBody>
      </p:sp>
      <p:sp>
        <p:nvSpPr>
          <p:cNvPr id="191" name="Rectangle 190">
            <a:extLst>
              <a:ext uri="{FF2B5EF4-FFF2-40B4-BE49-F238E27FC236}">
                <a16:creationId xmlns:a16="http://schemas.microsoft.com/office/drawing/2014/main" id="{DB00B2B7-50C6-0749-B2A7-981E6EA8FC40}"/>
              </a:ext>
            </a:extLst>
          </p:cNvPr>
          <p:cNvSpPr/>
          <p:nvPr/>
        </p:nvSpPr>
        <p:spPr>
          <a:xfrm>
            <a:off x="533753" y="799477"/>
            <a:ext cx="11448385" cy="6124754"/>
          </a:xfrm>
          <a:prstGeom prst="rect">
            <a:avLst/>
          </a:prstGeom>
        </p:spPr>
        <p:txBody>
          <a:bodyPr wrap="square">
            <a:spAutoFit/>
          </a:bodyPr>
          <a:lstStyle/>
          <a:p>
            <a:pPr marL="228594" indent="-228594" defTabSz="609585">
              <a:buFont typeface="Arial" panose="020B0604020202020204" pitchFamily="34" charset="0"/>
              <a:buChar char="•"/>
            </a:pPr>
            <a:r>
              <a:rPr lang="en-US" sz="1600" b="1" dirty="0">
                <a:solidFill>
                  <a:srgbClr val="333333"/>
                </a:solidFill>
                <a:latin typeface="Calibri"/>
              </a:rPr>
              <a:t>Combined-accelerated stress testing is designed to test for almost all failure modes in PV modules, including those we haven’t developed tests for in new designs/materials</a:t>
            </a:r>
          </a:p>
          <a:p>
            <a:pPr marL="228594" indent="-228594" defTabSz="609585">
              <a:buFont typeface="Arial" panose="020B0604020202020204" pitchFamily="34" charset="0"/>
              <a:buChar char="•"/>
            </a:pPr>
            <a:endParaRPr lang="en-US" sz="1600" b="1" dirty="0">
              <a:solidFill>
                <a:srgbClr val="333333"/>
              </a:solidFill>
              <a:latin typeface="Calibri"/>
            </a:endParaRPr>
          </a:p>
          <a:p>
            <a:pPr marL="228594" indent="-228594" defTabSz="609585">
              <a:buFont typeface="Arial" panose="020B0604020202020204" pitchFamily="34" charset="0"/>
              <a:buChar char="•"/>
            </a:pPr>
            <a:r>
              <a:rPr lang="en-US" sz="1600" b="1" dirty="0">
                <a:solidFill>
                  <a:srgbClr val="333333"/>
                </a:solidFill>
                <a:latin typeface="Calibri"/>
              </a:rPr>
              <a:t>A C-AST system was constructed by modifying a weathering chamber</a:t>
            </a:r>
          </a:p>
          <a:p>
            <a:pPr marL="228594" indent="-228594" defTabSz="609585">
              <a:buFont typeface="Arial" panose="020B0604020202020204" pitchFamily="34" charset="0"/>
              <a:buChar char="•"/>
            </a:pPr>
            <a:endParaRPr lang="en-US" sz="1600" b="1" dirty="0">
              <a:solidFill>
                <a:srgbClr val="333333"/>
              </a:solidFill>
              <a:latin typeface="Calibri"/>
            </a:endParaRPr>
          </a:p>
          <a:p>
            <a:pPr marL="228594" indent="-228594" defTabSz="609585" fontAlgn="t">
              <a:buFont typeface="Arial" panose="020B0604020202020204" pitchFamily="34" charset="0"/>
              <a:buChar char="•"/>
            </a:pPr>
            <a:r>
              <a:rPr lang="en-US" sz="1600" b="1" dirty="0">
                <a:solidFill>
                  <a:srgbClr val="333333"/>
                </a:solidFill>
                <a:latin typeface="Calibri"/>
              </a:rPr>
              <a:t>Failure modes seen include: solder bond failure leading to open circuit (</a:t>
            </a:r>
            <a:r>
              <a:rPr lang="en-US" sz="1600" b="1" dirty="0">
                <a:solidFill>
                  <a:srgbClr val="333333"/>
                </a:solidFill>
                <a:latin typeface="Calibri"/>
                <a:sym typeface="Wingdings" pitchFamily="2" charset="2"/>
              </a:rPr>
              <a:t></a:t>
            </a:r>
            <a:r>
              <a:rPr lang="en-US" sz="1600" b="1" dirty="0">
                <a:solidFill>
                  <a:srgbClr val="333333"/>
                </a:solidFill>
                <a:latin typeface="Calibri"/>
              </a:rPr>
              <a:t> hot spots) corrosion, cell-front delamination, potential-induced degradation, cell cracks, yellowing &amp; module packaging optical losses, cracking of backsheet and delamination, various light-induced degradation modes.</a:t>
            </a:r>
          </a:p>
          <a:p>
            <a:pPr marL="228594" indent="-228594" defTabSz="609585" fontAlgn="t">
              <a:buFont typeface="Arial" panose="020B0604020202020204" pitchFamily="34" charset="0"/>
              <a:buChar char="•"/>
            </a:pPr>
            <a:endParaRPr lang="en-US" sz="1600" b="1" dirty="0">
              <a:solidFill>
                <a:srgbClr val="333333"/>
              </a:solidFill>
              <a:latin typeface="Calibri"/>
            </a:endParaRPr>
          </a:p>
          <a:p>
            <a:pPr marL="228594" indent="-228594" defTabSz="609585" fontAlgn="t">
              <a:buFont typeface="Arial" panose="020B0604020202020204" pitchFamily="34" charset="0"/>
              <a:buChar char="•"/>
            </a:pPr>
            <a:r>
              <a:rPr lang="en-US" sz="1600" b="1" dirty="0">
                <a:solidFill>
                  <a:srgbClr val="333333"/>
                </a:solidFill>
                <a:latin typeface="Calibri"/>
              </a:rPr>
              <a:t>Degradation characterized by in-situ EL and I-V curves, e.g., fill factor loss due to series resistance and recombination currents</a:t>
            </a:r>
          </a:p>
          <a:p>
            <a:pPr marL="228594" indent="-228594" defTabSz="609585" fontAlgn="t">
              <a:buFont typeface="Arial" panose="020B0604020202020204" pitchFamily="34" charset="0"/>
              <a:buChar char="•"/>
            </a:pPr>
            <a:endParaRPr lang="en-US" sz="1600" b="1" dirty="0">
              <a:solidFill>
                <a:srgbClr val="333333"/>
              </a:solidFill>
              <a:latin typeface="Calibri"/>
            </a:endParaRPr>
          </a:p>
          <a:p>
            <a:pPr marL="228594" indent="-228594" defTabSz="609585" fontAlgn="t">
              <a:buFont typeface="Arial" panose="020B0604020202020204" pitchFamily="34" charset="0"/>
              <a:buChar char="•"/>
            </a:pPr>
            <a:r>
              <a:rPr lang="en-US" sz="1600" b="1" dirty="0">
                <a:solidFill>
                  <a:srgbClr val="333333"/>
                </a:solidFill>
                <a:latin typeface="Calibri"/>
              </a:rPr>
              <a:t>Multi-season stress sequences lead to failures not seen in steady-state tests</a:t>
            </a:r>
          </a:p>
          <a:p>
            <a:pPr marL="228594" indent="-228594" defTabSz="609585" fontAlgn="t">
              <a:buFont typeface="Arial" panose="020B0604020202020204" pitchFamily="34" charset="0"/>
              <a:buChar char="•"/>
            </a:pPr>
            <a:endParaRPr lang="en-US" sz="1600" b="1" dirty="0">
              <a:solidFill>
                <a:srgbClr val="333333"/>
              </a:solidFill>
              <a:latin typeface="Calibri"/>
            </a:endParaRPr>
          </a:p>
          <a:p>
            <a:pPr marL="228594" indent="-228594" defTabSz="609585" fontAlgn="t">
              <a:buFont typeface="Arial" panose="020B0604020202020204" pitchFamily="34" charset="0"/>
              <a:buChar char="•"/>
            </a:pPr>
            <a:r>
              <a:rPr lang="en-US" sz="1600" b="1" dirty="0">
                <a:solidFill>
                  <a:srgbClr val="333333"/>
                </a:solidFill>
                <a:latin typeface="Calibri"/>
              </a:rPr>
              <a:t>Analyses show failure mechanism representative of those seen in the field</a:t>
            </a:r>
          </a:p>
          <a:p>
            <a:pPr marL="228594" indent="-228594" defTabSz="609585" fontAlgn="t">
              <a:buFont typeface="Arial" panose="020B0604020202020204" pitchFamily="34" charset="0"/>
              <a:buChar char="•"/>
            </a:pPr>
            <a:endParaRPr lang="en-US" sz="1600" b="1" dirty="0">
              <a:solidFill>
                <a:srgbClr val="333333"/>
              </a:solidFill>
              <a:latin typeface="Calibri"/>
            </a:endParaRPr>
          </a:p>
          <a:p>
            <a:pPr marL="228594" indent="-228594" defTabSz="609585" fontAlgn="t">
              <a:buFont typeface="Arial" panose="020B0604020202020204" pitchFamily="34" charset="0"/>
              <a:buChar char="•"/>
            </a:pPr>
            <a:r>
              <a:rPr lang="en-US" sz="1600" b="1" dirty="0">
                <a:solidFill>
                  <a:srgbClr val="333333"/>
                </a:solidFill>
                <a:latin typeface="Calibri"/>
              </a:rPr>
              <a:t>Cost of C-AST slightly better than suite of mechanism-specific extended sequential parallel tests implemented in industry and much room for improvement in C-AST tooling for cost effectiveness exists.</a:t>
            </a:r>
          </a:p>
          <a:p>
            <a:pPr marL="228594" indent="-228594" defTabSz="609585" fontAlgn="t">
              <a:buFont typeface="Arial" panose="020B0604020202020204" pitchFamily="34" charset="0"/>
              <a:buChar char="•"/>
            </a:pPr>
            <a:endParaRPr lang="en-US" sz="1600" b="1" dirty="0">
              <a:solidFill>
                <a:srgbClr val="333333"/>
              </a:solidFill>
              <a:latin typeface="Calibri"/>
            </a:endParaRPr>
          </a:p>
          <a:p>
            <a:pPr marL="228594" indent="-228594" defTabSz="609585" fontAlgn="t">
              <a:buFont typeface="Arial" panose="020B0604020202020204" pitchFamily="34" charset="0"/>
              <a:buChar char="•"/>
            </a:pPr>
            <a:r>
              <a:rPr lang="en-US" sz="1600" b="1" dirty="0">
                <a:solidFill>
                  <a:srgbClr val="333333"/>
                </a:solidFill>
                <a:latin typeface="Calibri"/>
              </a:rPr>
              <a:t>Acceleration factors for three degradation modes for the C-AST tropical sequence for the Florida USA environment computed:</a:t>
            </a:r>
          </a:p>
          <a:p>
            <a:pPr marL="615935" indent="-615935" defTabSz="609585" fontAlgn="t"/>
            <a:r>
              <a:rPr lang="en-US" sz="1600" b="1" dirty="0">
                <a:solidFill>
                  <a:srgbClr val="333333"/>
                </a:solidFill>
                <a:latin typeface="Calibri"/>
              </a:rPr>
              <a:t>	- Degradation due to temperature irradiance of outer layer polymerics, 17.3 x</a:t>
            </a:r>
          </a:p>
          <a:p>
            <a:pPr marL="615935" indent="-615935" defTabSz="609585" fontAlgn="t"/>
            <a:r>
              <a:rPr lang="en-US" sz="1600" b="1" dirty="0">
                <a:solidFill>
                  <a:srgbClr val="333333"/>
                </a:solidFill>
                <a:latin typeface="Calibri"/>
              </a:rPr>
              <a:t>	- Degradation of inner layer PET: 426 x   </a:t>
            </a:r>
          </a:p>
          <a:p>
            <a:pPr marL="615935" indent="-615935" defTabSz="609585" fontAlgn="t"/>
            <a:r>
              <a:rPr lang="en-US" sz="1600" b="1" dirty="0">
                <a:solidFill>
                  <a:srgbClr val="333333"/>
                </a:solidFill>
                <a:latin typeface="Calibri"/>
              </a:rPr>
              <a:t>		Humidity-related degradation occurs most rapidly when the sun comes out after hot/humid wet periods</a:t>
            </a:r>
          </a:p>
          <a:p>
            <a:pPr marL="615935" indent="-615935" defTabSz="609585" fontAlgn="t"/>
            <a:r>
              <a:rPr lang="en-US" sz="1600" b="1" dirty="0">
                <a:solidFill>
                  <a:srgbClr val="333333"/>
                </a:solidFill>
                <a:latin typeface="Calibri"/>
              </a:rPr>
              <a:t>	- Electrochemical degradation associated with current transfer through the module packaging: 14.1 x	</a:t>
            </a:r>
            <a:endParaRPr lang="en-US" sz="2133" b="1" dirty="0">
              <a:solidFill>
                <a:srgbClr val="333333"/>
              </a:solidFill>
              <a:latin typeface="Calibri"/>
            </a:endParaRPr>
          </a:p>
          <a:p>
            <a:pPr defTabSz="609585"/>
            <a:endParaRPr lang="en-US" sz="2400" b="1" dirty="0">
              <a:solidFill>
                <a:srgbClr val="333333"/>
              </a:solidFill>
              <a:latin typeface="Calibri"/>
            </a:endParaRPr>
          </a:p>
        </p:txBody>
      </p:sp>
      <p:sp>
        <p:nvSpPr>
          <p:cNvPr id="197" name="Slide Number Placeholder 196">
            <a:extLst>
              <a:ext uri="{FF2B5EF4-FFF2-40B4-BE49-F238E27FC236}">
                <a16:creationId xmlns:a16="http://schemas.microsoft.com/office/drawing/2014/main" id="{6328055D-B050-B24C-A064-3E553EE26C56}"/>
              </a:ext>
            </a:extLst>
          </p:cNvPr>
          <p:cNvSpPr>
            <a:spLocks noGrp="1"/>
          </p:cNvSpPr>
          <p:nvPr>
            <p:ph type="sldNum" sz="quarter" idx="12"/>
          </p:nvPr>
        </p:nvSpPr>
        <p:spPr/>
        <p:txBody>
          <a:bodyPr/>
          <a:lstStyle/>
          <a:p>
            <a:pPr defTabSz="609585"/>
            <a:r>
              <a:rPr lang="en-US" dirty="0">
                <a:solidFill>
                  <a:srgbClr val="333333"/>
                </a:solidFill>
                <a:latin typeface="Calibri"/>
              </a:rPr>
              <a:t>31</a:t>
            </a:r>
          </a:p>
        </p:txBody>
      </p:sp>
    </p:spTree>
    <p:extLst>
      <p:ext uri="{BB962C8B-B14F-4D97-AF65-F5344CB8AC3E}">
        <p14:creationId xmlns:p14="http://schemas.microsoft.com/office/powerpoint/2010/main" val="161361148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04A9C9E1-17A1-C646-A4F5-615D6ECF4E01}"/>
              </a:ext>
            </a:extLst>
          </p:cNvPr>
          <p:cNvSpPr>
            <a:spLocks noGrp="1"/>
          </p:cNvSpPr>
          <p:nvPr>
            <p:ph type="body" sz="quarter" idx="10"/>
          </p:nvPr>
        </p:nvSpPr>
        <p:spPr/>
        <p:txBody>
          <a:bodyPr/>
          <a:lstStyle/>
          <a:p>
            <a:r>
              <a:rPr lang="en-US" dirty="0"/>
              <a:t>Thank you</a:t>
            </a:r>
          </a:p>
        </p:txBody>
      </p:sp>
      <p:sp>
        <p:nvSpPr>
          <p:cNvPr id="4" name="TextBox 3">
            <a:extLst>
              <a:ext uri="{FF2B5EF4-FFF2-40B4-BE49-F238E27FC236}">
                <a16:creationId xmlns:a16="http://schemas.microsoft.com/office/drawing/2014/main" id="{B65CFC7C-D363-D240-BE57-211FC6BC64AC}"/>
              </a:ext>
            </a:extLst>
          </p:cNvPr>
          <p:cNvSpPr txBox="1"/>
          <p:nvPr/>
        </p:nvSpPr>
        <p:spPr>
          <a:xfrm>
            <a:off x="143727" y="5113983"/>
            <a:ext cx="7440927" cy="1200329"/>
          </a:xfrm>
          <a:prstGeom prst="rect">
            <a:avLst/>
          </a:prstGeom>
          <a:noFill/>
        </p:spPr>
        <p:txBody>
          <a:bodyPr wrap="square" rtlCol="0">
            <a:spAutoFit/>
          </a:bodyPr>
          <a:lstStyle/>
          <a:p>
            <a:pPr defTabSz="609585"/>
            <a:r>
              <a:rPr lang="en-US" sz="1200" dirty="0">
                <a:solidFill>
                  <a:srgbClr val="333333"/>
                </a:solidFill>
                <a:latin typeface="Calibri"/>
              </a:rPr>
              <a:t>This work was authored by the National Renewable Energy Laboratory, operated by Alliance for Sustainable Energy, LLC, for the U.S. Department of Energy (DOE) under Contract No. DE-AC36-08GO28308. Funding provided by EERE</a:t>
            </a:r>
            <a:r>
              <a:rPr lang="en-US" sz="1200" dirty="0">
                <a:solidFill>
                  <a:srgbClr val="FF0000"/>
                </a:solidFill>
                <a:latin typeface="Calibri"/>
              </a:rPr>
              <a:t> </a:t>
            </a:r>
            <a:r>
              <a:rPr lang="en-US" sz="1200" dirty="0">
                <a:solidFill>
                  <a:srgbClr val="333333"/>
                </a:solidFill>
                <a:latin typeface="Calibri"/>
              </a:rPr>
              <a:t>The views expressed in the article do not necessarily represent the views of the DOE or the U.S. Government. The U.S. Government retains and the publisher, by accepting the article for publication, acknowledges that the U.S. Government retains a nonexclusive, paid-up, irrevocable, worldwide license to publish or reproduce the published form of this work, or allow others to do so, for U.S. Government purposes.</a:t>
            </a:r>
          </a:p>
        </p:txBody>
      </p:sp>
      <p:sp>
        <p:nvSpPr>
          <p:cNvPr id="3" name="Rectangle 2">
            <a:extLst>
              <a:ext uri="{FF2B5EF4-FFF2-40B4-BE49-F238E27FC236}">
                <a16:creationId xmlns:a16="http://schemas.microsoft.com/office/drawing/2014/main" id="{F6C820FB-6E88-5A41-AE75-A5012EF15368}"/>
              </a:ext>
            </a:extLst>
          </p:cNvPr>
          <p:cNvSpPr/>
          <p:nvPr/>
        </p:nvSpPr>
        <p:spPr>
          <a:xfrm>
            <a:off x="524539" y="2216299"/>
            <a:ext cx="11667461" cy="1651862"/>
          </a:xfrm>
          <a:prstGeom prst="rect">
            <a:avLst/>
          </a:prstGeom>
          <a:solidFill>
            <a:schemeClr val="bg1"/>
          </a:solidFill>
        </p:spPr>
        <p:txBody>
          <a:bodyPr wrap="square">
            <a:spAutoFit/>
          </a:bodyPr>
          <a:lstStyle/>
          <a:p>
            <a:pPr defTabSz="609585"/>
            <a:r>
              <a:rPr lang="en-US" sz="2667" dirty="0">
                <a:solidFill>
                  <a:srgbClr val="000C14"/>
                </a:solidFill>
                <a:latin typeface="Calibri"/>
              </a:rPr>
              <a:t/>
            </a:r>
            <a:br>
              <a:rPr lang="en-US" sz="2667" dirty="0">
                <a:solidFill>
                  <a:srgbClr val="000C14"/>
                </a:solidFill>
                <a:latin typeface="Calibri"/>
              </a:rPr>
            </a:br>
            <a:r>
              <a:rPr lang="en-US" sz="2400" b="1" dirty="0">
                <a:solidFill>
                  <a:srgbClr val="000C14"/>
                </a:solidFill>
                <a:latin typeface="Calibri"/>
              </a:rPr>
              <a:t>AIST Team</a:t>
            </a:r>
            <a:r>
              <a:rPr lang="en-US" sz="2400" dirty="0">
                <a:solidFill>
                  <a:srgbClr val="000C14"/>
                </a:solidFill>
                <a:latin typeface="Calibri"/>
              </a:rPr>
              <a:t>: Tadanori </a:t>
            </a:r>
            <a:r>
              <a:rPr lang="en-US" sz="2400" dirty="0" err="1">
                <a:solidFill>
                  <a:srgbClr val="000C14"/>
                </a:solidFill>
                <a:latin typeface="Calibri"/>
              </a:rPr>
              <a:t>Tanahashi</a:t>
            </a:r>
            <a:r>
              <a:rPr lang="en-US" sz="2400" dirty="0">
                <a:solidFill>
                  <a:srgbClr val="000C14"/>
                </a:solidFill>
                <a:latin typeface="Calibri"/>
              </a:rPr>
              <a:t>, Keiichiro Sakurai</a:t>
            </a:r>
            <a:br>
              <a:rPr lang="en-US" sz="2400" dirty="0">
                <a:solidFill>
                  <a:srgbClr val="000C14"/>
                </a:solidFill>
                <a:latin typeface="Calibri"/>
              </a:rPr>
            </a:br>
            <a:r>
              <a:rPr lang="en-US" sz="2400" b="1" dirty="0">
                <a:solidFill>
                  <a:srgbClr val="000C14"/>
                </a:solidFill>
                <a:latin typeface="Calibri"/>
              </a:rPr>
              <a:t>Dupont Team</a:t>
            </a:r>
            <a:r>
              <a:rPr lang="en-US" sz="2400" dirty="0">
                <a:solidFill>
                  <a:srgbClr val="000C14"/>
                </a:solidFill>
                <a:latin typeface="Calibri"/>
              </a:rPr>
              <a:t>: Bill </a:t>
            </a:r>
            <a:r>
              <a:rPr lang="en-US" sz="2400" dirty="0" err="1">
                <a:solidFill>
                  <a:srgbClr val="000C14"/>
                </a:solidFill>
                <a:latin typeface="Calibri"/>
              </a:rPr>
              <a:t>Gambogi</a:t>
            </a:r>
            <a:r>
              <a:rPr lang="en-US" sz="2400" dirty="0">
                <a:solidFill>
                  <a:srgbClr val="000C14"/>
                </a:solidFill>
                <a:latin typeface="Calibri"/>
              </a:rPr>
              <a:t>, John Trout </a:t>
            </a:r>
            <a:r>
              <a:rPr lang="en-US" sz="2400" b="1" dirty="0">
                <a:solidFill>
                  <a:srgbClr val="000C14"/>
                </a:solidFill>
                <a:latin typeface="Calibri"/>
              </a:rPr>
              <a:t>Mitsui Chemical</a:t>
            </a:r>
            <a:r>
              <a:rPr lang="en-US" sz="2400" dirty="0">
                <a:solidFill>
                  <a:srgbClr val="000C14"/>
                </a:solidFill>
                <a:latin typeface="Calibri"/>
              </a:rPr>
              <a:t>: Tsuyoshi </a:t>
            </a:r>
            <a:r>
              <a:rPr lang="en-US" sz="2400" dirty="0" err="1">
                <a:solidFill>
                  <a:srgbClr val="000C14"/>
                </a:solidFill>
                <a:latin typeface="Calibri"/>
              </a:rPr>
              <a:t>Shioda</a:t>
            </a:r>
            <a:r>
              <a:rPr lang="en-US" sz="2400" dirty="0">
                <a:solidFill>
                  <a:srgbClr val="000C14"/>
                </a:solidFill>
                <a:latin typeface="Calibri"/>
              </a:rPr>
              <a:t>  </a:t>
            </a:r>
          </a:p>
          <a:p>
            <a:pPr defTabSz="609585"/>
            <a:r>
              <a:rPr lang="en-US" sz="2400" b="1" dirty="0" err="1">
                <a:solidFill>
                  <a:srgbClr val="000C14"/>
                </a:solidFill>
                <a:latin typeface="Calibri"/>
              </a:rPr>
              <a:t>Tessolar</a:t>
            </a:r>
            <a:r>
              <a:rPr lang="en-US" sz="2400" b="1" dirty="0">
                <a:solidFill>
                  <a:srgbClr val="000C14"/>
                </a:solidFill>
                <a:latin typeface="Calibri"/>
              </a:rPr>
              <a:t> Inc</a:t>
            </a:r>
            <a:r>
              <a:rPr lang="en-US" sz="2400" dirty="0">
                <a:solidFill>
                  <a:srgbClr val="000C14"/>
                </a:solidFill>
                <a:latin typeface="Calibri"/>
              </a:rPr>
              <a:t>: Katy Hartman   </a:t>
            </a:r>
            <a:r>
              <a:rPr lang="en-US" sz="2400" b="1" dirty="0" err="1">
                <a:solidFill>
                  <a:srgbClr val="000C14"/>
                </a:solidFill>
                <a:latin typeface="Calibri"/>
              </a:rPr>
              <a:t>Itek</a:t>
            </a:r>
            <a:r>
              <a:rPr lang="en-US" sz="2400" b="1" dirty="0">
                <a:solidFill>
                  <a:srgbClr val="000C14"/>
                </a:solidFill>
                <a:latin typeface="Calibri"/>
              </a:rPr>
              <a:t> Energy/</a:t>
            </a:r>
            <a:r>
              <a:rPr lang="en-US" sz="2400" b="1" dirty="0" err="1">
                <a:solidFill>
                  <a:srgbClr val="000C14"/>
                </a:solidFill>
                <a:latin typeface="Calibri"/>
              </a:rPr>
              <a:t>Silfab</a:t>
            </a:r>
            <a:r>
              <a:rPr lang="en-US" sz="2667" b="1" dirty="0">
                <a:solidFill>
                  <a:srgbClr val="000C14"/>
                </a:solidFill>
                <a:latin typeface="Calibri"/>
              </a:rPr>
              <a:t>    </a:t>
            </a:r>
            <a:r>
              <a:rPr lang="en-US" sz="2400" b="1" dirty="0">
                <a:solidFill>
                  <a:srgbClr val="000C14"/>
                </a:solidFill>
                <a:latin typeface="Calibri"/>
              </a:rPr>
              <a:t>PVQAT TG3 </a:t>
            </a:r>
            <a:r>
              <a:rPr lang="en-US" sz="2400" dirty="0">
                <a:solidFill>
                  <a:srgbClr val="000C14"/>
                </a:solidFill>
                <a:latin typeface="Calibri"/>
              </a:rPr>
              <a:t>members, </a:t>
            </a:r>
            <a:r>
              <a:rPr lang="en-US" sz="2400" b="1" dirty="0">
                <a:solidFill>
                  <a:srgbClr val="000C14"/>
                </a:solidFill>
                <a:latin typeface="Calibri"/>
              </a:rPr>
              <a:t>DuraMAT team</a:t>
            </a:r>
            <a:endParaRPr lang="en-US" sz="2400" b="1" dirty="0">
              <a:solidFill>
                <a:srgbClr val="333333"/>
              </a:solidFill>
              <a:latin typeface="Calibri"/>
            </a:endParaRPr>
          </a:p>
        </p:txBody>
      </p:sp>
    </p:spTree>
    <p:extLst>
      <p:ext uri="{BB962C8B-B14F-4D97-AF65-F5344CB8AC3E}">
        <p14:creationId xmlns:p14="http://schemas.microsoft.com/office/powerpoint/2010/main" val="390409213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4806122" y="2844071"/>
            <a:ext cx="7480471" cy="1468735"/>
          </a:xfrm>
        </p:spPr>
        <p:txBody>
          <a:bodyPr/>
          <a:lstStyle/>
          <a:p>
            <a:r>
              <a:rPr lang="en-US" dirty="0"/>
              <a:t>Component Qualification and Beyond:  How Standards Help Us Improve PV System Reliability</a:t>
            </a:r>
            <a:endParaRPr lang="en-US" sz="3200" dirty="0"/>
          </a:p>
        </p:txBody>
      </p:sp>
      <p:sp>
        <p:nvSpPr>
          <p:cNvPr id="3" name="Text Placeholder 2"/>
          <p:cNvSpPr>
            <a:spLocks noGrp="1"/>
          </p:cNvSpPr>
          <p:nvPr>
            <p:ph type="body" sz="quarter" idx="11"/>
          </p:nvPr>
        </p:nvSpPr>
        <p:spPr>
          <a:xfrm>
            <a:off x="6873463" y="4645449"/>
            <a:ext cx="5413131" cy="1468735"/>
          </a:xfrm>
        </p:spPr>
        <p:txBody>
          <a:bodyPr/>
          <a:lstStyle/>
          <a:p>
            <a:r>
              <a:rPr lang="en-US" dirty="0"/>
              <a:t>Ingrid Repins, Steve Johnston</a:t>
            </a:r>
          </a:p>
          <a:p>
            <a:r>
              <a:rPr lang="en-US" i="1" dirty="0"/>
              <a:t>Workshop on Clean Energy: Advancing Growth of PV Development in India</a:t>
            </a:r>
          </a:p>
          <a:p>
            <a:r>
              <a:rPr lang="en-US" dirty="0"/>
              <a:t>September 29, 2020</a:t>
            </a:r>
          </a:p>
        </p:txBody>
      </p:sp>
    </p:spTree>
    <p:extLst>
      <p:ext uri="{BB962C8B-B14F-4D97-AF65-F5344CB8AC3E}">
        <p14:creationId xmlns:p14="http://schemas.microsoft.com/office/powerpoint/2010/main" val="329024409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90114D-6586-674F-9E37-5A84A2AEA34C}"/>
              </a:ext>
            </a:extLst>
          </p:cNvPr>
          <p:cNvSpPr>
            <a:spLocks noGrp="1"/>
          </p:cNvSpPr>
          <p:nvPr>
            <p:ph type="title"/>
          </p:nvPr>
        </p:nvSpPr>
        <p:spPr>
          <a:xfrm>
            <a:off x="1" y="2"/>
            <a:ext cx="12192000" cy="916028"/>
          </a:xfrm>
        </p:spPr>
        <p:txBody>
          <a:bodyPr/>
          <a:lstStyle/>
          <a:p>
            <a:r>
              <a:rPr lang="en-US" sz="3867" dirty="0"/>
              <a:t>How Standards Help Us Improve PV System Reliabilty</a:t>
            </a:r>
          </a:p>
        </p:txBody>
      </p:sp>
      <p:sp>
        <p:nvSpPr>
          <p:cNvPr id="11" name="Rectangle 10">
            <a:extLst>
              <a:ext uri="{FF2B5EF4-FFF2-40B4-BE49-F238E27FC236}">
                <a16:creationId xmlns:a16="http://schemas.microsoft.com/office/drawing/2014/main" id="{71FA5A8A-0576-9F42-B1A0-B688DDCD3D6F}"/>
              </a:ext>
            </a:extLst>
          </p:cNvPr>
          <p:cNvSpPr/>
          <p:nvPr/>
        </p:nvSpPr>
        <p:spPr>
          <a:xfrm>
            <a:off x="1404751" y="1879282"/>
            <a:ext cx="8790589" cy="3559949"/>
          </a:xfrm>
          <a:prstGeom prst="rect">
            <a:avLst/>
          </a:prstGeom>
        </p:spPr>
        <p:txBody>
          <a:bodyPr wrap="square">
            <a:spAutoFit/>
          </a:bodyPr>
          <a:lstStyle/>
          <a:p>
            <a:pPr marL="380990" indent="-380990" defTabSz="609585">
              <a:spcAft>
                <a:spcPts val="800"/>
              </a:spcAft>
              <a:buFont typeface="Arial" panose="020B0604020202020204" pitchFamily="34" charset="0"/>
              <a:buChar char="•"/>
            </a:pPr>
            <a:r>
              <a:rPr lang="en-US" sz="3200">
                <a:solidFill>
                  <a:srgbClr val="333333"/>
                </a:solidFill>
                <a:latin typeface="Calibri"/>
              </a:rPr>
              <a:t>Module Standards </a:t>
            </a:r>
          </a:p>
          <a:p>
            <a:pPr marL="380990" indent="-380990" defTabSz="609585">
              <a:spcAft>
                <a:spcPts val="800"/>
              </a:spcAft>
              <a:buFont typeface="Arial" panose="020B0604020202020204" pitchFamily="34" charset="0"/>
              <a:buChar char="•"/>
            </a:pPr>
            <a:r>
              <a:rPr lang="en-US" sz="3200">
                <a:solidFill>
                  <a:srgbClr val="333333"/>
                </a:solidFill>
                <a:latin typeface="Calibri"/>
              </a:rPr>
              <a:t>How they have been developed</a:t>
            </a:r>
          </a:p>
          <a:p>
            <a:pPr marL="380990" indent="-380990" defTabSz="609585">
              <a:spcAft>
                <a:spcPts val="800"/>
              </a:spcAft>
              <a:buFont typeface="Arial" panose="020B0604020202020204" pitchFamily="34" charset="0"/>
              <a:buChar char="•"/>
            </a:pPr>
            <a:r>
              <a:rPr lang="en-US" sz="3200">
                <a:solidFill>
                  <a:srgbClr val="333333"/>
                </a:solidFill>
                <a:latin typeface="Calibri"/>
              </a:rPr>
              <a:t>How they benefit us</a:t>
            </a:r>
          </a:p>
          <a:p>
            <a:pPr marL="380990" indent="-380990" defTabSz="609585">
              <a:spcAft>
                <a:spcPts val="800"/>
              </a:spcAft>
              <a:buFont typeface="Arial" panose="020B0604020202020204" pitchFamily="34" charset="0"/>
              <a:buChar char="•"/>
            </a:pPr>
            <a:r>
              <a:rPr lang="en-US" sz="3200">
                <a:solidFill>
                  <a:srgbClr val="333333"/>
                </a:solidFill>
                <a:latin typeface="Calibri"/>
              </a:rPr>
              <a:t>Updates to IEC 61215 for 2021</a:t>
            </a:r>
          </a:p>
          <a:p>
            <a:pPr marL="380990" indent="-380990" defTabSz="609585">
              <a:spcAft>
                <a:spcPts val="800"/>
              </a:spcAft>
              <a:buFont typeface="Arial" panose="020B0604020202020204" pitchFamily="34" charset="0"/>
              <a:buChar char="•"/>
            </a:pPr>
            <a:r>
              <a:rPr lang="en-US" sz="3200">
                <a:solidFill>
                  <a:srgbClr val="333333"/>
                </a:solidFill>
                <a:latin typeface="Calibri"/>
              </a:rPr>
              <a:t>Moving beyond just component standards</a:t>
            </a:r>
          </a:p>
          <a:p>
            <a:pPr marL="380990" indent="-380990" defTabSz="609585">
              <a:spcAft>
                <a:spcPts val="800"/>
              </a:spcAft>
              <a:buFont typeface="Arial" panose="020B0604020202020204" pitchFamily="34" charset="0"/>
              <a:buChar char="•"/>
            </a:pPr>
            <a:r>
              <a:rPr lang="en-US" sz="3200">
                <a:solidFill>
                  <a:srgbClr val="333333"/>
                </a:solidFill>
                <a:latin typeface="Calibri"/>
              </a:rPr>
              <a:t>IECRE</a:t>
            </a:r>
          </a:p>
        </p:txBody>
      </p:sp>
    </p:spTree>
    <p:extLst>
      <p:ext uri="{BB962C8B-B14F-4D97-AF65-F5344CB8AC3E}">
        <p14:creationId xmlns:p14="http://schemas.microsoft.com/office/powerpoint/2010/main" val="40748476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srcRect/>
          <a:stretch>
            <a:fillRect/>
          </a:stretch>
        </p:blipFill>
        <p:spPr bwMode="auto">
          <a:xfrm>
            <a:off x="0" y="0"/>
            <a:ext cx="13154526" cy="6858000"/>
          </a:xfrm>
          <a:prstGeom prst="rect">
            <a:avLst/>
          </a:prstGeom>
          <a:noFill/>
          <a:ln w="9525">
            <a:noFill/>
            <a:miter lim="800000"/>
            <a:headEnd/>
            <a:tailEnd/>
          </a:ln>
          <a:effectLst/>
        </p:spPr>
      </p:pic>
      <p:sp>
        <p:nvSpPr>
          <p:cNvPr id="3" name="TextBox 2"/>
          <p:cNvSpPr txBox="1"/>
          <p:nvPr/>
        </p:nvSpPr>
        <p:spPr>
          <a:xfrm>
            <a:off x="5846345" y="142154"/>
            <a:ext cx="7067550" cy="70788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00FF"/>
                </a:solidFill>
                <a:effectLst/>
                <a:uLnTx/>
                <a:uFillTx/>
                <a:latin typeface="Trebuchet MS" panose="020B0603020202020204"/>
                <a:ea typeface="+mn-ea"/>
                <a:cs typeface="+mn-cs"/>
              </a:rPr>
              <a:t>OUR PRESENCE</a:t>
            </a:r>
          </a:p>
        </p:txBody>
      </p:sp>
    </p:spTree>
    <p:extLst>
      <p:ext uri="{BB962C8B-B14F-4D97-AF65-F5344CB8AC3E}">
        <p14:creationId xmlns:p14="http://schemas.microsoft.com/office/powerpoint/2010/main" val="1878176671"/>
      </p:ext>
    </p:extLst>
  </p:cSld>
  <p:clrMapOvr>
    <a:masterClrMapping/>
  </p:clrMapOvr>
  <p:transition>
    <p:fade thruBlk="1"/>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90114D-6586-674F-9E37-5A84A2AEA34C}"/>
              </a:ext>
            </a:extLst>
          </p:cNvPr>
          <p:cNvSpPr>
            <a:spLocks noGrp="1"/>
          </p:cNvSpPr>
          <p:nvPr>
            <p:ph type="title"/>
          </p:nvPr>
        </p:nvSpPr>
        <p:spPr>
          <a:xfrm>
            <a:off x="1" y="2"/>
            <a:ext cx="12192000" cy="916028"/>
          </a:xfrm>
        </p:spPr>
        <p:txBody>
          <a:bodyPr/>
          <a:lstStyle/>
          <a:p>
            <a:r>
              <a:rPr lang="en-US" sz="3867" dirty="0"/>
              <a:t>Module Standards</a:t>
            </a:r>
          </a:p>
        </p:txBody>
      </p:sp>
      <p:sp>
        <p:nvSpPr>
          <p:cNvPr id="11" name="Rectangle 10">
            <a:extLst>
              <a:ext uri="{FF2B5EF4-FFF2-40B4-BE49-F238E27FC236}">
                <a16:creationId xmlns:a16="http://schemas.microsoft.com/office/drawing/2014/main" id="{71FA5A8A-0576-9F42-B1A0-B688DDCD3D6F}"/>
              </a:ext>
            </a:extLst>
          </p:cNvPr>
          <p:cNvSpPr/>
          <p:nvPr/>
        </p:nvSpPr>
        <p:spPr>
          <a:xfrm>
            <a:off x="682936" y="1619627"/>
            <a:ext cx="5504051" cy="4494571"/>
          </a:xfrm>
          <a:prstGeom prst="rect">
            <a:avLst/>
          </a:prstGeom>
        </p:spPr>
        <p:txBody>
          <a:bodyPr wrap="square">
            <a:normAutofit fontScale="92500" lnSpcReduction="10000"/>
          </a:bodyPr>
          <a:lstStyle/>
          <a:p>
            <a:pPr defTabSz="609585">
              <a:spcAft>
                <a:spcPts val="800"/>
              </a:spcAft>
            </a:pPr>
            <a:r>
              <a:rPr lang="en-US" sz="3200">
                <a:solidFill>
                  <a:srgbClr val="333333"/>
                </a:solidFill>
                <a:latin typeface="Calibri"/>
              </a:rPr>
              <a:t>Modules have been the focus of standardization in PV over the years because </a:t>
            </a:r>
          </a:p>
          <a:p>
            <a:pPr marL="380990" indent="-380990" defTabSz="609585">
              <a:buFont typeface="Arial" panose="020B0604020202020204" pitchFamily="34" charset="0"/>
              <a:buChar char="•"/>
            </a:pPr>
            <a:r>
              <a:rPr lang="en-US" sz="3200">
                <a:solidFill>
                  <a:srgbClr val="333333"/>
                </a:solidFill>
                <a:latin typeface="Calibri"/>
              </a:rPr>
              <a:t>complex construction,</a:t>
            </a:r>
          </a:p>
          <a:p>
            <a:pPr marL="380990" indent="-380990" defTabSz="609585">
              <a:buFont typeface="Arial" panose="020B0604020202020204" pitchFamily="34" charset="0"/>
              <a:buChar char="•"/>
            </a:pPr>
            <a:r>
              <a:rPr lang="en-US" sz="3200">
                <a:solidFill>
                  <a:srgbClr val="333333"/>
                </a:solidFill>
                <a:latin typeface="Calibri"/>
              </a:rPr>
              <a:t>workhorse of system, </a:t>
            </a:r>
          </a:p>
          <a:p>
            <a:pPr marL="380990" indent="-380990" defTabSz="609585">
              <a:buFont typeface="Arial" panose="020B0604020202020204" pitchFamily="34" charset="0"/>
              <a:buChar char="•"/>
            </a:pPr>
            <a:r>
              <a:rPr lang="en-US" sz="3200">
                <a:solidFill>
                  <a:srgbClr val="333333"/>
                </a:solidFill>
                <a:latin typeface="Calibri"/>
              </a:rPr>
              <a:t>historically the most expensive</a:t>
            </a:r>
          </a:p>
          <a:p>
            <a:pPr defTabSz="609585"/>
            <a:endParaRPr lang="en-US" sz="3200">
              <a:solidFill>
                <a:srgbClr val="333333"/>
              </a:solidFill>
              <a:latin typeface="Calibri"/>
            </a:endParaRPr>
          </a:p>
          <a:p>
            <a:pPr defTabSz="609585"/>
            <a:r>
              <a:rPr lang="en-US" sz="3200">
                <a:solidFill>
                  <a:srgbClr val="333333"/>
                </a:solidFill>
                <a:latin typeface="Calibri"/>
              </a:rPr>
              <a:t>People want to know</a:t>
            </a:r>
          </a:p>
          <a:p>
            <a:pPr marL="380990" indent="-380990" defTabSz="609585">
              <a:buFont typeface="Arial" panose="020B0604020202020204" pitchFamily="34" charset="0"/>
              <a:buChar char="•"/>
            </a:pPr>
            <a:r>
              <a:rPr lang="en-US" sz="3200">
                <a:solidFill>
                  <a:srgbClr val="333333"/>
                </a:solidFill>
                <a:latin typeface="Calibri"/>
              </a:rPr>
              <a:t>Is it safe?</a:t>
            </a:r>
          </a:p>
          <a:p>
            <a:pPr marL="380990" indent="-380990" defTabSz="609585">
              <a:buFont typeface="Arial" panose="020B0604020202020204" pitchFamily="34" charset="0"/>
              <a:buChar char="•"/>
            </a:pPr>
            <a:r>
              <a:rPr lang="en-US" sz="3200">
                <a:solidFill>
                  <a:srgbClr val="333333"/>
                </a:solidFill>
                <a:latin typeface="Calibri"/>
              </a:rPr>
              <a:t>Is it durable?</a:t>
            </a:r>
          </a:p>
        </p:txBody>
      </p:sp>
      <p:pic>
        <p:nvPicPr>
          <p:cNvPr id="5" name="Picture 4">
            <a:extLst>
              <a:ext uri="{FF2B5EF4-FFF2-40B4-BE49-F238E27FC236}">
                <a16:creationId xmlns:a16="http://schemas.microsoft.com/office/drawing/2014/main" id="{4ED37CF2-A494-C745-BDF1-4D31B2D350A3}"/>
              </a:ext>
            </a:extLst>
          </p:cNvPr>
          <p:cNvPicPr>
            <a:picLocks noChangeAspect="1"/>
          </p:cNvPicPr>
          <p:nvPr/>
        </p:nvPicPr>
        <p:blipFill>
          <a:blip r:embed="rId3"/>
          <a:stretch>
            <a:fillRect/>
          </a:stretch>
        </p:blipFill>
        <p:spPr>
          <a:xfrm>
            <a:off x="6532728" y="1207955"/>
            <a:ext cx="3834683" cy="5229653"/>
          </a:xfrm>
          <a:prstGeom prst="rect">
            <a:avLst/>
          </a:prstGeom>
        </p:spPr>
      </p:pic>
    </p:spTree>
    <p:extLst>
      <p:ext uri="{BB962C8B-B14F-4D97-AF65-F5344CB8AC3E}">
        <p14:creationId xmlns:p14="http://schemas.microsoft.com/office/powerpoint/2010/main" val="132524684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descr="Screen Shot 2017-05-12 at 4.26.26 PM.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789299" y="3574232"/>
            <a:ext cx="3630303" cy="2468353"/>
          </a:xfrm>
          <a:prstGeom prst="rect">
            <a:avLst/>
          </a:prstGeom>
        </p:spPr>
      </p:pic>
      <p:pic>
        <p:nvPicPr>
          <p:cNvPr id="18" name="Picture 17"/>
          <p:cNvPicPr>
            <a:picLocks noChangeAspect="1"/>
          </p:cNvPicPr>
          <p:nvPr/>
        </p:nvPicPr>
        <p:blipFill>
          <a:blip r:embed="rId3"/>
          <a:stretch>
            <a:fillRect/>
          </a:stretch>
        </p:blipFill>
        <p:spPr>
          <a:xfrm>
            <a:off x="7923801" y="827035"/>
            <a:ext cx="3271608" cy="2480788"/>
          </a:xfrm>
          <a:prstGeom prst="rect">
            <a:avLst/>
          </a:prstGeom>
        </p:spPr>
      </p:pic>
      <p:sp>
        <p:nvSpPr>
          <p:cNvPr id="4" name="Title 2"/>
          <p:cNvSpPr txBox="1">
            <a:spLocks/>
          </p:cNvSpPr>
          <p:nvPr/>
        </p:nvSpPr>
        <p:spPr>
          <a:xfrm>
            <a:off x="1524002" y="57471"/>
            <a:ext cx="9270999" cy="566928"/>
          </a:xfrm>
          <a:prstGeom prst="rect">
            <a:avLst/>
          </a:prstGeom>
        </p:spPr>
        <p:txBody>
          <a:bodyPr vert="horz" lIns="91440" tIns="45720" rIns="91440" bIns="45720" rtlCol="0" anchor="ctr">
            <a:noAutofit/>
          </a:bodyPr>
          <a:lstStyle>
            <a:lvl1pPr algn="l" defTabSz="914400" rtl="0" eaLnBrk="1" latinLnBrk="0" hangingPunct="1">
              <a:spcBef>
                <a:spcPct val="0"/>
              </a:spcBef>
              <a:buNone/>
              <a:defRPr sz="2800" b="0" kern="1200">
                <a:solidFill>
                  <a:schemeClr val="bg1"/>
                </a:solidFill>
                <a:latin typeface="Calibri"/>
                <a:ea typeface="+mj-ea"/>
                <a:cs typeface="Calibri"/>
              </a:defRPr>
            </a:lvl1pPr>
          </a:lstStyle>
          <a:p>
            <a:pPr algn="ctr" defTabSz="1219170"/>
            <a:r>
              <a:rPr lang="en-US" sz="2300" b="1" dirty="0">
                <a:solidFill>
                  <a:srgbClr val="FFFFFF"/>
                </a:solidFill>
              </a:rPr>
              <a:t>Origins of Standard PV Module Accelerated Tests</a:t>
            </a:r>
          </a:p>
        </p:txBody>
      </p:sp>
      <p:pic>
        <p:nvPicPr>
          <p:cNvPr id="5" name="Picture 4"/>
          <p:cNvPicPr>
            <a:picLocks noChangeAspect="1"/>
          </p:cNvPicPr>
          <p:nvPr/>
        </p:nvPicPr>
        <p:blipFill>
          <a:blip r:embed="rId4"/>
          <a:stretch>
            <a:fillRect/>
          </a:stretch>
        </p:blipFill>
        <p:spPr>
          <a:xfrm>
            <a:off x="1369065" y="696244"/>
            <a:ext cx="3187913" cy="2610480"/>
          </a:xfrm>
          <a:prstGeom prst="rect">
            <a:avLst/>
          </a:prstGeom>
        </p:spPr>
      </p:pic>
      <p:pic>
        <p:nvPicPr>
          <p:cNvPr id="6" name="Picture 5"/>
          <p:cNvPicPr>
            <a:picLocks noChangeAspect="1"/>
          </p:cNvPicPr>
          <p:nvPr/>
        </p:nvPicPr>
        <p:blipFill rotWithShape="1">
          <a:blip r:embed="rId5" cstate="hqprint">
            <a:extLst>
              <a:ext uri="{28A0092B-C50C-407E-A947-70E740481C1C}">
                <a14:useLocalDpi xmlns:a14="http://schemas.microsoft.com/office/drawing/2010/main"/>
              </a:ext>
            </a:extLst>
          </a:blip>
          <a:srcRect t="7741"/>
          <a:stretch/>
        </p:blipFill>
        <p:spPr>
          <a:xfrm>
            <a:off x="7924800" y="4498530"/>
            <a:ext cx="2743200" cy="947167"/>
          </a:xfrm>
          <a:prstGeom prst="rect">
            <a:avLst/>
          </a:prstGeom>
        </p:spPr>
      </p:pic>
      <p:sp>
        <p:nvSpPr>
          <p:cNvPr id="7" name="Oval 6"/>
          <p:cNvSpPr/>
          <p:nvPr/>
        </p:nvSpPr>
        <p:spPr>
          <a:xfrm>
            <a:off x="4076700" y="1703336"/>
            <a:ext cx="4114800" cy="3733800"/>
          </a:xfrm>
          <a:prstGeom prst="ellipse">
            <a:avLst/>
          </a:prstGeom>
          <a:noFill/>
          <a:ln w="38100" cmpd="sng"/>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en-US">
              <a:solidFill>
                <a:srgbClr val="FFFFFF"/>
              </a:solidFill>
              <a:latin typeface="Calibri"/>
            </a:endParaRPr>
          </a:p>
        </p:txBody>
      </p:sp>
      <p:sp>
        <p:nvSpPr>
          <p:cNvPr id="9" name="TextBox 8"/>
          <p:cNvSpPr txBox="1"/>
          <p:nvPr/>
        </p:nvSpPr>
        <p:spPr>
          <a:xfrm>
            <a:off x="1629663" y="6150115"/>
            <a:ext cx="8990515" cy="400110"/>
          </a:xfrm>
          <a:prstGeom prst="rect">
            <a:avLst/>
          </a:prstGeom>
          <a:noFill/>
        </p:spPr>
        <p:txBody>
          <a:bodyPr wrap="square" rtlCol="0">
            <a:spAutoFit/>
          </a:bodyPr>
          <a:lstStyle/>
          <a:p>
            <a:pPr algn="ctr" defTabSz="609585"/>
            <a:r>
              <a:rPr lang="en-US" sz="2000" b="1" dirty="0">
                <a:solidFill>
                  <a:srgbClr val="000000"/>
                </a:solidFill>
                <a:latin typeface="Calibri"/>
              </a:rPr>
              <a:t>Jet Propulsion Laboratory executed a series of “block buys” in 1975-1986</a:t>
            </a:r>
          </a:p>
        </p:txBody>
      </p:sp>
      <p:sp>
        <p:nvSpPr>
          <p:cNvPr id="10" name="Rectangle 9"/>
          <p:cNvSpPr/>
          <p:nvPr/>
        </p:nvSpPr>
        <p:spPr>
          <a:xfrm>
            <a:off x="5105400" y="1360436"/>
            <a:ext cx="2057400" cy="685800"/>
          </a:xfrm>
          <a:prstGeom prst="rect">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609585"/>
            <a:r>
              <a:rPr lang="en-US" dirty="0">
                <a:solidFill>
                  <a:srgbClr val="FFFFFF"/>
                </a:solidFill>
                <a:latin typeface="Calibri"/>
              </a:rPr>
              <a:t>Define </a:t>
            </a:r>
            <a:r>
              <a:rPr lang="en-US">
                <a:solidFill>
                  <a:srgbClr val="FFFFFF"/>
                </a:solidFill>
                <a:latin typeface="Calibri"/>
              </a:rPr>
              <a:t>associated  accelerated tests</a:t>
            </a:r>
            <a:endParaRPr lang="en-US" dirty="0">
              <a:solidFill>
                <a:srgbClr val="FFFFFF"/>
              </a:solidFill>
              <a:latin typeface="Calibri"/>
            </a:endParaRPr>
          </a:p>
        </p:txBody>
      </p:sp>
      <p:sp>
        <p:nvSpPr>
          <p:cNvPr id="11" name="Rectangle 10"/>
          <p:cNvSpPr/>
          <p:nvPr/>
        </p:nvSpPr>
        <p:spPr>
          <a:xfrm>
            <a:off x="7162800" y="3227336"/>
            <a:ext cx="2057400" cy="685800"/>
          </a:xfrm>
          <a:prstGeom prst="rect">
            <a:avLst/>
          </a:prstGeom>
          <a:solidFill>
            <a:srgbClr val="FFC42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609585"/>
            <a:r>
              <a:rPr lang="en-US" dirty="0">
                <a:solidFill>
                  <a:srgbClr val="FFFFFF"/>
                </a:solidFill>
                <a:latin typeface="Calibri"/>
              </a:rPr>
              <a:t>Design modules to pass tests</a:t>
            </a:r>
          </a:p>
        </p:txBody>
      </p:sp>
      <p:sp>
        <p:nvSpPr>
          <p:cNvPr id="12" name="Rectangle 11"/>
          <p:cNvSpPr/>
          <p:nvPr/>
        </p:nvSpPr>
        <p:spPr>
          <a:xfrm>
            <a:off x="5105400" y="5094236"/>
            <a:ext cx="2057400" cy="685800"/>
          </a:xfrm>
          <a:prstGeom prst="rect">
            <a:avLst/>
          </a:prstGeom>
          <a:solidFill>
            <a:srgbClr val="FFC42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609585"/>
            <a:r>
              <a:rPr lang="en-US" dirty="0">
                <a:solidFill>
                  <a:srgbClr val="FFFFFF"/>
                </a:solidFill>
                <a:latin typeface="Calibri"/>
              </a:rPr>
              <a:t>Deploy modules</a:t>
            </a:r>
          </a:p>
        </p:txBody>
      </p:sp>
      <p:cxnSp>
        <p:nvCxnSpPr>
          <p:cNvPr id="14" name="Straight Arrow Connector 13"/>
          <p:cNvCxnSpPr/>
          <p:nvPr/>
        </p:nvCxnSpPr>
        <p:spPr>
          <a:xfrm>
            <a:off x="7772400" y="2427236"/>
            <a:ext cx="76200" cy="76200"/>
          </a:xfrm>
          <a:prstGeom prst="straightConnector1">
            <a:avLst/>
          </a:prstGeom>
          <a:ln w="76200" cmpd="sng">
            <a:headEnd type="none"/>
            <a:tailEnd type="triangle"/>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rot="10800000">
            <a:off x="4601573" y="4819009"/>
            <a:ext cx="76200" cy="76200"/>
          </a:xfrm>
          <a:prstGeom prst="straightConnector1">
            <a:avLst/>
          </a:prstGeom>
          <a:ln w="76200" cmpd="sng">
            <a:headEnd type="none"/>
            <a:tailEnd type="triangle"/>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rot="5400000">
            <a:off x="7456224" y="4935015"/>
            <a:ext cx="76200" cy="76200"/>
          </a:xfrm>
          <a:prstGeom prst="straightConnector1">
            <a:avLst/>
          </a:prstGeom>
          <a:ln w="76200" cmpd="sng">
            <a:headEnd type="none"/>
            <a:tailEnd type="triangle"/>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rot="16200000">
            <a:off x="4888176" y="1995056"/>
            <a:ext cx="76200" cy="76200"/>
          </a:xfrm>
          <a:prstGeom prst="straightConnector1">
            <a:avLst/>
          </a:prstGeom>
          <a:ln w="76200" cmpd="sng">
            <a:headEnd type="none"/>
            <a:tailEnd type="triangle"/>
          </a:ln>
        </p:spPr>
        <p:style>
          <a:lnRef idx="2">
            <a:schemeClr val="accent1"/>
          </a:lnRef>
          <a:fillRef idx="0">
            <a:schemeClr val="accent1"/>
          </a:fillRef>
          <a:effectRef idx="1">
            <a:schemeClr val="accent1"/>
          </a:effectRef>
          <a:fontRef idx="minor">
            <a:schemeClr val="tx1"/>
          </a:fontRef>
        </p:style>
      </p:cxnSp>
      <p:sp>
        <p:nvSpPr>
          <p:cNvPr id="21" name="TextBox 20"/>
          <p:cNvSpPr txBox="1"/>
          <p:nvPr/>
        </p:nvSpPr>
        <p:spPr>
          <a:xfrm rot="16200000">
            <a:off x="670113" y="1601129"/>
            <a:ext cx="1609608" cy="338554"/>
          </a:xfrm>
          <a:prstGeom prst="rect">
            <a:avLst/>
          </a:prstGeom>
          <a:solidFill>
            <a:schemeClr val="bg1"/>
          </a:solidFill>
        </p:spPr>
        <p:txBody>
          <a:bodyPr wrap="none" rtlCol="0">
            <a:spAutoFit/>
          </a:bodyPr>
          <a:lstStyle/>
          <a:p>
            <a:pPr defTabSz="609585"/>
            <a:r>
              <a:rPr lang="en-US" sz="1600" dirty="0">
                <a:solidFill>
                  <a:srgbClr val="000000"/>
                </a:solidFill>
                <a:latin typeface="Calibri"/>
              </a:rPr>
              <a:t>Bulk conductivity</a:t>
            </a:r>
          </a:p>
        </p:txBody>
      </p:sp>
      <p:sp>
        <p:nvSpPr>
          <p:cNvPr id="22" name="TextBox 21"/>
          <p:cNvSpPr txBox="1"/>
          <p:nvPr/>
        </p:nvSpPr>
        <p:spPr>
          <a:xfrm>
            <a:off x="4372974" y="924846"/>
            <a:ext cx="518668" cy="338554"/>
          </a:xfrm>
          <a:prstGeom prst="rect">
            <a:avLst/>
          </a:prstGeom>
          <a:noFill/>
        </p:spPr>
        <p:txBody>
          <a:bodyPr wrap="none" rtlCol="0">
            <a:spAutoFit/>
          </a:bodyPr>
          <a:lstStyle/>
          <a:p>
            <a:pPr defTabSz="609585"/>
            <a:r>
              <a:rPr lang="en-US" sz="1600" dirty="0">
                <a:solidFill>
                  <a:srgbClr val="000000"/>
                </a:solidFill>
                <a:latin typeface="Calibri"/>
              </a:rPr>
              <a:t>PVB</a:t>
            </a:r>
          </a:p>
        </p:txBody>
      </p:sp>
      <p:sp>
        <p:nvSpPr>
          <p:cNvPr id="23" name="TextBox 22"/>
          <p:cNvSpPr txBox="1"/>
          <p:nvPr/>
        </p:nvSpPr>
        <p:spPr>
          <a:xfrm>
            <a:off x="4386381" y="1610646"/>
            <a:ext cx="511679" cy="338554"/>
          </a:xfrm>
          <a:prstGeom prst="rect">
            <a:avLst/>
          </a:prstGeom>
          <a:noFill/>
        </p:spPr>
        <p:txBody>
          <a:bodyPr wrap="none" rtlCol="0">
            <a:spAutoFit/>
          </a:bodyPr>
          <a:lstStyle/>
          <a:p>
            <a:pPr defTabSz="609585"/>
            <a:r>
              <a:rPr lang="en-US" sz="1600" dirty="0">
                <a:solidFill>
                  <a:srgbClr val="000000"/>
                </a:solidFill>
                <a:latin typeface="Calibri"/>
              </a:rPr>
              <a:t>EVA</a:t>
            </a:r>
          </a:p>
        </p:txBody>
      </p:sp>
      <p:sp>
        <p:nvSpPr>
          <p:cNvPr id="24" name="TextBox 23"/>
          <p:cNvSpPr txBox="1"/>
          <p:nvPr/>
        </p:nvSpPr>
        <p:spPr>
          <a:xfrm>
            <a:off x="210510" y="1231286"/>
            <a:ext cx="1158553" cy="830997"/>
          </a:xfrm>
          <a:prstGeom prst="rect">
            <a:avLst/>
          </a:prstGeom>
          <a:noFill/>
        </p:spPr>
        <p:txBody>
          <a:bodyPr wrap="square" rtlCol="0">
            <a:spAutoFit/>
          </a:bodyPr>
          <a:lstStyle/>
          <a:p>
            <a:pPr algn="ctr" defTabSz="609585"/>
            <a:r>
              <a:rPr lang="en-US" sz="1600" dirty="0">
                <a:solidFill>
                  <a:srgbClr val="000000"/>
                </a:solidFill>
                <a:latin typeface="Calibri"/>
              </a:rPr>
              <a:t>PVB Modules corroded</a:t>
            </a:r>
          </a:p>
        </p:txBody>
      </p:sp>
      <p:pic>
        <p:nvPicPr>
          <p:cNvPr id="26" name="Picture 25" descr="Screen Shot 2016-08-25 at 4.44.27 PM.png"/>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7923802" y="4012242"/>
            <a:ext cx="3725076" cy="2151881"/>
          </a:xfrm>
          <a:prstGeom prst="rect">
            <a:avLst/>
          </a:prstGeom>
        </p:spPr>
      </p:pic>
      <p:sp>
        <p:nvSpPr>
          <p:cNvPr id="27" name="Content Placeholder 2"/>
          <p:cNvSpPr txBox="1">
            <a:spLocks/>
          </p:cNvSpPr>
          <p:nvPr/>
        </p:nvSpPr>
        <p:spPr>
          <a:xfrm>
            <a:off x="9800709" y="5780036"/>
            <a:ext cx="1843003" cy="282053"/>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b="1" kern="1200">
                <a:solidFill>
                  <a:schemeClr val="bg2"/>
                </a:solidFill>
                <a:latin typeface="+mn-lt"/>
                <a:ea typeface="+mn-ea"/>
                <a:cs typeface="+mn-cs"/>
              </a:defRPr>
            </a:lvl1pPr>
            <a:lvl2pPr marL="742950" indent="-285750" algn="l" defTabSz="914400" rtl="0" eaLnBrk="1" latinLnBrk="0" hangingPunct="1">
              <a:spcBef>
                <a:spcPct val="20000"/>
              </a:spcBef>
              <a:buSzPct val="80000"/>
              <a:buFont typeface="Courier New" pitchFamily="49" charset="0"/>
              <a:buChar char="o"/>
              <a:defRPr sz="2800" kern="1200">
                <a:solidFill>
                  <a:schemeClr val="bg2"/>
                </a:solidFill>
                <a:latin typeface="+mn-lt"/>
                <a:ea typeface="+mn-ea"/>
                <a:cs typeface="+mn-cs"/>
              </a:defRPr>
            </a:lvl2pPr>
            <a:lvl3pPr marL="1143000" indent="-228600" algn="l" defTabSz="914400" rtl="0" eaLnBrk="1" latinLnBrk="0" hangingPunct="1">
              <a:spcBef>
                <a:spcPct val="20000"/>
              </a:spcBef>
              <a:buFont typeface="Calibri" pitchFamily="34" charset="0"/>
              <a:buChar char="–"/>
              <a:defRPr sz="2400" kern="1200">
                <a:solidFill>
                  <a:schemeClr val="bg2"/>
                </a:solidFill>
                <a:latin typeface="+mn-lt"/>
                <a:ea typeface="+mn-ea"/>
                <a:cs typeface="+mn-cs"/>
              </a:defRPr>
            </a:lvl3pPr>
            <a:lvl4pPr marL="1600200" indent="-228600" algn="l" defTabSz="914400" rtl="0" eaLnBrk="1" latinLnBrk="0" hangingPunct="1">
              <a:spcBef>
                <a:spcPct val="20000"/>
              </a:spcBef>
              <a:buFont typeface="Wingdings" pitchFamily="2" charset="2"/>
              <a:buChar char="§"/>
              <a:defRPr sz="2000" kern="1200">
                <a:solidFill>
                  <a:schemeClr val="bg2"/>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bg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r" defTabSz="1219170">
              <a:buNone/>
            </a:pPr>
            <a:r>
              <a:rPr lang="en-US" sz="1400" i="1" dirty="0">
                <a:solidFill>
                  <a:srgbClr val="FFFFFF"/>
                </a:solidFill>
                <a:latin typeface="Calibri"/>
                <a:sym typeface="Wingdings"/>
              </a:rPr>
              <a:t> </a:t>
            </a:r>
            <a:r>
              <a:rPr lang="en-US" sz="1400" i="1" dirty="0" err="1">
                <a:solidFill>
                  <a:srgbClr val="FFFFFF"/>
                </a:solidFill>
                <a:latin typeface="Calibri"/>
                <a:sym typeface="Wingdings"/>
              </a:rPr>
              <a:t>Wohlgemuth</a:t>
            </a:r>
            <a:r>
              <a:rPr lang="en-US" sz="1400" i="1" dirty="0">
                <a:solidFill>
                  <a:srgbClr val="FFFFFF"/>
                </a:solidFill>
                <a:latin typeface="Calibri"/>
                <a:sym typeface="Wingdings"/>
              </a:rPr>
              <a:t>, IEEE 43</a:t>
            </a:r>
          </a:p>
        </p:txBody>
      </p:sp>
      <p:sp>
        <p:nvSpPr>
          <p:cNvPr id="20" name="TextBox 19"/>
          <p:cNvSpPr txBox="1"/>
          <p:nvPr/>
        </p:nvSpPr>
        <p:spPr>
          <a:xfrm>
            <a:off x="1630058" y="5796221"/>
            <a:ext cx="1447799" cy="246221"/>
          </a:xfrm>
          <a:prstGeom prst="rect">
            <a:avLst/>
          </a:prstGeom>
          <a:noFill/>
        </p:spPr>
        <p:txBody>
          <a:bodyPr wrap="square" rtlCol="0">
            <a:spAutoFit/>
          </a:bodyPr>
          <a:lstStyle/>
          <a:p>
            <a:pPr defTabSz="609585"/>
            <a:r>
              <a:rPr lang="en-US" sz="1000" dirty="0">
                <a:solidFill>
                  <a:srgbClr val="000000"/>
                </a:solidFill>
                <a:latin typeface="Calibri"/>
              </a:rPr>
              <a:t>Solar Cells, 28 (1990)</a:t>
            </a:r>
          </a:p>
        </p:txBody>
      </p:sp>
      <p:sp>
        <p:nvSpPr>
          <p:cNvPr id="13" name="Rectangle 12"/>
          <p:cNvSpPr/>
          <p:nvPr/>
        </p:nvSpPr>
        <p:spPr>
          <a:xfrm>
            <a:off x="3048000" y="3227336"/>
            <a:ext cx="2057400" cy="685800"/>
          </a:xfrm>
          <a:prstGeom prst="rect">
            <a:avLst/>
          </a:prstGeom>
          <a:solidFill>
            <a:srgbClr val="FFC42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609585"/>
            <a:r>
              <a:rPr lang="en-US" dirty="0">
                <a:solidFill>
                  <a:srgbClr val="FFFFFF"/>
                </a:solidFill>
                <a:latin typeface="Calibri"/>
              </a:rPr>
              <a:t>Identify failures</a:t>
            </a:r>
          </a:p>
        </p:txBody>
      </p:sp>
    </p:spTree>
    <p:extLst>
      <p:ext uri="{BB962C8B-B14F-4D97-AF65-F5344CB8AC3E}">
        <p14:creationId xmlns:p14="http://schemas.microsoft.com/office/powerpoint/2010/main" val="19441294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p:cNvSpPr txBox="1">
            <a:spLocks/>
          </p:cNvSpPr>
          <p:nvPr/>
        </p:nvSpPr>
        <p:spPr>
          <a:xfrm>
            <a:off x="1953685" y="57471"/>
            <a:ext cx="8229600" cy="566928"/>
          </a:xfrm>
          <a:prstGeom prst="rect">
            <a:avLst/>
          </a:prstGeom>
        </p:spPr>
        <p:txBody>
          <a:bodyPr vert="horz" lIns="91440" tIns="45720" rIns="91440" bIns="45720" rtlCol="0" anchor="ctr">
            <a:noAutofit/>
          </a:bodyPr>
          <a:lstStyle>
            <a:lvl1pPr algn="l" defTabSz="914400" rtl="0" eaLnBrk="1" latinLnBrk="0" hangingPunct="1">
              <a:spcBef>
                <a:spcPct val="0"/>
              </a:spcBef>
              <a:buNone/>
              <a:defRPr sz="2800" b="0" kern="1200">
                <a:solidFill>
                  <a:schemeClr val="bg1"/>
                </a:solidFill>
                <a:latin typeface="Calibri"/>
                <a:ea typeface="+mj-ea"/>
                <a:cs typeface="Calibri"/>
              </a:defRPr>
            </a:lvl1pPr>
          </a:lstStyle>
          <a:p>
            <a:pPr algn="ctr" defTabSz="1219170"/>
            <a:r>
              <a:rPr lang="en-US" sz="2400" b="1" dirty="0">
                <a:solidFill>
                  <a:srgbClr val="FFFFFF"/>
                </a:solidFill>
              </a:rPr>
              <a:t>Origins of Standard PV Module Accelerated Tests </a:t>
            </a:r>
          </a:p>
        </p:txBody>
      </p:sp>
      <p:graphicFrame>
        <p:nvGraphicFramePr>
          <p:cNvPr id="28" name="Group 86"/>
          <p:cNvGraphicFramePr>
            <a:graphicFrameLocks noGrp="1"/>
          </p:cNvGraphicFramePr>
          <p:nvPr>
            <p:ph idx="1"/>
            <p:extLst>
              <p:ext uri="{D42A27DB-BD31-4B8C-83A1-F6EECF244321}">
                <p14:modId xmlns:p14="http://schemas.microsoft.com/office/powerpoint/2010/main" val="2079145155"/>
              </p:ext>
            </p:extLst>
          </p:nvPr>
        </p:nvGraphicFramePr>
        <p:xfrm>
          <a:off x="582305" y="1236422"/>
          <a:ext cx="11209362" cy="4254734"/>
        </p:xfrm>
        <a:graphic>
          <a:graphicData uri="http://schemas.openxmlformats.org/drawingml/2006/table">
            <a:tbl>
              <a:tblPr/>
              <a:tblGrid>
                <a:gridCol w="1869041">
                  <a:extLst>
                    <a:ext uri="{9D8B030D-6E8A-4147-A177-3AD203B41FA5}">
                      <a16:colId xmlns:a16="http://schemas.microsoft.com/office/drawing/2014/main" val="20000"/>
                    </a:ext>
                  </a:extLst>
                </a:gridCol>
                <a:gridCol w="1866597">
                  <a:extLst>
                    <a:ext uri="{9D8B030D-6E8A-4147-A177-3AD203B41FA5}">
                      <a16:colId xmlns:a16="http://schemas.microsoft.com/office/drawing/2014/main" val="20001"/>
                    </a:ext>
                  </a:extLst>
                </a:gridCol>
                <a:gridCol w="1869043">
                  <a:extLst>
                    <a:ext uri="{9D8B030D-6E8A-4147-A177-3AD203B41FA5}">
                      <a16:colId xmlns:a16="http://schemas.microsoft.com/office/drawing/2014/main" val="20002"/>
                    </a:ext>
                  </a:extLst>
                </a:gridCol>
                <a:gridCol w="1869041">
                  <a:extLst>
                    <a:ext uri="{9D8B030D-6E8A-4147-A177-3AD203B41FA5}">
                      <a16:colId xmlns:a16="http://schemas.microsoft.com/office/drawing/2014/main" val="20003"/>
                    </a:ext>
                  </a:extLst>
                </a:gridCol>
                <a:gridCol w="1866597">
                  <a:extLst>
                    <a:ext uri="{9D8B030D-6E8A-4147-A177-3AD203B41FA5}">
                      <a16:colId xmlns:a16="http://schemas.microsoft.com/office/drawing/2014/main" val="20004"/>
                    </a:ext>
                  </a:extLst>
                </a:gridCol>
                <a:gridCol w="1869043">
                  <a:extLst>
                    <a:ext uri="{9D8B030D-6E8A-4147-A177-3AD203B41FA5}">
                      <a16:colId xmlns:a16="http://schemas.microsoft.com/office/drawing/2014/main" val="20005"/>
                    </a:ext>
                  </a:extLst>
                </a:gridCol>
              </a:tblGrid>
              <a:tr h="607040">
                <a:tc>
                  <a:txBody>
                    <a:bodyPr/>
                    <a:lstStyle/>
                    <a:p>
                      <a:pPr marL="0" marR="0" lvl="0" indent="0" algn="ctr" defTabSz="914400" rtl="0" eaLnBrk="0" fontAlgn="base" latinLnBrk="0" hangingPunct="0">
                        <a:lnSpc>
                          <a:spcPct val="100000"/>
                        </a:lnSpc>
                        <a:spcBef>
                          <a:spcPts val="0"/>
                        </a:spcBef>
                        <a:spcAft>
                          <a:spcPct val="0"/>
                        </a:spcAft>
                        <a:buClr>
                          <a:srgbClr val="99CC00"/>
                        </a:buClr>
                        <a:buSzTx/>
                        <a:buFont typeface="Univers 45 Light" pitchFamily="2" charset="0"/>
                        <a:buNone/>
                        <a:tabLst/>
                      </a:pPr>
                      <a:r>
                        <a:rPr kumimoji="0" lang="en-US" sz="1600" b="1" i="0" u="none" strike="noStrike" cap="none" normalizeH="0" baseline="0" dirty="0">
                          <a:ln>
                            <a:noFill/>
                          </a:ln>
                          <a:solidFill>
                            <a:schemeClr val="tx1"/>
                          </a:solidFill>
                          <a:effectLst/>
                          <a:latin typeface="Arial" charset="0"/>
                          <a:cs typeface="Arial" charset="0"/>
                        </a:rPr>
                        <a:t>Test</a:t>
                      </a:r>
                    </a:p>
                  </a:txBody>
                  <a:tcPr marL="101691" marR="101691" marT="46807" marB="46807"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ts val="0"/>
                        </a:spcBef>
                        <a:spcAft>
                          <a:spcPct val="0"/>
                        </a:spcAft>
                        <a:buClr>
                          <a:srgbClr val="99CC00"/>
                        </a:buClr>
                        <a:buSzTx/>
                        <a:buFont typeface="Univers 45 Light" pitchFamily="2" charset="0"/>
                        <a:buNone/>
                        <a:tabLst/>
                      </a:pPr>
                      <a:r>
                        <a:rPr kumimoji="0" lang="en-US" sz="1600" b="1" i="0" u="none" strike="noStrike" cap="none" normalizeH="0" baseline="0" dirty="0">
                          <a:ln>
                            <a:noFill/>
                          </a:ln>
                          <a:solidFill>
                            <a:schemeClr val="tx1"/>
                          </a:solidFill>
                          <a:effectLst/>
                          <a:latin typeface="Arial" charset="0"/>
                          <a:cs typeface="Arial" charset="0"/>
                        </a:rPr>
                        <a:t>  Block I</a:t>
                      </a:r>
                    </a:p>
                  </a:txBody>
                  <a:tcPr marL="101691" marR="101691" marT="46807" marB="4680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ts val="0"/>
                        </a:spcBef>
                        <a:spcAft>
                          <a:spcPct val="0"/>
                        </a:spcAft>
                        <a:buClr>
                          <a:srgbClr val="99CC00"/>
                        </a:buClr>
                        <a:buSzTx/>
                        <a:buFont typeface="Univers 45 Light" pitchFamily="2" charset="0"/>
                        <a:buNone/>
                        <a:tabLst/>
                      </a:pPr>
                      <a:r>
                        <a:rPr kumimoji="0" lang="en-US" sz="1600" b="1" i="0" u="none" strike="noStrike" cap="none" normalizeH="0" baseline="0" dirty="0">
                          <a:ln>
                            <a:noFill/>
                          </a:ln>
                          <a:solidFill>
                            <a:schemeClr val="tx1"/>
                          </a:solidFill>
                          <a:effectLst/>
                          <a:latin typeface="Arial" charset="0"/>
                          <a:cs typeface="Arial" charset="0"/>
                        </a:rPr>
                        <a:t>  Block II</a:t>
                      </a:r>
                    </a:p>
                  </a:txBody>
                  <a:tcPr marL="101691" marR="101691" marT="46807" marB="4680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ts val="0"/>
                        </a:spcBef>
                        <a:spcAft>
                          <a:spcPct val="0"/>
                        </a:spcAft>
                        <a:buClr>
                          <a:srgbClr val="99CC00"/>
                        </a:buClr>
                        <a:buSzTx/>
                        <a:buFont typeface="Univers 45 Light" pitchFamily="2" charset="0"/>
                        <a:buNone/>
                        <a:tabLst/>
                      </a:pPr>
                      <a:r>
                        <a:rPr kumimoji="0" lang="en-US" sz="1600" b="1" i="0" u="none" strike="noStrike" cap="none" normalizeH="0" baseline="0" dirty="0">
                          <a:ln>
                            <a:noFill/>
                          </a:ln>
                          <a:solidFill>
                            <a:schemeClr val="tx1"/>
                          </a:solidFill>
                          <a:effectLst/>
                          <a:latin typeface="Arial" charset="0"/>
                          <a:cs typeface="Arial" charset="0"/>
                        </a:rPr>
                        <a:t>Block III</a:t>
                      </a:r>
                    </a:p>
                  </a:txBody>
                  <a:tcPr marL="101691" marR="101691" marT="46807" marB="4680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ts val="0"/>
                        </a:spcBef>
                        <a:spcAft>
                          <a:spcPct val="0"/>
                        </a:spcAft>
                        <a:buClr>
                          <a:srgbClr val="99CC00"/>
                        </a:buClr>
                        <a:buSzTx/>
                        <a:buFont typeface="Univers 45 Light" pitchFamily="2" charset="0"/>
                        <a:buNone/>
                        <a:tabLst/>
                      </a:pPr>
                      <a:r>
                        <a:rPr kumimoji="0" lang="en-US" sz="1600" b="1" i="0" u="none" strike="noStrike" cap="none" normalizeH="0" baseline="0" dirty="0">
                          <a:ln>
                            <a:noFill/>
                          </a:ln>
                          <a:solidFill>
                            <a:schemeClr val="tx1"/>
                          </a:solidFill>
                          <a:effectLst/>
                          <a:latin typeface="Arial" charset="0"/>
                          <a:cs typeface="Arial" charset="0"/>
                        </a:rPr>
                        <a:t> Block IV</a:t>
                      </a:r>
                    </a:p>
                  </a:txBody>
                  <a:tcPr marL="101691" marR="101691" marT="46807" marB="4680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ts val="0"/>
                        </a:spcBef>
                        <a:spcAft>
                          <a:spcPct val="0"/>
                        </a:spcAft>
                        <a:buClr>
                          <a:srgbClr val="99CC00"/>
                        </a:buClr>
                        <a:buSzTx/>
                        <a:buFont typeface="Univers 45 Light" pitchFamily="2" charset="0"/>
                        <a:buNone/>
                        <a:tabLst/>
                      </a:pPr>
                      <a:r>
                        <a:rPr kumimoji="0" lang="en-US" sz="1600" b="1" i="0" u="none" strike="noStrike" cap="none" normalizeH="0" baseline="0" dirty="0">
                          <a:ln>
                            <a:noFill/>
                          </a:ln>
                          <a:solidFill>
                            <a:schemeClr val="tx1"/>
                          </a:solidFill>
                          <a:effectLst/>
                          <a:latin typeface="Arial" charset="0"/>
                          <a:cs typeface="Arial" charset="0"/>
                        </a:rPr>
                        <a:t> Block V</a:t>
                      </a:r>
                    </a:p>
                  </a:txBody>
                  <a:tcPr marL="101691" marR="101691" marT="46807" marB="46807"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581292">
                <a:tc>
                  <a:txBody>
                    <a:bodyPr/>
                    <a:lstStyle/>
                    <a:p>
                      <a:pPr marL="0" marR="0" lvl="0" indent="0" algn="ctr" defTabSz="914400" rtl="0" eaLnBrk="0" fontAlgn="base" latinLnBrk="0" hangingPunct="0">
                        <a:lnSpc>
                          <a:spcPct val="100000"/>
                        </a:lnSpc>
                        <a:spcBef>
                          <a:spcPts val="0"/>
                        </a:spcBef>
                        <a:spcAft>
                          <a:spcPct val="0"/>
                        </a:spcAft>
                        <a:buClr>
                          <a:srgbClr val="99CC00"/>
                        </a:buClr>
                        <a:buSzTx/>
                        <a:buFont typeface="Univers 45 Light" pitchFamily="2" charset="0"/>
                        <a:buNone/>
                        <a:tabLst/>
                      </a:pPr>
                      <a:r>
                        <a:rPr kumimoji="0" lang="en-US" sz="1600" b="0" i="0" u="none" strike="noStrike" cap="none" normalizeH="0" baseline="0">
                          <a:ln>
                            <a:noFill/>
                          </a:ln>
                          <a:solidFill>
                            <a:schemeClr val="tx1"/>
                          </a:solidFill>
                          <a:effectLst/>
                          <a:latin typeface="Arial" charset="0"/>
                          <a:cs typeface="Arial" charset="0"/>
                        </a:rPr>
                        <a:t>Thermal Cycles</a:t>
                      </a:r>
                    </a:p>
                  </a:txBody>
                  <a:tcPr marL="101691" marR="101691" marT="46807" marB="46807"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ts val="0"/>
                        </a:spcBef>
                        <a:spcAft>
                          <a:spcPct val="0"/>
                        </a:spcAft>
                        <a:buClr>
                          <a:srgbClr val="99CC00"/>
                        </a:buClr>
                        <a:buSzTx/>
                        <a:buFont typeface="Univers 45 Light" pitchFamily="2" charset="0"/>
                        <a:buNone/>
                        <a:tabLst/>
                      </a:pPr>
                      <a:r>
                        <a:rPr kumimoji="0" lang="en-US" sz="1500" b="0" i="0" u="none" strike="noStrike" cap="none" normalizeH="0" baseline="0" dirty="0">
                          <a:ln>
                            <a:noFill/>
                          </a:ln>
                          <a:solidFill>
                            <a:schemeClr val="tx1"/>
                          </a:solidFill>
                          <a:effectLst/>
                          <a:latin typeface="Arial" charset="0"/>
                          <a:cs typeface="Arial" charset="0"/>
                        </a:rPr>
                        <a:t>100 </a:t>
                      </a:r>
                    </a:p>
                    <a:p>
                      <a:pPr marL="0" marR="0" lvl="0" indent="0" algn="ctr" defTabSz="914400" rtl="0" eaLnBrk="0" fontAlgn="base" latinLnBrk="0" hangingPunct="0">
                        <a:lnSpc>
                          <a:spcPct val="100000"/>
                        </a:lnSpc>
                        <a:spcBef>
                          <a:spcPts val="0"/>
                        </a:spcBef>
                        <a:spcAft>
                          <a:spcPct val="0"/>
                        </a:spcAft>
                        <a:buClr>
                          <a:srgbClr val="99CC00"/>
                        </a:buClr>
                        <a:buSzTx/>
                        <a:buFont typeface="Univers 45 Light" pitchFamily="2" charset="0"/>
                        <a:buNone/>
                        <a:tabLst/>
                      </a:pPr>
                      <a:r>
                        <a:rPr kumimoji="0" lang="en-US" sz="1500" b="0" i="0" u="none" strike="noStrike" cap="none" normalizeH="0" baseline="0" dirty="0">
                          <a:ln>
                            <a:noFill/>
                          </a:ln>
                          <a:solidFill>
                            <a:schemeClr val="tx1"/>
                          </a:solidFill>
                          <a:effectLst/>
                          <a:latin typeface="Arial" charset="0"/>
                          <a:cs typeface="Arial" charset="0"/>
                        </a:rPr>
                        <a:t>-40 to +90C</a:t>
                      </a:r>
                    </a:p>
                  </a:txBody>
                  <a:tcPr marL="101691" marR="101691" marT="46807" marB="4680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ts val="0"/>
                        </a:spcBef>
                        <a:spcAft>
                          <a:spcPct val="0"/>
                        </a:spcAft>
                        <a:buClr>
                          <a:srgbClr val="99CC00"/>
                        </a:buClr>
                        <a:buSzTx/>
                        <a:buFont typeface="Univers 45 Light" pitchFamily="2" charset="0"/>
                        <a:buNone/>
                        <a:tabLst/>
                      </a:pPr>
                      <a:r>
                        <a:rPr kumimoji="0" lang="en-US" sz="1500" b="0" i="0" u="none" strike="noStrike" cap="none" normalizeH="0" baseline="0" dirty="0">
                          <a:ln>
                            <a:noFill/>
                          </a:ln>
                          <a:solidFill>
                            <a:schemeClr val="tx1"/>
                          </a:solidFill>
                          <a:effectLst/>
                          <a:latin typeface="Arial" charset="0"/>
                          <a:cs typeface="Arial" charset="0"/>
                        </a:rPr>
                        <a:t>50</a:t>
                      </a:r>
                    </a:p>
                    <a:p>
                      <a:pPr marL="0" marR="0" lvl="0" indent="0" algn="ctr" defTabSz="914400" rtl="0" eaLnBrk="0" fontAlgn="base" latinLnBrk="0" hangingPunct="0">
                        <a:lnSpc>
                          <a:spcPct val="100000"/>
                        </a:lnSpc>
                        <a:spcBef>
                          <a:spcPts val="0"/>
                        </a:spcBef>
                        <a:spcAft>
                          <a:spcPct val="0"/>
                        </a:spcAft>
                        <a:buClr>
                          <a:srgbClr val="99CC00"/>
                        </a:buClr>
                        <a:buSzTx/>
                        <a:buFont typeface="Univers 45 Light" pitchFamily="2" charset="0"/>
                        <a:buNone/>
                        <a:tabLst/>
                      </a:pPr>
                      <a:r>
                        <a:rPr kumimoji="0" lang="en-US" sz="1500" b="0" i="0" u="none" strike="noStrike" cap="none" normalizeH="0" baseline="0" dirty="0">
                          <a:ln>
                            <a:noFill/>
                          </a:ln>
                          <a:solidFill>
                            <a:schemeClr val="tx1"/>
                          </a:solidFill>
                          <a:effectLst/>
                          <a:latin typeface="Arial" charset="0"/>
                          <a:cs typeface="Arial" charset="0"/>
                        </a:rPr>
                        <a:t>-40 to +90C</a:t>
                      </a:r>
                    </a:p>
                  </a:txBody>
                  <a:tcPr marL="101691" marR="101691" marT="46807" marB="4680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ts val="0"/>
                        </a:spcBef>
                        <a:spcAft>
                          <a:spcPct val="0"/>
                        </a:spcAft>
                        <a:buClr>
                          <a:srgbClr val="99CC00"/>
                        </a:buClr>
                        <a:buSzTx/>
                        <a:buFont typeface="Univers 45 Light" pitchFamily="2" charset="0"/>
                        <a:buNone/>
                        <a:tabLst/>
                      </a:pPr>
                      <a:r>
                        <a:rPr kumimoji="0" lang="en-US" sz="1500" b="0" i="0" u="none" strike="noStrike" cap="none" normalizeH="0" baseline="0" dirty="0">
                          <a:ln>
                            <a:noFill/>
                          </a:ln>
                          <a:solidFill>
                            <a:schemeClr val="tx1"/>
                          </a:solidFill>
                          <a:effectLst/>
                          <a:latin typeface="Arial" charset="0"/>
                          <a:cs typeface="Arial" charset="0"/>
                        </a:rPr>
                        <a:t>50</a:t>
                      </a:r>
                    </a:p>
                    <a:p>
                      <a:pPr marL="0" marR="0" lvl="0" indent="0" algn="ctr" defTabSz="914400" rtl="0" eaLnBrk="0" fontAlgn="base" latinLnBrk="0" hangingPunct="0">
                        <a:lnSpc>
                          <a:spcPct val="100000"/>
                        </a:lnSpc>
                        <a:spcBef>
                          <a:spcPts val="0"/>
                        </a:spcBef>
                        <a:spcAft>
                          <a:spcPct val="0"/>
                        </a:spcAft>
                        <a:buClr>
                          <a:srgbClr val="99CC00"/>
                        </a:buClr>
                        <a:buSzTx/>
                        <a:buFont typeface="Univers 45 Light" pitchFamily="2" charset="0"/>
                        <a:buNone/>
                        <a:tabLst/>
                      </a:pPr>
                      <a:r>
                        <a:rPr kumimoji="0" lang="en-US" sz="1500" b="0" i="0" u="none" strike="noStrike" cap="none" normalizeH="0" baseline="0" dirty="0">
                          <a:ln>
                            <a:noFill/>
                          </a:ln>
                          <a:solidFill>
                            <a:schemeClr val="tx1"/>
                          </a:solidFill>
                          <a:effectLst/>
                          <a:latin typeface="Arial" charset="0"/>
                          <a:cs typeface="Arial" charset="0"/>
                        </a:rPr>
                        <a:t>-40 to +90C</a:t>
                      </a:r>
                    </a:p>
                  </a:txBody>
                  <a:tcPr marL="101691" marR="101691" marT="46807" marB="4680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ts val="0"/>
                        </a:spcBef>
                        <a:spcAft>
                          <a:spcPct val="0"/>
                        </a:spcAft>
                        <a:buClr>
                          <a:srgbClr val="99CC00"/>
                        </a:buClr>
                        <a:buSzTx/>
                        <a:buFont typeface="Univers 45 Light" pitchFamily="2" charset="0"/>
                        <a:buNone/>
                        <a:tabLst/>
                      </a:pPr>
                      <a:r>
                        <a:rPr kumimoji="0" lang="en-US" sz="1500" b="0" i="0" u="none" strike="noStrike" cap="none" normalizeH="0" baseline="0" dirty="0">
                          <a:ln>
                            <a:noFill/>
                          </a:ln>
                          <a:solidFill>
                            <a:schemeClr val="tx1"/>
                          </a:solidFill>
                          <a:effectLst/>
                          <a:latin typeface="Arial" charset="0"/>
                          <a:cs typeface="Arial" charset="0"/>
                        </a:rPr>
                        <a:t>50</a:t>
                      </a:r>
                    </a:p>
                    <a:p>
                      <a:pPr marL="0" marR="0" lvl="0" indent="0" algn="ctr" defTabSz="914400" rtl="0" eaLnBrk="0" fontAlgn="base" latinLnBrk="0" hangingPunct="0">
                        <a:lnSpc>
                          <a:spcPct val="100000"/>
                        </a:lnSpc>
                        <a:spcBef>
                          <a:spcPts val="0"/>
                        </a:spcBef>
                        <a:spcAft>
                          <a:spcPct val="0"/>
                        </a:spcAft>
                        <a:buClr>
                          <a:srgbClr val="99CC00"/>
                        </a:buClr>
                        <a:buSzTx/>
                        <a:buFont typeface="Univers 45 Light" pitchFamily="2" charset="0"/>
                        <a:buNone/>
                        <a:tabLst/>
                      </a:pPr>
                      <a:r>
                        <a:rPr kumimoji="0" lang="en-US" sz="1500" b="0" i="0" u="none" strike="noStrike" cap="none" normalizeH="0" baseline="0" dirty="0">
                          <a:ln>
                            <a:noFill/>
                          </a:ln>
                          <a:solidFill>
                            <a:schemeClr val="tx1"/>
                          </a:solidFill>
                          <a:effectLst/>
                          <a:latin typeface="Arial" charset="0"/>
                          <a:cs typeface="Arial" charset="0"/>
                        </a:rPr>
                        <a:t>-40 to +90C</a:t>
                      </a:r>
                    </a:p>
                  </a:txBody>
                  <a:tcPr marL="101691" marR="101691" marT="46807" marB="4680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ts val="0"/>
                        </a:spcBef>
                        <a:spcAft>
                          <a:spcPct val="0"/>
                        </a:spcAft>
                        <a:buClr>
                          <a:srgbClr val="99CC00"/>
                        </a:buClr>
                        <a:buSzTx/>
                        <a:buFont typeface="Univers 45 Light" pitchFamily="2" charset="0"/>
                        <a:buNone/>
                        <a:tabLst/>
                      </a:pPr>
                      <a:r>
                        <a:rPr kumimoji="0" lang="en-US" sz="1500" b="0" i="0" u="none" strike="noStrike" cap="none" normalizeH="0" baseline="0" dirty="0">
                          <a:ln>
                            <a:noFill/>
                          </a:ln>
                          <a:solidFill>
                            <a:schemeClr val="tx1"/>
                          </a:solidFill>
                          <a:effectLst/>
                          <a:latin typeface="Arial" charset="0"/>
                          <a:cs typeface="Arial" charset="0"/>
                        </a:rPr>
                        <a:t>200</a:t>
                      </a:r>
                    </a:p>
                    <a:p>
                      <a:pPr marL="0" marR="0" lvl="0" indent="0" algn="ctr" defTabSz="914400" rtl="0" eaLnBrk="0" fontAlgn="base" latinLnBrk="0" hangingPunct="0">
                        <a:lnSpc>
                          <a:spcPct val="100000"/>
                        </a:lnSpc>
                        <a:spcBef>
                          <a:spcPts val="0"/>
                        </a:spcBef>
                        <a:spcAft>
                          <a:spcPct val="0"/>
                        </a:spcAft>
                        <a:buClr>
                          <a:srgbClr val="99CC00"/>
                        </a:buClr>
                        <a:buSzTx/>
                        <a:buFont typeface="Univers 45 Light" pitchFamily="2" charset="0"/>
                        <a:buNone/>
                        <a:tabLst/>
                      </a:pPr>
                      <a:r>
                        <a:rPr kumimoji="0" lang="en-US" sz="1500" b="0" i="0" u="none" strike="noStrike" cap="none" normalizeH="0" baseline="0" dirty="0">
                          <a:ln>
                            <a:noFill/>
                          </a:ln>
                          <a:solidFill>
                            <a:schemeClr val="tx1"/>
                          </a:solidFill>
                          <a:effectLst/>
                          <a:latin typeface="Arial" charset="0"/>
                          <a:cs typeface="Arial" charset="0"/>
                        </a:rPr>
                        <a:t>-40 to + 90C</a:t>
                      </a:r>
                    </a:p>
                  </a:txBody>
                  <a:tcPr marL="101691" marR="101691" marT="46807" marB="46807"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796119">
                <a:tc>
                  <a:txBody>
                    <a:bodyPr/>
                    <a:lstStyle/>
                    <a:p>
                      <a:pPr marL="0" marR="0" lvl="0" indent="0" algn="ctr" defTabSz="914400" rtl="0" eaLnBrk="0" fontAlgn="base" latinLnBrk="0" hangingPunct="0">
                        <a:lnSpc>
                          <a:spcPct val="100000"/>
                        </a:lnSpc>
                        <a:spcBef>
                          <a:spcPts val="0"/>
                        </a:spcBef>
                        <a:spcAft>
                          <a:spcPct val="0"/>
                        </a:spcAft>
                        <a:buClr>
                          <a:srgbClr val="99CC00"/>
                        </a:buClr>
                        <a:buSzTx/>
                        <a:buFont typeface="Univers 45 Light" pitchFamily="2" charset="0"/>
                        <a:buNone/>
                        <a:tabLst/>
                      </a:pPr>
                      <a:r>
                        <a:rPr kumimoji="0" lang="en-US" sz="1600" b="0" i="0" u="none" strike="noStrike" cap="none" normalizeH="0" baseline="0" dirty="0">
                          <a:ln>
                            <a:noFill/>
                          </a:ln>
                          <a:solidFill>
                            <a:schemeClr val="tx1"/>
                          </a:solidFill>
                          <a:effectLst/>
                          <a:latin typeface="Arial" charset="0"/>
                          <a:cs typeface="Arial" charset="0"/>
                        </a:rPr>
                        <a:t>Humidity Freeze</a:t>
                      </a:r>
                    </a:p>
                  </a:txBody>
                  <a:tcPr marL="101691" marR="101691" marT="46807" marB="46807"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ts val="0"/>
                        </a:spcBef>
                        <a:spcAft>
                          <a:spcPct val="0"/>
                        </a:spcAft>
                        <a:buClr>
                          <a:srgbClr val="99CC00"/>
                        </a:buClr>
                        <a:buSzTx/>
                        <a:buFont typeface="Univers 45 Light" pitchFamily="2" charset="0"/>
                        <a:buNone/>
                        <a:tabLst/>
                      </a:pPr>
                      <a:r>
                        <a:rPr kumimoji="0" lang="en-US" sz="1500" b="0" i="0" u="none" strike="noStrike" cap="none" normalizeH="0" baseline="0">
                          <a:ln>
                            <a:noFill/>
                          </a:ln>
                          <a:solidFill>
                            <a:schemeClr val="tx1"/>
                          </a:solidFill>
                          <a:effectLst/>
                          <a:latin typeface="Arial" charset="0"/>
                          <a:cs typeface="Arial" charset="0"/>
                        </a:rPr>
                        <a:t>70C,90%</a:t>
                      </a:r>
                    </a:p>
                    <a:p>
                      <a:pPr marL="0" marR="0" lvl="0" indent="0" algn="ctr" defTabSz="914400" rtl="0" eaLnBrk="0" fontAlgn="base" latinLnBrk="0" hangingPunct="0">
                        <a:lnSpc>
                          <a:spcPct val="100000"/>
                        </a:lnSpc>
                        <a:spcBef>
                          <a:spcPts val="0"/>
                        </a:spcBef>
                        <a:spcAft>
                          <a:spcPct val="0"/>
                        </a:spcAft>
                        <a:buClr>
                          <a:srgbClr val="99CC00"/>
                        </a:buClr>
                        <a:buSzTx/>
                        <a:buFont typeface="Univers 45 Light" pitchFamily="2" charset="0"/>
                        <a:buNone/>
                        <a:tabLst/>
                      </a:pPr>
                      <a:r>
                        <a:rPr kumimoji="0" lang="en-US" sz="1500" b="0" i="0" u="none" strike="noStrike" cap="none" normalizeH="0" baseline="0">
                          <a:ln>
                            <a:noFill/>
                          </a:ln>
                          <a:solidFill>
                            <a:schemeClr val="tx1"/>
                          </a:solidFill>
                          <a:effectLst/>
                          <a:latin typeface="Arial" charset="0"/>
                          <a:cs typeface="Arial" charset="0"/>
                        </a:rPr>
                        <a:t>68 hrs</a:t>
                      </a:r>
                    </a:p>
                  </a:txBody>
                  <a:tcPr marL="101691" marR="101691" marT="46807" marB="4680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ts val="0"/>
                        </a:spcBef>
                        <a:spcAft>
                          <a:spcPct val="0"/>
                        </a:spcAft>
                        <a:buClr>
                          <a:srgbClr val="99CC00"/>
                        </a:buClr>
                        <a:buSzTx/>
                        <a:buFont typeface="Univers 45 Light" pitchFamily="2" charset="0"/>
                        <a:buNone/>
                        <a:tabLst/>
                      </a:pPr>
                      <a:r>
                        <a:rPr kumimoji="0" lang="en-US" sz="1500" b="0" i="0" u="none" strike="noStrike" cap="none" normalizeH="0" baseline="0" dirty="0">
                          <a:ln>
                            <a:noFill/>
                          </a:ln>
                          <a:solidFill>
                            <a:schemeClr val="tx1"/>
                          </a:solidFill>
                          <a:effectLst/>
                          <a:latin typeface="Arial" charset="0"/>
                          <a:cs typeface="Arial" charset="0"/>
                        </a:rPr>
                        <a:t>5 cycles</a:t>
                      </a:r>
                    </a:p>
                    <a:p>
                      <a:pPr marL="0" marR="0" lvl="0" indent="0" algn="ctr" defTabSz="914400" rtl="0" eaLnBrk="0" fontAlgn="base" latinLnBrk="0" hangingPunct="0">
                        <a:lnSpc>
                          <a:spcPct val="100000"/>
                        </a:lnSpc>
                        <a:spcBef>
                          <a:spcPts val="0"/>
                        </a:spcBef>
                        <a:spcAft>
                          <a:spcPct val="0"/>
                        </a:spcAft>
                        <a:buClr>
                          <a:srgbClr val="99CC00"/>
                        </a:buClr>
                        <a:buSzTx/>
                        <a:buFont typeface="Univers 45 Light" pitchFamily="2" charset="0"/>
                        <a:buNone/>
                        <a:tabLst/>
                        <a:defRPr/>
                      </a:pPr>
                      <a:r>
                        <a:rPr kumimoji="0" lang="en-US" sz="1500" b="0" i="0" u="none" strike="noStrike" cap="none" normalizeH="0" baseline="0" dirty="0">
                          <a:ln>
                            <a:noFill/>
                          </a:ln>
                          <a:solidFill>
                            <a:schemeClr val="tx1"/>
                          </a:solidFill>
                          <a:effectLst/>
                          <a:latin typeface="Arial" charset="0"/>
                          <a:ea typeface="ＭＳ Ｐゴシック" charset="0"/>
                        </a:rPr>
                        <a:t>40 C, 90%RH to -23 C</a:t>
                      </a:r>
                    </a:p>
                  </a:txBody>
                  <a:tcPr marL="101691" marR="101691" marT="46807" marB="4680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ts val="0"/>
                        </a:spcBef>
                        <a:spcAft>
                          <a:spcPct val="0"/>
                        </a:spcAft>
                        <a:buClr>
                          <a:srgbClr val="99CC00"/>
                        </a:buClr>
                        <a:buSzTx/>
                        <a:buFont typeface="Univers 45 Light" pitchFamily="2" charset="0"/>
                        <a:buNone/>
                        <a:tabLst/>
                      </a:pPr>
                      <a:r>
                        <a:rPr kumimoji="0" lang="en-US" sz="1500" b="0" i="0" u="none" strike="noStrike" cap="none" normalizeH="0" baseline="0" dirty="0">
                          <a:ln>
                            <a:noFill/>
                          </a:ln>
                          <a:solidFill>
                            <a:schemeClr val="tx1"/>
                          </a:solidFill>
                          <a:effectLst/>
                          <a:latin typeface="Arial" charset="0"/>
                          <a:cs typeface="Arial" charset="0"/>
                        </a:rPr>
                        <a:t>5 cycles</a:t>
                      </a:r>
                    </a:p>
                    <a:p>
                      <a:pPr marL="0" marR="0" lvl="0" indent="0" algn="ctr" defTabSz="914400" rtl="0" eaLnBrk="0" fontAlgn="base" latinLnBrk="0" hangingPunct="0">
                        <a:lnSpc>
                          <a:spcPct val="100000"/>
                        </a:lnSpc>
                        <a:spcBef>
                          <a:spcPts val="0"/>
                        </a:spcBef>
                        <a:spcAft>
                          <a:spcPct val="0"/>
                        </a:spcAft>
                        <a:buClr>
                          <a:srgbClr val="99CC00"/>
                        </a:buClr>
                        <a:buSzTx/>
                        <a:buFont typeface="Univers 45 Light" pitchFamily="2" charset="0"/>
                        <a:buNone/>
                        <a:tabLst/>
                      </a:pPr>
                      <a:r>
                        <a:rPr kumimoji="0" lang="en-US" sz="1500" b="0" i="0" u="none" strike="noStrike" cap="none" normalizeH="0" baseline="0" dirty="0">
                          <a:ln>
                            <a:noFill/>
                          </a:ln>
                          <a:solidFill>
                            <a:schemeClr val="tx1"/>
                          </a:solidFill>
                          <a:effectLst/>
                          <a:latin typeface="Arial" charset="0"/>
                          <a:cs typeface="Arial" charset="0"/>
                        </a:rPr>
                        <a:t>40 C, 90%RH to -23 C</a:t>
                      </a:r>
                    </a:p>
                  </a:txBody>
                  <a:tcPr marL="101691" marR="101691" marT="46807" marB="4680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ts val="0"/>
                        </a:spcBef>
                        <a:spcAft>
                          <a:spcPct val="0"/>
                        </a:spcAft>
                        <a:buClr>
                          <a:srgbClr val="99CC00"/>
                        </a:buClr>
                        <a:buSzTx/>
                        <a:buFont typeface="Univers 45 Light" pitchFamily="2" charset="0"/>
                        <a:buNone/>
                        <a:tabLst/>
                      </a:pPr>
                      <a:r>
                        <a:rPr kumimoji="0" lang="en-US" sz="1500" b="0" i="0" u="none" strike="noStrike" cap="none" normalizeH="0" baseline="0" dirty="0">
                          <a:ln>
                            <a:noFill/>
                          </a:ln>
                          <a:solidFill>
                            <a:schemeClr val="tx1"/>
                          </a:solidFill>
                          <a:effectLst/>
                          <a:latin typeface="Arial" charset="0"/>
                          <a:cs typeface="Arial" charset="0"/>
                        </a:rPr>
                        <a:t>5 cycles</a:t>
                      </a:r>
                    </a:p>
                    <a:p>
                      <a:pPr marL="0" marR="0" lvl="0" indent="0" algn="ctr" defTabSz="914400" rtl="0" eaLnBrk="0" fontAlgn="base" latinLnBrk="0" hangingPunct="0">
                        <a:lnSpc>
                          <a:spcPct val="100000"/>
                        </a:lnSpc>
                        <a:spcBef>
                          <a:spcPts val="0"/>
                        </a:spcBef>
                        <a:spcAft>
                          <a:spcPct val="0"/>
                        </a:spcAft>
                        <a:buClr>
                          <a:srgbClr val="99CC00"/>
                        </a:buClr>
                        <a:buSzTx/>
                        <a:buFont typeface="Univers 45 Light" pitchFamily="2" charset="0"/>
                        <a:buNone/>
                        <a:tabLst/>
                      </a:pPr>
                      <a:r>
                        <a:rPr kumimoji="0" lang="en-US" sz="1500" b="0" i="0" u="none" strike="noStrike" cap="none" normalizeH="0" baseline="0" dirty="0">
                          <a:ln>
                            <a:noFill/>
                          </a:ln>
                          <a:solidFill>
                            <a:schemeClr val="tx1"/>
                          </a:solidFill>
                          <a:effectLst/>
                          <a:latin typeface="Arial" charset="0"/>
                          <a:cs typeface="Arial" charset="0"/>
                        </a:rPr>
                        <a:t>54C, 90%RH to -23 C</a:t>
                      </a:r>
                    </a:p>
                  </a:txBody>
                  <a:tcPr marL="101691" marR="101691" marT="46807" marB="4680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ts val="0"/>
                        </a:spcBef>
                        <a:spcAft>
                          <a:spcPct val="0"/>
                        </a:spcAft>
                        <a:buClr>
                          <a:srgbClr val="99CC00"/>
                        </a:buClr>
                        <a:buSzTx/>
                        <a:buFont typeface="Univers 45 Light" pitchFamily="2" charset="0"/>
                        <a:buNone/>
                        <a:tabLst/>
                      </a:pPr>
                      <a:r>
                        <a:rPr kumimoji="0" lang="en-US" sz="1500" b="0" i="0" u="none" strike="noStrike" cap="none" normalizeH="0" baseline="0" dirty="0">
                          <a:ln>
                            <a:noFill/>
                          </a:ln>
                          <a:solidFill>
                            <a:schemeClr val="tx1"/>
                          </a:solidFill>
                          <a:effectLst/>
                          <a:latin typeface="Arial" charset="0"/>
                          <a:cs typeface="Arial" charset="0"/>
                        </a:rPr>
                        <a:t>10 cycles: 20 h at 85 C / 85% RH, 4 h excursion to -40°C</a:t>
                      </a:r>
                    </a:p>
                  </a:txBody>
                  <a:tcPr marL="101691" marR="101691" marT="46807" marB="46807"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581292">
                <a:tc>
                  <a:txBody>
                    <a:bodyPr/>
                    <a:lstStyle/>
                    <a:p>
                      <a:pPr marL="0" marR="0" lvl="0" indent="0" algn="ctr" defTabSz="914400" rtl="0" eaLnBrk="0" fontAlgn="base" latinLnBrk="0" hangingPunct="0">
                        <a:lnSpc>
                          <a:spcPct val="100000"/>
                        </a:lnSpc>
                        <a:spcBef>
                          <a:spcPts val="0"/>
                        </a:spcBef>
                        <a:spcAft>
                          <a:spcPct val="0"/>
                        </a:spcAft>
                        <a:buClr>
                          <a:srgbClr val="99CC00"/>
                        </a:buClr>
                        <a:buSzTx/>
                        <a:buFont typeface="Univers 45 Light" pitchFamily="2" charset="0"/>
                        <a:buNone/>
                        <a:tabLst/>
                      </a:pPr>
                      <a:r>
                        <a:rPr kumimoji="0" lang="en-US" sz="1600" b="0" i="0" u="none" strike="noStrike" cap="none" normalizeH="0" baseline="0" dirty="0">
                          <a:ln>
                            <a:noFill/>
                          </a:ln>
                          <a:solidFill>
                            <a:schemeClr val="tx1"/>
                          </a:solidFill>
                          <a:effectLst/>
                          <a:latin typeface="Arial" charset="0"/>
                          <a:cs typeface="Arial" charset="0"/>
                        </a:rPr>
                        <a:t>Hot Spot</a:t>
                      </a:r>
                    </a:p>
                  </a:txBody>
                  <a:tcPr marL="101691" marR="101691" marT="46807" marB="46807"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ts val="0"/>
                        </a:spcBef>
                        <a:spcAft>
                          <a:spcPct val="0"/>
                        </a:spcAft>
                        <a:buClr>
                          <a:srgbClr val="99CC00"/>
                        </a:buClr>
                        <a:buSzTx/>
                        <a:buFont typeface="Univers 45 Light" pitchFamily="2" charset="0"/>
                        <a:buNone/>
                        <a:tabLst/>
                      </a:pPr>
                      <a:endParaRPr kumimoji="0" lang="en-US" sz="1500" b="0" i="0" u="none" strike="noStrike" cap="none" normalizeH="0" baseline="0">
                        <a:ln>
                          <a:noFill/>
                        </a:ln>
                        <a:solidFill>
                          <a:schemeClr val="tx1"/>
                        </a:solidFill>
                        <a:effectLst/>
                        <a:latin typeface="Arial" charset="0"/>
                        <a:cs typeface="Arial" charset="0"/>
                      </a:endParaRPr>
                    </a:p>
                  </a:txBody>
                  <a:tcPr marL="101691" marR="101691" marT="46807" marB="4680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ts val="0"/>
                        </a:spcBef>
                        <a:spcAft>
                          <a:spcPct val="0"/>
                        </a:spcAft>
                        <a:buClr>
                          <a:srgbClr val="99CC00"/>
                        </a:buClr>
                        <a:buSzTx/>
                        <a:buFont typeface="Univers 45 Light" pitchFamily="2" charset="0"/>
                        <a:buNone/>
                        <a:tabLst/>
                      </a:pPr>
                      <a:endParaRPr kumimoji="0" lang="en-US" sz="1500" b="0" i="0" u="none" strike="noStrike" cap="none" normalizeH="0" baseline="0">
                        <a:ln>
                          <a:noFill/>
                        </a:ln>
                        <a:solidFill>
                          <a:schemeClr val="tx1"/>
                        </a:solidFill>
                        <a:effectLst/>
                        <a:latin typeface="Arial" charset="0"/>
                        <a:cs typeface="Arial" charset="0"/>
                      </a:endParaRPr>
                    </a:p>
                  </a:txBody>
                  <a:tcPr marL="101691" marR="101691" marT="46807" marB="4680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ts val="0"/>
                        </a:spcBef>
                        <a:spcAft>
                          <a:spcPct val="0"/>
                        </a:spcAft>
                        <a:buClr>
                          <a:srgbClr val="99CC00"/>
                        </a:buClr>
                        <a:buSzTx/>
                        <a:buFont typeface="Univers 45 Light" pitchFamily="2" charset="0"/>
                        <a:buNone/>
                        <a:tabLst/>
                      </a:pPr>
                      <a:endParaRPr kumimoji="0" lang="en-US" sz="1500" b="0" i="0" u="none" strike="noStrike" cap="none" normalizeH="0" baseline="0">
                        <a:ln>
                          <a:noFill/>
                        </a:ln>
                        <a:solidFill>
                          <a:schemeClr val="tx1"/>
                        </a:solidFill>
                        <a:effectLst/>
                        <a:latin typeface="Arial" charset="0"/>
                        <a:cs typeface="Arial" charset="0"/>
                      </a:endParaRPr>
                    </a:p>
                  </a:txBody>
                  <a:tcPr marL="101691" marR="101691" marT="46807" marB="4680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ts val="0"/>
                        </a:spcBef>
                        <a:spcAft>
                          <a:spcPct val="0"/>
                        </a:spcAft>
                        <a:buClr>
                          <a:srgbClr val="99CC00"/>
                        </a:buClr>
                        <a:buSzTx/>
                        <a:buFont typeface="Univers 45 Light" pitchFamily="2" charset="0"/>
                        <a:buNone/>
                        <a:tabLst/>
                      </a:pPr>
                      <a:endParaRPr kumimoji="0" lang="en-US" sz="1500" b="0" i="0" u="none" strike="noStrike" cap="none" normalizeH="0" baseline="0">
                        <a:ln>
                          <a:noFill/>
                        </a:ln>
                        <a:solidFill>
                          <a:schemeClr val="tx1"/>
                        </a:solidFill>
                        <a:effectLst/>
                        <a:latin typeface="Arial" charset="0"/>
                        <a:cs typeface="Arial" charset="0"/>
                      </a:endParaRPr>
                    </a:p>
                  </a:txBody>
                  <a:tcPr marL="101691" marR="101691" marT="46807" marB="4680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ts val="0"/>
                        </a:spcBef>
                        <a:spcAft>
                          <a:spcPct val="0"/>
                        </a:spcAft>
                        <a:buClr>
                          <a:srgbClr val="99CC00"/>
                        </a:buClr>
                        <a:buSzTx/>
                        <a:buFont typeface="Univers 45 Light" pitchFamily="2" charset="0"/>
                        <a:buNone/>
                        <a:tabLst/>
                      </a:pPr>
                      <a:r>
                        <a:rPr kumimoji="0" lang="en-US" sz="1500" b="0" i="0" u="none" strike="noStrike" cap="none" normalizeH="0" baseline="0" dirty="0">
                          <a:ln>
                            <a:noFill/>
                          </a:ln>
                          <a:solidFill>
                            <a:schemeClr val="tx1"/>
                          </a:solidFill>
                          <a:effectLst/>
                          <a:latin typeface="Arial" charset="0"/>
                          <a:cs typeface="Arial" charset="0"/>
                        </a:rPr>
                        <a:t>3 cells</a:t>
                      </a:r>
                    </a:p>
                    <a:p>
                      <a:pPr marL="0" marR="0" lvl="0" indent="0" algn="ctr" defTabSz="914400" rtl="0" eaLnBrk="0" fontAlgn="base" latinLnBrk="0" hangingPunct="0">
                        <a:lnSpc>
                          <a:spcPct val="100000"/>
                        </a:lnSpc>
                        <a:spcBef>
                          <a:spcPts val="0"/>
                        </a:spcBef>
                        <a:spcAft>
                          <a:spcPct val="0"/>
                        </a:spcAft>
                        <a:buClr>
                          <a:srgbClr val="99CC00"/>
                        </a:buClr>
                        <a:buSzTx/>
                        <a:buFont typeface="Univers 45 Light" pitchFamily="2" charset="0"/>
                        <a:buNone/>
                        <a:tabLst/>
                      </a:pPr>
                      <a:r>
                        <a:rPr kumimoji="0" lang="en-US" sz="1500" b="0" i="0" u="none" strike="noStrike" cap="none" normalizeH="0" baseline="0" dirty="0">
                          <a:ln>
                            <a:noFill/>
                          </a:ln>
                          <a:solidFill>
                            <a:schemeClr val="tx1"/>
                          </a:solidFill>
                          <a:effectLst/>
                          <a:latin typeface="Arial" charset="0"/>
                          <a:cs typeface="Arial" charset="0"/>
                        </a:rPr>
                        <a:t>100 </a:t>
                      </a:r>
                      <a:r>
                        <a:rPr kumimoji="0" lang="en-US" sz="1500" b="0" i="0" u="none" strike="noStrike" cap="none" normalizeH="0" baseline="0" dirty="0" err="1">
                          <a:ln>
                            <a:noFill/>
                          </a:ln>
                          <a:solidFill>
                            <a:schemeClr val="tx1"/>
                          </a:solidFill>
                          <a:effectLst/>
                          <a:latin typeface="Arial" charset="0"/>
                          <a:cs typeface="Arial" charset="0"/>
                        </a:rPr>
                        <a:t>hrs</a:t>
                      </a:r>
                      <a:endParaRPr kumimoji="0" lang="en-US" sz="1500" b="0" i="0" u="none" strike="noStrike" cap="none" normalizeH="0" baseline="0" dirty="0">
                        <a:ln>
                          <a:noFill/>
                        </a:ln>
                        <a:solidFill>
                          <a:schemeClr val="tx1"/>
                        </a:solidFill>
                        <a:effectLst/>
                        <a:latin typeface="Arial" charset="0"/>
                        <a:cs typeface="Arial" charset="0"/>
                      </a:endParaRPr>
                    </a:p>
                  </a:txBody>
                  <a:tcPr marL="101691" marR="101691" marT="46807" marB="46807"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587363">
                <a:tc>
                  <a:txBody>
                    <a:bodyPr/>
                    <a:lstStyle/>
                    <a:p>
                      <a:pPr marL="0" marR="0" lvl="0" indent="0" algn="ctr" defTabSz="914400" rtl="0" eaLnBrk="0" fontAlgn="base" latinLnBrk="0" hangingPunct="0">
                        <a:lnSpc>
                          <a:spcPct val="100000"/>
                        </a:lnSpc>
                        <a:spcBef>
                          <a:spcPts val="0"/>
                        </a:spcBef>
                        <a:spcAft>
                          <a:spcPct val="0"/>
                        </a:spcAft>
                        <a:buClr>
                          <a:srgbClr val="99CC00"/>
                        </a:buClr>
                        <a:buSzTx/>
                        <a:buFont typeface="Univers 45 Light" pitchFamily="2" charset="0"/>
                        <a:buNone/>
                        <a:tabLst/>
                      </a:pPr>
                      <a:r>
                        <a:rPr kumimoji="0" lang="en-US" sz="1600" b="0" i="0" u="none" strike="noStrike" cap="none" normalizeH="0" baseline="0" dirty="0">
                          <a:ln>
                            <a:noFill/>
                          </a:ln>
                          <a:solidFill>
                            <a:schemeClr val="tx1"/>
                          </a:solidFill>
                          <a:effectLst/>
                          <a:latin typeface="Arial" charset="0"/>
                          <a:cs typeface="Arial" charset="0"/>
                        </a:rPr>
                        <a:t>Mechanical</a:t>
                      </a:r>
                    </a:p>
                    <a:p>
                      <a:pPr marL="0" marR="0" lvl="0" indent="0" algn="ctr" defTabSz="914400" rtl="0" eaLnBrk="0" fontAlgn="base" latinLnBrk="0" hangingPunct="0">
                        <a:lnSpc>
                          <a:spcPct val="100000"/>
                        </a:lnSpc>
                        <a:spcBef>
                          <a:spcPts val="0"/>
                        </a:spcBef>
                        <a:spcAft>
                          <a:spcPct val="0"/>
                        </a:spcAft>
                        <a:buClr>
                          <a:srgbClr val="99CC00"/>
                        </a:buClr>
                        <a:buSzTx/>
                        <a:buFont typeface="Univers 45 Light" pitchFamily="2" charset="0"/>
                        <a:buNone/>
                        <a:tabLst/>
                      </a:pPr>
                      <a:r>
                        <a:rPr kumimoji="0" lang="en-US" sz="1600" b="0" i="0" u="none" strike="noStrike" cap="none" normalizeH="0" baseline="0" dirty="0">
                          <a:ln>
                            <a:noFill/>
                          </a:ln>
                          <a:solidFill>
                            <a:schemeClr val="tx1"/>
                          </a:solidFill>
                          <a:effectLst/>
                          <a:latin typeface="Arial" charset="0"/>
                          <a:cs typeface="Arial" charset="0"/>
                        </a:rPr>
                        <a:t>Load</a:t>
                      </a:r>
                    </a:p>
                  </a:txBody>
                  <a:tcPr marL="101691" marR="101691" marT="46807" marB="46807"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ts val="0"/>
                        </a:spcBef>
                        <a:spcAft>
                          <a:spcPct val="0"/>
                        </a:spcAft>
                        <a:buClr>
                          <a:srgbClr val="99CC00"/>
                        </a:buClr>
                        <a:buSzTx/>
                        <a:buFont typeface="Univers 45 Light" pitchFamily="2" charset="0"/>
                        <a:buNone/>
                        <a:tabLst/>
                      </a:pPr>
                      <a:endParaRPr kumimoji="0" lang="en-US" sz="1500" b="0" i="0" u="none" strike="noStrike" cap="none" normalizeH="0" baseline="0">
                        <a:ln>
                          <a:noFill/>
                        </a:ln>
                        <a:solidFill>
                          <a:schemeClr val="tx1"/>
                        </a:solidFill>
                        <a:effectLst/>
                        <a:latin typeface="Arial" charset="0"/>
                        <a:cs typeface="Arial" charset="0"/>
                      </a:endParaRPr>
                    </a:p>
                  </a:txBody>
                  <a:tcPr marL="101691" marR="101691" marT="46807" marB="4680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ts val="0"/>
                        </a:spcBef>
                        <a:spcAft>
                          <a:spcPct val="0"/>
                        </a:spcAft>
                        <a:buClr>
                          <a:srgbClr val="99CC00"/>
                        </a:buClr>
                        <a:buSzTx/>
                        <a:buFont typeface="Univers 45 Light" pitchFamily="2" charset="0"/>
                        <a:buNone/>
                        <a:tabLst/>
                      </a:pPr>
                      <a:r>
                        <a:rPr kumimoji="0" lang="en-US" sz="1500" b="0" i="0" u="none" strike="noStrike" cap="none" normalizeH="0" baseline="0">
                          <a:ln>
                            <a:noFill/>
                          </a:ln>
                          <a:solidFill>
                            <a:schemeClr val="tx1"/>
                          </a:solidFill>
                          <a:effectLst/>
                          <a:latin typeface="Arial" charset="0"/>
                          <a:cs typeface="Arial" charset="0"/>
                        </a:rPr>
                        <a:t>100 cycles</a:t>
                      </a:r>
                    </a:p>
                    <a:p>
                      <a:pPr marL="0" marR="0" lvl="0" indent="0" algn="ctr" defTabSz="914400" rtl="0" eaLnBrk="0" fontAlgn="base" latinLnBrk="0" hangingPunct="0">
                        <a:lnSpc>
                          <a:spcPct val="100000"/>
                        </a:lnSpc>
                        <a:spcBef>
                          <a:spcPts val="0"/>
                        </a:spcBef>
                        <a:spcAft>
                          <a:spcPct val="0"/>
                        </a:spcAft>
                        <a:buClr>
                          <a:srgbClr val="99CC00"/>
                        </a:buClr>
                        <a:buSzTx/>
                        <a:buFont typeface="Univers 45 Light" pitchFamily="2" charset="0"/>
                        <a:buNone/>
                        <a:tabLst/>
                      </a:pPr>
                      <a:r>
                        <a:rPr kumimoji="0" lang="en-US" sz="1500" b="0" i="0" u="none" strike="noStrike" cap="none" normalizeH="0" baseline="0">
                          <a:ln>
                            <a:noFill/>
                          </a:ln>
                          <a:solidFill>
                            <a:schemeClr val="tx1"/>
                          </a:solidFill>
                          <a:effectLst/>
                          <a:latin typeface="Arial" charset="0"/>
                          <a:cs typeface="Arial" charset="0"/>
                        </a:rPr>
                        <a:t>± 2400 Pa</a:t>
                      </a:r>
                    </a:p>
                  </a:txBody>
                  <a:tcPr marL="101691" marR="101691" marT="46807" marB="4680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ts val="0"/>
                        </a:spcBef>
                        <a:spcAft>
                          <a:spcPct val="0"/>
                        </a:spcAft>
                        <a:buClr>
                          <a:srgbClr val="99CC00"/>
                        </a:buClr>
                        <a:buSzTx/>
                        <a:buFont typeface="Univers 45 Light" pitchFamily="2" charset="0"/>
                        <a:buNone/>
                        <a:tabLst/>
                      </a:pPr>
                      <a:r>
                        <a:rPr kumimoji="0" lang="en-US" sz="1500" b="0" i="0" u="none" strike="noStrike" cap="none" normalizeH="0" baseline="0">
                          <a:ln>
                            <a:noFill/>
                          </a:ln>
                          <a:solidFill>
                            <a:schemeClr val="tx1"/>
                          </a:solidFill>
                          <a:effectLst/>
                          <a:latin typeface="Arial" charset="0"/>
                          <a:cs typeface="Arial" charset="0"/>
                        </a:rPr>
                        <a:t>100 cycles </a:t>
                      </a:r>
                    </a:p>
                    <a:p>
                      <a:pPr marL="0" marR="0" lvl="0" indent="0" algn="ctr" defTabSz="914400" rtl="0" eaLnBrk="0" fontAlgn="base" latinLnBrk="0" hangingPunct="0">
                        <a:lnSpc>
                          <a:spcPct val="100000"/>
                        </a:lnSpc>
                        <a:spcBef>
                          <a:spcPts val="0"/>
                        </a:spcBef>
                        <a:spcAft>
                          <a:spcPct val="0"/>
                        </a:spcAft>
                        <a:buClr>
                          <a:srgbClr val="99CC00"/>
                        </a:buClr>
                        <a:buSzTx/>
                        <a:buFont typeface="Univers 45 Light" pitchFamily="2" charset="0"/>
                        <a:buNone/>
                        <a:tabLst/>
                      </a:pPr>
                      <a:r>
                        <a:rPr kumimoji="0" lang="en-US" sz="1500" b="0" i="0" u="none" strike="noStrike" cap="none" normalizeH="0" baseline="0">
                          <a:ln>
                            <a:noFill/>
                          </a:ln>
                          <a:solidFill>
                            <a:schemeClr val="tx1"/>
                          </a:solidFill>
                          <a:effectLst/>
                          <a:latin typeface="Arial" charset="0"/>
                          <a:cs typeface="Arial" charset="0"/>
                        </a:rPr>
                        <a:t>± 2400 Pa</a:t>
                      </a:r>
                    </a:p>
                  </a:txBody>
                  <a:tcPr marL="101691" marR="101691" marT="46807" marB="4680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ts val="0"/>
                        </a:spcBef>
                        <a:spcAft>
                          <a:spcPct val="0"/>
                        </a:spcAft>
                        <a:buClr>
                          <a:srgbClr val="99CC00"/>
                        </a:buClr>
                        <a:buSzTx/>
                        <a:buFont typeface="Univers 45 Light" pitchFamily="2" charset="0"/>
                        <a:buNone/>
                        <a:tabLst/>
                      </a:pPr>
                      <a:r>
                        <a:rPr kumimoji="0" lang="en-US" sz="1500" b="0" i="0" u="none" strike="noStrike" cap="none" normalizeH="0" baseline="0">
                          <a:ln>
                            <a:noFill/>
                          </a:ln>
                          <a:solidFill>
                            <a:schemeClr val="tx1"/>
                          </a:solidFill>
                          <a:effectLst/>
                          <a:latin typeface="Arial" charset="0"/>
                          <a:cs typeface="Arial" charset="0"/>
                        </a:rPr>
                        <a:t>10000 </a:t>
                      </a:r>
                    </a:p>
                    <a:p>
                      <a:pPr marL="0" marR="0" lvl="0" indent="0" algn="ctr" defTabSz="914400" rtl="0" eaLnBrk="0" fontAlgn="base" latinLnBrk="0" hangingPunct="0">
                        <a:lnSpc>
                          <a:spcPct val="100000"/>
                        </a:lnSpc>
                        <a:spcBef>
                          <a:spcPts val="0"/>
                        </a:spcBef>
                        <a:spcAft>
                          <a:spcPct val="0"/>
                        </a:spcAft>
                        <a:buClr>
                          <a:srgbClr val="99CC00"/>
                        </a:buClr>
                        <a:buSzTx/>
                        <a:buFont typeface="Univers 45 Light" pitchFamily="2" charset="0"/>
                        <a:buNone/>
                        <a:tabLst/>
                      </a:pPr>
                      <a:r>
                        <a:rPr kumimoji="0" lang="en-US" sz="1500" b="0" i="0" u="none" strike="noStrike" cap="none" normalizeH="0" baseline="0">
                          <a:ln>
                            <a:noFill/>
                          </a:ln>
                          <a:solidFill>
                            <a:schemeClr val="tx1"/>
                          </a:solidFill>
                          <a:effectLst/>
                          <a:latin typeface="Arial" charset="0"/>
                          <a:cs typeface="Arial" charset="0"/>
                        </a:rPr>
                        <a:t>± 2400 Pa</a:t>
                      </a:r>
                    </a:p>
                  </a:txBody>
                  <a:tcPr marL="101691" marR="101691" marT="46807" marB="4680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ts val="0"/>
                        </a:spcBef>
                        <a:spcAft>
                          <a:spcPct val="0"/>
                        </a:spcAft>
                        <a:buClr>
                          <a:srgbClr val="99CC00"/>
                        </a:buClr>
                        <a:buSzTx/>
                        <a:buFont typeface="Univers 45 Light" pitchFamily="2" charset="0"/>
                        <a:buNone/>
                        <a:tabLst/>
                      </a:pPr>
                      <a:r>
                        <a:rPr kumimoji="0" lang="en-US" sz="1500" b="0" i="0" u="none" strike="noStrike" cap="none" normalizeH="0" baseline="0" dirty="0">
                          <a:ln>
                            <a:noFill/>
                          </a:ln>
                          <a:solidFill>
                            <a:schemeClr val="tx1"/>
                          </a:solidFill>
                          <a:effectLst/>
                          <a:latin typeface="Arial" charset="0"/>
                          <a:cs typeface="Arial" charset="0"/>
                        </a:rPr>
                        <a:t>10000</a:t>
                      </a:r>
                    </a:p>
                    <a:p>
                      <a:pPr marL="0" marR="0" lvl="0" indent="0" algn="ctr" defTabSz="914400" rtl="0" eaLnBrk="0" fontAlgn="base" latinLnBrk="0" hangingPunct="0">
                        <a:lnSpc>
                          <a:spcPct val="100000"/>
                        </a:lnSpc>
                        <a:spcBef>
                          <a:spcPts val="0"/>
                        </a:spcBef>
                        <a:spcAft>
                          <a:spcPct val="0"/>
                        </a:spcAft>
                        <a:buClr>
                          <a:srgbClr val="99CC00"/>
                        </a:buClr>
                        <a:buSzTx/>
                        <a:buFont typeface="Univers 45 Light" pitchFamily="2" charset="0"/>
                        <a:buNone/>
                        <a:tabLst/>
                      </a:pPr>
                      <a:r>
                        <a:rPr kumimoji="0" lang="en-US" sz="1500" b="0" i="0" u="none" strike="noStrike" cap="none" normalizeH="0" baseline="0" dirty="0">
                          <a:ln>
                            <a:noFill/>
                          </a:ln>
                          <a:solidFill>
                            <a:schemeClr val="tx1"/>
                          </a:solidFill>
                          <a:effectLst/>
                          <a:latin typeface="Arial" charset="0"/>
                          <a:cs typeface="Arial" charset="0"/>
                        </a:rPr>
                        <a:t>± 2400 Pa</a:t>
                      </a:r>
                    </a:p>
                  </a:txBody>
                  <a:tcPr marL="101691" marR="101691" marT="46807" marB="46807"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540653">
                <a:tc>
                  <a:txBody>
                    <a:bodyPr/>
                    <a:lstStyle/>
                    <a:p>
                      <a:pPr marL="0" marR="0" lvl="0" indent="0" algn="ctr" defTabSz="914400" rtl="0" eaLnBrk="0" fontAlgn="base" latinLnBrk="0" hangingPunct="0">
                        <a:lnSpc>
                          <a:spcPct val="100000"/>
                        </a:lnSpc>
                        <a:spcBef>
                          <a:spcPts val="0"/>
                        </a:spcBef>
                        <a:spcAft>
                          <a:spcPct val="0"/>
                        </a:spcAft>
                        <a:buClr>
                          <a:srgbClr val="99CC00"/>
                        </a:buClr>
                        <a:buSzTx/>
                        <a:buFont typeface="Univers 45 Light" pitchFamily="2" charset="0"/>
                        <a:buNone/>
                        <a:tabLst/>
                      </a:pPr>
                      <a:r>
                        <a:rPr kumimoji="0" lang="en-US" sz="1600" b="0" i="0" u="none" strike="noStrike" cap="none" normalizeH="0" baseline="0">
                          <a:ln>
                            <a:noFill/>
                          </a:ln>
                          <a:solidFill>
                            <a:schemeClr val="tx1"/>
                          </a:solidFill>
                          <a:effectLst/>
                          <a:latin typeface="Arial" charset="0"/>
                          <a:cs typeface="Arial" charset="0"/>
                        </a:rPr>
                        <a:t>Hail</a:t>
                      </a:r>
                    </a:p>
                  </a:txBody>
                  <a:tcPr marL="101691" marR="101691" marT="46807" marB="46807"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ts val="0"/>
                        </a:spcBef>
                        <a:spcAft>
                          <a:spcPct val="0"/>
                        </a:spcAft>
                        <a:buClr>
                          <a:srgbClr val="99CC00"/>
                        </a:buClr>
                        <a:buSzTx/>
                        <a:buFont typeface="Univers 45 Light" pitchFamily="2" charset="0"/>
                        <a:buNone/>
                        <a:tabLst/>
                      </a:pPr>
                      <a:endParaRPr kumimoji="0" lang="en-US" sz="1500" b="0" i="0" u="none" strike="noStrike" cap="none" normalizeH="0" baseline="0">
                        <a:ln>
                          <a:noFill/>
                        </a:ln>
                        <a:solidFill>
                          <a:schemeClr val="tx1"/>
                        </a:solidFill>
                        <a:effectLst/>
                        <a:latin typeface="Arial" charset="0"/>
                        <a:cs typeface="Arial" charset="0"/>
                      </a:endParaRPr>
                    </a:p>
                  </a:txBody>
                  <a:tcPr marL="101691" marR="101691" marT="46807" marB="4680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ts val="0"/>
                        </a:spcBef>
                        <a:spcAft>
                          <a:spcPct val="0"/>
                        </a:spcAft>
                        <a:buClr>
                          <a:srgbClr val="99CC00"/>
                        </a:buClr>
                        <a:buSzTx/>
                        <a:buFont typeface="Univers 45 Light" pitchFamily="2" charset="0"/>
                        <a:buNone/>
                        <a:tabLst/>
                      </a:pPr>
                      <a:endParaRPr kumimoji="0" lang="en-US" sz="1500" b="0" i="0" u="none" strike="noStrike" cap="none" normalizeH="0" baseline="0">
                        <a:ln>
                          <a:noFill/>
                        </a:ln>
                        <a:solidFill>
                          <a:schemeClr val="tx1"/>
                        </a:solidFill>
                        <a:effectLst/>
                        <a:latin typeface="Arial" charset="0"/>
                        <a:cs typeface="Arial" charset="0"/>
                      </a:endParaRPr>
                    </a:p>
                  </a:txBody>
                  <a:tcPr marL="101691" marR="101691" marT="46807" marB="4680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ts val="0"/>
                        </a:spcBef>
                        <a:spcAft>
                          <a:spcPct val="0"/>
                        </a:spcAft>
                        <a:buClr>
                          <a:srgbClr val="99CC00"/>
                        </a:buClr>
                        <a:buSzTx/>
                        <a:buFont typeface="Univers 45 Light" pitchFamily="2" charset="0"/>
                        <a:buNone/>
                        <a:tabLst/>
                      </a:pPr>
                      <a:endParaRPr kumimoji="0" lang="en-US" sz="1500" b="0" i="0" u="none" strike="noStrike" cap="none" normalizeH="0" baseline="0">
                        <a:ln>
                          <a:noFill/>
                        </a:ln>
                        <a:solidFill>
                          <a:schemeClr val="tx1"/>
                        </a:solidFill>
                        <a:effectLst/>
                        <a:latin typeface="Arial" charset="0"/>
                        <a:cs typeface="Arial" charset="0"/>
                      </a:endParaRPr>
                    </a:p>
                  </a:txBody>
                  <a:tcPr marL="101691" marR="101691" marT="46807" marB="4680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ts val="0"/>
                        </a:spcBef>
                        <a:spcAft>
                          <a:spcPct val="0"/>
                        </a:spcAft>
                        <a:buClr>
                          <a:srgbClr val="99CC00"/>
                        </a:buClr>
                        <a:buSzTx/>
                        <a:buFont typeface="Univers 45 Light" pitchFamily="2" charset="0"/>
                        <a:buNone/>
                        <a:tabLst/>
                      </a:pPr>
                      <a:r>
                        <a:rPr kumimoji="0" lang="en-US" sz="1500" b="0" i="0" u="none" strike="noStrike" cap="none" normalizeH="0" baseline="0">
                          <a:ln>
                            <a:noFill/>
                          </a:ln>
                          <a:solidFill>
                            <a:schemeClr val="tx1"/>
                          </a:solidFill>
                          <a:effectLst/>
                          <a:latin typeface="Arial" charset="0"/>
                          <a:cs typeface="Arial" charset="0"/>
                        </a:rPr>
                        <a:t>9 impacts</a:t>
                      </a:r>
                    </a:p>
                    <a:p>
                      <a:pPr marL="0" marR="0" lvl="0" indent="0" algn="ctr" defTabSz="914400" rtl="0" eaLnBrk="0" fontAlgn="base" latinLnBrk="0" hangingPunct="0">
                        <a:lnSpc>
                          <a:spcPct val="100000"/>
                        </a:lnSpc>
                        <a:spcBef>
                          <a:spcPts val="0"/>
                        </a:spcBef>
                        <a:spcAft>
                          <a:spcPct val="0"/>
                        </a:spcAft>
                        <a:buClr>
                          <a:srgbClr val="99CC00"/>
                        </a:buClr>
                        <a:buSzTx/>
                        <a:buFont typeface="Univers 45 Light" pitchFamily="2" charset="0"/>
                        <a:buNone/>
                        <a:tabLst/>
                      </a:pPr>
                      <a:r>
                        <a:rPr kumimoji="0" lang="en-US" sz="1500" b="0" i="0" u="none" strike="noStrike" cap="none" normalizeH="0" baseline="0">
                          <a:ln>
                            <a:noFill/>
                          </a:ln>
                          <a:solidFill>
                            <a:schemeClr val="tx1"/>
                          </a:solidFill>
                          <a:effectLst/>
                          <a:latin typeface="Arial" charset="0"/>
                          <a:cs typeface="Arial" charset="0"/>
                        </a:rPr>
                        <a:t>¾” –45 mph</a:t>
                      </a:r>
                    </a:p>
                  </a:txBody>
                  <a:tcPr marL="101691" marR="101691" marT="46807" marB="4680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ts val="0"/>
                        </a:spcBef>
                        <a:spcAft>
                          <a:spcPct val="0"/>
                        </a:spcAft>
                        <a:buClr>
                          <a:srgbClr val="99CC00"/>
                        </a:buClr>
                        <a:buSzTx/>
                        <a:buFont typeface="Univers 45 Light" pitchFamily="2" charset="0"/>
                        <a:buNone/>
                        <a:tabLst/>
                      </a:pPr>
                      <a:r>
                        <a:rPr kumimoji="0" lang="en-US" sz="1500" b="0" i="0" u="none" strike="noStrike" cap="none" normalizeH="0" baseline="0" dirty="0">
                          <a:ln>
                            <a:noFill/>
                          </a:ln>
                          <a:solidFill>
                            <a:schemeClr val="tx1"/>
                          </a:solidFill>
                          <a:effectLst/>
                          <a:latin typeface="Arial" charset="0"/>
                          <a:cs typeface="Arial" charset="0"/>
                        </a:rPr>
                        <a:t>10 impacts</a:t>
                      </a:r>
                    </a:p>
                    <a:p>
                      <a:pPr marL="0" marR="0" lvl="0" indent="0" algn="ctr" defTabSz="914400" rtl="0" eaLnBrk="0" fontAlgn="base" latinLnBrk="0" hangingPunct="0">
                        <a:lnSpc>
                          <a:spcPct val="100000"/>
                        </a:lnSpc>
                        <a:spcBef>
                          <a:spcPts val="0"/>
                        </a:spcBef>
                        <a:spcAft>
                          <a:spcPct val="0"/>
                        </a:spcAft>
                        <a:buClr>
                          <a:srgbClr val="99CC00"/>
                        </a:buClr>
                        <a:buSzTx/>
                        <a:buFont typeface="Univers 45 Light" pitchFamily="2" charset="0"/>
                        <a:buNone/>
                        <a:tabLst/>
                      </a:pPr>
                      <a:r>
                        <a:rPr kumimoji="0" lang="en-US" sz="1500" b="0" i="0" u="none" strike="noStrike" cap="none" normalizeH="0" baseline="0" dirty="0">
                          <a:ln>
                            <a:noFill/>
                          </a:ln>
                          <a:solidFill>
                            <a:schemeClr val="tx1"/>
                          </a:solidFill>
                          <a:effectLst/>
                          <a:latin typeface="Arial" charset="0"/>
                          <a:cs typeface="Arial" charset="0"/>
                        </a:rPr>
                        <a:t>1” – 52 mph</a:t>
                      </a:r>
                    </a:p>
                  </a:txBody>
                  <a:tcPr marL="101691" marR="101691" marT="46807" marB="46807"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540653">
                <a:tc>
                  <a:txBody>
                    <a:bodyPr/>
                    <a:lstStyle/>
                    <a:p>
                      <a:pPr marL="0" marR="0" lvl="0" indent="0" algn="ctr" defTabSz="914400" rtl="0" eaLnBrk="0" fontAlgn="base" latinLnBrk="0" hangingPunct="0">
                        <a:lnSpc>
                          <a:spcPct val="100000"/>
                        </a:lnSpc>
                        <a:spcBef>
                          <a:spcPts val="0"/>
                        </a:spcBef>
                        <a:spcAft>
                          <a:spcPct val="0"/>
                        </a:spcAft>
                        <a:buClr>
                          <a:srgbClr val="99CC00"/>
                        </a:buClr>
                        <a:buSzTx/>
                        <a:buFont typeface="Univers 45 Light" pitchFamily="2" charset="0"/>
                        <a:buNone/>
                        <a:tabLst/>
                      </a:pPr>
                      <a:r>
                        <a:rPr kumimoji="0" lang="en-US" sz="1600" b="0" i="0" u="none" strike="noStrike" cap="none" normalizeH="0" baseline="0">
                          <a:ln>
                            <a:noFill/>
                          </a:ln>
                          <a:solidFill>
                            <a:schemeClr val="tx1"/>
                          </a:solidFill>
                          <a:effectLst/>
                          <a:latin typeface="Arial" charset="0"/>
                          <a:cs typeface="Arial" charset="0"/>
                        </a:rPr>
                        <a:t>High Pot</a:t>
                      </a:r>
                    </a:p>
                  </a:txBody>
                  <a:tcPr marL="101691" marR="101691" marT="46807" marB="46807"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ts val="0"/>
                        </a:spcBef>
                        <a:spcAft>
                          <a:spcPct val="0"/>
                        </a:spcAft>
                        <a:buClr>
                          <a:srgbClr val="99CC00"/>
                        </a:buClr>
                        <a:buSzTx/>
                        <a:buFont typeface="Univers 45 Light" pitchFamily="2" charset="0"/>
                        <a:buNone/>
                        <a:tabLst/>
                      </a:pPr>
                      <a:endParaRPr kumimoji="0" lang="en-US" sz="1500" b="0" i="0" u="none" strike="noStrike" cap="none" normalizeH="0" baseline="0">
                        <a:ln>
                          <a:noFill/>
                        </a:ln>
                        <a:solidFill>
                          <a:schemeClr val="tx1"/>
                        </a:solidFill>
                        <a:effectLst/>
                        <a:latin typeface="Arial" charset="0"/>
                        <a:cs typeface="Arial" charset="0"/>
                      </a:endParaRPr>
                    </a:p>
                  </a:txBody>
                  <a:tcPr marL="101691" marR="101691" marT="46807" marB="4680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ts val="0"/>
                        </a:spcBef>
                        <a:spcAft>
                          <a:spcPct val="0"/>
                        </a:spcAft>
                        <a:buClr>
                          <a:srgbClr val="99CC00"/>
                        </a:buClr>
                        <a:buSzTx/>
                        <a:buFont typeface="Univers 45 Light" pitchFamily="2" charset="0"/>
                        <a:buNone/>
                        <a:tabLst/>
                      </a:pPr>
                      <a:r>
                        <a:rPr kumimoji="0" lang="en-US" sz="1500" b="0" i="0" u="none" strike="noStrike" cap="none" normalizeH="0" baseline="0" dirty="0">
                          <a:ln>
                            <a:noFill/>
                          </a:ln>
                          <a:solidFill>
                            <a:schemeClr val="tx1"/>
                          </a:solidFill>
                          <a:effectLst/>
                          <a:latin typeface="Arial" charset="0"/>
                          <a:cs typeface="Arial" charset="0"/>
                        </a:rPr>
                        <a:t>&lt;15 µA</a:t>
                      </a:r>
                    </a:p>
                    <a:p>
                      <a:pPr marL="0" marR="0" lvl="0" indent="0" algn="ctr" defTabSz="914400" rtl="0" eaLnBrk="0" fontAlgn="base" latinLnBrk="0" hangingPunct="0">
                        <a:lnSpc>
                          <a:spcPct val="100000"/>
                        </a:lnSpc>
                        <a:spcBef>
                          <a:spcPts val="0"/>
                        </a:spcBef>
                        <a:spcAft>
                          <a:spcPct val="0"/>
                        </a:spcAft>
                        <a:buClr>
                          <a:srgbClr val="99CC00"/>
                        </a:buClr>
                        <a:buSzTx/>
                        <a:buFont typeface="Univers 45 Light" pitchFamily="2" charset="0"/>
                        <a:buNone/>
                        <a:tabLst/>
                      </a:pPr>
                      <a:r>
                        <a:rPr kumimoji="0" lang="en-US" sz="1500" b="0" i="0" u="none" strike="noStrike" cap="none" normalizeH="0" baseline="0" dirty="0">
                          <a:ln>
                            <a:noFill/>
                          </a:ln>
                          <a:solidFill>
                            <a:schemeClr val="tx1"/>
                          </a:solidFill>
                          <a:effectLst/>
                          <a:latin typeface="Arial" charset="0"/>
                          <a:cs typeface="Arial" charset="0"/>
                        </a:rPr>
                        <a:t>1500 V</a:t>
                      </a:r>
                    </a:p>
                  </a:txBody>
                  <a:tcPr marL="101691" marR="101691" marT="46807" marB="4680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ts val="0"/>
                        </a:spcBef>
                        <a:spcAft>
                          <a:spcPct val="0"/>
                        </a:spcAft>
                        <a:buClr>
                          <a:srgbClr val="99CC00"/>
                        </a:buClr>
                        <a:buSzTx/>
                        <a:buFont typeface="Univers 45 Light" pitchFamily="2" charset="0"/>
                        <a:buNone/>
                        <a:tabLst/>
                      </a:pPr>
                      <a:r>
                        <a:rPr kumimoji="0" lang="en-US" sz="1500" b="0" i="0" u="none" strike="noStrike" cap="none" normalizeH="0" baseline="0" dirty="0">
                          <a:ln>
                            <a:noFill/>
                          </a:ln>
                          <a:solidFill>
                            <a:schemeClr val="tx1"/>
                          </a:solidFill>
                          <a:effectLst/>
                          <a:latin typeface="Arial" charset="0"/>
                          <a:cs typeface="Arial" charset="0"/>
                        </a:rPr>
                        <a:t>&lt; 50 µA</a:t>
                      </a:r>
                    </a:p>
                    <a:p>
                      <a:pPr marL="0" marR="0" lvl="0" indent="0" algn="ctr" defTabSz="914400" rtl="0" eaLnBrk="0" fontAlgn="base" latinLnBrk="0" hangingPunct="0">
                        <a:lnSpc>
                          <a:spcPct val="100000"/>
                        </a:lnSpc>
                        <a:spcBef>
                          <a:spcPts val="0"/>
                        </a:spcBef>
                        <a:spcAft>
                          <a:spcPct val="0"/>
                        </a:spcAft>
                        <a:buClr>
                          <a:srgbClr val="99CC00"/>
                        </a:buClr>
                        <a:buSzTx/>
                        <a:buFont typeface="Univers 45 Light" pitchFamily="2" charset="0"/>
                        <a:buNone/>
                        <a:tabLst/>
                      </a:pPr>
                      <a:r>
                        <a:rPr kumimoji="0" lang="en-US" sz="1500" b="0" i="0" u="none" strike="noStrike" cap="none" normalizeH="0" baseline="0" dirty="0">
                          <a:ln>
                            <a:noFill/>
                          </a:ln>
                          <a:solidFill>
                            <a:schemeClr val="tx1"/>
                          </a:solidFill>
                          <a:effectLst/>
                          <a:latin typeface="Arial" charset="0"/>
                          <a:cs typeface="Arial" charset="0"/>
                        </a:rPr>
                        <a:t>1500 V</a:t>
                      </a:r>
                    </a:p>
                  </a:txBody>
                  <a:tcPr marL="101691" marR="101691" marT="46807" marB="4680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ts val="0"/>
                        </a:spcBef>
                        <a:spcAft>
                          <a:spcPct val="0"/>
                        </a:spcAft>
                        <a:buClr>
                          <a:srgbClr val="99CC00"/>
                        </a:buClr>
                        <a:buSzTx/>
                        <a:buFont typeface="Univers 45 Light" pitchFamily="2" charset="0"/>
                        <a:buNone/>
                        <a:tabLst/>
                      </a:pPr>
                      <a:r>
                        <a:rPr kumimoji="0" lang="en-US" sz="1500" b="0" i="0" u="none" strike="noStrike" cap="none" normalizeH="0" baseline="0" dirty="0">
                          <a:ln>
                            <a:noFill/>
                          </a:ln>
                          <a:solidFill>
                            <a:schemeClr val="tx1"/>
                          </a:solidFill>
                          <a:effectLst/>
                          <a:latin typeface="Arial" charset="0"/>
                          <a:cs typeface="Arial" charset="0"/>
                        </a:rPr>
                        <a:t>&lt; 50 µA</a:t>
                      </a:r>
                    </a:p>
                    <a:p>
                      <a:pPr marL="0" marR="0" lvl="0" indent="0" algn="ctr" defTabSz="914400" rtl="0" eaLnBrk="0" fontAlgn="base" latinLnBrk="0" hangingPunct="0">
                        <a:lnSpc>
                          <a:spcPct val="100000"/>
                        </a:lnSpc>
                        <a:spcBef>
                          <a:spcPts val="0"/>
                        </a:spcBef>
                        <a:spcAft>
                          <a:spcPct val="0"/>
                        </a:spcAft>
                        <a:buClr>
                          <a:srgbClr val="99CC00"/>
                        </a:buClr>
                        <a:buSzTx/>
                        <a:buFont typeface="Univers 45 Light" pitchFamily="2" charset="0"/>
                        <a:buNone/>
                        <a:tabLst/>
                      </a:pPr>
                      <a:r>
                        <a:rPr kumimoji="0" lang="en-US" sz="1500" b="0" i="0" u="none" strike="noStrike" cap="none" normalizeH="0" baseline="0" dirty="0">
                          <a:ln>
                            <a:noFill/>
                          </a:ln>
                          <a:solidFill>
                            <a:schemeClr val="tx1"/>
                          </a:solidFill>
                          <a:effectLst/>
                          <a:latin typeface="Arial" charset="0"/>
                          <a:cs typeface="Arial" charset="0"/>
                        </a:rPr>
                        <a:t>1500 V</a:t>
                      </a:r>
                    </a:p>
                  </a:txBody>
                  <a:tcPr marL="101691" marR="101691" marT="46807" marB="4680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ts val="0"/>
                        </a:spcBef>
                        <a:spcAft>
                          <a:spcPct val="0"/>
                        </a:spcAft>
                        <a:buClr>
                          <a:srgbClr val="99CC00"/>
                        </a:buClr>
                        <a:buSzTx/>
                        <a:buFont typeface="Univers 45 Light" pitchFamily="2" charset="0"/>
                        <a:buNone/>
                        <a:tabLst/>
                      </a:pPr>
                      <a:r>
                        <a:rPr kumimoji="0" lang="en-US" sz="1500" b="0" i="0" u="none" strike="noStrike" cap="none" normalizeH="0" baseline="0" dirty="0">
                          <a:ln>
                            <a:noFill/>
                          </a:ln>
                          <a:solidFill>
                            <a:schemeClr val="tx1"/>
                          </a:solidFill>
                          <a:effectLst/>
                          <a:latin typeface="Arial" charset="0"/>
                          <a:cs typeface="Arial" charset="0"/>
                        </a:rPr>
                        <a:t>&lt; 50 µA</a:t>
                      </a:r>
                    </a:p>
                    <a:p>
                      <a:pPr marL="0" marR="0" lvl="0" indent="0" algn="ctr" defTabSz="914400" rtl="0" eaLnBrk="0" fontAlgn="base" latinLnBrk="0" hangingPunct="0">
                        <a:lnSpc>
                          <a:spcPct val="100000"/>
                        </a:lnSpc>
                        <a:spcBef>
                          <a:spcPts val="0"/>
                        </a:spcBef>
                        <a:spcAft>
                          <a:spcPct val="0"/>
                        </a:spcAft>
                        <a:buClr>
                          <a:srgbClr val="99CC00"/>
                        </a:buClr>
                        <a:buSzTx/>
                        <a:buFont typeface="Univers 45 Light" pitchFamily="2" charset="0"/>
                        <a:buNone/>
                        <a:tabLst/>
                      </a:pPr>
                      <a:r>
                        <a:rPr kumimoji="0" lang="en-US" sz="1500" b="0" i="0" u="none" strike="noStrike" cap="none" normalizeH="0" baseline="0" dirty="0">
                          <a:ln>
                            <a:noFill/>
                          </a:ln>
                          <a:solidFill>
                            <a:schemeClr val="tx1"/>
                          </a:solidFill>
                          <a:effectLst/>
                          <a:latin typeface="Arial" charset="0"/>
                          <a:cs typeface="Arial" charset="0"/>
                        </a:rPr>
                        <a:t>2*Vs+1000</a:t>
                      </a:r>
                    </a:p>
                  </a:txBody>
                  <a:tcPr marL="101691" marR="101691" marT="46807" marB="46807"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bl>
          </a:graphicData>
        </a:graphic>
      </p:graphicFrame>
      <p:sp>
        <p:nvSpPr>
          <p:cNvPr id="39" name="Content Placeholder 3"/>
          <p:cNvSpPr txBox="1">
            <a:spLocks/>
          </p:cNvSpPr>
          <p:nvPr/>
        </p:nvSpPr>
        <p:spPr>
          <a:xfrm>
            <a:off x="891653" y="5621579"/>
            <a:ext cx="10900015" cy="936780"/>
          </a:xfrm>
          <a:prstGeom prst="rect">
            <a:avLst/>
          </a:prstGeom>
        </p:spPr>
        <p:txBody>
          <a:bodyPr vert="horz" lIns="91440" tIns="45720" rIns="91440" bIns="45720" rtlCol="0">
            <a:normAutofit fontScale="62500" lnSpcReduction="20000"/>
          </a:bodyPr>
          <a:lstStyle>
            <a:lvl1pPr marL="342900" indent="-342900" algn="l" defTabSz="914400" rtl="0" eaLnBrk="1" latinLnBrk="0" hangingPunct="1">
              <a:spcBef>
                <a:spcPct val="20000"/>
              </a:spcBef>
              <a:buFont typeface="Arial" pitchFamily="34" charset="0"/>
              <a:buChar char="•"/>
              <a:defRPr sz="2800" b="0" kern="1200">
                <a:solidFill>
                  <a:srgbClr val="353A3E"/>
                </a:solidFill>
                <a:latin typeface="Calibri"/>
                <a:ea typeface="+mn-ea"/>
                <a:cs typeface="Calibri"/>
              </a:defRPr>
            </a:lvl1pPr>
            <a:lvl2pPr marL="742950" indent="-285750" algn="l" defTabSz="914400" rtl="0" eaLnBrk="1" latinLnBrk="0" hangingPunct="1">
              <a:spcBef>
                <a:spcPct val="20000"/>
              </a:spcBef>
              <a:buSzPct val="80000"/>
              <a:buFont typeface="Courier New" pitchFamily="49" charset="0"/>
              <a:buChar char="o"/>
              <a:defRPr sz="2600" kern="1200">
                <a:solidFill>
                  <a:srgbClr val="353A3E"/>
                </a:solidFill>
                <a:latin typeface="Calibri"/>
                <a:ea typeface="+mn-ea"/>
                <a:cs typeface="Calibri"/>
              </a:defRPr>
            </a:lvl2pPr>
            <a:lvl3pPr marL="1143000" indent="-228600" algn="l" defTabSz="914400" rtl="0" eaLnBrk="1" latinLnBrk="0" hangingPunct="1">
              <a:spcBef>
                <a:spcPct val="20000"/>
              </a:spcBef>
              <a:buFont typeface="Calibri" pitchFamily="34" charset="0"/>
              <a:buChar char="–"/>
              <a:defRPr sz="2400" kern="1200">
                <a:solidFill>
                  <a:srgbClr val="353A3E"/>
                </a:solidFill>
                <a:latin typeface="Calibri"/>
                <a:ea typeface="+mn-ea"/>
                <a:cs typeface="Calibri"/>
              </a:defRPr>
            </a:lvl3pPr>
            <a:lvl4pPr marL="1600200" indent="-228600" algn="l" defTabSz="914400" rtl="0" eaLnBrk="1" latinLnBrk="0" hangingPunct="1">
              <a:spcBef>
                <a:spcPct val="20000"/>
              </a:spcBef>
              <a:buFont typeface="Wingdings" pitchFamily="2" charset="2"/>
              <a:buChar char="§"/>
              <a:defRPr sz="2000" kern="1200">
                <a:solidFill>
                  <a:srgbClr val="353A3E"/>
                </a:solidFill>
                <a:latin typeface="Calibri"/>
                <a:ea typeface="+mn-ea"/>
                <a:cs typeface="Calibri"/>
              </a:defRPr>
            </a:lvl4pPr>
            <a:lvl5pPr marL="2057400" indent="-228600" algn="l" defTabSz="914400" rtl="0" eaLnBrk="1" latinLnBrk="0" hangingPunct="1">
              <a:spcBef>
                <a:spcPct val="20000"/>
              </a:spcBef>
              <a:buFont typeface="Arial" pitchFamily="34" charset="0"/>
              <a:buChar char="»"/>
              <a:defRPr sz="2000" kern="1200">
                <a:solidFill>
                  <a:srgbClr val="353A3E"/>
                </a:solidFill>
                <a:latin typeface="Calibri"/>
                <a:ea typeface="+mn-ea"/>
                <a:cs typeface="Calibri"/>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7189" indent="-457189" defTabSz="1219170"/>
            <a:r>
              <a:rPr lang="en-US" sz="3200" b="1" dirty="0">
                <a:solidFill>
                  <a:srgbClr val="0079C1"/>
                </a:solidFill>
              </a:rPr>
              <a:t>Aspects of these test conditions look familiar from today’s standards</a:t>
            </a:r>
            <a:r>
              <a:rPr lang="is-IS" sz="3200" b="1" dirty="0">
                <a:solidFill>
                  <a:srgbClr val="0079C1"/>
                </a:solidFill>
              </a:rPr>
              <a:t>.</a:t>
            </a:r>
          </a:p>
          <a:p>
            <a:pPr marL="457189" indent="-457189" defTabSz="1219170"/>
            <a:r>
              <a:rPr lang="is-IS" sz="3200" b="1" dirty="0">
                <a:solidFill>
                  <a:srgbClr val="0079C1"/>
                </a:solidFill>
              </a:rPr>
              <a:t>The process of observing failures and applying stresses continues for newer failures (e.g. PID).</a:t>
            </a:r>
            <a:endParaRPr lang="en-US" sz="3200" b="1" dirty="0">
              <a:solidFill>
                <a:srgbClr val="0079C1"/>
              </a:solidFill>
            </a:endParaRPr>
          </a:p>
        </p:txBody>
      </p:sp>
    </p:spTree>
    <p:extLst>
      <p:ext uri="{BB962C8B-B14F-4D97-AF65-F5344CB8AC3E}">
        <p14:creationId xmlns:p14="http://schemas.microsoft.com/office/powerpoint/2010/main" val="6150705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normAutofit/>
          </a:bodyPr>
          <a:lstStyle/>
          <a:p>
            <a:r>
              <a:rPr lang="en-US" sz="2400" b="1" dirty="0"/>
              <a:t>Origins and Success of Standard PV Module Accelerated Tests </a:t>
            </a:r>
          </a:p>
        </p:txBody>
      </p:sp>
      <p:sp>
        <p:nvSpPr>
          <p:cNvPr id="9" name="Content Placeholder 2"/>
          <p:cNvSpPr txBox="1">
            <a:spLocks/>
          </p:cNvSpPr>
          <p:nvPr/>
        </p:nvSpPr>
        <p:spPr>
          <a:xfrm flipH="1">
            <a:off x="1739093" y="911639"/>
            <a:ext cx="1577307" cy="307104"/>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b="1" kern="1200">
                <a:solidFill>
                  <a:schemeClr val="bg2"/>
                </a:solidFill>
                <a:latin typeface="+mn-lt"/>
                <a:ea typeface="+mn-ea"/>
                <a:cs typeface="+mn-cs"/>
              </a:defRPr>
            </a:lvl1pPr>
            <a:lvl2pPr marL="742950" indent="-285750" algn="l" defTabSz="914400" rtl="0" eaLnBrk="1" latinLnBrk="0" hangingPunct="1">
              <a:spcBef>
                <a:spcPct val="20000"/>
              </a:spcBef>
              <a:buSzPct val="80000"/>
              <a:buFont typeface="Courier New" pitchFamily="49" charset="0"/>
              <a:buChar char="o"/>
              <a:defRPr sz="2800" kern="1200">
                <a:solidFill>
                  <a:schemeClr val="bg2"/>
                </a:solidFill>
                <a:latin typeface="+mn-lt"/>
                <a:ea typeface="+mn-ea"/>
                <a:cs typeface="+mn-cs"/>
              </a:defRPr>
            </a:lvl2pPr>
            <a:lvl3pPr marL="1143000" indent="-228600" algn="l" defTabSz="914400" rtl="0" eaLnBrk="1" latinLnBrk="0" hangingPunct="1">
              <a:spcBef>
                <a:spcPct val="20000"/>
              </a:spcBef>
              <a:buFont typeface="Calibri" pitchFamily="34" charset="0"/>
              <a:buChar char="–"/>
              <a:defRPr sz="2400" kern="1200">
                <a:solidFill>
                  <a:schemeClr val="bg2"/>
                </a:solidFill>
                <a:latin typeface="+mn-lt"/>
                <a:ea typeface="+mn-ea"/>
                <a:cs typeface="+mn-cs"/>
              </a:defRPr>
            </a:lvl3pPr>
            <a:lvl4pPr marL="1600200" indent="-228600" algn="l" defTabSz="914400" rtl="0" eaLnBrk="1" latinLnBrk="0" hangingPunct="1">
              <a:spcBef>
                <a:spcPct val="20000"/>
              </a:spcBef>
              <a:buFont typeface="Wingdings" pitchFamily="2" charset="2"/>
              <a:buChar char="§"/>
              <a:defRPr sz="2000" kern="1200">
                <a:solidFill>
                  <a:schemeClr val="bg2"/>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bg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defTabSz="1219170">
              <a:buNone/>
            </a:pPr>
            <a:endParaRPr lang="en-US" sz="1600" dirty="0">
              <a:solidFill>
                <a:srgbClr val="000000"/>
              </a:solidFill>
              <a:latin typeface="Calibri"/>
            </a:endParaRPr>
          </a:p>
        </p:txBody>
      </p:sp>
      <p:pic>
        <p:nvPicPr>
          <p:cNvPr id="10" name="Picture 9" descr="Screen Shot 2016-08-25 at 4.40.23 PM.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456766" y="3518571"/>
            <a:ext cx="4001639" cy="3115311"/>
          </a:xfrm>
          <a:prstGeom prst="rect">
            <a:avLst/>
          </a:prstGeom>
        </p:spPr>
      </p:pic>
      <p:sp>
        <p:nvSpPr>
          <p:cNvPr id="11" name="Content Placeholder 2"/>
          <p:cNvSpPr txBox="1">
            <a:spLocks/>
          </p:cNvSpPr>
          <p:nvPr/>
        </p:nvSpPr>
        <p:spPr>
          <a:xfrm>
            <a:off x="8545285" y="5423903"/>
            <a:ext cx="1538515" cy="3516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b="1" kern="1200">
                <a:solidFill>
                  <a:schemeClr val="bg2"/>
                </a:solidFill>
                <a:latin typeface="+mn-lt"/>
                <a:ea typeface="+mn-ea"/>
                <a:cs typeface="+mn-cs"/>
              </a:defRPr>
            </a:lvl1pPr>
            <a:lvl2pPr marL="742950" indent="-285750" algn="l" defTabSz="914400" rtl="0" eaLnBrk="1" latinLnBrk="0" hangingPunct="1">
              <a:spcBef>
                <a:spcPct val="20000"/>
              </a:spcBef>
              <a:buSzPct val="80000"/>
              <a:buFont typeface="Courier New" pitchFamily="49" charset="0"/>
              <a:buChar char="o"/>
              <a:defRPr sz="2800" kern="1200">
                <a:solidFill>
                  <a:schemeClr val="bg2"/>
                </a:solidFill>
                <a:latin typeface="+mn-lt"/>
                <a:ea typeface="+mn-ea"/>
                <a:cs typeface="+mn-cs"/>
              </a:defRPr>
            </a:lvl2pPr>
            <a:lvl3pPr marL="1143000" indent="-228600" algn="l" defTabSz="914400" rtl="0" eaLnBrk="1" latinLnBrk="0" hangingPunct="1">
              <a:spcBef>
                <a:spcPct val="20000"/>
              </a:spcBef>
              <a:buFont typeface="Calibri" pitchFamily="34" charset="0"/>
              <a:buChar char="–"/>
              <a:defRPr sz="2400" kern="1200">
                <a:solidFill>
                  <a:schemeClr val="bg2"/>
                </a:solidFill>
                <a:latin typeface="+mn-lt"/>
                <a:ea typeface="+mn-ea"/>
                <a:cs typeface="+mn-cs"/>
              </a:defRPr>
            </a:lvl3pPr>
            <a:lvl4pPr marL="1600200" indent="-228600" algn="l" defTabSz="914400" rtl="0" eaLnBrk="1" latinLnBrk="0" hangingPunct="1">
              <a:spcBef>
                <a:spcPct val="20000"/>
              </a:spcBef>
              <a:buFont typeface="Wingdings" pitchFamily="2" charset="2"/>
              <a:buChar char="§"/>
              <a:defRPr sz="2000" kern="1200">
                <a:solidFill>
                  <a:schemeClr val="bg2"/>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bg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defTabSz="1219170">
              <a:buNone/>
            </a:pPr>
            <a:r>
              <a:rPr lang="en-US" sz="1600" i="1" dirty="0">
                <a:solidFill>
                  <a:srgbClr val="333333"/>
                </a:solidFill>
                <a:latin typeface="Calibri"/>
                <a:sym typeface="Wingdings"/>
              </a:rPr>
              <a:t>JPL final report</a:t>
            </a:r>
          </a:p>
        </p:txBody>
      </p:sp>
      <p:sp>
        <p:nvSpPr>
          <p:cNvPr id="14" name="Content Placeholder 2"/>
          <p:cNvSpPr txBox="1">
            <a:spLocks/>
          </p:cNvSpPr>
          <p:nvPr/>
        </p:nvSpPr>
        <p:spPr>
          <a:xfrm>
            <a:off x="4580295" y="5827339"/>
            <a:ext cx="1876471" cy="3516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b="1" kern="1200">
                <a:solidFill>
                  <a:schemeClr val="bg2"/>
                </a:solidFill>
                <a:latin typeface="+mn-lt"/>
                <a:ea typeface="+mn-ea"/>
                <a:cs typeface="+mn-cs"/>
              </a:defRPr>
            </a:lvl1pPr>
            <a:lvl2pPr marL="742950" indent="-285750" algn="l" defTabSz="914400" rtl="0" eaLnBrk="1" latinLnBrk="0" hangingPunct="1">
              <a:spcBef>
                <a:spcPct val="20000"/>
              </a:spcBef>
              <a:buSzPct val="80000"/>
              <a:buFont typeface="Courier New" pitchFamily="49" charset="0"/>
              <a:buChar char="o"/>
              <a:defRPr sz="2800" kern="1200">
                <a:solidFill>
                  <a:schemeClr val="bg2"/>
                </a:solidFill>
                <a:latin typeface="+mn-lt"/>
                <a:ea typeface="+mn-ea"/>
                <a:cs typeface="+mn-cs"/>
              </a:defRPr>
            </a:lvl2pPr>
            <a:lvl3pPr marL="1143000" indent="-228600" algn="l" defTabSz="914400" rtl="0" eaLnBrk="1" latinLnBrk="0" hangingPunct="1">
              <a:spcBef>
                <a:spcPct val="20000"/>
              </a:spcBef>
              <a:buFont typeface="Calibri" pitchFamily="34" charset="0"/>
              <a:buChar char="–"/>
              <a:defRPr sz="2400" kern="1200">
                <a:solidFill>
                  <a:schemeClr val="bg2"/>
                </a:solidFill>
                <a:latin typeface="+mn-lt"/>
                <a:ea typeface="+mn-ea"/>
                <a:cs typeface="+mn-cs"/>
              </a:defRPr>
            </a:lvl3pPr>
            <a:lvl4pPr marL="1600200" indent="-228600" algn="l" defTabSz="914400" rtl="0" eaLnBrk="1" latinLnBrk="0" hangingPunct="1">
              <a:spcBef>
                <a:spcPct val="20000"/>
              </a:spcBef>
              <a:buFont typeface="Wingdings" pitchFamily="2" charset="2"/>
              <a:buChar char="§"/>
              <a:defRPr sz="2000" kern="1200">
                <a:solidFill>
                  <a:schemeClr val="bg2"/>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bg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defTabSz="1219170">
              <a:buNone/>
            </a:pPr>
            <a:r>
              <a:rPr lang="en-US" sz="1400" i="1" dirty="0">
                <a:solidFill>
                  <a:srgbClr val="FFFFFF"/>
                </a:solidFill>
                <a:latin typeface="Calibri"/>
                <a:sym typeface="Wingdings"/>
              </a:rPr>
              <a:t> </a:t>
            </a:r>
            <a:r>
              <a:rPr lang="en-US" sz="1400" i="1" dirty="0" err="1">
                <a:solidFill>
                  <a:srgbClr val="FFFFFF"/>
                </a:solidFill>
                <a:latin typeface="Calibri"/>
                <a:sym typeface="Wingdings"/>
              </a:rPr>
              <a:t>Wohlgemuth</a:t>
            </a:r>
            <a:r>
              <a:rPr lang="en-US" sz="1400" i="1" dirty="0">
                <a:solidFill>
                  <a:srgbClr val="FFFFFF"/>
                </a:solidFill>
                <a:latin typeface="Calibri"/>
                <a:sym typeface="Wingdings"/>
              </a:rPr>
              <a:t>, IEEE 43</a:t>
            </a:r>
          </a:p>
        </p:txBody>
      </p:sp>
      <p:sp>
        <p:nvSpPr>
          <p:cNvPr id="23" name="Content Placeholder 3"/>
          <p:cNvSpPr txBox="1">
            <a:spLocks/>
          </p:cNvSpPr>
          <p:nvPr/>
        </p:nvSpPr>
        <p:spPr>
          <a:xfrm>
            <a:off x="1227736" y="3913723"/>
            <a:ext cx="5047917" cy="1913615"/>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b="0" kern="1200">
                <a:solidFill>
                  <a:srgbClr val="353A3E"/>
                </a:solidFill>
                <a:latin typeface="Calibri"/>
                <a:ea typeface="+mn-ea"/>
                <a:cs typeface="Calibri"/>
              </a:defRPr>
            </a:lvl1pPr>
            <a:lvl2pPr marL="742950" indent="-285750" algn="l" defTabSz="914400" rtl="0" eaLnBrk="1" latinLnBrk="0" hangingPunct="1">
              <a:spcBef>
                <a:spcPct val="20000"/>
              </a:spcBef>
              <a:buSzPct val="80000"/>
              <a:buFont typeface="Courier New" pitchFamily="49" charset="0"/>
              <a:buChar char="o"/>
              <a:defRPr sz="2600" kern="1200">
                <a:solidFill>
                  <a:srgbClr val="353A3E"/>
                </a:solidFill>
                <a:latin typeface="Calibri"/>
                <a:ea typeface="+mn-ea"/>
                <a:cs typeface="Calibri"/>
              </a:defRPr>
            </a:lvl2pPr>
            <a:lvl3pPr marL="1143000" indent="-228600" algn="l" defTabSz="914400" rtl="0" eaLnBrk="1" latinLnBrk="0" hangingPunct="1">
              <a:spcBef>
                <a:spcPct val="20000"/>
              </a:spcBef>
              <a:buFont typeface="Calibri" pitchFamily="34" charset="0"/>
              <a:buChar char="–"/>
              <a:defRPr sz="2400" kern="1200">
                <a:solidFill>
                  <a:srgbClr val="353A3E"/>
                </a:solidFill>
                <a:latin typeface="Calibri"/>
                <a:ea typeface="+mn-ea"/>
                <a:cs typeface="Calibri"/>
              </a:defRPr>
            </a:lvl3pPr>
            <a:lvl4pPr marL="1600200" indent="-228600" algn="l" defTabSz="914400" rtl="0" eaLnBrk="1" latinLnBrk="0" hangingPunct="1">
              <a:spcBef>
                <a:spcPct val="20000"/>
              </a:spcBef>
              <a:buFont typeface="Wingdings" pitchFamily="2" charset="2"/>
              <a:buChar char="§"/>
              <a:defRPr sz="2000" kern="1200">
                <a:solidFill>
                  <a:srgbClr val="353A3E"/>
                </a:solidFill>
                <a:latin typeface="Calibri"/>
                <a:ea typeface="+mn-ea"/>
                <a:cs typeface="Calibri"/>
              </a:defRPr>
            </a:lvl4pPr>
            <a:lvl5pPr marL="2057400" indent="-228600" algn="l" defTabSz="914400" rtl="0" eaLnBrk="1" latinLnBrk="0" hangingPunct="1">
              <a:spcBef>
                <a:spcPct val="20000"/>
              </a:spcBef>
              <a:buFont typeface="Arial" pitchFamily="34" charset="0"/>
              <a:buChar char="»"/>
              <a:defRPr sz="2000" kern="1200">
                <a:solidFill>
                  <a:srgbClr val="353A3E"/>
                </a:solidFill>
                <a:latin typeface="Calibri"/>
                <a:ea typeface="+mn-ea"/>
                <a:cs typeface="Calibri"/>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defTabSz="1219170">
              <a:buNone/>
            </a:pPr>
            <a:r>
              <a:rPr lang="en-US" sz="2667" b="1" dirty="0">
                <a:solidFill>
                  <a:srgbClr val="333333"/>
                </a:solidFill>
              </a:rPr>
              <a:t>The tests developed in the block buy program increased deployed module lifetime dramatically.</a:t>
            </a:r>
          </a:p>
        </p:txBody>
      </p:sp>
    </p:spTree>
    <p:extLst>
      <p:ext uri="{BB962C8B-B14F-4D97-AF65-F5344CB8AC3E}">
        <p14:creationId xmlns:p14="http://schemas.microsoft.com/office/powerpoint/2010/main" val="418124533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normAutofit/>
          </a:bodyPr>
          <a:lstStyle/>
          <a:p>
            <a:r>
              <a:rPr lang="en-US" sz="2400" b="1" dirty="0"/>
              <a:t>Origins and Success of Standard PV Module Accelerated Tests </a:t>
            </a:r>
          </a:p>
        </p:txBody>
      </p:sp>
      <p:sp>
        <p:nvSpPr>
          <p:cNvPr id="9" name="Content Placeholder 2"/>
          <p:cNvSpPr txBox="1">
            <a:spLocks/>
          </p:cNvSpPr>
          <p:nvPr/>
        </p:nvSpPr>
        <p:spPr>
          <a:xfrm flipH="1">
            <a:off x="1739093" y="911639"/>
            <a:ext cx="1577307" cy="307104"/>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b="1" kern="1200">
                <a:solidFill>
                  <a:schemeClr val="bg2"/>
                </a:solidFill>
                <a:latin typeface="+mn-lt"/>
                <a:ea typeface="+mn-ea"/>
                <a:cs typeface="+mn-cs"/>
              </a:defRPr>
            </a:lvl1pPr>
            <a:lvl2pPr marL="742950" indent="-285750" algn="l" defTabSz="914400" rtl="0" eaLnBrk="1" latinLnBrk="0" hangingPunct="1">
              <a:spcBef>
                <a:spcPct val="20000"/>
              </a:spcBef>
              <a:buSzPct val="80000"/>
              <a:buFont typeface="Courier New" pitchFamily="49" charset="0"/>
              <a:buChar char="o"/>
              <a:defRPr sz="2800" kern="1200">
                <a:solidFill>
                  <a:schemeClr val="bg2"/>
                </a:solidFill>
                <a:latin typeface="+mn-lt"/>
                <a:ea typeface="+mn-ea"/>
                <a:cs typeface="+mn-cs"/>
              </a:defRPr>
            </a:lvl2pPr>
            <a:lvl3pPr marL="1143000" indent="-228600" algn="l" defTabSz="914400" rtl="0" eaLnBrk="1" latinLnBrk="0" hangingPunct="1">
              <a:spcBef>
                <a:spcPct val="20000"/>
              </a:spcBef>
              <a:buFont typeface="Calibri" pitchFamily="34" charset="0"/>
              <a:buChar char="–"/>
              <a:defRPr sz="2400" kern="1200">
                <a:solidFill>
                  <a:schemeClr val="bg2"/>
                </a:solidFill>
                <a:latin typeface="+mn-lt"/>
                <a:ea typeface="+mn-ea"/>
                <a:cs typeface="+mn-cs"/>
              </a:defRPr>
            </a:lvl3pPr>
            <a:lvl4pPr marL="1600200" indent="-228600" algn="l" defTabSz="914400" rtl="0" eaLnBrk="1" latinLnBrk="0" hangingPunct="1">
              <a:spcBef>
                <a:spcPct val="20000"/>
              </a:spcBef>
              <a:buFont typeface="Wingdings" pitchFamily="2" charset="2"/>
              <a:buChar char="§"/>
              <a:defRPr sz="2000" kern="1200">
                <a:solidFill>
                  <a:schemeClr val="bg2"/>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bg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defTabSz="1219170">
              <a:buNone/>
            </a:pPr>
            <a:endParaRPr lang="en-US" sz="1600" dirty="0">
              <a:solidFill>
                <a:srgbClr val="000000"/>
              </a:solidFill>
              <a:latin typeface="Calibri"/>
            </a:endParaRPr>
          </a:p>
        </p:txBody>
      </p:sp>
      <p:pic>
        <p:nvPicPr>
          <p:cNvPr id="10" name="Picture 9" descr="Screen Shot 2016-08-25 at 4.40.23 PM.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456766" y="3518571"/>
            <a:ext cx="4001639" cy="3115311"/>
          </a:xfrm>
          <a:prstGeom prst="rect">
            <a:avLst/>
          </a:prstGeom>
        </p:spPr>
      </p:pic>
      <p:sp>
        <p:nvSpPr>
          <p:cNvPr id="11" name="Content Placeholder 2"/>
          <p:cNvSpPr txBox="1">
            <a:spLocks/>
          </p:cNvSpPr>
          <p:nvPr/>
        </p:nvSpPr>
        <p:spPr>
          <a:xfrm>
            <a:off x="8545285" y="5423903"/>
            <a:ext cx="1538515" cy="3516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b="1" kern="1200">
                <a:solidFill>
                  <a:schemeClr val="bg2"/>
                </a:solidFill>
                <a:latin typeface="+mn-lt"/>
                <a:ea typeface="+mn-ea"/>
                <a:cs typeface="+mn-cs"/>
              </a:defRPr>
            </a:lvl1pPr>
            <a:lvl2pPr marL="742950" indent="-285750" algn="l" defTabSz="914400" rtl="0" eaLnBrk="1" latinLnBrk="0" hangingPunct="1">
              <a:spcBef>
                <a:spcPct val="20000"/>
              </a:spcBef>
              <a:buSzPct val="80000"/>
              <a:buFont typeface="Courier New" pitchFamily="49" charset="0"/>
              <a:buChar char="o"/>
              <a:defRPr sz="2800" kern="1200">
                <a:solidFill>
                  <a:schemeClr val="bg2"/>
                </a:solidFill>
                <a:latin typeface="+mn-lt"/>
                <a:ea typeface="+mn-ea"/>
                <a:cs typeface="+mn-cs"/>
              </a:defRPr>
            </a:lvl2pPr>
            <a:lvl3pPr marL="1143000" indent="-228600" algn="l" defTabSz="914400" rtl="0" eaLnBrk="1" latinLnBrk="0" hangingPunct="1">
              <a:spcBef>
                <a:spcPct val="20000"/>
              </a:spcBef>
              <a:buFont typeface="Calibri" pitchFamily="34" charset="0"/>
              <a:buChar char="–"/>
              <a:defRPr sz="2400" kern="1200">
                <a:solidFill>
                  <a:schemeClr val="bg2"/>
                </a:solidFill>
                <a:latin typeface="+mn-lt"/>
                <a:ea typeface="+mn-ea"/>
                <a:cs typeface="+mn-cs"/>
              </a:defRPr>
            </a:lvl3pPr>
            <a:lvl4pPr marL="1600200" indent="-228600" algn="l" defTabSz="914400" rtl="0" eaLnBrk="1" latinLnBrk="0" hangingPunct="1">
              <a:spcBef>
                <a:spcPct val="20000"/>
              </a:spcBef>
              <a:buFont typeface="Wingdings" pitchFamily="2" charset="2"/>
              <a:buChar char="§"/>
              <a:defRPr sz="2000" kern="1200">
                <a:solidFill>
                  <a:schemeClr val="bg2"/>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bg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defTabSz="1219170">
              <a:buNone/>
            </a:pPr>
            <a:r>
              <a:rPr lang="en-US" sz="1600" i="1" dirty="0">
                <a:solidFill>
                  <a:srgbClr val="333333"/>
                </a:solidFill>
                <a:latin typeface="Calibri"/>
                <a:sym typeface="Wingdings"/>
              </a:rPr>
              <a:t>JPL final report</a:t>
            </a:r>
          </a:p>
        </p:txBody>
      </p:sp>
      <p:sp>
        <p:nvSpPr>
          <p:cNvPr id="14" name="Content Placeholder 2"/>
          <p:cNvSpPr txBox="1">
            <a:spLocks/>
          </p:cNvSpPr>
          <p:nvPr/>
        </p:nvSpPr>
        <p:spPr>
          <a:xfrm>
            <a:off x="4580295" y="5827339"/>
            <a:ext cx="1876471" cy="3516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b="1" kern="1200">
                <a:solidFill>
                  <a:schemeClr val="bg2"/>
                </a:solidFill>
                <a:latin typeface="+mn-lt"/>
                <a:ea typeface="+mn-ea"/>
                <a:cs typeface="+mn-cs"/>
              </a:defRPr>
            </a:lvl1pPr>
            <a:lvl2pPr marL="742950" indent="-285750" algn="l" defTabSz="914400" rtl="0" eaLnBrk="1" latinLnBrk="0" hangingPunct="1">
              <a:spcBef>
                <a:spcPct val="20000"/>
              </a:spcBef>
              <a:buSzPct val="80000"/>
              <a:buFont typeface="Courier New" pitchFamily="49" charset="0"/>
              <a:buChar char="o"/>
              <a:defRPr sz="2800" kern="1200">
                <a:solidFill>
                  <a:schemeClr val="bg2"/>
                </a:solidFill>
                <a:latin typeface="+mn-lt"/>
                <a:ea typeface="+mn-ea"/>
                <a:cs typeface="+mn-cs"/>
              </a:defRPr>
            </a:lvl2pPr>
            <a:lvl3pPr marL="1143000" indent="-228600" algn="l" defTabSz="914400" rtl="0" eaLnBrk="1" latinLnBrk="0" hangingPunct="1">
              <a:spcBef>
                <a:spcPct val="20000"/>
              </a:spcBef>
              <a:buFont typeface="Calibri" pitchFamily="34" charset="0"/>
              <a:buChar char="–"/>
              <a:defRPr sz="2400" kern="1200">
                <a:solidFill>
                  <a:schemeClr val="bg2"/>
                </a:solidFill>
                <a:latin typeface="+mn-lt"/>
                <a:ea typeface="+mn-ea"/>
                <a:cs typeface="+mn-cs"/>
              </a:defRPr>
            </a:lvl3pPr>
            <a:lvl4pPr marL="1600200" indent="-228600" algn="l" defTabSz="914400" rtl="0" eaLnBrk="1" latinLnBrk="0" hangingPunct="1">
              <a:spcBef>
                <a:spcPct val="20000"/>
              </a:spcBef>
              <a:buFont typeface="Wingdings" pitchFamily="2" charset="2"/>
              <a:buChar char="§"/>
              <a:defRPr sz="2000" kern="1200">
                <a:solidFill>
                  <a:schemeClr val="bg2"/>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bg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defTabSz="1219170">
              <a:buNone/>
            </a:pPr>
            <a:r>
              <a:rPr lang="en-US" sz="1400" i="1" dirty="0">
                <a:solidFill>
                  <a:srgbClr val="FFFFFF"/>
                </a:solidFill>
                <a:latin typeface="Calibri"/>
                <a:sym typeface="Wingdings"/>
              </a:rPr>
              <a:t> </a:t>
            </a:r>
            <a:r>
              <a:rPr lang="en-US" sz="1400" i="1" dirty="0" err="1">
                <a:solidFill>
                  <a:srgbClr val="FFFFFF"/>
                </a:solidFill>
                <a:latin typeface="Calibri"/>
                <a:sym typeface="Wingdings"/>
              </a:rPr>
              <a:t>Wohlgemuth</a:t>
            </a:r>
            <a:r>
              <a:rPr lang="en-US" sz="1400" i="1" dirty="0">
                <a:solidFill>
                  <a:srgbClr val="FFFFFF"/>
                </a:solidFill>
                <a:latin typeface="Calibri"/>
                <a:sym typeface="Wingdings"/>
              </a:rPr>
              <a:t>, IEEE 43</a:t>
            </a:r>
          </a:p>
        </p:txBody>
      </p:sp>
      <p:grpSp>
        <p:nvGrpSpPr>
          <p:cNvPr id="3" name="Group 2"/>
          <p:cNvGrpSpPr/>
          <p:nvPr/>
        </p:nvGrpSpPr>
        <p:grpSpPr>
          <a:xfrm>
            <a:off x="1192166" y="-36430"/>
            <a:ext cx="9447351" cy="3652703"/>
            <a:chOff x="917963" y="199429"/>
            <a:chExt cx="8197552" cy="3652702"/>
          </a:xfrm>
        </p:grpSpPr>
        <p:grpSp>
          <p:nvGrpSpPr>
            <p:cNvPr id="21" name="Group 20"/>
            <p:cNvGrpSpPr/>
            <p:nvPr/>
          </p:nvGrpSpPr>
          <p:grpSpPr>
            <a:xfrm>
              <a:off x="8287820" y="199429"/>
              <a:ext cx="827695" cy="3652702"/>
              <a:chOff x="8287820" y="199429"/>
              <a:chExt cx="827695" cy="3652702"/>
            </a:xfrm>
          </p:grpSpPr>
          <p:sp>
            <p:nvSpPr>
              <p:cNvPr id="19" name="Up Arrow 18"/>
              <p:cNvSpPr/>
              <p:nvPr/>
            </p:nvSpPr>
            <p:spPr>
              <a:xfrm>
                <a:off x="8287820" y="584669"/>
                <a:ext cx="827695" cy="3267462"/>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en-US">
                  <a:solidFill>
                    <a:srgbClr val="FFFFFF"/>
                  </a:solidFill>
                  <a:latin typeface="Calibri"/>
                </a:endParaRPr>
              </a:p>
            </p:txBody>
          </p:sp>
          <p:sp>
            <p:nvSpPr>
              <p:cNvPr id="20" name="5-Point Star 19"/>
              <p:cNvSpPr/>
              <p:nvPr/>
            </p:nvSpPr>
            <p:spPr>
              <a:xfrm>
                <a:off x="8354231" y="199429"/>
                <a:ext cx="659770" cy="712209"/>
              </a:xfrm>
              <a:prstGeom prst="star5">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en-US">
                  <a:solidFill>
                    <a:srgbClr val="FFFFFF"/>
                  </a:solidFill>
                  <a:latin typeface="Calibri"/>
                </a:endParaRPr>
              </a:p>
            </p:txBody>
          </p:sp>
        </p:grpSp>
        <p:sp>
          <p:nvSpPr>
            <p:cNvPr id="22" name="Content Placeholder 3"/>
            <p:cNvSpPr txBox="1">
              <a:spLocks/>
            </p:cNvSpPr>
            <p:nvPr/>
          </p:nvSpPr>
          <p:spPr>
            <a:xfrm>
              <a:off x="917963" y="1513221"/>
              <a:ext cx="7369857" cy="1626345"/>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b="0" kern="1200">
                  <a:solidFill>
                    <a:srgbClr val="353A3E"/>
                  </a:solidFill>
                  <a:latin typeface="Calibri"/>
                  <a:ea typeface="+mn-ea"/>
                  <a:cs typeface="Calibri"/>
                </a:defRPr>
              </a:lvl1pPr>
              <a:lvl2pPr marL="742950" indent="-285750" algn="l" defTabSz="914400" rtl="0" eaLnBrk="1" latinLnBrk="0" hangingPunct="1">
                <a:spcBef>
                  <a:spcPct val="20000"/>
                </a:spcBef>
                <a:buSzPct val="80000"/>
                <a:buFont typeface="Courier New" pitchFamily="49" charset="0"/>
                <a:buChar char="o"/>
                <a:defRPr sz="2600" kern="1200">
                  <a:solidFill>
                    <a:srgbClr val="353A3E"/>
                  </a:solidFill>
                  <a:latin typeface="Calibri"/>
                  <a:ea typeface="+mn-ea"/>
                  <a:cs typeface="Calibri"/>
                </a:defRPr>
              </a:lvl2pPr>
              <a:lvl3pPr marL="1143000" indent="-228600" algn="l" defTabSz="914400" rtl="0" eaLnBrk="1" latinLnBrk="0" hangingPunct="1">
                <a:spcBef>
                  <a:spcPct val="20000"/>
                </a:spcBef>
                <a:buFont typeface="Calibri" pitchFamily="34" charset="0"/>
                <a:buChar char="–"/>
                <a:defRPr sz="2400" kern="1200">
                  <a:solidFill>
                    <a:srgbClr val="353A3E"/>
                  </a:solidFill>
                  <a:latin typeface="Calibri"/>
                  <a:ea typeface="+mn-ea"/>
                  <a:cs typeface="Calibri"/>
                </a:defRPr>
              </a:lvl3pPr>
              <a:lvl4pPr marL="1600200" indent="-228600" algn="l" defTabSz="914400" rtl="0" eaLnBrk="1" latinLnBrk="0" hangingPunct="1">
                <a:spcBef>
                  <a:spcPct val="20000"/>
                </a:spcBef>
                <a:buFont typeface="Wingdings" pitchFamily="2" charset="2"/>
                <a:buChar char="§"/>
                <a:defRPr sz="2000" kern="1200">
                  <a:solidFill>
                    <a:srgbClr val="353A3E"/>
                  </a:solidFill>
                  <a:latin typeface="Calibri"/>
                  <a:ea typeface="+mn-ea"/>
                  <a:cs typeface="Calibri"/>
                </a:defRPr>
              </a:lvl4pPr>
              <a:lvl5pPr marL="2057400" indent="-228600" algn="l" defTabSz="914400" rtl="0" eaLnBrk="1" latinLnBrk="0" hangingPunct="1">
                <a:spcBef>
                  <a:spcPct val="20000"/>
                </a:spcBef>
                <a:buFont typeface="Arial" pitchFamily="34" charset="0"/>
                <a:buChar char="»"/>
                <a:defRPr sz="2000" kern="1200">
                  <a:solidFill>
                    <a:srgbClr val="353A3E"/>
                  </a:solidFill>
                  <a:latin typeface="Calibri"/>
                  <a:ea typeface="+mn-ea"/>
                  <a:cs typeface="Calibri"/>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defTabSz="1219170">
                <a:buNone/>
              </a:pPr>
              <a:r>
                <a:rPr lang="en-US" sz="2667" b="1" dirty="0">
                  <a:solidFill>
                    <a:srgbClr val="333333"/>
                  </a:solidFill>
                </a:rPr>
                <a:t>Incorporation of these accelerated tests and related work into IEC 61215 (design qualification) and IEC 61730 (safety) standards has resulted in typical performance warranties around 25 years (and climbing).</a:t>
              </a:r>
            </a:p>
            <a:p>
              <a:pPr marL="0" indent="0" algn="ctr" defTabSz="1219170">
                <a:lnSpc>
                  <a:spcPct val="90000"/>
                </a:lnSpc>
                <a:buNone/>
              </a:pPr>
              <a:endParaRPr lang="en-US" sz="2667" b="1" dirty="0">
                <a:solidFill>
                  <a:srgbClr val="333333"/>
                </a:solidFill>
              </a:endParaRPr>
            </a:p>
          </p:txBody>
        </p:sp>
      </p:grpSp>
      <p:sp>
        <p:nvSpPr>
          <p:cNvPr id="23" name="Content Placeholder 3"/>
          <p:cNvSpPr txBox="1">
            <a:spLocks/>
          </p:cNvSpPr>
          <p:nvPr/>
        </p:nvSpPr>
        <p:spPr>
          <a:xfrm>
            <a:off x="1227736" y="3913723"/>
            <a:ext cx="5047917" cy="1913615"/>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b="0" kern="1200">
                <a:solidFill>
                  <a:srgbClr val="353A3E"/>
                </a:solidFill>
                <a:latin typeface="Calibri"/>
                <a:ea typeface="+mn-ea"/>
                <a:cs typeface="Calibri"/>
              </a:defRPr>
            </a:lvl1pPr>
            <a:lvl2pPr marL="742950" indent="-285750" algn="l" defTabSz="914400" rtl="0" eaLnBrk="1" latinLnBrk="0" hangingPunct="1">
              <a:spcBef>
                <a:spcPct val="20000"/>
              </a:spcBef>
              <a:buSzPct val="80000"/>
              <a:buFont typeface="Courier New" pitchFamily="49" charset="0"/>
              <a:buChar char="o"/>
              <a:defRPr sz="2600" kern="1200">
                <a:solidFill>
                  <a:srgbClr val="353A3E"/>
                </a:solidFill>
                <a:latin typeface="Calibri"/>
                <a:ea typeface="+mn-ea"/>
                <a:cs typeface="Calibri"/>
              </a:defRPr>
            </a:lvl2pPr>
            <a:lvl3pPr marL="1143000" indent="-228600" algn="l" defTabSz="914400" rtl="0" eaLnBrk="1" latinLnBrk="0" hangingPunct="1">
              <a:spcBef>
                <a:spcPct val="20000"/>
              </a:spcBef>
              <a:buFont typeface="Calibri" pitchFamily="34" charset="0"/>
              <a:buChar char="–"/>
              <a:defRPr sz="2400" kern="1200">
                <a:solidFill>
                  <a:srgbClr val="353A3E"/>
                </a:solidFill>
                <a:latin typeface="Calibri"/>
                <a:ea typeface="+mn-ea"/>
                <a:cs typeface="Calibri"/>
              </a:defRPr>
            </a:lvl3pPr>
            <a:lvl4pPr marL="1600200" indent="-228600" algn="l" defTabSz="914400" rtl="0" eaLnBrk="1" latinLnBrk="0" hangingPunct="1">
              <a:spcBef>
                <a:spcPct val="20000"/>
              </a:spcBef>
              <a:buFont typeface="Wingdings" pitchFamily="2" charset="2"/>
              <a:buChar char="§"/>
              <a:defRPr sz="2000" kern="1200">
                <a:solidFill>
                  <a:srgbClr val="353A3E"/>
                </a:solidFill>
                <a:latin typeface="Calibri"/>
                <a:ea typeface="+mn-ea"/>
                <a:cs typeface="Calibri"/>
              </a:defRPr>
            </a:lvl4pPr>
            <a:lvl5pPr marL="2057400" indent="-228600" algn="l" defTabSz="914400" rtl="0" eaLnBrk="1" latinLnBrk="0" hangingPunct="1">
              <a:spcBef>
                <a:spcPct val="20000"/>
              </a:spcBef>
              <a:buFont typeface="Arial" pitchFamily="34" charset="0"/>
              <a:buChar char="»"/>
              <a:defRPr sz="2000" kern="1200">
                <a:solidFill>
                  <a:srgbClr val="353A3E"/>
                </a:solidFill>
                <a:latin typeface="Calibri"/>
                <a:ea typeface="+mn-ea"/>
                <a:cs typeface="Calibri"/>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defTabSz="1219170">
              <a:buNone/>
            </a:pPr>
            <a:r>
              <a:rPr lang="en-US" sz="2667" b="1" dirty="0">
                <a:solidFill>
                  <a:srgbClr val="333333"/>
                </a:solidFill>
              </a:rPr>
              <a:t>The tests developed in the block buy program increased deployed module lifetime dramatically.</a:t>
            </a:r>
          </a:p>
        </p:txBody>
      </p:sp>
    </p:spTree>
    <p:extLst>
      <p:ext uri="{BB962C8B-B14F-4D97-AF65-F5344CB8AC3E}">
        <p14:creationId xmlns:p14="http://schemas.microsoft.com/office/powerpoint/2010/main" val="426558161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C55E6783-8368-4B42-A60E-C4FAB02A012D}"/>
              </a:ext>
            </a:extLst>
          </p:cNvPr>
          <p:cNvSpPr/>
          <p:nvPr/>
        </p:nvSpPr>
        <p:spPr>
          <a:xfrm>
            <a:off x="3867241" y="1046064"/>
            <a:ext cx="8181129" cy="5629576"/>
          </a:xfrm>
          <a:prstGeom prst="ellipse">
            <a:avLst/>
          </a:prstGeom>
          <a:solidFill>
            <a:srgbClr val="00B0F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en-US" sz="2400">
              <a:solidFill>
                <a:srgbClr val="FFFFFF"/>
              </a:solidFill>
              <a:latin typeface="Calibri"/>
            </a:endParaRPr>
          </a:p>
        </p:txBody>
      </p:sp>
      <p:sp>
        <p:nvSpPr>
          <p:cNvPr id="25" name="Oval 24">
            <a:extLst>
              <a:ext uri="{FF2B5EF4-FFF2-40B4-BE49-F238E27FC236}">
                <a16:creationId xmlns:a16="http://schemas.microsoft.com/office/drawing/2014/main" id="{B70F8F29-BB7B-1E45-AAB3-243C1DA85CAC}"/>
              </a:ext>
            </a:extLst>
          </p:cNvPr>
          <p:cNvSpPr/>
          <p:nvPr/>
        </p:nvSpPr>
        <p:spPr>
          <a:xfrm>
            <a:off x="65452" y="1078127"/>
            <a:ext cx="8521233" cy="5629576"/>
          </a:xfrm>
          <a:prstGeom prst="ellipse">
            <a:avLst/>
          </a:prstGeom>
          <a:solidFill>
            <a:srgbClr val="FF0000">
              <a:alpha val="4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en-US" sz="2400">
              <a:solidFill>
                <a:srgbClr val="FFFFFF"/>
              </a:solidFill>
              <a:latin typeface="Calibri"/>
            </a:endParaRPr>
          </a:p>
        </p:txBody>
      </p:sp>
      <p:sp>
        <p:nvSpPr>
          <p:cNvPr id="2" name="Title 1">
            <a:extLst>
              <a:ext uri="{FF2B5EF4-FFF2-40B4-BE49-F238E27FC236}">
                <a16:creationId xmlns:a16="http://schemas.microsoft.com/office/drawing/2014/main" id="{0390114D-6586-674F-9E37-5A84A2AEA34C}"/>
              </a:ext>
            </a:extLst>
          </p:cNvPr>
          <p:cNvSpPr>
            <a:spLocks noGrp="1"/>
          </p:cNvSpPr>
          <p:nvPr>
            <p:ph type="title"/>
          </p:nvPr>
        </p:nvSpPr>
        <p:spPr>
          <a:xfrm>
            <a:off x="1" y="2"/>
            <a:ext cx="12192000" cy="916028"/>
          </a:xfrm>
        </p:spPr>
        <p:txBody>
          <a:bodyPr/>
          <a:lstStyle/>
          <a:p>
            <a:r>
              <a:rPr lang="en-US" sz="3067" dirty="0"/>
              <a:t>IEC 61215 and IEC 61730 Have a Lot in Common (Heritage and Tests)</a:t>
            </a:r>
          </a:p>
        </p:txBody>
      </p:sp>
      <p:grpSp>
        <p:nvGrpSpPr>
          <p:cNvPr id="4" name="Group 3">
            <a:extLst>
              <a:ext uri="{FF2B5EF4-FFF2-40B4-BE49-F238E27FC236}">
                <a16:creationId xmlns:a16="http://schemas.microsoft.com/office/drawing/2014/main" id="{AE437CDA-DBBD-7646-A838-D3CD8B64C8C9}"/>
              </a:ext>
            </a:extLst>
          </p:cNvPr>
          <p:cNvGrpSpPr/>
          <p:nvPr/>
        </p:nvGrpSpPr>
        <p:grpSpPr>
          <a:xfrm>
            <a:off x="7999513" y="1235599"/>
            <a:ext cx="4020047" cy="5346578"/>
            <a:chOff x="5999634" y="926699"/>
            <a:chExt cx="3015035" cy="4009933"/>
          </a:xfrm>
        </p:grpSpPr>
        <p:sp>
          <p:nvSpPr>
            <p:cNvPr id="34" name="Rectangle 33">
              <a:extLst>
                <a:ext uri="{FF2B5EF4-FFF2-40B4-BE49-F238E27FC236}">
                  <a16:creationId xmlns:a16="http://schemas.microsoft.com/office/drawing/2014/main" id="{692BD05D-0C39-AF46-A7E1-2E3BE20BBC7E}"/>
                </a:ext>
              </a:extLst>
            </p:cNvPr>
            <p:cNvSpPr/>
            <p:nvPr/>
          </p:nvSpPr>
          <p:spPr>
            <a:xfrm>
              <a:off x="5999634" y="4313384"/>
              <a:ext cx="1813892" cy="623248"/>
            </a:xfrm>
            <a:prstGeom prst="rect">
              <a:avLst/>
            </a:prstGeom>
            <a:solidFill>
              <a:schemeClr val="accent1"/>
            </a:solidFill>
            <a:ln>
              <a:solidFill>
                <a:schemeClr val="tx1"/>
              </a:solidFill>
            </a:ln>
          </p:spPr>
          <p:txBody>
            <a:bodyPr wrap="square">
              <a:spAutoFit/>
            </a:bodyPr>
            <a:lstStyle/>
            <a:p>
              <a:pPr algn="ctr" defTabSz="609585"/>
              <a:r>
                <a:rPr lang="en-US" sz="2400">
                  <a:solidFill>
                    <a:srgbClr val="FFFFFF"/>
                  </a:solidFill>
                  <a:latin typeface="Calibri"/>
                </a:rPr>
                <a:t>Performance requirements	</a:t>
              </a:r>
            </a:p>
          </p:txBody>
        </p:sp>
        <p:sp>
          <p:nvSpPr>
            <p:cNvPr id="37" name="Rectangle 36">
              <a:extLst>
                <a:ext uri="{FF2B5EF4-FFF2-40B4-BE49-F238E27FC236}">
                  <a16:creationId xmlns:a16="http://schemas.microsoft.com/office/drawing/2014/main" id="{A7FD0A6D-26BB-3141-8E5B-426D01D58E55}"/>
                </a:ext>
              </a:extLst>
            </p:cNvPr>
            <p:cNvSpPr/>
            <p:nvPr/>
          </p:nvSpPr>
          <p:spPr>
            <a:xfrm>
              <a:off x="6527122" y="2742821"/>
              <a:ext cx="1218336" cy="623248"/>
            </a:xfrm>
            <a:prstGeom prst="rect">
              <a:avLst/>
            </a:prstGeom>
            <a:solidFill>
              <a:schemeClr val="accent1"/>
            </a:solidFill>
            <a:ln>
              <a:solidFill>
                <a:schemeClr val="tx1"/>
              </a:solidFill>
            </a:ln>
          </p:spPr>
          <p:txBody>
            <a:bodyPr wrap="square">
              <a:spAutoFit/>
            </a:bodyPr>
            <a:lstStyle/>
            <a:p>
              <a:pPr algn="ctr" defTabSz="609585"/>
              <a:r>
                <a:rPr lang="en-US" sz="2400">
                  <a:solidFill>
                    <a:srgbClr val="FFFFFF"/>
                  </a:solidFill>
                  <a:latin typeface="Calibri"/>
                </a:rPr>
                <a:t>Hail test MQT 17</a:t>
              </a:r>
            </a:p>
          </p:txBody>
        </p:sp>
        <p:sp>
          <p:nvSpPr>
            <p:cNvPr id="46" name="Rectangle 45">
              <a:extLst>
                <a:ext uri="{FF2B5EF4-FFF2-40B4-BE49-F238E27FC236}">
                  <a16:creationId xmlns:a16="http://schemas.microsoft.com/office/drawing/2014/main" id="{BD3BD1F0-FEB3-9C40-92E7-BE7722DDE432}"/>
                </a:ext>
              </a:extLst>
            </p:cNvPr>
            <p:cNvSpPr/>
            <p:nvPr/>
          </p:nvSpPr>
          <p:spPr>
            <a:xfrm>
              <a:off x="7813526" y="2780416"/>
              <a:ext cx="1201143" cy="900247"/>
            </a:xfrm>
            <a:prstGeom prst="rect">
              <a:avLst/>
            </a:prstGeom>
            <a:solidFill>
              <a:schemeClr val="accent1"/>
            </a:solidFill>
            <a:ln>
              <a:solidFill>
                <a:schemeClr val="tx1"/>
              </a:solidFill>
            </a:ln>
          </p:spPr>
          <p:txBody>
            <a:bodyPr wrap="square">
              <a:spAutoFit/>
            </a:bodyPr>
            <a:lstStyle/>
            <a:p>
              <a:pPr algn="ctr" defTabSz="609585"/>
              <a:r>
                <a:rPr lang="en-US" sz="2400">
                  <a:solidFill>
                    <a:srgbClr val="FFFFFF"/>
                  </a:solidFill>
                  <a:latin typeface="Calibri"/>
                </a:rPr>
                <a:t>Outdoor exposure MQT 8</a:t>
              </a:r>
            </a:p>
          </p:txBody>
        </p:sp>
        <p:sp>
          <p:nvSpPr>
            <p:cNvPr id="47" name="Rectangle 46">
              <a:extLst>
                <a:ext uri="{FF2B5EF4-FFF2-40B4-BE49-F238E27FC236}">
                  <a16:creationId xmlns:a16="http://schemas.microsoft.com/office/drawing/2014/main" id="{1CDF769F-352E-C042-9391-B921F4A9A1F2}"/>
                </a:ext>
              </a:extLst>
            </p:cNvPr>
            <p:cNvSpPr/>
            <p:nvPr/>
          </p:nvSpPr>
          <p:spPr>
            <a:xfrm>
              <a:off x="6644157" y="1591559"/>
              <a:ext cx="1847200" cy="900247"/>
            </a:xfrm>
            <a:prstGeom prst="rect">
              <a:avLst/>
            </a:prstGeom>
            <a:solidFill>
              <a:schemeClr val="accent1"/>
            </a:solidFill>
            <a:ln>
              <a:solidFill>
                <a:schemeClr val="tx1"/>
              </a:solidFill>
            </a:ln>
          </p:spPr>
          <p:txBody>
            <a:bodyPr wrap="square">
              <a:spAutoFit/>
            </a:bodyPr>
            <a:lstStyle/>
            <a:p>
              <a:pPr algn="ctr" defTabSz="609585"/>
              <a:r>
                <a:rPr lang="en-US" sz="2400">
                  <a:solidFill>
                    <a:srgbClr val="FFFFFF"/>
                  </a:solidFill>
                  <a:latin typeface="Calibri"/>
                </a:rPr>
                <a:t>Performance at low irradiance </a:t>
              </a:r>
            </a:p>
            <a:p>
              <a:pPr algn="ctr" defTabSz="609585"/>
              <a:r>
                <a:rPr lang="en-US" sz="2400">
                  <a:solidFill>
                    <a:srgbClr val="FFFFFF"/>
                  </a:solidFill>
                  <a:latin typeface="Calibri"/>
                </a:rPr>
                <a:t>MQT 7</a:t>
              </a:r>
            </a:p>
          </p:txBody>
        </p:sp>
        <p:sp>
          <p:nvSpPr>
            <p:cNvPr id="49" name="Rectangle 48">
              <a:extLst>
                <a:ext uri="{FF2B5EF4-FFF2-40B4-BE49-F238E27FC236}">
                  <a16:creationId xmlns:a16="http://schemas.microsoft.com/office/drawing/2014/main" id="{4E0163F9-EEB0-A14F-B0FD-6FA1B02EFC0A}"/>
                </a:ext>
              </a:extLst>
            </p:cNvPr>
            <p:cNvSpPr/>
            <p:nvPr/>
          </p:nvSpPr>
          <p:spPr>
            <a:xfrm>
              <a:off x="6308550" y="926699"/>
              <a:ext cx="1007644" cy="623248"/>
            </a:xfrm>
            <a:prstGeom prst="rect">
              <a:avLst/>
            </a:prstGeom>
            <a:solidFill>
              <a:schemeClr val="accent1"/>
            </a:solidFill>
            <a:ln>
              <a:solidFill>
                <a:schemeClr val="tx1"/>
              </a:solidFill>
            </a:ln>
          </p:spPr>
          <p:txBody>
            <a:bodyPr wrap="square">
              <a:spAutoFit/>
            </a:bodyPr>
            <a:lstStyle/>
            <a:p>
              <a:pPr algn="ctr" defTabSz="609585"/>
              <a:r>
                <a:rPr lang="en-US" sz="2400">
                  <a:solidFill>
                    <a:srgbClr val="FFFFFF"/>
                  </a:solidFill>
                  <a:latin typeface="Calibri"/>
                </a:rPr>
                <a:t>NMOT </a:t>
              </a:r>
            </a:p>
            <a:p>
              <a:pPr algn="ctr" defTabSz="609585"/>
              <a:r>
                <a:rPr lang="en-US" sz="2400">
                  <a:solidFill>
                    <a:srgbClr val="FFFFFF"/>
                  </a:solidFill>
                  <a:latin typeface="Calibri"/>
                </a:rPr>
                <a:t>MQT 5</a:t>
              </a:r>
            </a:p>
          </p:txBody>
        </p:sp>
        <p:sp>
          <p:nvSpPr>
            <p:cNvPr id="50" name="Rectangle 49">
              <a:extLst>
                <a:ext uri="{FF2B5EF4-FFF2-40B4-BE49-F238E27FC236}">
                  <a16:creationId xmlns:a16="http://schemas.microsoft.com/office/drawing/2014/main" id="{9BA69FA7-A828-5D45-94C9-0A03A03FDB50}"/>
                </a:ext>
              </a:extLst>
            </p:cNvPr>
            <p:cNvSpPr/>
            <p:nvPr/>
          </p:nvSpPr>
          <p:spPr>
            <a:xfrm>
              <a:off x="6746438" y="3555962"/>
              <a:ext cx="1642638" cy="623248"/>
            </a:xfrm>
            <a:prstGeom prst="rect">
              <a:avLst/>
            </a:prstGeom>
            <a:solidFill>
              <a:schemeClr val="accent1"/>
            </a:solidFill>
            <a:ln>
              <a:solidFill>
                <a:schemeClr val="tx1"/>
              </a:solidFill>
            </a:ln>
          </p:spPr>
          <p:txBody>
            <a:bodyPr wrap="square">
              <a:spAutoFit/>
            </a:bodyPr>
            <a:lstStyle/>
            <a:p>
              <a:pPr algn="ctr" defTabSz="609585"/>
              <a:r>
                <a:rPr lang="en-US" sz="2400">
                  <a:solidFill>
                    <a:srgbClr val="FFFFFF"/>
                  </a:solidFill>
                  <a:latin typeface="Calibri"/>
                </a:rPr>
                <a:t>T coefficents </a:t>
              </a:r>
            </a:p>
            <a:p>
              <a:pPr algn="ctr" defTabSz="609585"/>
              <a:r>
                <a:rPr lang="en-US" sz="2400">
                  <a:solidFill>
                    <a:srgbClr val="FFFFFF"/>
                  </a:solidFill>
                  <a:latin typeface="Calibri"/>
                </a:rPr>
                <a:t>MQT 4</a:t>
              </a:r>
            </a:p>
          </p:txBody>
        </p:sp>
      </p:grpSp>
      <p:sp>
        <p:nvSpPr>
          <p:cNvPr id="26" name="Rectangle 25">
            <a:extLst>
              <a:ext uri="{FF2B5EF4-FFF2-40B4-BE49-F238E27FC236}">
                <a16:creationId xmlns:a16="http://schemas.microsoft.com/office/drawing/2014/main" id="{C5787020-01DB-984F-A3F3-A4381FAEC973}"/>
              </a:ext>
            </a:extLst>
          </p:cNvPr>
          <p:cNvSpPr/>
          <p:nvPr/>
        </p:nvSpPr>
        <p:spPr>
          <a:xfrm>
            <a:off x="9949128" y="1046065"/>
            <a:ext cx="2157101" cy="830997"/>
          </a:xfrm>
          <a:prstGeom prst="rect">
            <a:avLst/>
          </a:prstGeom>
          <a:noFill/>
          <a:ln>
            <a:noFill/>
          </a:ln>
        </p:spPr>
        <p:txBody>
          <a:bodyPr wrap="square">
            <a:spAutoFit/>
          </a:bodyPr>
          <a:lstStyle/>
          <a:p>
            <a:pPr algn="ctr" defTabSz="609585"/>
            <a:r>
              <a:rPr lang="en-US" sz="2400" b="1">
                <a:solidFill>
                  <a:srgbClr val="000000"/>
                </a:solidFill>
                <a:latin typeface="Calibri"/>
              </a:rPr>
              <a:t>IEC 61215</a:t>
            </a:r>
          </a:p>
          <a:p>
            <a:pPr algn="ctr" defTabSz="609585"/>
            <a:r>
              <a:rPr lang="en-US" sz="2400" b="1">
                <a:solidFill>
                  <a:srgbClr val="000000"/>
                </a:solidFill>
                <a:latin typeface="Calibri"/>
              </a:rPr>
              <a:t>Durability</a:t>
            </a:r>
          </a:p>
        </p:txBody>
      </p:sp>
      <p:sp>
        <p:nvSpPr>
          <p:cNvPr id="27" name="Rectangle 26">
            <a:extLst>
              <a:ext uri="{FF2B5EF4-FFF2-40B4-BE49-F238E27FC236}">
                <a16:creationId xmlns:a16="http://schemas.microsoft.com/office/drawing/2014/main" id="{E383BA85-37A2-D54C-B3AE-8AEBDAB136B3}"/>
              </a:ext>
            </a:extLst>
          </p:cNvPr>
          <p:cNvSpPr/>
          <p:nvPr/>
        </p:nvSpPr>
        <p:spPr>
          <a:xfrm>
            <a:off x="-213573" y="991635"/>
            <a:ext cx="2157101" cy="830997"/>
          </a:xfrm>
          <a:prstGeom prst="rect">
            <a:avLst/>
          </a:prstGeom>
          <a:noFill/>
          <a:ln>
            <a:noFill/>
          </a:ln>
        </p:spPr>
        <p:txBody>
          <a:bodyPr wrap="square">
            <a:spAutoFit/>
          </a:bodyPr>
          <a:lstStyle/>
          <a:p>
            <a:pPr algn="ctr" defTabSz="609585"/>
            <a:r>
              <a:rPr lang="en-US" sz="2400" b="1">
                <a:solidFill>
                  <a:srgbClr val="000000"/>
                </a:solidFill>
                <a:latin typeface="Calibri"/>
              </a:rPr>
              <a:t>IEC 61730</a:t>
            </a:r>
          </a:p>
          <a:p>
            <a:pPr algn="ctr" defTabSz="609585"/>
            <a:r>
              <a:rPr lang="en-US" sz="2400" b="1">
                <a:solidFill>
                  <a:srgbClr val="000000"/>
                </a:solidFill>
                <a:latin typeface="Calibri"/>
              </a:rPr>
              <a:t>Safety</a:t>
            </a:r>
          </a:p>
        </p:txBody>
      </p:sp>
      <p:grpSp>
        <p:nvGrpSpPr>
          <p:cNvPr id="6" name="Group 5">
            <a:extLst>
              <a:ext uri="{FF2B5EF4-FFF2-40B4-BE49-F238E27FC236}">
                <a16:creationId xmlns:a16="http://schemas.microsoft.com/office/drawing/2014/main" id="{065F3E33-DF34-A043-BC50-0AB44591B5C1}"/>
              </a:ext>
            </a:extLst>
          </p:cNvPr>
          <p:cNvGrpSpPr/>
          <p:nvPr/>
        </p:nvGrpSpPr>
        <p:grpSpPr>
          <a:xfrm>
            <a:off x="-150633" y="1004075"/>
            <a:ext cx="6178324" cy="5799452"/>
            <a:chOff x="-112975" y="753056"/>
            <a:chExt cx="4633743" cy="4349589"/>
          </a:xfrm>
        </p:grpSpPr>
        <p:sp>
          <p:nvSpPr>
            <p:cNvPr id="29" name="Rectangle 28">
              <a:extLst>
                <a:ext uri="{FF2B5EF4-FFF2-40B4-BE49-F238E27FC236}">
                  <a16:creationId xmlns:a16="http://schemas.microsoft.com/office/drawing/2014/main" id="{216BB221-2847-1E4E-89AF-DA638B0A1F66}"/>
                </a:ext>
              </a:extLst>
            </p:cNvPr>
            <p:cNvSpPr/>
            <p:nvPr/>
          </p:nvSpPr>
          <p:spPr>
            <a:xfrm>
              <a:off x="2647515" y="753056"/>
              <a:ext cx="1484272" cy="623248"/>
            </a:xfrm>
            <a:prstGeom prst="rect">
              <a:avLst/>
            </a:prstGeom>
            <a:solidFill>
              <a:srgbClr val="FF0000"/>
            </a:solidFill>
            <a:ln>
              <a:solidFill>
                <a:schemeClr val="tx1"/>
              </a:solidFill>
            </a:ln>
          </p:spPr>
          <p:txBody>
            <a:bodyPr wrap="square">
              <a:spAutoFit/>
            </a:bodyPr>
            <a:lstStyle/>
            <a:p>
              <a:pPr algn="ctr" defTabSz="609585"/>
              <a:r>
                <a:rPr lang="en-US" sz="2400">
                  <a:solidFill>
                    <a:srgbClr val="FFFFFF"/>
                  </a:solidFill>
                  <a:latin typeface="Calibri"/>
                </a:rPr>
                <a:t>Insulation t </a:t>
              </a:r>
            </a:p>
            <a:p>
              <a:pPr algn="ctr" defTabSz="609585"/>
              <a:r>
                <a:rPr lang="en-US" sz="2400">
                  <a:solidFill>
                    <a:srgbClr val="FFFFFF"/>
                  </a:solidFill>
                  <a:latin typeface="Calibri"/>
                </a:rPr>
                <a:t>MST 4</a:t>
              </a:r>
            </a:p>
          </p:txBody>
        </p:sp>
        <p:sp>
          <p:nvSpPr>
            <p:cNvPr id="31" name="Rectangle 30">
              <a:extLst>
                <a:ext uri="{FF2B5EF4-FFF2-40B4-BE49-F238E27FC236}">
                  <a16:creationId xmlns:a16="http://schemas.microsoft.com/office/drawing/2014/main" id="{46C30DDC-B896-4543-A316-5ACA42428FFA}"/>
                </a:ext>
              </a:extLst>
            </p:cNvPr>
            <p:cNvSpPr/>
            <p:nvPr/>
          </p:nvSpPr>
          <p:spPr>
            <a:xfrm>
              <a:off x="1446784" y="3131299"/>
              <a:ext cx="1297967" cy="623248"/>
            </a:xfrm>
            <a:prstGeom prst="rect">
              <a:avLst/>
            </a:prstGeom>
            <a:solidFill>
              <a:srgbClr val="FF0000"/>
            </a:solidFill>
            <a:ln>
              <a:solidFill>
                <a:schemeClr val="tx1"/>
              </a:solidFill>
            </a:ln>
          </p:spPr>
          <p:txBody>
            <a:bodyPr wrap="square">
              <a:spAutoFit/>
            </a:bodyPr>
            <a:lstStyle/>
            <a:p>
              <a:pPr algn="ctr" defTabSz="609585"/>
              <a:r>
                <a:rPr lang="en-US" sz="2400">
                  <a:solidFill>
                    <a:srgbClr val="FFFFFF"/>
                  </a:solidFill>
                  <a:latin typeface="Calibri"/>
                </a:rPr>
                <a:t>Markings</a:t>
              </a:r>
            </a:p>
            <a:p>
              <a:pPr algn="ctr" defTabSz="609585"/>
              <a:r>
                <a:rPr lang="en-US" sz="2400">
                  <a:solidFill>
                    <a:srgbClr val="FFFFFF"/>
                  </a:solidFill>
                  <a:latin typeface="Calibri"/>
                </a:rPr>
                <a:t>MST 5</a:t>
              </a:r>
            </a:p>
          </p:txBody>
        </p:sp>
        <p:sp>
          <p:nvSpPr>
            <p:cNvPr id="54" name="Rectangle 53">
              <a:extLst>
                <a:ext uri="{FF2B5EF4-FFF2-40B4-BE49-F238E27FC236}">
                  <a16:creationId xmlns:a16="http://schemas.microsoft.com/office/drawing/2014/main" id="{CE039AEF-0D5A-264D-AC14-5A62D6FEE332}"/>
                </a:ext>
              </a:extLst>
            </p:cNvPr>
            <p:cNvSpPr/>
            <p:nvPr/>
          </p:nvSpPr>
          <p:spPr>
            <a:xfrm>
              <a:off x="-70869" y="2796337"/>
              <a:ext cx="1528515" cy="623248"/>
            </a:xfrm>
            <a:prstGeom prst="rect">
              <a:avLst/>
            </a:prstGeom>
            <a:solidFill>
              <a:srgbClr val="FF0000"/>
            </a:solidFill>
            <a:ln>
              <a:solidFill>
                <a:schemeClr val="tx1"/>
              </a:solidFill>
            </a:ln>
          </p:spPr>
          <p:txBody>
            <a:bodyPr wrap="square">
              <a:spAutoFit/>
            </a:bodyPr>
            <a:lstStyle/>
            <a:p>
              <a:pPr algn="ctr" defTabSz="609585"/>
              <a:r>
                <a:rPr lang="en-US" sz="2400">
                  <a:solidFill>
                    <a:srgbClr val="FFFFFF"/>
                  </a:solidFill>
                  <a:latin typeface="Calibri"/>
                </a:rPr>
                <a:t>Sharp Edge</a:t>
              </a:r>
            </a:p>
            <a:p>
              <a:pPr algn="ctr" defTabSz="609585"/>
              <a:r>
                <a:rPr lang="en-US" sz="2400">
                  <a:solidFill>
                    <a:srgbClr val="FFFFFF"/>
                  </a:solidFill>
                  <a:latin typeface="Calibri"/>
                </a:rPr>
                <a:t>MST 6</a:t>
              </a:r>
            </a:p>
          </p:txBody>
        </p:sp>
        <p:sp>
          <p:nvSpPr>
            <p:cNvPr id="55" name="Rectangle 54">
              <a:extLst>
                <a:ext uri="{FF2B5EF4-FFF2-40B4-BE49-F238E27FC236}">
                  <a16:creationId xmlns:a16="http://schemas.microsoft.com/office/drawing/2014/main" id="{3D4A5D04-1497-ED46-98A3-397585B1F8F5}"/>
                </a:ext>
              </a:extLst>
            </p:cNvPr>
            <p:cNvSpPr/>
            <p:nvPr/>
          </p:nvSpPr>
          <p:spPr>
            <a:xfrm>
              <a:off x="1213510" y="767773"/>
              <a:ext cx="1541268" cy="623248"/>
            </a:xfrm>
            <a:prstGeom prst="rect">
              <a:avLst/>
            </a:prstGeom>
            <a:solidFill>
              <a:srgbClr val="FF0000"/>
            </a:solidFill>
            <a:ln>
              <a:solidFill>
                <a:schemeClr val="tx1"/>
              </a:solidFill>
            </a:ln>
          </p:spPr>
          <p:txBody>
            <a:bodyPr wrap="square">
              <a:spAutoFit/>
            </a:bodyPr>
            <a:lstStyle/>
            <a:p>
              <a:pPr algn="ctr" defTabSz="609585"/>
              <a:r>
                <a:rPr lang="en-US" sz="2400">
                  <a:solidFill>
                    <a:srgbClr val="FFFFFF"/>
                  </a:solidFill>
                  <a:latin typeface="Calibri"/>
                </a:rPr>
                <a:t>Accessibility</a:t>
              </a:r>
            </a:p>
            <a:p>
              <a:pPr algn="ctr" defTabSz="609585"/>
              <a:r>
                <a:rPr lang="en-US" sz="2400">
                  <a:solidFill>
                    <a:srgbClr val="FFFFFF"/>
                  </a:solidFill>
                  <a:latin typeface="Calibri"/>
                </a:rPr>
                <a:t>MST 11</a:t>
              </a:r>
            </a:p>
          </p:txBody>
        </p:sp>
        <p:sp>
          <p:nvSpPr>
            <p:cNvPr id="56" name="Rectangle 55">
              <a:extLst>
                <a:ext uri="{FF2B5EF4-FFF2-40B4-BE49-F238E27FC236}">
                  <a16:creationId xmlns:a16="http://schemas.microsoft.com/office/drawing/2014/main" id="{626F0BFF-9DA7-054A-9624-3E6BA9FE7818}"/>
                </a:ext>
              </a:extLst>
            </p:cNvPr>
            <p:cNvSpPr/>
            <p:nvPr/>
          </p:nvSpPr>
          <p:spPr>
            <a:xfrm>
              <a:off x="1615427" y="3757306"/>
              <a:ext cx="1074357" cy="623248"/>
            </a:xfrm>
            <a:prstGeom prst="rect">
              <a:avLst/>
            </a:prstGeom>
            <a:solidFill>
              <a:srgbClr val="FF0000"/>
            </a:solidFill>
            <a:ln>
              <a:solidFill>
                <a:schemeClr val="tx1"/>
              </a:solidFill>
            </a:ln>
          </p:spPr>
          <p:txBody>
            <a:bodyPr wrap="square">
              <a:spAutoFit/>
            </a:bodyPr>
            <a:lstStyle/>
            <a:p>
              <a:pPr algn="ctr" defTabSz="609585"/>
              <a:r>
                <a:rPr lang="en-US" sz="2400">
                  <a:solidFill>
                    <a:srgbClr val="FFFFFF"/>
                  </a:solidFill>
                  <a:latin typeface="Calibri"/>
                </a:rPr>
                <a:t>Cut </a:t>
              </a:r>
            </a:p>
            <a:p>
              <a:pPr algn="ctr" defTabSz="609585"/>
              <a:r>
                <a:rPr lang="en-US" sz="2400">
                  <a:solidFill>
                    <a:srgbClr val="FFFFFF"/>
                  </a:solidFill>
                  <a:latin typeface="Calibri"/>
                </a:rPr>
                <a:t>MST 12</a:t>
              </a:r>
            </a:p>
          </p:txBody>
        </p:sp>
        <p:sp>
          <p:nvSpPr>
            <p:cNvPr id="57" name="Rectangle 56">
              <a:extLst>
                <a:ext uri="{FF2B5EF4-FFF2-40B4-BE49-F238E27FC236}">
                  <a16:creationId xmlns:a16="http://schemas.microsoft.com/office/drawing/2014/main" id="{6F9EA242-964B-5342-8B33-5ADA1B637192}"/>
                </a:ext>
              </a:extLst>
            </p:cNvPr>
            <p:cNvSpPr/>
            <p:nvPr/>
          </p:nvSpPr>
          <p:spPr>
            <a:xfrm>
              <a:off x="1187262" y="1354423"/>
              <a:ext cx="1213985" cy="623248"/>
            </a:xfrm>
            <a:prstGeom prst="rect">
              <a:avLst/>
            </a:prstGeom>
            <a:solidFill>
              <a:srgbClr val="FF0000"/>
            </a:solidFill>
            <a:ln>
              <a:solidFill>
                <a:schemeClr val="tx1"/>
              </a:solidFill>
            </a:ln>
          </p:spPr>
          <p:txBody>
            <a:bodyPr wrap="square">
              <a:spAutoFit/>
            </a:bodyPr>
            <a:lstStyle/>
            <a:p>
              <a:pPr algn="ctr" defTabSz="609585"/>
              <a:r>
                <a:rPr lang="en-US" sz="2400">
                  <a:solidFill>
                    <a:srgbClr val="FFFFFF"/>
                  </a:solidFill>
                  <a:latin typeface="Calibri"/>
                </a:rPr>
                <a:t>Continuity</a:t>
              </a:r>
            </a:p>
            <a:p>
              <a:pPr algn="ctr" defTabSz="609585"/>
              <a:r>
                <a:rPr lang="en-US" sz="2400">
                  <a:solidFill>
                    <a:srgbClr val="FFFFFF"/>
                  </a:solidFill>
                  <a:latin typeface="Calibri"/>
                </a:rPr>
                <a:t>MST 13</a:t>
              </a:r>
            </a:p>
          </p:txBody>
        </p:sp>
        <p:sp>
          <p:nvSpPr>
            <p:cNvPr id="59" name="Rectangle 58">
              <a:extLst>
                <a:ext uri="{FF2B5EF4-FFF2-40B4-BE49-F238E27FC236}">
                  <a16:creationId xmlns:a16="http://schemas.microsoft.com/office/drawing/2014/main" id="{205C03EB-DB14-EC47-8CD4-37633280E5AE}"/>
                </a:ext>
              </a:extLst>
            </p:cNvPr>
            <p:cNvSpPr/>
            <p:nvPr/>
          </p:nvSpPr>
          <p:spPr>
            <a:xfrm>
              <a:off x="-112975" y="4265799"/>
              <a:ext cx="1516235" cy="623248"/>
            </a:xfrm>
            <a:prstGeom prst="rect">
              <a:avLst/>
            </a:prstGeom>
            <a:solidFill>
              <a:srgbClr val="FF0000"/>
            </a:solidFill>
            <a:ln>
              <a:solidFill>
                <a:schemeClr val="tx1"/>
              </a:solidFill>
            </a:ln>
          </p:spPr>
          <p:txBody>
            <a:bodyPr wrap="square">
              <a:spAutoFit/>
            </a:bodyPr>
            <a:lstStyle/>
            <a:p>
              <a:pPr algn="ctr" defTabSz="609585"/>
              <a:r>
                <a:rPr lang="en-US" sz="2400">
                  <a:solidFill>
                    <a:srgbClr val="FFFFFF"/>
                  </a:solidFill>
                  <a:latin typeface="Calibri"/>
                </a:rPr>
                <a:t>Temperature</a:t>
              </a:r>
            </a:p>
            <a:p>
              <a:pPr algn="ctr" defTabSz="609585"/>
              <a:r>
                <a:rPr lang="en-US" sz="2400">
                  <a:solidFill>
                    <a:srgbClr val="FFFFFF"/>
                  </a:solidFill>
                  <a:latin typeface="Calibri"/>
                </a:rPr>
                <a:t>MST 21</a:t>
              </a:r>
            </a:p>
          </p:txBody>
        </p:sp>
        <p:sp>
          <p:nvSpPr>
            <p:cNvPr id="60" name="Rectangle 59">
              <a:extLst>
                <a:ext uri="{FF2B5EF4-FFF2-40B4-BE49-F238E27FC236}">
                  <a16:creationId xmlns:a16="http://schemas.microsoft.com/office/drawing/2014/main" id="{71C80146-F973-9045-A2BE-30F6C848A10D}"/>
                </a:ext>
              </a:extLst>
            </p:cNvPr>
            <p:cNvSpPr/>
            <p:nvPr/>
          </p:nvSpPr>
          <p:spPr>
            <a:xfrm>
              <a:off x="73337" y="3355476"/>
              <a:ext cx="1516235" cy="900247"/>
            </a:xfrm>
            <a:prstGeom prst="rect">
              <a:avLst/>
            </a:prstGeom>
            <a:solidFill>
              <a:srgbClr val="FF0000"/>
            </a:solidFill>
            <a:ln>
              <a:solidFill>
                <a:schemeClr val="tx1"/>
              </a:solidFill>
            </a:ln>
          </p:spPr>
          <p:txBody>
            <a:bodyPr wrap="square">
              <a:spAutoFit/>
            </a:bodyPr>
            <a:lstStyle/>
            <a:p>
              <a:pPr algn="ctr" defTabSz="609585"/>
              <a:r>
                <a:rPr lang="en-US" sz="2400">
                  <a:solidFill>
                    <a:srgbClr val="FFFFFF"/>
                  </a:solidFill>
                  <a:latin typeface="Calibri"/>
                </a:rPr>
                <a:t>Fire and Ignitability</a:t>
              </a:r>
            </a:p>
            <a:p>
              <a:pPr algn="ctr" defTabSz="609585"/>
              <a:r>
                <a:rPr lang="en-US" sz="2400">
                  <a:solidFill>
                    <a:srgbClr val="FFFFFF"/>
                  </a:solidFill>
                  <a:latin typeface="Calibri"/>
                </a:rPr>
                <a:t>MST 23, 24</a:t>
              </a:r>
            </a:p>
          </p:txBody>
        </p:sp>
        <p:sp>
          <p:nvSpPr>
            <p:cNvPr id="61" name="Rectangle 60">
              <a:extLst>
                <a:ext uri="{FF2B5EF4-FFF2-40B4-BE49-F238E27FC236}">
                  <a16:creationId xmlns:a16="http://schemas.microsoft.com/office/drawing/2014/main" id="{60E238A4-2879-4A41-BB75-482A5D7F39BE}"/>
                </a:ext>
              </a:extLst>
            </p:cNvPr>
            <p:cNvSpPr/>
            <p:nvPr/>
          </p:nvSpPr>
          <p:spPr>
            <a:xfrm>
              <a:off x="78186" y="1501597"/>
              <a:ext cx="1304356" cy="623248"/>
            </a:xfrm>
            <a:prstGeom prst="rect">
              <a:avLst/>
            </a:prstGeom>
            <a:solidFill>
              <a:srgbClr val="FF0000"/>
            </a:solidFill>
            <a:ln>
              <a:solidFill>
                <a:schemeClr val="tx1"/>
              </a:solidFill>
            </a:ln>
          </p:spPr>
          <p:txBody>
            <a:bodyPr wrap="square">
              <a:spAutoFit/>
            </a:bodyPr>
            <a:lstStyle/>
            <a:p>
              <a:pPr algn="ctr" defTabSz="609585"/>
              <a:r>
                <a:rPr lang="en-US" sz="2400">
                  <a:solidFill>
                    <a:srgbClr val="FFFFFF"/>
                  </a:solidFill>
                  <a:latin typeface="Calibri"/>
                </a:rPr>
                <a:t>Breakage</a:t>
              </a:r>
            </a:p>
            <a:p>
              <a:pPr algn="ctr" defTabSz="609585"/>
              <a:r>
                <a:rPr lang="en-US" sz="2400">
                  <a:solidFill>
                    <a:srgbClr val="FFFFFF"/>
                  </a:solidFill>
                  <a:latin typeface="Calibri"/>
                </a:rPr>
                <a:t>MST 32</a:t>
              </a:r>
            </a:p>
          </p:txBody>
        </p:sp>
        <p:sp>
          <p:nvSpPr>
            <p:cNvPr id="62" name="Rectangle 61">
              <a:extLst>
                <a:ext uri="{FF2B5EF4-FFF2-40B4-BE49-F238E27FC236}">
                  <a16:creationId xmlns:a16="http://schemas.microsoft.com/office/drawing/2014/main" id="{295C03C4-7ACF-5843-8696-88B3A5FE6BEE}"/>
                </a:ext>
              </a:extLst>
            </p:cNvPr>
            <p:cNvSpPr/>
            <p:nvPr/>
          </p:nvSpPr>
          <p:spPr>
            <a:xfrm>
              <a:off x="1032108" y="4200558"/>
              <a:ext cx="1004519" cy="900247"/>
            </a:xfrm>
            <a:prstGeom prst="rect">
              <a:avLst/>
            </a:prstGeom>
            <a:solidFill>
              <a:srgbClr val="FF0000"/>
            </a:solidFill>
            <a:ln>
              <a:solidFill>
                <a:schemeClr val="tx1"/>
              </a:solidFill>
            </a:ln>
          </p:spPr>
          <p:txBody>
            <a:bodyPr wrap="square">
              <a:spAutoFit/>
            </a:bodyPr>
            <a:lstStyle/>
            <a:p>
              <a:pPr algn="ctr" defTabSz="609585"/>
              <a:r>
                <a:rPr lang="en-US" sz="2400">
                  <a:solidFill>
                    <a:srgbClr val="FFFFFF"/>
                  </a:solidFill>
                  <a:latin typeface="Calibri"/>
                </a:rPr>
                <a:t>Reverse Current </a:t>
              </a:r>
            </a:p>
            <a:p>
              <a:pPr algn="ctr" defTabSz="609585"/>
              <a:r>
                <a:rPr lang="en-US" sz="2400">
                  <a:solidFill>
                    <a:srgbClr val="FFFFFF"/>
                  </a:solidFill>
                  <a:latin typeface="Calibri"/>
                </a:rPr>
                <a:t>MST 26</a:t>
              </a:r>
            </a:p>
          </p:txBody>
        </p:sp>
        <p:sp>
          <p:nvSpPr>
            <p:cNvPr id="63" name="Rectangle 62">
              <a:extLst>
                <a:ext uri="{FF2B5EF4-FFF2-40B4-BE49-F238E27FC236}">
                  <a16:creationId xmlns:a16="http://schemas.microsoft.com/office/drawing/2014/main" id="{56D2BEB4-38AF-DD43-AF6F-2AC3F776AC66}"/>
                </a:ext>
              </a:extLst>
            </p:cNvPr>
            <p:cNvSpPr/>
            <p:nvPr/>
          </p:nvSpPr>
          <p:spPr>
            <a:xfrm>
              <a:off x="2751639" y="3864386"/>
              <a:ext cx="1004519" cy="623248"/>
            </a:xfrm>
            <a:prstGeom prst="rect">
              <a:avLst/>
            </a:prstGeom>
            <a:solidFill>
              <a:srgbClr val="FF0000"/>
            </a:solidFill>
            <a:ln>
              <a:solidFill>
                <a:schemeClr val="tx1"/>
              </a:solidFill>
            </a:ln>
          </p:spPr>
          <p:txBody>
            <a:bodyPr wrap="square">
              <a:spAutoFit/>
            </a:bodyPr>
            <a:lstStyle/>
            <a:p>
              <a:pPr algn="ctr" defTabSz="609585"/>
              <a:r>
                <a:rPr lang="en-US" sz="2400">
                  <a:solidFill>
                    <a:srgbClr val="FFFFFF"/>
                  </a:solidFill>
                  <a:latin typeface="Calibri"/>
                </a:rPr>
                <a:t>Screw</a:t>
              </a:r>
            </a:p>
            <a:p>
              <a:pPr algn="ctr" defTabSz="609585"/>
              <a:r>
                <a:rPr lang="en-US" sz="2400">
                  <a:solidFill>
                    <a:srgbClr val="FFFFFF"/>
                  </a:solidFill>
                  <a:latin typeface="Calibri"/>
                </a:rPr>
                <a:t>MST 33</a:t>
              </a:r>
            </a:p>
          </p:txBody>
        </p:sp>
        <p:sp>
          <p:nvSpPr>
            <p:cNvPr id="64" name="Rectangle 63">
              <a:extLst>
                <a:ext uri="{FF2B5EF4-FFF2-40B4-BE49-F238E27FC236}">
                  <a16:creationId xmlns:a16="http://schemas.microsoft.com/office/drawing/2014/main" id="{894CBC4B-ACA9-A642-BC08-BD1C36ED6596}"/>
                </a:ext>
              </a:extLst>
            </p:cNvPr>
            <p:cNvSpPr/>
            <p:nvPr/>
          </p:nvSpPr>
          <p:spPr>
            <a:xfrm>
              <a:off x="1536430" y="2495136"/>
              <a:ext cx="983019" cy="623248"/>
            </a:xfrm>
            <a:prstGeom prst="rect">
              <a:avLst/>
            </a:prstGeom>
            <a:solidFill>
              <a:srgbClr val="FF0000"/>
            </a:solidFill>
            <a:ln>
              <a:solidFill>
                <a:schemeClr val="tx1"/>
              </a:solidFill>
            </a:ln>
          </p:spPr>
          <p:txBody>
            <a:bodyPr wrap="square">
              <a:spAutoFit/>
            </a:bodyPr>
            <a:lstStyle/>
            <a:p>
              <a:pPr algn="ctr" defTabSz="609585"/>
              <a:r>
                <a:rPr lang="en-US" sz="2400">
                  <a:solidFill>
                    <a:srgbClr val="FFFFFF"/>
                  </a:solidFill>
                  <a:latin typeface="Calibri"/>
                </a:rPr>
                <a:t>Creep </a:t>
              </a:r>
            </a:p>
            <a:p>
              <a:pPr algn="ctr" defTabSz="609585"/>
              <a:r>
                <a:rPr lang="en-US" sz="2400">
                  <a:solidFill>
                    <a:srgbClr val="FFFFFF"/>
                  </a:solidFill>
                  <a:latin typeface="Calibri"/>
                </a:rPr>
                <a:t>MST 37</a:t>
              </a:r>
            </a:p>
          </p:txBody>
        </p:sp>
        <p:sp>
          <p:nvSpPr>
            <p:cNvPr id="65" name="Rectangle 64">
              <a:extLst>
                <a:ext uri="{FF2B5EF4-FFF2-40B4-BE49-F238E27FC236}">
                  <a16:creationId xmlns:a16="http://schemas.microsoft.com/office/drawing/2014/main" id="{44E67E2D-475B-6540-8E57-82F31B3F7CC5}"/>
                </a:ext>
              </a:extLst>
            </p:cNvPr>
            <p:cNvSpPr/>
            <p:nvPr/>
          </p:nvSpPr>
          <p:spPr>
            <a:xfrm>
              <a:off x="2022098" y="4479397"/>
              <a:ext cx="1304356" cy="623248"/>
            </a:xfrm>
            <a:prstGeom prst="rect">
              <a:avLst/>
            </a:prstGeom>
            <a:solidFill>
              <a:srgbClr val="FF0000"/>
            </a:solidFill>
            <a:ln>
              <a:solidFill>
                <a:schemeClr val="tx1"/>
              </a:solidFill>
            </a:ln>
          </p:spPr>
          <p:txBody>
            <a:bodyPr wrap="square">
              <a:spAutoFit/>
            </a:bodyPr>
            <a:lstStyle/>
            <a:p>
              <a:pPr algn="ctr" defTabSz="609585"/>
              <a:r>
                <a:rPr lang="en-US" sz="2400">
                  <a:solidFill>
                    <a:srgbClr val="FFFFFF"/>
                  </a:solidFill>
                  <a:latin typeface="Calibri"/>
                </a:rPr>
                <a:t>Lap Shear</a:t>
              </a:r>
            </a:p>
            <a:p>
              <a:pPr algn="ctr" defTabSz="609585"/>
              <a:r>
                <a:rPr lang="en-US" sz="2400">
                  <a:solidFill>
                    <a:srgbClr val="FFFFFF"/>
                  </a:solidFill>
                  <a:latin typeface="Calibri"/>
                </a:rPr>
                <a:t>MST 36</a:t>
              </a:r>
            </a:p>
          </p:txBody>
        </p:sp>
        <p:sp>
          <p:nvSpPr>
            <p:cNvPr id="66" name="Rectangle 65">
              <a:extLst>
                <a:ext uri="{FF2B5EF4-FFF2-40B4-BE49-F238E27FC236}">
                  <a16:creationId xmlns:a16="http://schemas.microsoft.com/office/drawing/2014/main" id="{C2462457-B09D-8741-B5CD-ACF29AF40E35}"/>
                </a:ext>
              </a:extLst>
            </p:cNvPr>
            <p:cNvSpPr/>
            <p:nvPr/>
          </p:nvSpPr>
          <p:spPr>
            <a:xfrm>
              <a:off x="2193738" y="1331110"/>
              <a:ext cx="1074357" cy="623248"/>
            </a:xfrm>
            <a:prstGeom prst="rect">
              <a:avLst/>
            </a:prstGeom>
            <a:solidFill>
              <a:srgbClr val="FF0000"/>
            </a:solidFill>
            <a:ln>
              <a:solidFill>
                <a:schemeClr val="tx1"/>
              </a:solidFill>
            </a:ln>
          </p:spPr>
          <p:txBody>
            <a:bodyPr wrap="square">
              <a:spAutoFit/>
            </a:bodyPr>
            <a:lstStyle/>
            <a:p>
              <a:pPr algn="ctr" defTabSz="609585"/>
              <a:r>
                <a:rPr lang="en-US" sz="2400">
                  <a:solidFill>
                    <a:srgbClr val="FFFFFF"/>
                  </a:solidFill>
                  <a:latin typeface="Calibri"/>
                </a:rPr>
                <a:t>Peel</a:t>
              </a:r>
            </a:p>
            <a:p>
              <a:pPr algn="ctr" defTabSz="609585"/>
              <a:r>
                <a:rPr lang="en-US" sz="2400">
                  <a:solidFill>
                    <a:srgbClr val="FFFFFF"/>
                  </a:solidFill>
                  <a:latin typeface="Calibri"/>
                </a:rPr>
                <a:t>MST 35</a:t>
              </a:r>
            </a:p>
          </p:txBody>
        </p:sp>
        <p:sp>
          <p:nvSpPr>
            <p:cNvPr id="67" name="Rectangle 66">
              <a:extLst>
                <a:ext uri="{FF2B5EF4-FFF2-40B4-BE49-F238E27FC236}">
                  <a16:creationId xmlns:a16="http://schemas.microsoft.com/office/drawing/2014/main" id="{4A3D6F51-AB26-1A4C-9D45-BBDF1A4A313F}"/>
                </a:ext>
              </a:extLst>
            </p:cNvPr>
            <p:cNvSpPr/>
            <p:nvPr/>
          </p:nvSpPr>
          <p:spPr>
            <a:xfrm>
              <a:off x="3446411" y="4408493"/>
              <a:ext cx="1074357" cy="623248"/>
            </a:xfrm>
            <a:prstGeom prst="rect">
              <a:avLst/>
            </a:prstGeom>
            <a:solidFill>
              <a:srgbClr val="FF0000"/>
            </a:solidFill>
            <a:ln>
              <a:solidFill>
                <a:schemeClr val="tx1"/>
              </a:solidFill>
            </a:ln>
          </p:spPr>
          <p:txBody>
            <a:bodyPr wrap="square">
              <a:spAutoFit/>
            </a:bodyPr>
            <a:lstStyle/>
            <a:p>
              <a:pPr algn="ctr" defTabSz="609585"/>
              <a:r>
                <a:rPr lang="en-US" sz="2400">
                  <a:solidFill>
                    <a:srgbClr val="FFFFFF"/>
                  </a:solidFill>
                  <a:latin typeface="Calibri"/>
                </a:rPr>
                <a:t>Cold</a:t>
              </a:r>
            </a:p>
            <a:p>
              <a:pPr algn="ctr" defTabSz="609585"/>
              <a:r>
                <a:rPr lang="en-US" sz="2400">
                  <a:solidFill>
                    <a:srgbClr val="FFFFFF"/>
                  </a:solidFill>
                  <a:latin typeface="Calibri"/>
                </a:rPr>
                <a:t>MST 36</a:t>
              </a:r>
            </a:p>
          </p:txBody>
        </p:sp>
        <p:sp>
          <p:nvSpPr>
            <p:cNvPr id="69" name="Rectangle 68">
              <a:extLst>
                <a:ext uri="{FF2B5EF4-FFF2-40B4-BE49-F238E27FC236}">
                  <a16:creationId xmlns:a16="http://schemas.microsoft.com/office/drawing/2014/main" id="{8F37D360-9165-D345-968B-C57D687046E9}"/>
                </a:ext>
              </a:extLst>
            </p:cNvPr>
            <p:cNvSpPr/>
            <p:nvPr/>
          </p:nvSpPr>
          <p:spPr>
            <a:xfrm>
              <a:off x="49088" y="2220535"/>
              <a:ext cx="1534270" cy="623248"/>
            </a:xfrm>
            <a:prstGeom prst="rect">
              <a:avLst/>
            </a:prstGeom>
            <a:solidFill>
              <a:srgbClr val="FF0000"/>
            </a:solidFill>
            <a:ln>
              <a:solidFill>
                <a:schemeClr val="tx1"/>
              </a:solidFill>
            </a:ln>
          </p:spPr>
          <p:txBody>
            <a:bodyPr wrap="square">
              <a:spAutoFit/>
            </a:bodyPr>
            <a:lstStyle/>
            <a:p>
              <a:pPr algn="ctr" defTabSz="609585"/>
              <a:r>
                <a:rPr lang="en-US" sz="2400">
                  <a:solidFill>
                    <a:srgbClr val="FFFFFF"/>
                  </a:solidFill>
                  <a:latin typeface="Calibri"/>
                </a:rPr>
                <a:t>Construction Requirements</a:t>
              </a:r>
            </a:p>
          </p:txBody>
        </p:sp>
        <p:sp>
          <p:nvSpPr>
            <p:cNvPr id="58" name="Rectangle 57">
              <a:extLst>
                <a:ext uri="{FF2B5EF4-FFF2-40B4-BE49-F238E27FC236}">
                  <a16:creationId xmlns:a16="http://schemas.microsoft.com/office/drawing/2014/main" id="{68A5BF57-29CE-FE4E-9E6E-72AE55B59A6D}"/>
                </a:ext>
              </a:extLst>
            </p:cNvPr>
            <p:cNvSpPr/>
            <p:nvPr/>
          </p:nvSpPr>
          <p:spPr>
            <a:xfrm>
              <a:off x="1200932" y="1947470"/>
              <a:ext cx="1385053" cy="623248"/>
            </a:xfrm>
            <a:prstGeom prst="rect">
              <a:avLst/>
            </a:prstGeom>
            <a:solidFill>
              <a:srgbClr val="FF0000"/>
            </a:solidFill>
            <a:ln>
              <a:solidFill>
                <a:schemeClr val="tx1"/>
              </a:solidFill>
            </a:ln>
          </p:spPr>
          <p:txBody>
            <a:bodyPr wrap="square">
              <a:spAutoFit/>
            </a:bodyPr>
            <a:lstStyle/>
            <a:p>
              <a:pPr algn="ctr" defTabSz="609585"/>
              <a:r>
                <a:rPr lang="en-US" sz="2400">
                  <a:solidFill>
                    <a:srgbClr val="FFFFFF"/>
                  </a:solidFill>
                  <a:latin typeface="Calibri"/>
                </a:rPr>
                <a:t>Impulse V</a:t>
              </a:r>
            </a:p>
            <a:p>
              <a:pPr algn="ctr" defTabSz="609585"/>
              <a:r>
                <a:rPr lang="en-US" sz="2400">
                  <a:solidFill>
                    <a:srgbClr val="FFFFFF"/>
                  </a:solidFill>
                  <a:latin typeface="Calibri"/>
                </a:rPr>
                <a:t>MST 14</a:t>
              </a:r>
            </a:p>
          </p:txBody>
        </p:sp>
      </p:grpSp>
      <p:sp>
        <p:nvSpPr>
          <p:cNvPr id="35" name="Rectangle 34">
            <a:extLst>
              <a:ext uri="{FF2B5EF4-FFF2-40B4-BE49-F238E27FC236}">
                <a16:creationId xmlns:a16="http://schemas.microsoft.com/office/drawing/2014/main" id="{DFE1D3B7-DA7D-6A4E-8862-C46EAD09F088}"/>
              </a:ext>
            </a:extLst>
          </p:cNvPr>
          <p:cNvSpPr/>
          <p:nvPr/>
        </p:nvSpPr>
        <p:spPr>
          <a:xfrm>
            <a:off x="5061480" y="2492766"/>
            <a:ext cx="1921883" cy="830997"/>
          </a:xfrm>
          <a:prstGeom prst="rect">
            <a:avLst/>
          </a:prstGeom>
          <a:solidFill>
            <a:srgbClr val="7030A0"/>
          </a:solidFill>
          <a:ln>
            <a:solidFill>
              <a:schemeClr val="tx1"/>
            </a:solidFill>
          </a:ln>
        </p:spPr>
        <p:txBody>
          <a:bodyPr wrap="square">
            <a:spAutoFit/>
          </a:bodyPr>
          <a:lstStyle/>
          <a:p>
            <a:pPr algn="ctr" defTabSz="609585"/>
            <a:r>
              <a:rPr lang="en-US" sz="2400">
                <a:solidFill>
                  <a:srgbClr val="FFFFFF"/>
                </a:solidFill>
                <a:latin typeface="Calibri"/>
              </a:rPr>
              <a:t>Stabilization MQT 19</a:t>
            </a:r>
          </a:p>
        </p:txBody>
      </p:sp>
      <p:sp>
        <p:nvSpPr>
          <p:cNvPr id="36" name="Rectangle 35">
            <a:extLst>
              <a:ext uri="{FF2B5EF4-FFF2-40B4-BE49-F238E27FC236}">
                <a16:creationId xmlns:a16="http://schemas.microsoft.com/office/drawing/2014/main" id="{AC0886B9-51FF-1A44-9274-623915BBE64F}"/>
              </a:ext>
            </a:extLst>
          </p:cNvPr>
          <p:cNvSpPr/>
          <p:nvPr/>
        </p:nvSpPr>
        <p:spPr>
          <a:xfrm>
            <a:off x="2603698" y="2210317"/>
            <a:ext cx="2445628" cy="1200329"/>
          </a:xfrm>
          <a:prstGeom prst="rect">
            <a:avLst/>
          </a:prstGeom>
          <a:solidFill>
            <a:srgbClr val="7030A0"/>
          </a:solidFill>
          <a:ln>
            <a:solidFill>
              <a:schemeClr val="tx1"/>
            </a:solidFill>
          </a:ln>
        </p:spPr>
        <p:txBody>
          <a:bodyPr wrap="square">
            <a:spAutoFit/>
          </a:bodyPr>
          <a:lstStyle/>
          <a:p>
            <a:pPr algn="ctr" defTabSz="609585"/>
            <a:r>
              <a:rPr lang="en-US" sz="2400">
                <a:solidFill>
                  <a:srgbClr val="FFFFFF"/>
                </a:solidFill>
                <a:latin typeface="Calibri"/>
              </a:rPr>
              <a:t>Bypass diode </a:t>
            </a:r>
          </a:p>
          <a:p>
            <a:pPr algn="ctr" defTabSz="609585"/>
            <a:r>
              <a:rPr lang="en-US" sz="2400">
                <a:solidFill>
                  <a:srgbClr val="FFFFFF"/>
                </a:solidFill>
                <a:latin typeface="Calibri"/>
              </a:rPr>
              <a:t>MST 7, MST 25, MQT 18</a:t>
            </a:r>
          </a:p>
        </p:txBody>
      </p:sp>
      <p:sp>
        <p:nvSpPr>
          <p:cNvPr id="38" name="Rectangle 37">
            <a:extLst>
              <a:ext uri="{FF2B5EF4-FFF2-40B4-BE49-F238E27FC236}">
                <a16:creationId xmlns:a16="http://schemas.microsoft.com/office/drawing/2014/main" id="{FAE24724-80D7-E84B-8E36-C6DB589C9505}"/>
              </a:ext>
            </a:extLst>
          </p:cNvPr>
          <p:cNvSpPr/>
          <p:nvPr/>
        </p:nvSpPr>
        <p:spPr>
          <a:xfrm>
            <a:off x="5158865" y="4730767"/>
            <a:ext cx="3600377" cy="830997"/>
          </a:xfrm>
          <a:prstGeom prst="rect">
            <a:avLst/>
          </a:prstGeom>
          <a:solidFill>
            <a:srgbClr val="7030A0"/>
          </a:solidFill>
          <a:ln>
            <a:solidFill>
              <a:schemeClr val="tx1"/>
            </a:solidFill>
          </a:ln>
        </p:spPr>
        <p:txBody>
          <a:bodyPr wrap="square">
            <a:spAutoFit/>
          </a:bodyPr>
          <a:lstStyle/>
          <a:p>
            <a:pPr algn="ctr" defTabSz="609585"/>
            <a:r>
              <a:rPr lang="en-US" sz="2400">
                <a:solidFill>
                  <a:srgbClr val="FFFFFF"/>
                </a:solidFill>
                <a:latin typeface="Calibri"/>
              </a:rPr>
              <a:t>Static mechanical load test </a:t>
            </a:r>
          </a:p>
          <a:p>
            <a:pPr algn="ctr" defTabSz="609585"/>
            <a:r>
              <a:rPr lang="en-US" sz="2400">
                <a:solidFill>
                  <a:srgbClr val="FFFFFF"/>
                </a:solidFill>
                <a:latin typeface="Calibri"/>
              </a:rPr>
              <a:t>MST 34, MQT 16</a:t>
            </a:r>
          </a:p>
        </p:txBody>
      </p:sp>
      <p:sp>
        <p:nvSpPr>
          <p:cNvPr id="39" name="Rectangle 38">
            <a:extLst>
              <a:ext uri="{FF2B5EF4-FFF2-40B4-BE49-F238E27FC236}">
                <a16:creationId xmlns:a16="http://schemas.microsoft.com/office/drawing/2014/main" id="{3EF43AAF-FDE7-E042-B7CF-584B5BED7502}"/>
              </a:ext>
            </a:extLst>
          </p:cNvPr>
          <p:cNvSpPr/>
          <p:nvPr/>
        </p:nvSpPr>
        <p:spPr>
          <a:xfrm>
            <a:off x="2568613" y="4412925"/>
            <a:ext cx="2712803" cy="1200329"/>
          </a:xfrm>
          <a:prstGeom prst="rect">
            <a:avLst/>
          </a:prstGeom>
          <a:solidFill>
            <a:srgbClr val="7030A0"/>
          </a:solidFill>
          <a:ln>
            <a:solidFill>
              <a:schemeClr val="tx1"/>
            </a:solidFill>
          </a:ln>
        </p:spPr>
        <p:txBody>
          <a:bodyPr wrap="square">
            <a:spAutoFit/>
          </a:bodyPr>
          <a:lstStyle/>
          <a:p>
            <a:pPr algn="ctr" defTabSz="609585"/>
            <a:r>
              <a:rPr lang="en-US" sz="2400">
                <a:solidFill>
                  <a:srgbClr val="FFFFFF"/>
                </a:solidFill>
                <a:latin typeface="Calibri"/>
              </a:rPr>
              <a:t>Wet leakage current	 </a:t>
            </a:r>
          </a:p>
          <a:p>
            <a:pPr algn="ctr" defTabSz="609585"/>
            <a:r>
              <a:rPr lang="en-US" sz="2400">
                <a:solidFill>
                  <a:srgbClr val="FFFFFF"/>
                </a:solidFill>
                <a:latin typeface="Calibri"/>
              </a:rPr>
              <a:t>MST 14, MQT 15</a:t>
            </a:r>
          </a:p>
        </p:txBody>
      </p:sp>
      <p:sp>
        <p:nvSpPr>
          <p:cNvPr id="40" name="Rectangle 39">
            <a:extLst>
              <a:ext uri="{FF2B5EF4-FFF2-40B4-BE49-F238E27FC236}">
                <a16:creationId xmlns:a16="http://schemas.microsoft.com/office/drawing/2014/main" id="{52F5D616-DAD0-5349-96E6-B3E6BD280198}"/>
              </a:ext>
            </a:extLst>
          </p:cNvPr>
          <p:cNvSpPr/>
          <p:nvPr/>
        </p:nvSpPr>
        <p:spPr>
          <a:xfrm>
            <a:off x="6907558" y="961647"/>
            <a:ext cx="3416113" cy="1200329"/>
          </a:xfrm>
          <a:prstGeom prst="rect">
            <a:avLst/>
          </a:prstGeom>
          <a:solidFill>
            <a:srgbClr val="7030A0"/>
          </a:solidFill>
          <a:ln>
            <a:solidFill>
              <a:schemeClr val="tx1"/>
            </a:solidFill>
          </a:ln>
        </p:spPr>
        <p:txBody>
          <a:bodyPr wrap="square">
            <a:spAutoFit/>
          </a:bodyPr>
          <a:lstStyle/>
          <a:p>
            <a:pPr algn="ctr" defTabSz="609585"/>
            <a:r>
              <a:rPr lang="en-US" sz="2400">
                <a:solidFill>
                  <a:srgbClr val="FFFFFF"/>
                </a:solidFill>
                <a:latin typeface="Calibri"/>
              </a:rPr>
              <a:t>Robustness of terminations  MST 42, MQT 14</a:t>
            </a:r>
          </a:p>
        </p:txBody>
      </p:sp>
      <p:sp>
        <p:nvSpPr>
          <p:cNvPr id="41" name="Rectangle 40">
            <a:extLst>
              <a:ext uri="{FF2B5EF4-FFF2-40B4-BE49-F238E27FC236}">
                <a16:creationId xmlns:a16="http://schemas.microsoft.com/office/drawing/2014/main" id="{966B493D-1250-1F41-B9DE-B04E5F1E5503}"/>
              </a:ext>
            </a:extLst>
          </p:cNvPr>
          <p:cNvSpPr/>
          <p:nvPr/>
        </p:nvSpPr>
        <p:spPr>
          <a:xfrm>
            <a:off x="7067983" y="2274918"/>
            <a:ext cx="2307772" cy="830997"/>
          </a:xfrm>
          <a:prstGeom prst="rect">
            <a:avLst/>
          </a:prstGeom>
          <a:solidFill>
            <a:srgbClr val="7030A0"/>
          </a:solidFill>
          <a:ln>
            <a:solidFill>
              <a:schemeClr val="tx1"/>
            </a:solidFill>
          </a:ln>
        </p:spPr>
        <p:txBody>
          <a:bodyPr wrap="square">
            <a:spAutoFit/>
          </a:bodyPr>
          <a:lstStyle/>
          <a:p>
            <a:pPr algn="ctr" defTabSz="609585"/>
            <a:r>
              <a:rPr lang="en-US" sz="2400">
                <a:solidFill>
                  <a:srgbClr val="FFFFFF"/>
                </a:solidFill>
                <a:latin typeface="Calibri"/>
              </a:rPr>
              <a:t>Damp heat test MST 53,MQT 13</a:t>
            </a:r>
          </a:p>
        </p:txBody>
      </p:sp>
      <p:sp>
        <p:nvSpPr>
          <p:cNvPr id="42" name="Rectangle 41">
            <a:extLst>
              <a:ext uri="{FF2B5EF4-FFF2-40B4-BE49-F238E27FC236}">
                <a16:creationId xmlns:a16="http://schemas.microsoft.com/office/drawing/2014/main" id="{9FFAB715-6EFC-354D-874F-E70F95649200}"/>
              </a:ext>
            </a:extLst>
          </p:cNvPr>
          <p:cNvSpPr/>
          <p:nvPr/>
        </p:nvSpPr>
        <p:spPr>
          <a:xfrm>
            <a:off x="3179916" y="3442783"/>
            <a:ext cx="3188609" cy="830997"/>
          </a:xfrm>
          <a:prstGeom prst="rect">
            <a:avLst/>
          </a:prstGeom>
          <a:solidFill>
            <a:srgbClr val="7030A0"/>
          </a:solidFill>
          <a:ln>
            <a:solidFill>
              <a:schemeClr val="tx1"/>
            </a:solidFill>
          </a:ln>
        </p:spPr>
        <p:txBody>
          <a:bodyPr wrap="square">
            <a:spAutoFit/>
          </a:bodyPr>
          <a:lstStyle/>
          <a:p>
            <a:pPr algn="ctr" defTabSz="609585"/>
            <a:r>
              <a:rPr lang="en-US" sz="2400">
                <a:solidFill>
                  <a:srgbClr val="FFFFFF"/>
                </a:solidFill>
                <a:latin typeface="Calibri"/>
              </a:rPr>
              <a:t>Humidity-freeze test MST 52, MQT 12</a:t>
            </a:r>
          </a:p>
        </p:txBody>
      </p:sp>
      <p:sp>
        <p:nvSpPr>
          <p:cNvPr id="43" name="Rectangle 42">
            <a:extLst>
              <a:ext uri="{FF2B5EF4-FFF2-40B4-BE49-F238E27FC236}">
                <a16:creationId xmlns:a16="http://schemas.microsoft.com/office/drawing/2014/main" id="{8A1CE191-6F9B-AD41-8E5F-C87F99EEE579}"/>
              </a:ext>
            </a:extLst>
          </p:cNvPr>
          <p:cNvSpPr/>
          <p:nvPr/>
        </p:nvSpPr>
        <p:spPr>
          <a:xfrm>
            <a:off x="3325948" y="5848439"/>
            <a:ext cx="2418523" cy="830997"/>
          </a:xfrm>
          <a:prstGeom prst="rect">
            <a:avLst/>
          </a:prstGeom>
          <a:solidFill>
            <a:srgbClr val="7030A0"/>
          </a:solidFill>
          <a:ln>
            <a:solidFill>
              <a:schemeClr val="tx1"/>
            </a:solidFill>
          </a:ln>
        </p:spPr>
        <p:txBody>
          <a:bodyPr wrap="square">
            <a:spAutoFit/>
          </a:bodyPr>
          <a:lstStyle/>
          <a:p>
            <a:pPr algn="ctr" defTabSz="609585"/>
            <a:r>
              <a:rPr lang="en-US" sz="2400">
                <a:solidFill>
                  <a:srgbClr val="FFFFFF"/>
                </a:solidFill>
                <a:latin typeface="Calibri"/>
              </a:rPr>
              <a:t>Thermal cycling</a:t>
            </a:r>
          </a:p>
          <a:p>
            <a:pPr algn="ctr" defTabSz="609585"/>
            <a:r>
              <a:rPr lang="en-US" sz="2400">
                <a:solidFill>
                  <a:srgbClr val="FFFFFF"/>
                </a:solidFill>
                <a:latin typeface="Calibri"/>
              </a:rPr>
              <a:t>MQT 11,MST 51</a:t>
            </a:r>
          </a:p>
        </p:txBody>
      </p:sp>
      <p:sp>
        <p:nvSpPr>
          <p:cNvPr id="44" name="Rectangle 43">
            <a:extLst>
              <a:ext uri="{FF2B5EF4-FFF2-40B4-BE49-F238E27FC236}">
                <a16:creationId xmlns:a16="http://schemas.microsoft.com/office/drawing/2014/main" id="{A6E8253E-1F10-A342-BE59-803836DCF0CB}"/>
              </a:ext>
            </a:extLst>
          </p:cNvPr>
          <p:cNvSpPr/>
          <p:nvPr/>
        </p:nvSpPr>
        <p:spPr>
          <a:xfrm>
            <a:off x="6497648" y="3417293"/>
            <a:ext cx="1403992" cy="1200329"/>
          </a:xfrm>
          <a:prstGeom prst="rect">
            <a:avLst/>
          </a:prstGeom>
          <a:solidFill>
            <a:srgbClr val="7030A0"/>
          </a:solidFill>
          <a:ln>
            <a:solidFill>
              <a:schemeClr val="tx1"/>
            </a:solidFill>
          </a:ln>
        </p:spPr>
        <p:txBody>
          <a:bodyPr wrap="square">
            <a:spAutoFit/>
          </a:bodyPr>
          <a:lstStyle/>
          <a:p>
            <a:pPr algn="ctr" defTabSz="609585"/>
            <a:r>
              <a:rPr lang="en-US" sz="2400">
                <a:solidFill>
                  <a:srgbClr val="FFFFFF"/>
                </a:solidFill>
                <a:latin typeface="Calibri"/>
              </a:rPr>
              <a:t>UV </a:t>
            </a:r>
          </a:p>
          <a:p>
            <a:pPr algn="ctr" defTabSz="609585"/>
            <a:r>
              <a:rPr lang="en-US" sz="2400">
                <a:solidFill>
                  <a:srgbClr val="FFFFFF"/>
                </a:solidFill>
                <a:latin typeface="Calibri"/>
              </a:rPr>
              <a:t>MQT 10, MST 54</a:t>
            </a:r>
          </a:p>
        </p:txBody>
      </p:sp>
      <p:sp>
        <p:nvSpPr>
          <p:cNvPr id="45" name="Rectangle 44">
            <a:extLst>
              <a:ext uri="{FF2B5EF4-FFF2-40B4-BE49-F238E27FC236}">
                <a16:creationId xmlns:a16="http://schemas.microsoft.com/office/drawing/2014/main" id="{D61946C9-440E-2D4B-8DEC-28C20426A80B}"/>
              </a:ext>
            </a:extLst>
          </p:cNvPr>
          <p:cNvSpPr/>
          <p:nvPr/>
        </p:nvSpPr>
        <p:spPr>
          <a:xfrm>
            <a:off x="7941651" y="4160190"/>
            <a:ext cx="2418524" cy="830997"/>
          </a:xfrm>
          <a:prstGeom prst="rect">
            <a:avLst/>
          </a:prstGeom>
          <a:solidFill>
            <a:srgbClr val="7030A0"/>
          </a:solidFill>
          <a:ln>
            <a:solidFill>
              <a:schemeClr val="tx1"/>
            </a:solidFill>
          </a:ln>
        </p:spPr>
        <p:txBody>
          <a:bodyPr wrap="square">
            <a:spAutoFit/>
          </a:bodyPr>
          <a:lstStyle/>
          <a:p>
            <a:pPr algn="ctr" defTabSz="609585"/>
            <a:r>
              <a:rPr lang="en-US" sz="2400">
                <a:solidFill>
                  <a:srgbClr val="FFFFFF"/>
                </a:solidFill>
                <a:latin typeface="Calibri"/>
              </a:rPr>
              <a:t>Hot-spot test</a:t>
            </a:r>
          </a:p>
          <a:p>
            <a:pPr algn="ctr" defTabSz="609585"/>
            <a:r>
              <a:rPr lang="en-US" sz="2400">
                <a:solidFill>
                  <a:srgbClr val="FFFFFF"/>
                </a:solidFill>
                <a:latin typeface="Calibri"/>
              </a:rPr>
              <a:t>MST 22, MQT 9</a:t>
            </a:r>
          </a:p>
        </p:txBody>
      </p:sp>
      <p:sp>
        <p:nvSpPr>
          <p:cNvPr id="48" name="Rectangle 47">
            <a:extLst>
              <a:ext uri="{FF2B5EF4-FFF2-40B4-BE49-F238E27FC236}">
                <a16:creationId xmlns:a16="http://schemas.microsoft.com/office/drawing/2014/main" id="{0296C5C6-B1F3-8145-97E8-FDC97B94AB4E}"/>
              </a:ext>
            </a:extLst>
          </p:cNvPr>
          <p:cNvSpPr/>
          <p:nvPr/>
        </p:nvSpPr>
        <p:spPr>
          <a:xfrm>
            <a:off x="3976036" y="1590142"/>
            <a:ext cx="2901923" cy="830997"/>
          </a:xfrm>
          <a:prstGeom prst="rect">
            <a:avLst/>
          </a:prstGeom>
          <a:solidFill>
            <a:srgbClr val="7030A0"/>
          </a:solidFill>
          <a:ln>
            <a:solidFill>
              <a:schemeClr val="tx1"/>
            </a:solidFill>
          </a:ln>
        </p:spPr>
        <p:txBody>
          <a:bodyPr wrap="square">
            <a:spAutoFit/>
          </a:bodyPr>
          <a:lstStyle/>
          <a:p>
            <a:pPr algn="ctr" defTabSz="609585"/>
            <a:r>
              <a:rPr lang="en-US" sz="2400">
                <a:solidFill>
                  <a:srgbClr val="FFFFFF"/>
                </a:solidFill>
                <a:latin typeface="Calibri"/>
              </a:rPr>
              <a:t>Performance at STC</a:t>
            </a:r>
          </a:p>
          <a:p>
            <a:pPr algn="ctr" defTabSz="609585"/>
            <a:r>
              <a:rPr lang="en-US" sz="2400">
                <a:solidFill>
                  <a:srgbClr val="FFFFFF"/>
                </a:solidFill>
                <a:latin typeface="Calibri"/>
              </a:rPr>
              <a:t>MST 2, MQT 6</a:t>
            </a:r>
          </a:p>
        </p:txBody>
      </p:sp>
      <p:sp>
        <p:nvSpPr>
          <p:cNvPr id="51" name="Rectangle 50">
            <a:extLst>
              <a:ext uri="{FF2B5EF4-FFF2-40B4-BE49-F238E27FC236}">
                <a16:creationId xmlns:a16="http://schemas.microsoft.com/office/drawing/2014/main" id="{53EEE943-470A-1346-8A5B-3B93769E4C6A}"/>
              </a:ext>
            </a:extLst>
          </p:cNvPr>
          <p:cNvSpPr/>
          <p:nvPr/>
        </p:nvSpPr>
        <p:spPr>
          <a:xfrm>
            <a:off x="7643306" y="3252837"/>
            <a:ext cx="2404137" cy="830997"/>
          </a:xfrm>
          <a:prstGeom prst="rect">
            <a:avLst/>
          </a:prstGeom>
          <a:solidFill>
            <a:srgbClr val="7030A0"/>
          </a:solidFill>
          <a:ln>
            <a:solidFill>
              <a:schemeClr val="tx1"/>
            </a:solidFill>
          </a:ln>
        </p:spPr>
        <p:txBody>
          <a:bodyPr wrap="square">
            <a:spAutoFit/>
          </a:bodyPr>
          <a:lstStyle/>
          <a:p>
            <a:pPr algn="ctr" defTabSz="609585"/>
            <a:r>
              <a:rPr lang="en-US" sz="2400">
                <a:solidFill>
                  <a:srgbClr val="FFFFFF"/>
                </a:solidFill>
                <a:latin typeface="Calibri"/>
              </a:rPr>
              <a:t>Insulation test	 </a:t>
            </a:r>
          </a:p>
          <a:p>
            <a:pPr algn="ctr" defTabSz="609585"/>
            <a:r>
              <a:rPr lang="en-US" sz="2400">
                <a:solidFill>
                  <a:srgbClr val="FFFFFF"/>
                </a:solidFill>
                <a:latin typeface="Calibri"/>
              </a:rPr>
              <a:t> MST 13, MQT 3</a:t>
            </a:r>
          </a:p>
        </p:txBody>
      </p:sp>
      <p:sp>
        <p:nvSpPr>
          <p:cNvPr id="52" name="Rectangle 51">
            <a:extLst>
              <a:ext uri="{FF2B5EF4-FFF2-40B4-BE49-F238E27FC236}">
                <a16:creationId xmlns:a16="http://schemas.microsoft.com/office/drawing/2014/main" id="{F0775D09-FDA5-C84B-9CBF-50FF5D52863A}"/>
              </a:ext>
            </a:extLst>
          </p:cNvPr>
          <p:cNvSpPr/>
          <p:nvPr/>
        </p:nvSpPr>
        <p:spPr>
          <a:xfrm>
            <a:off x="2286829" y="894974"/>
            <a:ext cx="2418524" cy="1200329"/>
          </a:xfrm>
          <a:prstGeom prst="rect">
            <a:avLst/>
          </a:prstGeom>
          <a:solidFill>
            <a:srgbClr val="7030A0"/>
          </a:solidFill>
          <a:ln>
            <a:solidFill>
              <a:schemeClr val="tx1"/>
            </a:solidFill>
          </a:ln>
        </p:spPr>
        <p:txBody>
          <a:bodyPr wrap="square">
            <a:spAutoFit/>
          </a:bodyPr>
          <a:lstStyle/>
          <a:p>
            <a:pPr algn="ctr" defTabSz="609585"/>
            <a:r>
              <a:rPr lang="en-US" sz="2400">
                <a:solidFill>
                  <a:srgbClr val="FFFFFF"/>
                </a:solidFill>
                <a:latin typeface="Calibri"/>
              </a:rPr>
              <a:t>Maximum power determination</a:t>
            </a:r>
          </a:p>
          <a:p>
            <a:pPr algn="ctr" defTabSz="609585"/>
            <a:r>
              <a:rPr lang="en-US" sz="2400">
                <a:solidFill>
                  <a:srgbClr val="FFFFFF"/>
                </a:solidFill>
                <a:latin typeface="Calibri"/>
              </a:rPr>
              <a:t>MQT 2, MST 3</a:t>
            </a:r>
          </a:p>
        </p:txBody>
      </p:sp>
      <p:sp>
        <p:nvSpPr>
          <p:cNvPr id="53" name="Rectangle 52">
            <a:extLst>
              <a:ext uri="{FF2B5EF4-FFF2-40B4-BE49-F238E27FC236}">
                <a16:creationId xmlns:a16="http://schemas.microsoft.com/office/drawing/2014/main" id="{7783360B-0830-6249-A6DA-3BCFB03C7152}"/>
              </a:ext>
            </a:extLst>
          </p:cNvPr>
          <p:cNvSpPr/>
          <p:nvPr/>
        </p:nvSpPr>
        <p:spPr>
          <a:xfrm>
            <a:off x="5824441" y="5639139"/>
            <a:ext cx="2445627" cy="830997"/>
          </a:xfrm>
          <a:prstGeom prst="rect">
            <a:avLst/>
          </a:prstGeom>
          <a:solidFill>
            <a:srgbClr val="7030A0"/>
          </a:solidFill>
          <a:ln>
            <a:solidFill>
              <a:schemeClr val="tx1"/>
            </a:solidFill>
          </a:ln>
        </p:spPr>
        <p:txBody>
          <a:bodyPr wrap="square">
            <a:spAutoFit/>
          </a:bodyPr>
          <a:lstStyle/>
          <a:p>
            <a:pPr algn="ctr" defTabSz="609585"/>
            <a:r>
              <a:rPr lang="en-US" sz="2400">
                <a:solidFill>
                  <a:srgbClr val="FFFFFF"/>
                </a:solidFill>
                <a:latin typeface="Calibri"/>
              </a:rPr>
              <a:t>Visual inspection</a:t>
            </a:r>
          </a:p>
          <a:p>
            <a:pPr algn="ctr" defTabSz="609585"/>
            <a:r>
              <a:rPr lang="en-US" sz="2400">
                <a:solidFill>
                  <a:srgbClr val="FFFFFF"/>
                </a:solidFill>
                <a:latin typeface="Calibri"/>
              </a:rPr>
              <a:t>MQT 1, MST 1</a:t>
            </a:r>
          </a:p>
        </p:txBody>
      </p:sp>
    </p:spTree>
    <p:extLst>
      <p:ext uri="{BB962C8B-B14F-4D97-AF65-F5344CB8AC3E}">
        <p14:creationId xmlns:p14="http://schemas.microsoft.com/office/powerpoint/2010/main" val="398264367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5380406-B58F-AB46-BF67-C8A00EF1B0E7}"/>
              </a:ext>
            </a:extLst>
          </p:cNvPr>
          <p:cNvSpPr/>
          <p:nvPr/>
        </p:nvSpPr>
        <p:spPr>
          <a:xfrm>
            <a:off x="335919" y="1312453"/>
            <a:ext cx="5674989" cy="5545547"/>
          </a:xfrm>
          <a:prstGeom prst="rect">
            <a:avLst/>
          </a:prstGeom>
        </p:spPr>
        <p:txBody>
          <a:bodyPr wrap="square">
            <a:noAutofit/>
          </a:bodyPr>
          <a:lstStyle/>
          <a:p>
            <a:pPr marL="380990" indent="-380990" defTabSz="609585">
              <a:lnSpc>
                <a:spcPct val="90000"/>
              </a:lnSpc>
              <a:spcAft>
                <a:spcPts val="800"/>
              </a:spcAft>
              <a:buFont typeface="Arial" panose="020B0604020202020204" pitchFamily="34" charset="0"/>
              <a:buChar char="•"/>
            </a:pPr>
            <a:r>
              <a:rPr lang="en-US" sz="2400">
                <a:solidFill>
                  <a:srgbClr val="333333"/>
                </a:solidFill>
                <a:latin typeface="Calibri"/>
              </a:rPr>
              <a:t>The U.S. National Electric Code requires components to be listed (UL 61730 for modules).</a:t>
            </a:r>
          </a:p>
          <a:p>
            <a:pPr marL="380990" indent="-380990" defTabSz="609585">
              <a:lnSpc>
                <a:spcPct val="90000"/>
              </a:lnSpc>
              <a:spcAft>
                <a:spcPts val="800"/>
              </a:spcAft>
              <a:buFont typeface="Arial" panose="020B0604020202020204" pitchFamily="34" charset="0"/>
              <a:buChar char="•"/>
            </a:pPr>
            <a:r>
              <a:rPr lang="en-US" sz="2400">
                <a:solidFill>
                  <a:srgbClr val="333333"/>
                </a:solidFill>
                <a:latin typeface="Calibri"/>
              </a:rPr>
              <a:t>Minimizes occurrence of unsafe conditions (e.g. shaded module overheats)</a:t>
            </a:r>
          </a:p>
          <a:p>
            <a:pPr marL="380990" indent="-380990" defTabSz="609585">
              <a:lnSpc>
                <a:spcPct val="90000"/>
              </a:lnSpc>
              <a:spcAft>
                <a:spcPts val="800"/>
              </a:spcAft>
              <a:buFont typeface="Arial" panose="020B0604020202020204" pitchFamily="34" charset="0"/>
              <a:buChar char="•"/>
            </a:pPr>
            <a:r>
              <a:rPr lang="en-US" sz="2400">
                <a:solidFill>
                  <a:srgbClr val="333333"/>
                </a:solidFill>
                <a:latin typeface="Calibri"/>
              </a:rPr>
              <a:t>Incentive programs may require passing UL 61215 to ensure known early failures are not experienced.</a:t>
            </a:r>
          </a:p>
          <a:p>
            <a:pPr marL="380990" indent="-380990" defTabSz="609585">
              <a:lnSpc>
                <a:spcPct val="90000"/>
              </a:lnSpc>
              <a:spcAft>
                <a:spcPts val="800"/>
              </a:spcAft>
              <a:buFont typeface="Arial" panose="020B0604020202020204" pitchFamily="34" charset="0"/>
              <a:buChar char="•"/>
            </a:pPr>
            <a:r>
              <a:rPr lang="en-US" sz="2400">
                <a:solidFill>
                  <a:srgbClr val="333333"/>
                </a:solidFill>
                <a:latin typeface="Calibri"/>
              </a:rPr>
              <a:t>Example – module installed before IEC 61215 adoption.  Solder bond fatigue is well understood and screened by IEC 61215, but these modules were not design-qualified.</a:t>
            </a:r>
          </a:p>
        </p:txBody>
      </p:sp>
      <p:sp>
        <p:nvSpPr>
          <p:cNvPr id="2" name="Title 1">
            <a:extLst>
              <a:ext uri="{FF2B5EF4-FFF2-40B4-BE49-F238E27FC236}">
                <a16:creationId xmlns:a16="http://schemas.microsoft.com/office/drawing/2014/main" id="{0390114D-6586-674F-9E37-5A84A2AEA34C}"/>
              </a:ext>
            </a:extLst>
          </p:cNvPr>
          <p:cNvSpPr>
            <a:spLocks noGrp="1"/>
          </p:cNvSpPr>
          <p:nvPr>
            <p:ph type="title"/>
          </p:nvPr>
        </p:nvSpPr>
        <p:spPr>
          <a:xfrm>
            <a:off x="1" y="2"/>
            <a:ext cx="12192000" cy="916028"/>
          </a:xfrm>
        </p:spPr>
        <p:txBody>
          <a:bodyPr/>
          <a:lstStyle/>
          <a:p>
            <a:r>
              <a:rPr lang="en-US" sz="3067" dirty="0"/>
              <a:t>How adoption of IEC 61730 and IEC 61215 in U.S. Helps System Quality</a:t>
            </a:r>
          </a:p>
        </p:txBody>
      </p:sp>
      <p:pic>
        <p:nvPicPr>
          <p:cNvPr id="4" name="Picture 3">
            <a:extLst>
              <a:ext uri="{FF2B5EF4-FFF2-40B4-BE49-F238E27FC236}">
                <a16:creationId xmlns:a16="http://schemas.microsoft.com/office/drawing/2014/main" id="{2B6B4908-46B5-EC40-B6F8-0FAEEAA9B012}"/>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6788759" y="3466771"/>
            <a:ext cx="4783924" cy="2902288"/>
          </a:xfrm>
          <a:prstGeom prst="rect">
            <a:avLst/>
          </a:prstGeom>
        </p:spPr>
      </p:pic>
      <p:pic>
        <p:nvPicPr>
          <p:cNvPr id="21" name="Picture 20">
            <a:extLst>
              <a:ext uri="{FF2B5EF4-FFF2-40B4-BE49-F238E27FC236}">
                <a16:creationId xmlns:a16="http://schemas.microsoft.com/office/drawing/2014/main" id="{ADE9F3B5-7D93-C04F-B8B8-8CADED41F09D}"/>
              </a:ext>
            </a:extLst>
          </p:cNvPr>
          <p:cNvPicPr>
            <a:picLocks noChangeAspect="1"/>
          </p:cNvPicPr>
          <p:nvPr/>
        </p:nvPicPr>
        <p:blipFill>
          <a:blip r:embed="rId4"/>
          <a:stretch>
            <a:fillRect/>
          </a:stretch>
        </p:blipFill>
        <p:spPr>
          <a:xfrm>
            <a:off x="6541670" y="2101409"/>
            <a:ext cx="5278101" cy="1049868"/>
          </a:xfrm>
          <a:prstGeom prst="rect">
            <a:avLst/>
          </a:prstGeom>
        </p:spPr>
      </p:pic>
      <p:pic>
        <p:nvPicPr>
          <p:cNvPr id="23" name="Picture 22">
            <a:extLst>
              <a:ext uri="{FF2B5EF4-FFF2-40B4-BE49-F238E27FC236}">
                <a16:creationId xmlns:a16="http://schemas.microsoft.com/office/drawing/2014/main" id="{8E1BB898-6B5F-4643-8D77-E82999116B45}"/>
              </a:ext>
            </a:extLst>
          </p:cNvPr>
          <p:cNvPicPr>
            <a:picLocks noChangeAspect="1"/>
          </p:cNvPicPr>
          <p:nvPr/>
        </p:nvPicPr>
        <p:blipFill>
          <a:blip r:embed="rId5"/>
          <a:stretch>
            <a:fillRect/>
          </a:stretch>
        </p:blipFill>
        <p:spPr>
          <a:xfrm>
            <a:off x="6713908" y="1150955"/>
            <a:ext cx="5012267" cy="846667"/>
          </a:xfrm>
          <a:prstGeom prst="rect">
            <a:avLst/>
          </a:prstGeom>
        </p:spPr>
      </p:pic>
      <p:cxnSp>
        <p:nvCxnSpPr>
          <p:cNvPr id="25" name="Straight Connector 24">
            <a:extLst>
              <a:ext uri="{FF2B5EF4-FFF2-40B4-BE49-F238E27FC236}">
                <a16:creationId xmlns:a16="http://schemas.microsoft.com/office/drawing/2014/main" id="{FDCC427E-D061-D04D-95E9-CE7CB6970685}"/>
              </a:ext>
            </a:extLst>
          </p:cNvPr>
          <p:cNvCxnSpPr>
            <a:cxnSpLocks/>
          </p:cNvCxnSpPr>
          <p:nvPr/>
        </p:nvCxnSpPr>
        <p:spPr>
          <a:xfrm>
            <a:off x="6205184" y="1243917"/>
            <a:ext cx="0" cy="5288811"/>
          </a:xfrm>
          <a:prstGeom prst="line">
            <a:avLst/>
          </a:prstGeom>
        </p:spPr>
        <p:style>
          <a:lnRef idx="2">
            <a:schemeClr val="accent1"/>
          </a:lnRef>
          <a:fillRef idx="0">
            <a:schemeClr val="accent1"/>
          </a:fillRef>
          <a:effectRef idx="1">
            <a:schemeClr val="accent1"/>
          </a:effectRef>
          <a:fontRef idx="minor">
            <a:schemeClr val="tx1"/>
          </a:fontRef>
        </p:style>
      </p:cxnSp>
      <p:sp>
        <p:nvSpPr>
          <p:cNvPr id="26" name="Rectangle 25">
            <a:extLst>
              <a:ext uri="{FF2B5EF4-FFF2-40B4-BE49-F238E27FC236}">
                <a16:creationId xmlns:a16="http://schemas.microsoft.com/office/drawing/2014/main" id="{5ADB3740-FAC1-B040-B7F7-ED36D66618CF}"/>
              </a:ext>
            </a:extLst>
          </p:cNvPr>
          <p:cNvSpPr/>
          <p:nvPr/>
        </p:nvSpPr>
        <p:spPr>
          <a:xfrm>
            <a:off x="311829" y="3585026"/>
            <a:ext cx="5784171" cy="300987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en-US" sz="2400">
              <a:solidFill>
                <a:srgbClr val="FFFFFF"/>
              </a:solidFill>
              <a:latin typeface="Calibri"/>
            </a:endParaRPr>
          </a:p>
        </p:txBody>
      </p:sp>
    </p:spTree>
    <p:extLst>
      <p:ext uri="{BB962C8B-B14F-4D97-AF65-F5344CB8AC3E}">
        <p14:creationId xmlns:p14="http://schemas.microsoft.com/office/powerpoint/2010/main" val="417242856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90114D-6586-674F-9E37-5A84A2AEA34C}"/>
              </a:ext>
            </a:extLst>
          </p:cNvPr>
          <p:cNvSpPr>
            <a:spLocks noGrp="1"/>
          </p:cNvSpPr>
          <p:nvPr>
            <p:ph type="title"/>
          </p:nvPr>
        </p:nvSpPr>
        <p:spPr>
          <a:xfrm>
            <a:off x="1" y="2"/>
            <a:ext cx="12192000" cy="916028"/>
          </a:xfrm>
        </p:spPr>
        <p:txBody>
          <a:bodyPr/>
          <a:lstStyle/>
          <a:p>
            <a:r>
              <a:rPr lang="en-US" sz="3067" dirty="0"/>
              <a:t>How adoption of IEC 61730 and IEC 61215 in U.S. Helps System Quality</a:t>
            </a:r>
          </a:p>
        </p:txBody>
      </p:sp>
      <p:pic>
        <p:nvPicPr>
          <p:cNvPr id="14" name="Picture 13">
            <a:extLst>
              <a:ext uri="{FF2B5EF4-FFF2-40B4-BE49-F238E27FC236}">
                <a16:creationId xmlns:a16="http://schemas.microsoft.com/office/drawing/2014/main" id="{A608C8C4-E606-034F-8E00-B47ACA332D73}"/>
              </a:ext>
            </a:extLst>
          </p:cNvPr>
          <p:cNvPicPr>
            <a:picLocks noChangeAspect="1"/>
          </p:cNvPicPr>
          <p:nvPr/>
        </p:nvPicPr>
        <p:blipFill>
          <a:blip r:embed="rId3"/>
          <a:stretch>
            <a:fillRect/>
          </a:stretch>
        </p:blipFill>
        <p:spPr>
          <a:xfrm>
            <a:off x="6390286" y="1243917"/>
            <a:ext cx="4183197" cy="1193240"/>
          </a:xfrm>
          <a:prstGeom prst="rect">
            <a:avLst/>
          </a:prstGeom>
        </p:spPr>
      </p:pic>
      <p:pic>
        <p:nvPicPr>
          <p:cNvPr id="16" name="Picture 15">
            <a:extLst>
              <a:ext uri="{FF2B5EF4-FFF2-40B4-BE49-F238E27FC236}">
                <a16:creationId xmlns:a16="http://schemas.microsoft.com/office/drawing/2014/main" id="{327B56D3-E6EB-6946-8D0E-5B646B7D0BA2}"/>
              </a:ext>
            </a:extLst>
          </p:cNvPr>
          <p:cNvPicPr>
            <a:picLocks noChangeAspect="1"/>
          </p:cNvPicPr>
          <p:nvPr/>
        </p:nvPicPr>
        <p:blipFill>
          <a:blip r:embed="rId4"/>
          <a:stretch>
            <a:fillRect/>
          </a:stretch>
        </p:blipFill>
        <p:spPr>
          <a:xfrm>
            <a:off x="6527837" y="2612212"/>
            <a:ext cx="5506121" cy="879128"/>
          </a:xfrm>
          <a:prstGeom prst="rect">
            <a:avLst/>
          </a:prstGeom>
        </p:spPr>
      </p:pic>
      <p:pic>
        <p:nvPicPr>
          <p:cNvPr id="12" name="Picture 11">
            <a:extLst>
              <a:ext uri="{FF2B5EF4-FFF2-40B4-BE49-F238E27FC236}">
                <a16:creationId xmlns:a16="http://schemas.microsoft.com/office/drawing/2014/main" id="{643713D5-6F5F-5E45-8323-BADA64A682B9}"/>
              </a:ext>
            </a:extLst>
          </p:cNvPr>
          <p:cNvPicPr>
            <a:picLocks noChangeAspect="1"/>
          </p:cNvPicPr>
          <p:nvPr/>
        </p:nvPicPr>
        <p:blipFill>
          <a:blip r:embed="rId5"/>
          <a:stretch>
            <a:fillRect/>
          </a:stretch>
        </p:blipFill>
        <p:spPr>
          <a:xfrm>
            <a:off x="10511906" y="966965"/>
            <a:ext cx="1472613" cy="1508241"/>
          </a:xfrm>
          <a:prstGeom prst="rect">
            <a:avLst/>
          </a:prstGeom>
        </p:spPr>
      </p:pic>
      <p:sp>
        <p:nvSpPr>
          <p:cNvPr id="3" name="Oval 2">
            <a:extLst>
              <a:ext uri="{FF2B5EF4-FFF2-40B4-BE49-F238E27FC236}">
                <a16:creationId xmlns:a16="http://schemas.microsoft.com/office/drawing/2014/main" id="{80EC89D7-F081-9140-9DBB-4668BFEC433A}"/>
              </a:ext>
            </a:extLst>
          </p:cNvPr>
          <p:cNvSpPr/>
          <p:nvPr/>
        </p:nvSpPr>
        <p:spPr>
          <a:xfrm>
            <a:off x="10245645" y="2526139"/>
            <a:ext cx="1358740" cy="306276"/>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en-US" sz="2400">
              <a:solidFill>
                <a:srgbClr val="FFFFFF"/>
              </a:solidFill>
              <a:latin typeface="Calibri"/>
            </a:endParaRPr>
          </a:p>
        </p:txBody>
      </p:sp>
      <p:pic>
        <p:nvPicPr>
          <p:cNvPr id="10" name="Picture 9">
            <a:extLst>
              <a:ext uri="{FF2B5EF4-FFF2-40B4-BE49-F238E27FC236}">
                <a16:creationId xmlns:a16="http://schemas.microsoft.com/office/drawing/2014/main" id="{2EFA8892-8DC3-8E49-8256-DE75D16A8728}"/>
              </a:ext>
            </a:extLst>
          </p:cNvPr>
          <p:cNvPicPr>
            <a:picLocks noChangeAspect="1"/>
          </p:cNvPicPr>
          <p:nvPr/>
        </p:nvPicPr>
        <p:blipFill>
          <a:blip r:embed="rId6"/>
          <a:stretch>
            <a:fillRect/>
          </a:stretch>
        </p:blipFill>
        <p:spPr>
          <a:xfrm>
            <a:off x="10040854" y="3668975"/>
            <a:ext cx="1822137" cy="1371501"/>
          </a:xfrm>
          <a:prstGeom prst="rect">
            <a:avLst/>
          </a:prstGeom>
        </p:spPr>
      </p:pic>
      <p:pic>
        <p:nvPicPr>
          <p:cNvPr id="19" name="Picture 18">
            <a:extLst>
              <a:ext uri="{FF2B5EF4-FFF2-40B4-BE49-F238E27FC236}">
                <a16:creationId xmlns:a16="http://schemas.microsoft.com/office/drawing/2014/main" id="{DA0EE65D-A88C-5746-BACE-4567D0E56AA2}"/>
              </a:ext>
            </a:extLst>
          </p:cNvPr>
          <p:cNvPicPr>
            <a:picLocks noChangeAspect="1"/>
          </p:cNvPicPr>
          <p:nvPr/>
        </p:nvPicPr>
        <p:blipFill>
          <a:blip r:embed="rId7"/>
          <a:stretch>
            <a:fillRect/>
          </a:stretch>
        </p:blipFill>
        <p:spPr>
          <a:xfrm>
            <a:off x="10040854" y="4910767"/>
            <a:ext cx="1822137" cy="1443695"/>
          </a:xfrm>
          <a:prstGeom prst="rect">
            <a:avLst/>
          </a:prstGeom>
        </p:spPr>
      </p:pic>
      <p:sp>
        <p:nvSpPr>
          <p:cNvPr id="20" name="Rectangle 19">
            <a:extLst>
              <a:ext uri="{FF2B5EF4-FFF2-40B4-BE49-F238E27FC236}">
                <a16:creationId xmlns:a16="http://schemas.microsoft.com/office/drawing/2014/main" id="{0253CD7E-DC05-7948-A687-E1060F2F7AD5}"/>
              </a:ext>
            </a:extLst>
          </p:cNvPr>
          <p:cNvSpPr/>
          <p:nvPr/>
        </p:nvSpPr>
        <p:spPr>
          <a:xfrm>
            <a:off x="335919" y="1312453"/>
            <a:ext cx="5674989" cy="5545547"/>
          </a:xfrm>
          <a:prstGeom prst="rect">
            <a:avLst/>
          </a:prstGeom>
        </p:spPr>
        <p:txBody>
          <a:bodyPr wrap="square">
            <a:noAutofit/>
          </a:bodyPr>
          <a:lstStyle/>
          <a:p>
            <a:pPr marL="380990" indent="-380990" defTabSz="609585">
              <a:lnSpc>
                <a:spcPct val="90000"/>
              </a:lnSpc>
              <a:spcAft>
                <a:spcPts val="800"/>
              </a:spcAft>
              <a:buFont typeface="Arial" panose="020B0604020202020204" pitchFamily="34" charset="0"/>
              <a:buChar char="•"/>
            </a:pPr>
            <a:r>
              <a:rPr lang="en-US" sz="2400">
                <a:solidFill>
                  <a:srgbClr val="333333"/>
                </a:solidFill>
                <a:latin typeface="Calibri"/>
              </a:rPr>
              <a:t>The U.S. National Electric Code requires components to be listed (UL 61730 for modules).</a:t>
            </a:r>
          </a:p>
          <a:p>
            <a:pPr marL="380990" indent="-380990" defTabSz="609585">
              <a:lnSpc>
                <a:spcPct val="90000"/>
              </a:lnSpc>
              <a:spcAft>
                <a:spcPts val="800"/>
              </a:spcAft>
              <a:buFont typeface="Arial" panose="020B0604020202020204" pitchFamily="34" charset="0"/>
              <a:buChar char="•"/>
            </a:pPr>
            <a:r>
              <a:rPr lang="en-US" sz="2400">
                <a:solidFill>
                  <a:srgbClr val="333333"/>
                </a:solidFill>
                <a:latin typeface="Calibri"/>
              </a:rPr>
              <a:t>Minimizes occurrence of unsafe conditions (e.g. shaded module overheats)</a:t>
            </a:r>
          </a:p>
          <a:p>
            <a:pPr marL="380990" indent="-380990" defTabSz="609585">
              <a:lnSpc>
                <a:spcPct val="90000"/>
              </a:lnSpc>
              <a:spcAft>
                <a:spcPts val="800"/>
              </a:spcAft>
              <a:buFont typeface="Arial" panose="020B0604020202020204" pitchFamily="34" charset="0"/>
              <a:buChar char="•"/>
            </a:pPr>
            <a:r>
              <a:rPr lang="en-US" sz="2400">
                <a:solidFill>
                  <a:srgbClr val="333333"/>
                </a:solidFill>
                <a:latin typeface="Calibri"/>
              </a:rPr>
              <a:t>Incentive programs may require passing UL 61215 to ensure known early failures are not experienced.</a:t>
            </a:r>
          </a:p>
          <a:p>
            <a:pPr marL="380990" indent="-380990" defTabSz="609585">
              <a:lnSpc>
                <a:spcPct val="90000"/>
              </a:lnSpc>
              <a:spcAft>
                <a:spcPts val="800"/>
              </a:spcAft>
              <a:buFont typeface="Arial" panose="020B0604020202020204" pitchFamily="34" charset="0"/>
              <a:buChar char="•"/>
            </a:pPr>
            <a:r>
              <a:rPr lang="en-US" sz="2400">
                <a:solidFill>
                  <a:srgbClr val="333333"/>
                </a:solidFill>
                <a:latin typeface="Calibri"/>
              </a:rPr>
              <a:t>Example – module installed before IEC 61215 adoption.  Solder bond fatigue is well understood and screened by IEC 61215, but these modules were not design-qualified.</a:t>
            </a:r>
          </a:p>
        </p:txBody>
      </p:sp>
      <p:cxnSp>
        <p:nvCxnSpPr>
          <p:cNvPr id="22" name="Straight Connector 21">
            <a:extLst>
              <a:ext uri="{FF2B5EF4-FFF2-40B4-BE49-F238E27FC236}">
                <a16:creationId xmlns:a16="http://schemas.microsoft.com/office/drawing/2014/main" id="{AAAA32FF-BB52-844C-AE40-E74520C4C63E}"/>
              </a:ext>
            </a:extLst>
          </p:cNvPr>
          <p:cNvCxnSpPr>
            <a:cxnSpLocks/>
          </p:cNvCxnSpPr>
          <p:nvPr/>
        </p:nvCxnSpPr>
        <p:spPr>
          <a:xfrm>
            <a:off x="6205184" y="1243917"/>
            <a:ext cx="0" cy="5288811"/>
          </a:xfrm>
          <a:prstGeom prst="line">
            <a:avLst/>
          </a:prstGeom>
        </p:spPr>
        <p:style>
          <a:lnRef idx="2">
            <a:schemeClr val="accent1"/>
          </a:lnRef>
          <a:fillRef idx="0">
            <a:schemeClr val="accent1"/>
          </a:fillRef>
          <a:effectRef idx="1">
            <a:schemeClr val="accent1"/>
          </a:effectRef>
          <a:fontRef idx="minor">
            <a:schemeClr val="tx1"/>
          </a:fontRef>
        </p:style>
      </p:cxnSp>
      <p:pic>
        <p:nvPicPr>
          <p:cNvPr id="5" name="Picture 4" descr="A picture containing building, window, sitting, brick&#10;&#10;Description automatically generated">
            <a:extLst>
              <a:ext uri="{FF2B5EF4-FFF2-40B4-BE49-F238E27FC236}">
                <a16:creationId xmlns:a16="http://schemas.microsoft.com/office/drawing/2014/main" id="{94849A5A-ECFD-204F-B0D9-31BADB49A603}"/>
              </a:ext>
            </a:extLst>
          </p:cNvPr>
          <p:cNvPicPr>
            <a:picLocks noChangeAspect="1"/>
          </p:cNvPicPr>
          <p:nvPr/>
        </p:nvPicPr>
        <p:blipFill>
          <a:blip r:embed="rId8"/>
          <a:stretch>
            <a:fillRect/>
          </a:stretch>
        </p:blipFill>
        <p:spPr>
          <a:xfrm>
            <a:off x="6549151" y="3577414"/>
            <a:ext cx="3491703" cy="2869893"/>
          </a:xfrm>
          <a:prstGeom prst="rect">
            <a:avLst/>
          </a:prstGeom>
        </p:spPr>
      </p:pic>
    </p:spTree>
    <p:extLst>
      <p:ext uri="{BB962C8B-B14F-4D97-AF65-F5344CB8AC3E}">
        <p14:creationId xmlns:p14="http://schemas.microsoft.com/office/powerpoint/2010/main" val="252528644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90114D-6586-674F-9E37-5A84A2AEA34C}"/>
              </a:ext>
            </a:extLst>
          </p:cNvPr>
          <p:cNvSpPr>
            <a:spLocks noGrp="1"/>
          </p:cNvSpPr>
          <p:nvPr>
            <p:ph type="title"/>
          </p:nvPr>
        </p:nvSpPr>
        <p:spPr>
          <a:xfrm>
            <a:off x="1" y="2"/>
            <a:ext cx="12192000" cy="916028"/>
          </a:xfrm>
        </p:spPr>
        <p:txBody>
          <a:bodyPr/>
          <a:lstStyle/>
          <a:p>
            <a:r>
              <a:rPr lang="en-US" sz="3067" dirty="0"/>
              <a:t>Updates for IEC 61215 New Edition (expected 2021)</a:t>
            </a:r>
          </a:p>
        </p:txBody>
      </p:sp>
      <p:sp>
        <p:nvSpPr>
          <p:cNvPr id="15" name="Rectangle 14">
            <a:extLst>
              <a:ext uri="{FF2B5EF4-FFF2-40B4-BE49-F238E27FC236}">
                <a16:creationId xmlns:a16="http://schemas.microsoft.com/office/drawing/2014/main" id="{66349809-3457-7D42-85CA-7B79E8AC12CF}"/>
              </a:ext>
            </a:extLst>
          </p:cNvPr>
          <p:cNvSpPr/>
          <p:nvPr/>
        </p:nvSpPr>
        <p:spPr>
          <a:xfrm>
            <a:off x="-45492" y="957427"/>
            <a:ext cx="11707405" cy="757130"/>
          </a:xfrm>
          <a:prstGeom prst="rect">
            <a:avLst/>
          </a:prstGeom>
        </p:spPr>
        <p:txBody>
          <a:bodyPr wrap="square">
            <a:spAutoFit/>
          </a:bodyPr>
          <a:lstStyle/>
          <a:p>
            <a:pPr marL="609585" lvl="1" defTabSz="609585">
              <a:lnSpc>
                <a:spcPct val="90000"/>
              </a:lnSpc>
              <a:spcAft>
                <a:spcPts val="800"/>
              </a:spcAft>
            </a:pPr>
            <a:r>
              <a:rPr lang="en-US" sz="2400" dirty="0">
                <a:solidFill>
                  <a:srgbClr val="333333"/>
                </a:solidFill>
                <a:latin typeface="Calibri"/>
              </a:rPr>
              <a:t>Standards are continually modified to account for new technologies, and newly- observed degradation modes:</a:t>
            </a:r>
          </a:p>
        </p:txBody>
      </p:sp>
      <p:sp>
        <p:nvSpPr>
          <p:cNvPr id="11" name="Rectangle 10">
            <a:extLst>
              <a:ext uri="{FF2B5EF4-FFF2-40B4-BE49-F238E27FC236}">
                <a16:creationId xmlns:a16="http://schemas.microsoft.com/office/drawing/2014/main" id="{42789621-4EB2-1748-B378-44E65C2AD1F7}"/>
              </a:ext>
            </a:extLst>
          </p:cNvPr>
          <p:cNvSpPr/>
          <p:nvPr/>
        </p:nvSpPr>
        <p:spPr>
          <a:xfrm>
            <a:off x="5358373" y="1663830"/>
            <a:ext cx="5522793" cy="387735"/>
          </a:xfrm>
          <a:prstGeom prst="rect">
            <a:avLst/>
          </a:prstGeom>
        </p:spPr>
        <p:txBody>
          <a:bodyPr wrap="square">
            <a:spAutoFit/>
          </a:bodyPr>
          <a:lstStyle/>
          <a:p>
            <a:pPr marL="609585" lvl="1" defTabSz="609585">
              <a:lnSpc>
                <a:spcPct val="90000"/>
              </a:lnSpc>
              <a:spcAft>
                <a:spcPts val="800"/>
              </a:spcAft>
            </a:pPr>
            <a:r>
              <a:rPr lang="en-US" sz="2133" i="1" dirty="0">
                <a:solidFill>
                  <a:srgbClr val="333333"/>
                </a:solidFill>
                <a:latin typeface="Calibri"/>
              </a:rPr>
              <a:t>(* = also applied to IEC 61730)</a:t>
            </a:r>
          </a:p>
        </p:txBody>
      </p:sp>
    </p:spTree>
    <p:extLst>
      <p:ext uri="{BB962C8B-B14F-4D97-AF65-F5344CB8AC3E}">
        <p14:creationId xmlns:p14="http://schemas.microsoft.com/office/powerpoint/2010/main" val="352170324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90114D-6586-674F-9E37-5A84A2AEA34C}"/>
              </a:ext>
            </a:extLst>
          </p:cNvPr>
          <p:cNvSpPr>
            <a:spLocks noGrp="1"/>
          </p:cNvSpPr>
          <p:nvPr>
            <p:ph type="title"/>
          </p:nvPr>
        </p:nvSpPr>
        <p:spPr>
          <a:xfrm>
            <a:off x="1" y="2"/>
            <a:ext cx="12192000" cy="916028"/>
          </a:xfrm>
        </p:spPr>
        <p:txBody>
          <a:bodyPr/>
          <a:lstStyle/>
          <a:p>
            <a:r>
              <a:rPr lang="en-US" sz="3067" dirty="0"/>
              <a:t>Updates for IEC 61215 New Edition (expected 2021)</a:t>
            </a:r>
          </a:p>
        </p:txBody>
      </p:sp>
      <p:sp>
        <p:nvSpPr>
          <p:cNvPr id="15" name="Rectangle 14">
            <a:extLst>
              <a:ext uri="{FF2B5EF4-FFF2-40B4-BE49-F238E27FC236}">
                <a16:creationId xmlns:a16="http://schemas.microsoft.com/office/drawing/2014/main" id="{66349809-3457-7D42-85CA-7B79E8AC12CF}"/>
              </a:ext>
            </a:extLst>
          </p:cNvPr>
          <p:cNvSpPr/>
          <p:nvPr/>
        </p:nvSpPr>
        <p:spPr>
          <a:xfrm>
            <a:off x="-45492" y="957427"/>
            <a:ext cx="11707405" cy="757130"/>
          </a:xfrm>
          <a:prstGeom prst="rect">
            <a:avLst/>
          </a:prstGeom>
        </p:spPr>
        <p:txBody>
          <a:bodyPr wrap="square">
            <a:spAutoFit/>
          </a:bodyPr>
          <a:lstStyle/>
          <a:p>
            <a:pPr marL="609585" lvl="1" defTabSz="609585">
              <a:lnSpc>
                <a:spcPct val="90000"/>
              </a:lnSpc>
              <a:spcAft>
                <a:spcPts val="800"/>
              </a:spcAft>
            </a:pPr>
            <a:r>
              <a:rPr lang="en-US" sz="2400" dirty="0">
                <a:solidFill>
                  <a:srgbClr val="333333"/>
                </a:solidFill>
                <a:latin typeface="Calibri"/>
              </a:rPr>
              <a:t>Standards are continually modified to account for new technologies, and newly- observed degradation modes:</a:t>
            </a:r>
          </a:p>
        </p:txBody>
      </p:sp>
      <p:grpSp>
        <p:nvGrpSpPr>
          <p:cNvPr id="27" name="Group 26">
            <a:extLst>
              <a:ext uri="{FF2B5EF4-FFF2-40B4-BE49-F238E27FC236}">
                <a16:creationId xmlns:a16="http://schemas.microsoft.com/office/drawing/2014/main" id="{D9F61E68-B4D7-4D48-8848-405344D69F3C}"/>
              </a:ext>
            </a:extLst>
          </p:cNvPr>
          <p:cNvGrpSpPr/>
          <p:nvPr/>
        </p:nvGrpSpPr>
        <p:grpSpPr>
          <a:xfrm>
            <a:off x="31857" y="1690712"/>
            <a:ext cx="11896287" cy="5027386"/>
            <a:chOff x="23892" y="1268034"/>
            <a:chExt cx="8922215" cy="3770539"/>
          </a:xfrm>
        </p:grpSpPr>
        <p:sp>
          <p:nvSpPr>
            <p:cNvPr id="3" name="Rectangle 2">
              <a:extLst>
                <a:ext uri="{FF2B5EF4-FFF2-40B4-BE49-F238E27FC236}">
                  <a16:creationId xmlns:a16="http://schemas.microsoft.com/office/drawing/2014/main" id="{243F6BEB-3D9E-564A-9972-523081C7C819}"/>
                </a:ext>
              </a:extLst>
            </p:cNvPr>
            <p:cNvSpPr/>
            <p:nvPr/>
          </p:nvSpPr>
          <p:spPr>
            <a:xfrm>
              <a:off x="197893" y="1268034"/>
              <a:ext cx="4142095" cy="2946961"/>
            </a:xfrm>
            <a:prstGeom prst="rect">
              <a:avLst/>
            </a:prstGeom>
          </p:spPr>
          <p:txBody>
            <a:bodyPr wrap="square">
              <a:spAutoFit/>
            </a:bodyPr>
            <a:lstStyle/>
            <a:p>
              <a:pPr marL="990575" lvl="1" indent="-380990" defTabSz="609585">
                <a:lnSpc>
                  <a:spcPct val="90000"/>
                </a:lnSpc>
                <a:spcAft>
                  <a:spcPts val="800"/>
                </a:spcAft>
                <a:buFont typeface="Arial" panose="020B0604020202020204" pitchFamily="34" charset="0"/>
                <a:buChar char="•"/>
              </a:pPr>
              <a:r>
                <a:rPr lang="en-US" sz="2400" dirty="0">
                  <a:solidFill>
                    <a:srgbClr val="333333"/>
                  </a:solidFill>
                  <a:latin typeface="Calibri"/>
                </a:rPr>
                <a:t>Procedures for bifacial modules*</a:t>
              </a:r>
            </a:p>
            <a:p>
              <a:pPr marL="990575" lvl="1" indent="-380990" defTabSz="609585">
                <a:lnSpc>
                  <a:spcPct val="90000"/>
                </a:lnSpc>
                <a:spcAft>
                  <a:spcPts val="800"/>
                </a:spcAft>
                <a:buFont typeface="Arial" panose="020B0604020202020204" pitchFamily="34" charset="0"/>
                <a:buChar char="•"/>
              </a:pPr>
              <a:r>
                <a:rPr lang="en-US" sz="2400" dirty="0">
                  <a:solidFill>
                    <a:srgbClr val="333333"/>
                  </a:solidFill>
                  <a:latin typeface="Calibri"/>
                </a:rPr>
                <a:t>Addition of dynamic mechanical load test</a:t>
              </a:r>
            </a:p>
            <a:p>
              <a:pPr marL="990575" lvl="1" indent="-380990" defTabSz="609585">
                <a:lnSpc>
                  <a:spcPct val="90000"/>
                </a:lnSpc>
                <a:spcAft>
                  <a:spcPts val="800"/>
                </a:spcAft>
                <a:buFont typeface="Arial" panose="020B0604020202020204" pitchFamily="34" charset="0"/>
                <a:buChar char="•"/>
              </a:pPr>
              <a:r>
                <a:rPr lang="en-US" sz="2400" dirty="0">
                  <a:solidFill>
                    <a:srgbClr val="333333"/>
                  </a:solidFill>
                  <a:latin typeface="Calibri"/>
                </a:rPr>
                <a:t>Addition of potential induced degradation test</a:t>
              </a:r>
            </a:p>
            <a:p>
              <a:pPr marL="990575" lvl="1" indent="-380990" defTabSz="609585">
                <a:lnSpc>
                  <a:spcPct val="90000"/>
                </a:lnSpc>
                <a:spcAft>
                  <a:spcPts val="800"/>
                </a:spcAft>
                <a:buFont typeface="Arial" panose="020B0604020202020204" pitchFamily="34" charset="0"/>
                <a:buChar char="•"/>
              </a:pPr>
              <a:r>
                <a:rPr lang="en-US" sz="2400" dirty="0">
                  <a:solidFill>
                    <a:srgbClr val="333333"/>
                  </a:solidFill>
                  <a:latin typeface="Calibri"/>
                </a:rPr>
                <a:t>Use of representative samples</a:t>
              </a:r>
            </a:p>
            <a:p>
              <a:pPr marL="990575" lvl="1" indent="-380990" defTabSz="609585">
                <a:lnSpc>
                  <a:spcPct val="90000"/>
                </a:lnSpc>
                <a:spcAft>
                  <a:spcPts val="800"/>
                </a:spcAft>
                <a:buFont typeface="Arial" panose="020B0604020202020204" pitchFamily="34" charset="0"/>
                <a:buChar char="•"/>
              </a:pPr>
              <a:r>
                <a:rPr lang="en-US" sz="2400" dirty="0">
                  <a:solidFill>
                    <a:srgbClr val="333333"/>
                  </a:solidFill>
                  <a:latin typeface="Calibri"/>
                </a:rPr>
                <a:t>New Stabilization for Boron-Oxygen Light Induced Degradation (B-O LID) </a:t>
              </a:r>
            </a:p>
            <a:p>
              <a:pPr marL="990575" lvl="1" indent="-380990" defTabSz="609585">
                <a:lnSpc>
                  <a:spcPct val="90000"/>
                </a:lnSpc>
                <a:spcAft>
                  <a:spcPts val="800"/>
                </a:spcAft>
                <a:buFont typeface="Arial" panose="020B0604020202020204" pitchFamily="34" charset="0"/>
                <a:buChar char="•"/>
              </a:pPr>
              <a:r>
                <a:rPr lang="en-US" sz="2400" dirty="0">
                  <a:solidFill>
                    <a:srgbClr val="333333"/>
                  </a:solidFill>
                  <a:latin typeface="Calibri"/>
                </a:rPr>
                <a:t>Removal of NMOT test</a:t>
              </a:r>
            </a:p>
          </p:txBody>
        </p:sp>
        <p:sp>
          <p:nvSpPr>
            <p:cNvPr id="14" name="Rectangle 13">
              <a:extLst>
                <a:ext uri="{FF2B5EF4-FFF2-40B4-BE49-F238E27FC236}">
                  <a16:creationId xmlns:a16="http://schemas.microsoft.com/office/drawing/2014/main" id="{810CA737-1249-4C4B-9AC4-A2E2D631BB11}"/>
                </a:ext>
              </a:extLst>
            </p:cNvPr>
            <p:cNvSpPr/>
            <p:nvPr/>
          </p:nvSpPr>
          <p:spPr>
            <a:xfrm>
              <a:off x="465884" y="1585690"/>
              <a:ext cx="4106116" cy="345288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en-US" sz="2400">
                <a:solidFill>
                  <a:srgbClr val="FFFFFF"/>
                </a:solidFill>
                <a:latin typeface="Calibri"/>
              </a:endParaRPr>
            </a:p>
          </p:txBody>
        </p:sp>
        <p:graphicFrame>
          <p:nvGraphicFramePr>
            <p:cNvPr id="16" name="Content Placeholder 3">
              <a:extLst>
                <a:ext uri="{FF2B5EF4-FFF2-40B4-BE49-F238E27FC236}">
                  <a16:creationId xmlns:a16="http://schemas.microsoft.com/office/drawing/2014/main" id="{73DCD92D-5746-574D-B023-29CEC5D00950}"/>
                </a:ext>
              </a:extLst>
            </p:cNvPr>
            <p:cNvGraphicFramePr>
              <a:graphicFrameLocks/>
            </p:cNvGraphicFramePr>
            <p:nvPr/>
          </p:nvGraphicFramePr>
          <p:xfrm>
            <a:off x="3064604" y="1912914"/>
            <a:ext cx="4411127" cy="2162379"/>
          </p:xfrm>
          <a:graphic>
            <a:graphicData uri="http://schemas.openxmlformats.org/drawingml/2006/table">
              <a:tbl>
                <a:tblPr firstRow="1" bandRow="1">
                  <a:tableStyleId>{5C22544A-7EE6-4342-B048-85BDC9FD1C3A}</a:tableStyleId>
                </a:tblPr>
                <a:tblGrid>
                  <a:gridCol w="1654464">
                    <a:extLst>
                      <a:ext uri="{9D8B030D-6E8A-4147-A177-3AD203B41FA5}">
                        <a16:colId xmlns:a16="http://schemas.microsoft.com/office/drawing/2014/main" val="378355291"/>
                      </a:ext>
                    </a:extLst>
                  </a:gridCol>
                  <a:gridCol w="861391">
                    <a:extLst>
                      <a:ext uri="{9D8B030D-6E8A-4147-A177-3AD203B41FA5}">
                        <a16:colId xmlns:a16="http://schemas.microsoft.com/office/drawing/2014/main" val="457439521"/>
                      </a:ext>
                    </a:extLst>
                  </a:gridCol>
                  <a:gridCol w="1258957">
                    <a:extLst>
                      <a:ext uri="{9D8B030D-6E8A-4147-A177-3AD203B41FA5}">
                        <a16:colId xmlns:a16="http://schemas.microsoft.com/office/drawing/2014/main" val="912148532"/>
                      </a:ext>
                    </a:extLst>
                  </a:gridCol>
                  <a:gridCol w="2106691">
                    <a:extLst>
                      <a:ext uri="{9D8B030D-6E8A-4147-A177-3AD203B41FA5}">
                        <a16:colId xmlns:a16="http://schemas.microsoft.com/office/drawing/2014/main" val="2554937331"/>
                      </a:ext>
                    </a:extLst>
                  </a:gridCol>
                </a:tblGrid>
                <a:tr h="457161">
                  <a:tc>
                    <a:txBody>
                      <a:bodyPr/>
                      <a:lstStyle/>
                      <a:p>
                        <a:pPr algn="ctr">
                          <a:lnSpc>
                            <a:spcPct val="90000"/>
                          </a:lnSpc>
                        </a:pPr>
                        <a:r>
                          <a:rPr lang="en-US" sz="1500" dirty="0"/>
                          <a:t>Stress</a:t>
                        </a:r>
                      </a:p>
                    </a:txBody>
                    <a:tcPr marT="9144" marB="9144" anchor="ctr"/>
                  </a:tc>
                  <a:tc>
                    <a:txBody>
                      <a:bodyPr/>
                      <a:lstStyle/>
                      <a:p>
                        <a:pPr algn="ctr">
                          <a:lnSpc>
                            <a:spcPct val="90000"/>
                          </a:lnSpc>
                        </a:pPr>
                        <a:r>
                          <a:rPr lang="en-US" sz="1500" dirty="0"/>
                          <a:t>Test # (MQT)</a:t>
                        </a:r>
                      </a:p>
                    </a:txBody>
                    <a:tcPr marT="9144" marB="9144" anchor="ctr"/>
                  </a:tc>
                  <a:tc>
                    <a:txBody>
                      <a:bodyPr/>
                      <a:lstStyle/>
                      <a:p>
                        <a:pPr algn="ctr">
                          <a:lnSpc>
                            <a:spcPct val="90000"/>
                          </a:lnSpc>
                        </a:pPr>
                        <a:r>
                          <a:rPr lang="en-US" sz="1500" dirty="0"/>
                          <a:t>Level for </a:t>
                        </a:r>
                        <a:r>
                          <a:rPr lang="en-US" sz="1500" dirty="0" err="1"/>
                          <a:t>Monofacial</a:t>
                        </a:r>
                        <a:r>
                          <a:rPr lang="en-US" sz="1500" dirty="0"/>
                          <a:t> Module</a:t>
                        </a:r>
                      </a:p>
                    </a:txBody>
                    <a:tcPr marT="9144" marB="9144" anchor="ctr"/>
                  </a:tc>
                  <a:tc>
                    <a:txBody>
                      <a:bodyPr/>
                      <a:lstStyle/>
                      <a:p>
                        <a:pPr algn="ctr">
                          <a:lnSpc>
                            <a:spcPct val="90000"/>
                          </a:lnSpc>
                        </a:pPr>
                        <a:r>
                          <a:rPr lang="en-US" sz="1500" dirty="0"/>
                          <a:t>Level for Bifacial Module</a:t>
                        </a:r>
                      </a:p>
                    </a:txBody>
                    <a:tcPr marT="9144" marB="9144" anchor="ctr"/>
                  </a:tc>
                  <a:extLst>
                    <a:ext uri="{0D108BD9-81ED-4DB2-BD59-A6C34878D82A}">
                      <a16:rowId xmlns:a16="http://schemas.microsoft.com/office/drawing/2014/main" val="430964876"/>
                    </a:ext>
                  </a:extLst>
                </a:tr>
                <a:tr h="264296">
                  <a:tc>
                    <a:txBody>
                      <a:bodyPr/>
                      <a:lstStyle/>
                      <a:p>
                        <a:pPr algn="ctr">
                          <a:lnSpc>
                            <a:spcPct val="90000"/>
                          </a:lnSpc>
                        </a:pPr>
                        <a:r>
                          <a:rPr lang="en-US" sz="1500" dirty="0"/>
                          <a:t>Nameplate verification</a:t>
                        </a:r>
                      </a:p>
                    </a:txBody>
                    <a:tcPr marT="9144" marB="9144" anchor="ctr"/>
                  </a:tc>
                  <a:tc>
                    <a:txBody>
                      <a:bodyPr/>
                      <a:lstStyle/>
                      <a:p>
                        <a:pPr algn="ctr">
                          <a:lnSpc>
                            <a:spcPct val="90000"/>
                          </a:lnSpc>
                        </a:pPr>
                        <a:r>
                          <a:rPr lang="en-US" sz="1500" dirty="0"/>
                          <a:t>Gate No. 1</a:t>
                        </a:r>
                      </a:p>
                    </a:txBody>
                    <a:tcPr marT="9144" marB="9144" anchor="ctr"/>
                  </a:tc>
                  <a:tc>
                    <a:txBody>
                      <a:bodyPr/>
                      <a:lstStyle/>
                      <a:p>
                        <a:pPr marL="0" marR="0" lvl="0" indent="0" algn="ctr" defTabSz="457200" rtl="0" eaLnBrk="1" fontAlgn="auto" latinLnBrk="0" hangingPunct="1">
                          <a:lnSpc>
                            <a:spcPct val="90000"/>
                          </a:lnSpc>
                          <a:spcBef>
                            <a:spcPts val="0"/>
                          </a:spcBef>
                          <a:spcAft>
                            <a:spcPts val="0"/>
                          </a:spcAft>
                          <a:buClrTx/>
                          <a:buSzTx/>
                          <a:buFontTx/>
                          <a:buNone/>
                          <a:tabLst/>
                          <a:defRPr/>
                        </a:pPr>
                        <a:r>
                          <a:rPr lang="en-US" sz="1500" dirty="0"/>
                          <a:t>1000 W/m</a:t>
                        </a:r>
                        <a:r>
                          <a:rPr lang="en-US" sz="1500" baseline="30000" dirty="0"/>
                          <a:t>2</a:t>
                        </a:r>
                      </a:p>
                    </a:txBody>
                    <a:tcPr marT="9144" marB="9144" anchor="ctr"/>
                  </a:tc>
                  <a:tc>
                    <a:txBody>
                      <a:bodyPr/>
                      <a:lstStyle/>
                      <a:p>
                        <a:pPr marL="0" marR="0" lvl="0" indent="0" algn="ctr" defTabSz="457200" rtl="0" eaLnBrk="1" fontAlgn="auto" latinLnBrk="0" hangingPunct="1">
                          <a:lnSpc>
                            <a:spcPct val="90000"/>
                          </a:lnSpc>
                          <a:spcBef>
                            <a:spcPts val="0"/>
                          </a:spcBef>
                          <a:spcAft>
                            <a:spcPts val="0"/>
                          </a:spcAft>
                          <a:buClrTx/>
                          <a:buSzTx/>
                          <a:buFontTx/>
                          <a:buNone/>
                          <a:tabLst/>
                          <a:defRPr/>
                        </a:pPr>
                        <a:r>
                          <a:rPr lang="en-US" sz="1500" dirty="0"/>
                          <a:t>Also 1000 W/m</a:t>
                        </a:r>
                        <a:r>
                          <a:rPr lang="en-US" sz="1500" baseline="30000" dirty="0"/>
                          <a:t>2</a:t>
                        </a:r>
                        <a:r>
                          <a:rPr lang="en-US" sz="1500" baseline="0" dirty="0"/>
                          <a:t> front, 135 </a:t>
                        </a:r>
                        <a:r>
                          <a:rPr lang="en-US" sz="1500" dirty="0"/>
                          <a:t>W/m</a:t>
                        </a:r>
                        <a:r>
                          <a:rPr lang="en-US" sz="1500" baseline="30000" dirty="0"/>
                          <a:t>2</a:t>
                        </a:r>
                        <a:r>
                          <a:rPr lang="en-US" sz="1500" baseline="0" dirty="0"/>
                          <a:t> rear</a:t>
                        </a:r>
                        <a:endParaRPr lang="en-US" sz="1500" baseline="30000" dirty="0"/>
                      </a:p>
                    </a:txBody>
                    <a:tcPr marT="9144" marB="9144" anchor="ctr"/>
                  </a:tc>
                  <a:extLst>
                    <a:ext uri="{0D108BD9-81ED-4DB2-BD59-A6C34878D82A}">
                      <a16:rowId xmlns:a16="http://schemas.microsoft.com/office/drawing/2014/main" val="482471688"/>
                    </a:ext>
                  </a:extLst>
                </a:tr>
                <a:tr h="264296">
                  <a:tc>
                    <a:txBody>
                      <a:bodyPr/>
                      <a:lstStyle/>
                      <a:p>
                        <a:pPr algn="ctr">
                          <a:lnSpc>
                            <a:spcPct val="90000"/>
                          </a:lnSpc>
                        </a:pPr>
                        <a:r>
                          <a:rPr lang="en-US" sz="1500" dirty="0"/>
                          <a:t>UV Exposure</a:t>
                        </a:r>
                      </a:p>
                    </a:txBody>
                    <a:tcPr marT="9144" marB="9144" anchor="ctr"/>
                  </a:tc>
                  <a:tc>
                    <a:txBody>
                      <a:bodyPr/>
                      <a:lstStyle/>
                      <a:p>
                        <a:pPr algn="ctr">
                          <a:lnSpc>
                            <a:spcPct val="90000"/>
                          </a:lnSpc>
                        </a:pPr>
                        <a:r>
                          <a:rPr lang="en-US" sz="1500" dirty="0"/>
                          <a:t>10</a:t>
                        </a:r>
                      </a:p>
                    </a:txBody>
                    <a:tcPr marT="9144" marB="9144" anchor="ctr"/>
                  </a:tc>
                  <a:tc>
                    <a:txBody>
                      <a:bodyPr/>
                      <a:lstStyle/>
                      <a:p>
                        <a:pPr algn="ctr">
                          <a:lnSpc>
                            <a:spcPct val="90000"/>
                          </a:lnSpc>
                        </a:pPr>
                        <a:r>
                          <a:rPr lang="en-US" sz="1500" dirty="0"/>
                          <a:t>Front only</a:t>
                        </a:r>
                      </a:p>
                    </a:txBody>
                    <a:tcPr marT="9144" marB="9144" anchor="ctr"/>
                  </a:tc>
                  <a:tc>
                    <a:txBody>
                      <a:bodyPr/>
                      <a:lstStyle/>
                      <a:p>
                        <a:pPr algn="ctr">
                          <a:lnSpc>
                            <a:spcPct val="90000"/>
                          </a:lnSpc>
                        </a:pPr>
                        <a:r>
                          <a:rPr lang="en-US" sz="1500" dirty="0"/>
                          <a:t>Front then rear side</a:t>
                        </a:r>
                      </a:p>
                    </a:txBody>
                    <a:tcPr marT="9144" marB="9144" anchor="ctr"/>
                  </a:tc>
                  <a:extLst>
                    <a:ext uri="{0D108BD9-81ED-4DB2-BD59-A6C34878D82A}">
                      <a16:rowId xmlns:a16="http://schemas.microsoft.com/office/drawing/2014/main" val="3489202587"/>
                    </a:ext>
                  </a:extLst>
                </a:tr>
                <a:tr h="264296">
                  <a:tc>
                    <a:txBody>
                      <a:bodyPr/>
                      <a:lstStyle/>
                      <a:p>
                        <a:pPr algn="ctr">
                          <a:lnSpc>
                            <a:spcPct val="90000"/>
                          </a:lnSpc>
                        </a:pPr>
                        <a:r>
                          <a:rPr lang="en-US" sz="1500" dirty="0"/>
                          <a:t>Thermal Cycling</a:t>
                        </a:r>
                      </a:p>
                    </a:txBody>
                    <a:tcPr marT="9144" marB="9144" anchor="ctr"/>
                  </a:tc>
                  <a:tc>
                    <a:txBody>
                      <a:bodyPr/>
                      <a:lstStyle/>
                      <a:p>
                        <a:pPr algn="ctr">
                          <a:lnSpc>
                            <a:spcPct val="90000"/>
                          </a:lnSpc>
                        </a:pPr>
                        <a:r>
                          <a:rPr lang="en-US" sz="1500" dirty="0"/>
                          <a:t>11</a:t>
                        </a:r>
                      </a:p>
                    </a:txBody>
                    <a:tcPr marT="9144" marB="9144" anchor="ctr"/>
                  </a:tc>
                  <a:tc>
                    <a:txBody>
                      <a:bodyPr/>
                      <a:lstStyle/>
                      <a:p>
                        <a:pPr algn="ctr">
                          <a:lnSpc>
                            <a:spcPct val="90000"/>
                          </a:lnSpc>
                        </a:pPr>
                        <a:r>
                          <a:rPr lang="en-US" sz="1500" dirty="0" err="1"/>
                          <a:t>Imp@STC</a:t>
                        </a:r>
                        <a:endParaRPr lang="en-US" sz="1500" dirty="0"/>
                      </a:p>
                    </a:txBody>
                    <a:tcPr marT="9144" marB="9144" anchor="ctr"/>
                  </a:tc>
                  <a:tc>
                    <a:txBody>
                      <a:bodyPr/>
                      <a:lstStyle/>
                      <a:p>
                        <a:pPr algn="ctr">
                          <a:lnSpc>
                            <a:spcPct val="90000"/>
                          </a:lnSpc>
                        </a:pPr>
                        <a:r>
                          <a:rPr lang="en-US" sz="1500" dirty="0"/>
                          <a:t>Imp@(STC+ 300 rear)</a:t>
                        </a:r>
                      </a:p>
                    </a:txBody>
                    <a:tcPr marT="9144" marB="9144" anchor="ctr"/>
                  </a:tc>
                  <a:extLst>
                    <a:ext uri="{0D108BD9-81ED-4DB2-BD59-A6C34878D82A}">
                      <a16:rowId xmlns:a16="http://schemas.microsoft.com/office/drawing/2014/main" val="1533240162"/>
                    </a:ext>
                  </a:extLst>
                </a:tr>
                <a:tr h="264296">
                  <a:tc>
                    <a:txBody>
                      <a:bodyPr/>
                      <a:lstStyle/>
                      <a:p>
                        <a:pPr algn="ctr">
                          <a:lnSpc>
                            <a:spcPct val="90000"/>
                          </a:lnSpc>
                        </a:pPr>
                        <a:r>
                          <a:rPr lang="en-US" sz="1500" dirty="0"/>
                          <a:t>Bypass Thermal Diode Test</a:t>
                        </a:r>
                      </a:p>
                    </a:txBody>
                    <a:tcPr marT="9144" marB="9144" anchor="ctr"/>
                  </a:tc>
                  <a:tc>
                    <a:txBody>
                      <a:bodyPr/>
                      <a:lstStyle/>
                      <a:p>
                        <a:pPr algn="ctr">
                          <a:lnSpc>
                            <a:spcPct val="90000"/>
                          </a:lnSpc>
                        </a:pPr>
                        <a:r>
                          <a:rPr lang="en-US" sz="1500" dirty="0"/>
                          <a:t>18.1</a:t>
                        </a:r>
                      </a:p>
                    </a:txBody>
                    <a:tcPr marT="9144" marB="9144" anchor="ctr"/>
                  </a:tc>
                  <a:tc>
                    <a:txBody>
                      <a:bodyPr/>
                      <a:lstStyle/>
                      <a:p>
                        <a:pPr algn="ctr">
                          <a:lnSpc>
                            <a:spcPct val="90000"/>
                          </a:lnSpc>
                        </a:pPr>
                        <a:r>
                          <a:rPr lang="en-US" sz="1500" dirty="0"/>
                          <a:t>1.25 x  </a:t>
                        </a:r>
                        <a:r>
                          <a:rPr lang="en-US" sz="1500" dirty="0" err="1"/>
                          <a:t>Isc@STC</a:t>
                        </a:r>
                        <a:endParaRPr lang="en-US" sz="1500" dirty="0"/>
                      </a:p>
                    </a:txBody>
                    <a:tcPr marT="9144" marB="9144" anchor="ctr"/>
                  </a:tc>
                  <a:tc>
                    <a:txBody>
                      <a:bodyPr/>
                      <a:lstStyle/>
                      <a:p>
                        <a:pPr algn="ctr">
                          <a:lnSpc>
                            <a:spcPct val="90000"/>
                          </a:lnSpc>
                        </a:pPr>
                        <a:r>
                          <a:rPr lang="en-US" sz="1500" dirty="0"/>
                          <a:t>Test Current = 1.25 x  </a:t>
                        </a:r>
                        <a:r>
                          <a:rPr lang="en-US" sz="1500" dirty="0" err="1"/>
                          <a:t>Isc</a:t>
                        </a:r>
                        <a:r>
                          <a:rPr lang="en-US" sz="1500" dirty="0"/>
                          <a:t>@(STC + 300 rear)</a:t>
                        </a:r>
                      </a:p>
                    </a:txBody>
                    <a:tcPr marT="9144" marB="9144" anchor="ctr"/>
                  </a:tc>
                  <a:extLst>
                    <a:ext uri="{0D108BD9-81ED-4DB2-BD59-A6C34878D82A}">
                      <a16:rowId xmlns:a16="http://schemas.microsoft.com/office/drawing/2014/main" val="1107958869"/>
                    </a:ext>
                  </a:extLst>
                </a:tr>
                <a:tr h="264296">
                  <a:tc>
                    <a:txBody>
                      <a:bodyPr/>
                      <a:lstStyle/>
                      <a:p>
                        <a:pPr algn="ctr">
                          <a:lnSpc>
                            <a:spcPct val="90000"/>
                          </a:lnSpc>
                        </a:pPr>
                        <a:r>
                          <a:rPr lang="en-GB" sz="1500" kern="1200" dirty="0">
                            <a:solidFill>
                              <a:schemeClr val="dk1"/>
                            </a:solidFill>
                            <a:effectLst/>
                            <a:latin typeface="+mn-lt"/>
                            <a:ea typeface="+mn-ea"/>
                            <a:cs typeface="+mn-cs"/>
                          </a:rPr>
                          <a:t>Bypass Diode Functionality Test</a:t>
                        </a:r>
                        <a:endParaRPr lang="en-US" sz="1500" dirty="0"/>
                      </a:p>
                    </a:txBody>
                    <a:tcPr marT="9144" marB="9144" anchor="ctr"/>
                  </a:tc>
                  <a:tc>
                    <a:txBody>
                      <a:bodyPr/>
                      <a:lstStyle/>
                      <a:p>
                        <a:pPr algn="ctr">
                          <a:lnSpc>
                            <a:spcPct val="90000"/>
                          </a:lnSpc>
                        </a:pPr>
                        <a:r>
                          <a:rPr lang="en-US" sz="1500" dirty="0"/>
                          <a:t>18.2</a:t>
                        </a:r>
                      </a:p>
                    </a:txBody>
                    <a:tcPr marT="9144" marB="9144" anchor="ctr"/>
                  </a:tc>
                  <a:tc>
                    <a:txBody>
                      <a:bodyPr/>
                      <a:lstStyle/>
                      <a:p>
                        <a:pPr algn="ctr">
                          <a:lnSpc>
                            <a:spcPct val="90000"/>
                          </a:lnSpc>
                        </a:pPr>
                        <a:r>
                          <a:rPr lang="en-US" sz="1500" dirty="0"/>
                          <a:t>1.25 x  </a:t>
                        </a:r>
                        <a:r>
                          <a:rPr lang="en-US" sz="1500" dirty="0" err="1"/>
                          <a:t>Isc@STC</a:t>
                        </a:r>
                        <a:endParaRPr lang="en-US" sz="1500" dirty="0"/>
                      </a:p>
                    </a:txBody>
                    <a:tcPr marT="9144" marB="9144" anchor="ctr"/>
                  </a:tc>
                  <a:tc>
                    <a:txBody>
                      <a:bodyPr/>
                      <a:lstStyle/>
                      <a:p>
                        <a:pPr algn="ctr">
                          <a:lnSpc>
                            <a:spcPct val="90000"/>
                          </a:lnSpc>
                        </a:pPr>
                        <a:r>
                          <a:rPr lang="en-US" sz="1500" dirty="0"/>
                          <a:t>Test Current = 1.25 x  </a:t>
                        </a:r>
                        <a:r>
                          <a:rPr lang="en-US" sz="1500" dirty="0" err="1"/>
                          <a:t>Isc</a:t>
                        </a:r>
                        <a:r>
                          <a:rPr lang="en-US" sz="1500" dirty="0"/>
                          <a:t>@(STC + 300 rear)</a:t>
                        </a:r>
                      </a:p>
                    </a:txBody>
                    <a:tcPr marT="9144" marB="9144" anchor="ctr"/>
                  </a:tc>
                  <a:extLst>
                    <a:ext uri="{0D108BD9-81ED-4DB2-BD59-A6C34878D82A}">
                      <a16:rowId xmlns:a16="http://schemas.microsoft.com/office/drawing/2014/main" val="1119496340"/>
                    </a:ext>
                  </a:extLst>
                </a:tr>
                <a:tr h="264296">
                  <a:tc>
                    <a:txBody>
                      <a:bodyPr/>
                      <a:lstStyle/>
                      <a:p>
                        <a:pPr algn="ctr">
                          <a:lnSpc>
                            <a:spcPct val="90000"/>
                          </a:lnSpc>
                        </a:pPr>
                        <a:r>
                          <a:rPr lang="en-US" sz="1500" dirty="0"/>
                          <a:t>Hot Spot Endurance</a:t>
                        </a:r>
                      </a:p>
                    </a:txBody>
                    <a:tcPr marT="9144" marB="9144" anchor="ctr"/>
                  </a:tc>
                  <a:tc>
                    <a:txBody>
                      <a:bodyPr/>
                      <a:lstStyle/>
                      <a:p>
                        <a:pPr algn="ctr">
                          <a:lnSpc>
                            <a:spcPct val="90000"/>
                          </a:lnSpc>
                        </a:pPr>
                        <a:r>
                          <a:rPr lang="en-US" sz="1500" dirty="0"/>
                          <a:t>09</a:t>
                        </a:r>
                      </a:p>
                    </a:txBody>
                    <a:tcPr marT="9144" marB="9144" anchor="ctr"/>
                  </a:tc>
                  <a:tc>
                    <a:txBody>
                      <a:bodyPr/>
                      <a:lstStyle/>
                      <a:p>
                        <a:pPr algn="ctr">
                          <a:lnSpc>
                            <a:spcPct val="90000"/>
                          </a:lnSpc>
                        </a:pPr>
                        <a:r>
                          <a:rPr lang="en-US" sz="1500" dirty="0"/>
                          <a:t>1000 W/m</a:t>
                        </a:r>
                        <a:r>
                          <a:rPr lang="en-US" sz="1500" baseline="30000" dirty="0"/>
                          <a:t>2</a:t>
                        </a:r>
                      </a:p>
                    </a:txBody>
                    <a:tcPr marT="9144" marB="9144" anchor="ctr"/>
                  </a:tc>
                  <a:tc>
                    <a:txBody>
                      <a:bodyPr/>
                      <a:lstStyle/>
                      <a:p>
                        <a:pPr algn="ctr">
                          <a:lnSpc>
                            <a:spcPct val="90000"/>
                          </a:lnSpc>
                        </a:pPr>
                        <a:r>
                          <a:rPr lang="en-US" sz="1500" dirty="0"/>
                          <a:t>1000 W/m</a:t>
                        </a:r>
                        <a:r>
                          <a:rPr lang="en-US" sz="1500" baseline="30000" dirty="0"/>
                          <a:t>2</a:t>
                        </a:r>
                        <a:r>
                          <a:rPr lang="en-US" sz="1500" baseline="0" dirty="0"/>
                          <a:t> on front and 300 </a:t>
                        </a:r>
                        <a:r>
                          <a:rPr lang="en-US" sz="1500" dirty="0"/>
                          <a:t>W/m</a:t>
                        </a:r>
                        <a:r>
                          <a:rPr lang="en-US" sz="1500" baseline="30000" dirty="0"/>
                          <a:t>2</a:t>
                        </a:r>
                        <a:r>
                          <a:rPr lang="en-US" sz="1500" baseline="0" dirty="0"/>
                          <a:t> on rear</a:t>
                        </a:r>
                        <a:endParaRPr lang="en-US" sz="1500" baseline="30000" dirty="0"/>
                      </a:p>
                    </a:txBody>
                    <a:tcPr marT="9144" marB="9144" anchor="ctr"/>
                  </a:tc>
                  <a:extLst>
                    <a:ext uri="{0D108BD9-81ED-4DB2-BD59-A6C34878D82A}">
                      <a16:rowId xmlns:a16="http://schemas.microsoft.com/office/drawing/2014/main" val="2896584270"/>
                    </a:ext>
                  </a:extLst>
                </a:tr>
              </a:tbl>
            </a:graphicData>
          </a:graphic>
        </p:graphicFrame>
        <p:sp>
          <p:nvSpPr>
            <p:cNvPr id="17" name="Rectangle 16">
              <a:extLst>
                <a:ext uri="{FF2B5EF4-FFF2-40B4-BE49-F238E27FC236}">
                  <a16:creationId xmlns:a16="http://schemas.microsoft.com/office/drawing/2014/main" id="{780E7027-FBB2-A244-BA71-F9F9B7BBBE92}"/>
                </a:ext>
              </a:extLst>
            </p:cNvPr>
            <p:cNvSpPr/>
            <p:nvPr/>
          </p:nvSpPr>
          <p:spPr>
            <a:xfrm>
              <a:off x="23892" y="1739958"/>
              <a:ext cx="2756452" cy="540244"/>
            </a:xfrm>
            <a:prstGeom prst="rect">
              <a:avLst/>
            </a:prstGeom>
          </p:spPr>
          <p:txBody>
            <a:bodyPr wrap="square">
              <a:spAutoFit/>
            </a:bodyPr>
            <a:lstStyle/>
            <a:p>
              <a:pPr marL="16933" lvl="1" algn="ctr" defTabSz="609585">
                <a:lnSpc>
                  <a:spcPct val="90000"/>
                </a:lnSpc>
                <a:spcAft>
                  <a:spcPts val="800"/>
                </a:spcAft>
              </a:pPr>
              <a:r>
                <a:rPr lang="en-US" sz="2267" i="1" dirty="0">
                  <a:solidFill>
                    <a:srgbClr val="0070C0"/>
                  </a:solidFill>
                  <a:latin typeface="Calibri"/>
                </a:rPr>
                <a:t>Measure as per IEC TS  60904-1-2</a:t>
              </a:r>
            </a:p>
          </p:txBody>
        </p:sp>
        <p:pic>
          <p:nvPicPr>
            <p:cNvPr id="12" name="Picture 11">
              <a:extLst>
                <a:ext uri="{FF2B5EF4-FFF2-40B4-BE49-F238E27FC236}">
                  <a16:creationId xmlns:a16="http://schemas.microsoft.com/office/drawing/2014/main" id="{35D12D50-C711-D740-8742-5646FAE7646A}"/>
                </a:ext>
              </a:extLst>
            </p:cNvPr>
            <p:cNvPicPr>
              <a:picLocks noChangeAspect="1"/>
            </p:cNvPicPr>
            <p:nvPr/>
          </p:nvPicPr>
          <p:blipFill>
            <a:blip r:embed="rId3"/>
            <a:srcRect/>
            <a:stretch/>
          </p:blipFill>
          <p:spPr>
            <a:xfrm>
              <a:off x="727574" y="2515346"/>
              <a:ext cx="1647383" cy="2234087"/>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26" name="Rectangle 25">
              <a:extLst>
                <a:ext uri="{FF2B5EF4-FFF2-40B4-BE49-F238E27FC236}">
                  <a16:creationId xmlns:a16="http://schemas.microsoft.com/office/drawing/2014/main" id="{90A30186-CCE2-BE49-B27C-304674EF39BE}"/>
                </a:ext>
              </a:extLst>
            </p:cNvPr>
            <p:cNvSpPr/>
            <p:nvPr/>
          </p:nvSpPr>
          <p:spPr>
            <a:xfrm>
              <a:off x="3064604" y="1619773"/>
              <a:ext cx="5881503" cy="304747"/>
            </a:xfrm>
            <a:prstGeom prst="rect">
              <a:avLst/>
            </a:prstGeom>
          </p:spPr>
          <p:txBody>
            <a:bodyPr wrap="square">
              <a:spAutoFit/>
            </a:bodyPr>
            <a:lstStyle/>
            <a:p>
              <a:pPr marL="16933" lvl="1" algn="ctr" defTabSz="609585">
                <a:lnSpc>
                  <a:spcPct val="90000"/>
                </a:lnSpc>
                <a:spcAft>
                  <a:spcPts val="800"/>
                </a:spcAft>
              </a:pPr>
              <a:r>
                <a:rPr lang="en-US" sz="2267" i="1" dirty="0">
                  <a:solidFill>
                    <a:srgbClr val="0070C0"/>
                  </a:solidFill>
                  <a:latin typeface="Calibri"/>
                </a:rPr>
                <a:t>Rear W/m</a:t>
              </a:r>
              <a:r>
                <a:rPr lang="en-US" sz="2267" i="1" baseline="30000" dirty="0">
                  <a:solidFill>
                    <a:srgbClr val="0070C0"/>
                  </a:solidFill>
                  <a:latin typeface="Calibri"/>
                </a:rPr>
                <a:t>2</a:t>
              </a:r>
              <a:r>
                <a:rPr lang="en-US" sz="2267" i="1" dirty="0">
                  <a:solidFill>
                    <a:srgbClr val="0070C0"/>
                  </a:solidFill>
                  <a:latin typeface="Calibri"/>
                </a:rPr>
                <a:t>: 135 for performance, 300 worst-case for stress</a:t>
              </a:r>
            </a:p>
          </p:txBody>
        </p:sp>
      </p:grpSp>
      <p:sp>
        <p:nvSpPr>
          <p:cNvPr id="11" name="Rectangle 10">
            <a:extLst>
              <a:ext uri="{FF2B5EF4-FFF2-40B4-BE49-F238E27FC236}">
                <a16:creationId xmlns:a16="http://schemas.microsoft.com/office/drawing/2014/main" id="{42789621-4EB2-1748-B378-44E65C2AD1F7}"/>
              </a:ext>
            </a:extLst>
          </p:cNvPr>
          <p:cNvSpPr/>
          <p:nvPr/>
        </p:nvSpPr>
        <p:spPr>
          <a:xfrm>
            <a:off x="5358373" y="1663830"/>
            <a:ext cx="5522793" cy="387735"/>
          </a:xfrm>
          <a:prstGeom prst="rect">
            <a:avLst/>
          </a:prstGeom>
        </p:spPr>
        <p:txBody>
          <a:bodyPr wrap="square">
            <a:spAutoFit/>
          </a:bodyPr>
          <a:lstStyle/>
          <a:p>
            <a:pPr marL="609585" lvl="1" defTabSz="609585">
              <a:lnSpc>
                <a:spcPct val="90000"/>
              </a:lnSpc>
              <a:spcAft>
                <a:spcPts val="800"/>
              </a:spcAft>
            </a:pPr>
            <a:r>
              <a:rPr lang="en-US" sz="2133" i="1" dirty="0">
                <a:solidFill>
                  <a:srgbClr val="333333"/>
                </a:solidFill>
                <a:latin typeface="Calibri"/>
              </a:rPr>
              <a:t>(* = also applied to IEC 61730)</a:t>
            </a:r>
          </a:p>
        </p:txBody>
      </p:sp>
    </p:spTree>
    <p:extLst>
      <p:ext uri="{BB962C8B-B14F-4D97-AF65-F5344CB8AC3E}">
        <p14:creationId xmlns:p14="http://schemas.microsoft.com/office/powerpoint/2010/main" val="41771170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ChangeArrowheads="1"/>
          </p:cNvSpPr>
          <p:nvPr/>
        </p:nvSpPr>
        <p:spPr bwMode="auto">
          <a:xfrm>
            <a:off x="1524001" y="2558534"/>
            <a:ext cx="184731" cy="369332"/>
          </a:xfrm>
          <a:prstGeom prst="rect">
            <a:avLst/>
          </a:prstGeom>
          <a:noFill/>
          <a:ln w="9525">
            <a:noFill/>
            <a:miter lim="800000"/>
            <a:headEnd/>
            <a:tailEnd/>
          </a:ln>
          <a:effectLst/>
        </p:spPr>
        <p:txBody>
          <a:bodyPr wrap="non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Trebuchet MS" panose="020B0603020202020204"/>
              <a:ea typeface="+mn-ea"/>
              <a:cs typeface="+mn-cs"/>
            </a:endParaRPr>
          </a:p>
        </p:txBody>
      </p:sp>
      <p:pic>
        <p:nvPicPr>
          <p:cNvPr id="13315" name="Picture 3"/>
          <p:cNvPicPr>
            <a:picLocks noChangeAspect="1" noChangeArrowheads="1"/>
          </p:cNvPicPr>
          <p:nvPr/>
        </p:nvPicPr>
        <p:blipFill>
          <a:blip r:embed="rId2"/>
          <a:srcRect l="20869" t="14244" r="26956" b="43027"/>
          <a:stretch>
            <a:fillRect/>
          </a:stretch>
        </p:blipFill>
        <p:spPr bwMode="auto">
          <a:xfrm>
            <a:off x="0" y="0"/>
            <a:ext cx="12192000" cy="6858000"/>
          </a:xfrm>
          <a:prstGeom prst="rect">
            <a:avLst/>
          </a:prstGeom>
          <a:noFill/>
          <a:ln w="9525">
            <a:noFill/>
            <a:miter lim="800000"/>
            <a:headEnd/>
            <a:tailEnd/>
          </a:ln>
        </p:spPr>
      </p:pic>
      <p:sp>
        <p:nvSpPr>
          <p:cNvPr id="13316" name="Slide Number Placeholder 1"/>
          <p:cNvSpPr>
            <a:spLocks noGrp="1"/>
          </p:cNvSpPr>
          <p:nvPr>
            <p:ph type="sldNum" sz="quarter" idx="12"/>
          </p:nvPr>
        </p:nvSpPr>
        <p:spPr bwMode="auto">
          <a:noFill/>
          <a:ln>
            <a:miter lim="800000"/>
            <a:headEnd/>
            <a:tailEnd/>
          </a:ln>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90D3BC3-CCE9-402E-AB84-DCFE8254F684}" type="slidenum">
              <a:rPr kumimoji="0" lang="en-US" sz="900" b="0" i="0" u="none" strike="noStrike" kern="1200" cap="none" spc="0" normalizeH="0" baseline="0" noProof="0">
                <a:ln>
                  <a:noFill/>
                </a:ln>
                <a:solidFill>
                  <a:srgbClr val="5FCBEF"/>
                </a:solidFill>
                <a:effectLst/>
                <a:uLnTx/>
                <a:uFillTx/>
                <a:latin typeface="Trebuchet MS" panose="020B0603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US" sz="900" b="0" i="0" u="none" strike="noStrike" kern="1200" cap="none" spc="0" normalizeH="0" baseline="0" noProof="0">
              <a:ln>
                <a:noFill/>
              </a:ln>
              <a:solidFill>
                <a:srgbClr val="5FCBEF"/>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342791322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90114D-6586-674F-9E37-5A84A2AEA34C}"/>
              </a:ext>
            </a:extLst>
          </p:cNvPr>
          <p:cNvSpPr>
            <a:spLocks noGrp="1"/>
          </p:cNvSpPr>
          <p:nvPr>
            <p:ph type="title"/>
          </p:nvPr>
        </p:nvSpPr>
        <p:spPr>
          <a:xfrm>
            <a:off x="1" y="2"/>
            <a:ext cx="12192000" cy="916028"/>
          </a:xfrm>
        </p:spPr>
        <p:txBody>
          <a:bodyPr/>
          <a:lstStyle/>
          <a:p>
            <a:r>
              <a:rPr lang="en-US" sz="3067" dirty="0"/>
              <a:t>Updates for IEC 61215 New Edition (expected 2021)</a:t>
            </a:r>
          </a:p>
        </p:txBody>
      </p:sp>
      <p:sp>
        <p:nvSpPr>
          <p:cNvPr id="3" name="Rectangle 2">
            <a:extLst>
              <a:ext uri="{FF2B5EF4-FFF2-40B4-BE49-F238E27FC236}">
                <a16:creationId xmlns:a16="http://schemas.microsoft.com/office/drawing/2014/main" id="{243F6BEB-3D9E-564A-9972-523081C7C819}"/>
              </a:ext>
            </a:extLst>
          </p:cNvPr>
          <p:cNvSpPr/>
          <p:nvPr/>
        </p:nvSpPr>
        <p:spPr>
          <a:xfrm>
            <a:off x="263858" y="1690712"/>
            <a:ext cx="5522793" cy="3929281"/>
          </a:xfrm>
          <a:prstGeom prst="rect">
            <a:avLst/>
          </a:prstGeom>
        </p:spPr>
        <p:txBody>
          <a:bodyPr wrap="square">
            <a:spAutoFit/>
          </a:bodyPr>
          <a:lstStyle/>
          <a:p>
            <a:pPr marL="990575" lvl="1" indent="-380990" defTabSz="609585">
              <a:lnSpc>
                <a:spcPct val="90000"/>
              </a:lnSpc>
              <a:spcAft>
                <a:spcPts val="800"/>
              </a:spcAft>
              <a:buFont typeface="Arial" panose="020B0604020202020204" pitchFamily="34" charset="0"/>
              <a:buChar char="•"/>
            </a:pPr>
            <a:r>
              <a:rPr lang="en-US" sz="2400" dirty="0">
                <a:solidFill>
                  <a:srgbClr val="333333"/>
                </a:solidFill>
                <a:latin typeface="Calibri"/>
              </a:rPr>
              <a:t>Procedures for bifacial modules*</a:t>
            </a:r>
          </a:p>
          <a:p>
            <a:pPr marL="990575" lvl="1" indent="-380990" defTabSz="609585">
              <a:lnSpc>
                <a:spcPct val="90000"/>
              </a:lnSpc>
              <a:spcAft>
                <a:spcPts val="800"/>
              </a:spcAft>
              <a:buFont typeface="Arial" panose="020B0604020202020204" pitchFamily="34" charset="0"/>
              <a:buChar char="•"/>
            </a:pPr>
            <a:r>
              <a:rPr lang="en-US" sz="2400" dirty="0">
                <a:solidFill>
                  <a:srgbClr val="333333"/>
                </a:solidFill>
                <a:latin typeface="Calibri"/>
              </a:rPr>
              <a:t>Addition of dynamic mechanical load test</a:t>
            </a:r>
          </a:p>
          <a:p>
            <a:pPr marL="990575" lvl="1" indent="-380990" defTabSz="609585">
              <a:lnSpc>
                <a:spcPct val="90000"/>
              </a:lnSpc>
              <a:spcAft>
                <a:spcPts val="800"/>
              </a:spcAft>
              <a:buFont typeface="Arial" panose="020B0604020202020204" pitchFamily="34" charset="0"/>
              <a:buChar char="•"/>
            </a:pPr>
            <a:r>
              <a:rPr lang="en-US" sz="2400" dirty="0">
                <a:solidFill>
                  <a:srgbClr val="333333"/>
                </a:solidFill>
                <a:latin typeface="Calibri"/>
              </a:rPr>
              <a:t>Addition of potential induced degradation test</a:t>
            </a:r>
          </a:p>
          <a:p>
            <a:pPr marL="990575" lvl="1" indent="-380990" defTabSz="609585">
              <a:lnSpc>
                <a:spcPct val="90000"/>
              </a:lnSpc>
              <a:spcAft>
                <a:spcPts val="800"/>
              </a:spcAft>
              <a:buFont typeface="Arial" panose="020B0604020202020204" pitchFamily="34" charset="0"/>
              <a:buChar char="•"/>
            </a:pPr>
            <a:r>
              <a:rPr lang="en-US" sz="2400" dirty="0">
                <a:solidFill>
                  <a:srgbClr val="333333"/>
                </a:solidFill>
                <a:latin typeface="Calibri"/>
              </a:rPr>
              <a:t>Use of representative samples</a:t>
            </a:r>
          </a:p>
          <a:p>
            <a:pPr marL="990575" lvl="1" indent="-380990" defTabSz="609585">
              <a:lnSpc>
                <a:spcPct val="90000"/>
              </a:lnSpc>
              <a:spcAft>
                <a:spcPts val="800"/>
              </a:spcAft>
              <a:buFont typeface="Arial" panose="020B0604020202020204" pitchFamily="34" charset="0"/>
              <a:buChar char="•"/>
            </a:pPr>
            <a:r>
              <a:rPr lang="en-US" sz="2400" dirty="0">
                <a:solidFill>
                  <a:srgbClr val="333333"/>
                </a:solidFill>
                <a:latin typeface="Calibri"/>
              </a:rPr>
              <a:t>New Stabilization for Boron-Oxygen Light Induced Degradation (B-O LID) </a:t>
            </a:r>
          </a:p>
          <a:p>
            <a:pPr marL="990575" lvl="1" indent="-380990" defTabSz="609585">
              <a:lnSpc>
                <a:spcPct val="90000"/>
              </a:lnSpc>
              <a:spcAft>
                <a:spcPts val="800"/>
              </a:spcAft>
              <a:buFont typeface="Arial" panose="020B0604020202020204" pitchFamily="34" charset="0"/>
              <a:buChar char="•"/>
            </a:pPr>
            <a:r>
              <a:rPr lang="en-US" sz="2400" dirty="0">
                <a:solidFill>
                  <a:srgbClr val="333333"/>
                </a:solidFill>
                <a:latin typeface="Calibri"/>
              </a:rPr>
              <a:t>Removal of NMOT test</a:t>
            </a:r>
          </a:p>
        </p:txBody>
      </p:sp>
      <p:sp>
        <p:nvSpPr>
          <p:cNvPr id="6" name="Rectangle 5">
            <a:extLst>
              <a:ext uri="{FF2B5EF4-FFF2-40B4-BE49-F238E27FC236}">
                <a16:creationId xmlns:a16="http://schemas.microsoft.com/office/drawing/2014/main" id="{A9EF318C-56BB-FA48-9DAB-F8123123C273}"/>
              </a:ext>
            </a:extLst>
          </p:cNvPr>
          <p:cNvSpPr/>
          <p:nvPr/>
        </p:nvSpPr>
        <p:spPr>
          <a:xfrm>
            <a:off x="930531" y="2813634"/>
            <a:ext cx="5474821" cy="382137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en-US" sz="2400">
              <a:solidFill>
                <a:srgbClr val="FFFFFF"/>
              </a:solidFill>
              <a:latin typeface="Calibri"/>
            </a:endParaRPr>
          </a:p>
        </p:txBody>
      </p:sp>
      <p:pic>
        <p:nvPicPr>
          <p:cNvPr id="5" name="Picture 4">
            <a:extLst>
              <a:ext uri="{FF2B5EF4-FFF2-40B4-BE49-F238E27FC236}">
                <a16:creationId xmlns:a16="http://schemas.microsoft.com/office/drawing/2014/main" id="{69125A69-A0CA-424B-B22D-4F21A22D8DB1}"/>
              </a:ext>
            </a:extLst>
          </p:cNvPr>
          <p:cNvPicPr>
            <a:picLocks noChangeAspect="1"/>
          </p:cNvPicPr>
          <p:nvPr/>
        </p:nvPicPr>
        <p:blipFill>
          <a:blip r:embed="rId3"/>
          <a:stretch>
            <a:fillRect/>
          </a:stretch>
        </p:blipFill>
        <p:spPr>
          <a:xfrm>
            <a:off x="1304503" y="3123453"/>
            <a:ext cx="3606800" cy="3302000"/>
          </a:xfrm>
          <a:prstGeom prst="rect">
            <a:avLst/>
          </a:prstGeom>
        </p:spPr>
      </p:pic>
      <p:sp>
        <p:nvSpPr>
          <p:cNvPr id="13" name="TextBox 12">
            <a:extLst>
              <a:ext uri="{FF2B5EF4-FFF2-40B4-BE49-F238E27FC236}">
                <a16:creationId xmlns:a16="http://schemas.microsoft.com/office/drawing/2014/main" id="{E40915D6-5BBE-1A42-8C0D-7910BE9B8D3F}"/>
              </a:ext>
            </a:extLst>
          </p:cNvPr>
          <p:cNvSpPr txBox="1"/>
          <p:nvPr/>
        </p:nvSpPr>
        <p:spPr>
          <a:xfrm>
            <a:off x="5123728" y="3257184"/>
            <a:ext cx="7068273" cy="2885705"/>
          </a:xfrm>
          <a:prstGeom prst="rect">
            <a:avLst/>
          </a:prstGeom>
          <a:noFill/>
        </p:spPr>
        <p:txBody>
          <a:bodyPr wrap="square" rtlCol="0">
            <a:noAutofit/>
          </a:bodyPr>
          <a:lstStyle/>
          <a:p>
            <a:pPr defTabSz="609585">
              <a:lnSpc>
                <a:spcPct val="90000"/>
              </a:lnSpc>
              <a:spcAft>
                <a:spcPts val="800"/>
              </a:spcAft>
            </a:pPr>
            <a:r>
              <a:rPr lang="en-US" sz="2400" dirty="0">
                <a:solidFill>
                  <a:srgbClr val="0070C0"/>
                </a:solidFill>
                <a:latin typeface="Calibri"/>
              </a:rPr>
              <a:t>Tests for extreme susceptibility to mechanical stress.  (E.g. cells that are already cracked by stringer, at left.)</a:t>
            </a:r>
          </a:p>
          <a:p>
            <a:pPr defTabSz="609585">
              <a:lnSpc>
                <a:spcPct val="90000"/>
              </a:lnSpc>
              <a:spcAft>
                <a:spcPts val="800"/>
              </a:spcAft>
            </a:pPr>
            <a:r>
              <a:rPr lang="en-US" sz="2400" dirty="0">
                <a:solidFill>
                  <a:srgbClr val="0070C0"/>
                </a:solidFill>
                <a:latin typeface="Calibri"/>
              </a:rPr>
              <a:t>Test is taken from IEC TS 62782.</a:t>
            </a:r>
          </a:p>
          <a:p>
            <a:pPr defTabSz="609585">
              <a:lnSpc>
                <a:spcPct val="90000"/>
              </a:lnSpc>
              <a:spcAft>
                <a:spcPts val="800"/>
              </a:spcAft>
            </a:pPr>
            <a:r>
              <a:rPr lang="en-US" sz="2400" dirty="0">
                <a:solidFill>
                  <a:srgbClr val="0070C0"/>
                </a:solidFill>
                <a:latin typeface="Calibri"/>
              </a:rPr>
              <a:t>1000 Pa for 1000 cycles, based largely on BP data.</a:t>
            </a:r>
          </a:p>
          <a:p>
            <a:pPr defTabSz="609585">
              <a:lnSpc>
                <a:spcPct val="90000"/>
              </a:lnSpc>
              <a:spcAft>
                <a:spcPts val="800"/>
              </a:spcAft>
            </a:pPr>
            <a:r>
              <a:rPr lang="en-US" sz="2400" dirty="0">
                <a:solidFill>
                  <a:srgbClr val="0070C0"/>
                </a:solidFill>
                <a:latin typeface="Calibri"/>
              </a:rPr>
              <a:t>Enough force and repetition to detect pre-existing problems.  </a:t>
            </a:r>
          </a:p>
          <a:p>
            <a:pPr defTabSz="609585">
              <a:lnSpc>
                <a:spcPct val="90000"/>
              </a:lnSpc>
              <a:spcAft>
                <a:spcPts val="800"/>
              </a:spcAft>
            </a:pPr>
            <a:r>
              <a:rPr lang="en-US" sz="2400" dirty="0">
                <a:solidFill>
                  <a:srgbClr val="0070C0"/>
                </a:solidFill>
                <a:latin typeface="Calibri"/>
              </a:rPr>
              <a:t>It is </a:t>
            </a:r>
            <a:r>
              <a:rPr lang="en-US" sz="2400" i="1" dirty="0">
                <a:solidFill>
                  <a:srgbClr val="0070C0"/>
                </a:solidFill>
                <a:latin typeface="Calibri"/>
              </a:rPr>
              <a:t>not</a:t>
            </a:r>
            <a:r>
              <a:rPr lang="en-US" sz="2400" dirty="0">
                <a:solidFill>
                  <a:srgbClr val="0070C0"/>
                </a:solidFill>
                <a:latin typeface="Calibri"/>
              </a:rPr>
              <a:t> a module abuse test.</a:t>
            </a:r>
          </a:p>
          <a:p>
            <a:pPr defTabSz="609585">
              <a:lnSpc>
                <a:spcPct val="90000"/>
              </a:lnSpc>
              <a:spcAft>
                <a:spcPts val="800"/>
              </a:spcAft>
            </a:pPr>
            <a:endParaRPr lang="en-US" sz="2400" dirty="0">
              <a:solidFill>
                <a:srgbClr val="0070C0"/>
              </a:solidFill>
              <a:latin typeface="Calibri"/>
            </a:endParaRPr>
          </a:p>
        </p:txBody>
      </p:sp>
      <p:sp>
        <p:nvSpPr>
          <p:cNvPr id="15" name="Rectangle 14">
            <a:extLst>
              <a:ext uri="{FF2B5EF4-FFF2-40B4-BE49-F238E27FC236}">
                <a16:creationId xmlns:a16="http://schemas.microsoft.com/office/drawing/2014/main" id="{78562975-62A4-EA4C-8711-2FC9358E6181}"/>
              </a:ext>
            </a:extLst>
          </p:cNvPr>
          <p:cNvSpPr/>
          <p:nvPr/>
        </p:nvSpPr>
        <p:spPr>
          <a:xfrm>
            <a:off x="-45492" y="975096"/>
            <a:ext cx="11707405" cy="757130"/>
          </a:xfrm>
          <a:prstGeom prst="rect">
            <a:avLst/>
          </a:prstGeom>
        </p:spPr>
        <p:txBody>
          <a:bodyPr wrap="square">
            <a:spAutoFit/>
          </a:bodyPr>
          <a:lstStyle/>
          <a:p>
            <a:pPr marL="609585" lvl="1" defTabSz="609585">
              <a:lnSpc>
                <a:spcPct val="90000"/>
              </a:lnSpc>
              <a:spcAft>
                <a:spcPts val="800"/>
              </a:spcAft>
            </a:pPr>
            <a:r>
              <a:rPr lang="en-US" sz="2400" dirty="0">
                <a:solidFill>
                  <a:srgbClr val="333333"/>
                </a:solidFill>
                <a:latin typeface="Calibri"/>
              </a:rPr>
              <a:t>Standards are continually modified to account for new technologies, and newly- observed degradation modes:</a:t>
            </a:r>
          </a:p>
        </p:txBody>
      </p:sp>
    </p:spTree>
    <p:extLst>
      <p:ext uri="{BB962C8B-B14F-4D97-AF65-F5344CB8AC3E}">
        <p14:creationId xmlns:p14="http://schemas.microsoft.com/office/powerpoint/2010/main" val="41076837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90114D-6586-674F-9E37-5A84A2AEA34C}"/>
              </a:ext>
            </a:extLst>
          </p:cNvPr>
          <p:cNvSpPr>
            <a:spLocks noGrp="1"/>
          </p:cNvSpPr>
          <p:nvPr>
            <p:ph type="title"/>
          </p:nvPr>
        </p:nvSpPr>
        <p:spPr>
          <a:xfrm>
            <a:off x="1" y="2"/>
            <a:ext cx="12192000" cy="916028"/>
          </a:xfrm>
        </p:spPr>
        <p:txBody>
          <a:bodyPr/>
          <a:lstStyle/>
          <a:p>
            <a:r>
              <a:rPr lang="en-US" sz="3067" dirty="0"/>
              <a:t>Updates for IEC 61215 New Edition (expected 2021)</a:t>
            </a:r>
          </a:p>
        </p:txBody>
      </p:sp>
      <p:sp>
        <p:nvSpPr>
          <p:cNvPr id="3" name="Rectangle 2">
            <a:extLst>
              <a:ext uri="{FF2B5EF4-FFF2-40B4-BE49-F238E27FC236}">
                <a16:creationId xmlns:a16="http://schemas.microsoft.com/office/drawing/2014/main" id="{243F6BEB-3D9E-564A-9972-523081C7C819}"/>
              </a:ext>
            </a:extLst>
          </p:cNvPr>
          <p:cNvSpPr/>
          <p:nvPr/>
        </p:nvSpPr>
        <p:spPr>
          <a:xfrm>
            <a:off x="263858" y="1690712"/>
            <a:ext cx="5522793" cy="4364272"/>
          </a:xfrm>
          <a:prstGeom prst="rect">
            <a:avLst/>
          </a:prstGeom>
        </p:spPr>
        <p:txBody>
          <a:bodyPr wrap="square">
            <a:spAutoFit/>
          </a:bodyPr>
          <a:lstStyle/>
          <a:p>
            <a:pPr marL="990575" lvl="1" indent="-380990" defTabSz="609585">
              <a:lnSpc>
                <a:spcPct val="90000"/>
              </a:lnSpc>
              <a:spcAft>
                <a:spcPts val="800"/>
              </a:spcAft>
              <a:buFont typeface="Arial" panose="020B0604020202020204" pitchFamily="34" charset="0"/>
              <a:buChar char="•"/>
            </a:pPr>
            <a:r>
              <a:rPr lang="en-US" sz="2400" dirty="0">
                <a:solidFill>
                  <a:srgbClr val="333333"/>
                </a:solidFill>
                <a:latin typeface="Calibri"/>
              </a:rPr>
              <a:t>Procedures for bifacial modules*</a:t>
            </a:r>
          </a:p>
          <a:p>
            <a:pPr marL="990575" lvl="1" indent="-380990" defTabSz="609585">
              <a:lnSpc>
                <a:spcPct val="90000"/>
              </a:lnSpc>
              <a:spcAft>
                <a:spcPts val="800"/>
              </a:spcAft>
              <a:buFont typeface="Arial" panose="020B0604020202020204" pitchFamily="34" charset="0"/>
              <a:buChar char="•"/>
            </a:pPr>
            <a:r>
              <a:rPr lang="en-US" sz="2400" dirty="0">
                <a:solidFill>
                  <a:srgbClr val="333333"/>
                </a:solidFill>
                <a:latin typeface="Calibri"/>
              </a:rPr>
              <a:t>Addition of dynamic mechanical load test</a:t>
            </a:r>
          </a:p>
          <a:p>
            <a:pPr marL="990575" lvl="1" indent="-380990" defTabSz="609585">
              <a:lnSpc>
                <a:spcPct val="90000"/>
              </a:lnSpc>
              <a:spcAft>
                <a:spcPts val="800"/>
              </a:spcAft>
              <a:buFont typeface="Arial" panose="020B0604020202020204" pitchFamily="34" charset="0"/>
              <a:buChar char="•"/>
            </a:pPr>
            <a:r>
              <a:rPr lang="en-US" sz="2400" dirty="0">
                <a:solidFill>
                  <a:srgbClr val="333333"/>
                </a:solidFill>
                <a:latin typeface="Calibri"/>
              </a:rPr>
              <a:t>Addition of potential induced degradation test</a:t>
            </a:r>
          </a:p>
          <a:p>
            <a:pPr marL="990575" lvl="1" indent="-380990" defTabSz="609585">
              <a:lnSpc>
                <a:spcPct val="90000"/>
              </a:lnSpc>
              <a:spcAft>
                <a:spcPts val="800"/>
              </a:spcAft>
              <a:buFont typeface="Arial" panose="020B0604020202020204" pitchFamily="34" charset="0"/>
              <a:buChar char="•"/>
            </a:pPr>
            <a:r>
              <a:rPr lang="en-US" sz="2400" dirty="0">
                <a:solidFill>
                  <a:srgbClr val="333333"/>
                </a:solidFill>
                <a:latin typeface="Calibri"/>
              </a:rPr>
              <a:t>Simulator requirements</a:t>
            </a:r>
          </a:p>
          <a:p>
            <a:pPr marL="990575" lvl="1" indent="-380990" defTabSz="609585">
              <a:lnSpc>
                <a:spcPct val="90000"/>
              </a:lnSpc>
              <a:spcAft>
                <a:spcPts val="800"/>
              </a:spcAft>
              <a:buFont typeface="Arial" panose="020B0604020202020204" pitchFamily="34" charset="0"/>
              <a:buChar char="•"/>
            </a:pPr>
            <a:r>
              <a:rPr lang="en-US" sz="2400" dirty="0">
                <a:solidFill>
                  <a:srgbClr val="333333"/>
                </a:solidFill>
                <a:latin typeface="Calibri"/>
              </a:rPr>
              <a:t>Use of representative samples</a:t>
            </a:r>
          </a:p>
          <a:p>
            <a:pPr marL="990575" lvl="1" indent="-380990" defTabSz="609585">
              <a:lnSpc>
                <a:spcPct val="90000"/>
              </a:lnSpc>
              <a:spcAft>
                <a:spcPts val="800"/>
              </a:spcAft>
              <a:buFont typeface="Arial" panose="020B0604020202020204" pitchFamily="34" charset="0"/>
              <a:buChar char="•"/>
            </a:pPr>
            <a:r>
              <a:rPr lang="en-US" sz="2400" dirty="0">
                <a:solidFill>
                  <a:srgbClr val="333333"/>
                </a:solidFill>
                <a:latin typeface="Calibri"/>
              </a:rPr>
              <a:t>New Stabilization for Boron-Oxygen Light Induced Degradation (B-O LID) </a:t>
            </a:r>
          </a:p>
          <a:p>
            <a:pPr marL="990575" lvl="1" indent="-380990" defTabSz="609585">
              <a:lnSpc>
                <a:spcPct val="90000"/>
              </a:lnSpc>
              <a:spcAft>
                <a:spcPts val="800"/>
              </a:spcAft>
              <a:buFont typeface="Arial" panose="020B0604020202020204" pitchFamily="34" charset="0"/>
              <a:buChar char="•"/>
            </a:pPr>
            <a:r>
              <a:rPr lang="en-US" sz="2400" dirty="0">
                <a:solidFill>
                  <a:srgbClr val="333333"/>
                </a:solidFill>
                <a:latin typeface="Calibri"/>
              </a:rPr>
              <a:t>Removal of NMOT test</a:t>
            </a:r>
          </a:p>
        </p:txBody>
      </p:sp>
      <p:sp>
        <p:nvSpPr>
          <p:cNvPr id="5" name="Rectangle 4">
            <a:extLst>
              <a:ext uri="{FF2B5EF4-FFF2-40B4-BE49-F238E27FC236}">
                <a16:creationId xmlns:a16="http://schemas.microsoft.com/office/drawing/2014/main" id="{39622C62-E6F4-FD40-8EB7-698419DA3C77}"/>
              </a:ext>
            </a:extLst>
          </p:cNvPr>
          <p:cNvSpPr/>
          <p:nvPr/>
        </p:nvSpPr>
        <p:spPr>
          <a:xfrm>
            <a:off x="311830" y="3657600"/>
            <a:ext cx="5474821" cy="303890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en-US" sz="2400">
              <a:solidFill>
                <a:srgbClr val="FFFFFF"/>
              </a:solidFill>
              <a:latin typeface="Calibri"/>
            </a:endParaRPr>
          </a:p>
        </p:txBody>
      </p:sp>
      <p:pic>
        <p:nvPicPr>
          <p:cNvPr id="6" name="Picture 5">
            <a:extLst>
              <a:ext uri="{FF2B5EF4-FFF2-40B4-BE49-F238E27FC236}">
                <a16:creationId xmlns:a16="http://schemas.microsoft.com/office/drawing/2014/main" id="{D0DB00DB-C7AD-2647-8926-F2DA18F7E5DA}"/>
              </a:ext>
            </a:extLst>
          </p:cNvPr>
          <p:cNvPicPr>
            <a:picLocks noChangeAspect="1"/>
          </p:cNvPicPr>
          <p:nvPr/>
        </p:nvPicPr>
        <p:blipFill>
          <a:blip r:embed="rId3"/>
          <a:stretch>
            <a:fillRect/>
          </a:stretch>
        </p:blipFill>
        <p:spPr>
          <a:xfrm>
            <a:off x="6776411" y="1573028"/>
            <a:ext cx="4739688" cy="4530403"/>
          </a:xfrm>
          <a:prstGeom prst="rect">
            <a:avLst/>
          </a:prstGeom>
        </p:spPr>
      </p:pic>
      <p:sp>
        <p:nvSpPr>
          <p:cNvPr id="8" name="TextBox 7">
            <a:extLst>
              <a:ext uri="{FF2B5EF4-FFF2-40B4-BE49-F238E27FC236}">
                <a16:creationId xmlns:a16="http://schemas.microsoft.com/office/drawing/2014/main" id="{045C0FB5-FC39-E14B-B23D-24A6D017B8D1}"/>
              </a:ext>
            </a:extLst>
          </p:cNvPr>
          <p:cNvSpPr txBox="1"/>
          <p:nvPr/>
        </p:nvSpPr>
        <p:spPr>
          <a:xfrm>
            <a:off x="582649" y="3724436"/>
            <a:ext cx="6237804" cy="2885705"/>
          </a:xfrm>
          <a:prstGeom prst="rect">
            <a:avLst/>
          </a:prstGeom>
          <a:noFill/>
        </p:spPr>
        <p:txBody>
          <a:bodyPr wrap="square" rtlCol="0">
            <a:noAutofit/>
          </a:bodyPr>
          <a:lstStyle/>
          <a:p>
            <a:pPr defTabSz="609585">
              <a:lnSpc>
                <a:spcPct val="90000"/>
              </a:lnSpc>
              <a:spcAft>
                <a:spcPts val="800"/>
              </a:spcAft>
            </a:pPr>
            <a:r>
              <a:rPr lang="en-US" sz="2400" dirty="0">
                <a:solidFill>
                  <a:srgbClr val="0070C0"/>
                </a:solidFill>
                <a:latin typeface="Calibri"/>
              </a:rPr>
              <a:t>Looking for degradation via Na migration from glass into cell and associated shunting (PID-s).</a:t>
            </a:r>
          </a:p>
          <a:p>
            <a:pPr defTabSz="609585">
              <a:lnSpc>
                <a:spcPct val="90000"/>
              </a:lnSpc>
              <a:spcAft>
                <a:spcPts val="800"/>
              </a:spcAft>
            </a:pPr>
            <a:r>
              <a:rPr lang="en-US" sz="2400" dirty="0">
                <a:solidFill>
                  <a:srgbClr val="0070C0"/>
                </a:solidFill>
                <a:latin typeface="Calibri"/>
              </a:rPr>
              <a:t>Stress level is harshest of 3 levels defined in IEC TS 62804-1.</a:t>
            </a:r>
          </a:p>
          <a:p>
            <a:pPr defTabSz="609585">
              <a:lnSpc>
                <a:spcPct val="90000"/>
              </a:lnSpc>
              <a:spcAft>
                <a:spcPts val="800"/>
              </a:spcAft>
            </a:pPr>
            <a:r>
              <a:rPr lang="en-US" sz="2400" dirty="0">
                <a:solidFill>
                  <a:srgbClr val="0070C0"/>
                </a:solidFill>
                <a:latin typeface="Calibri"/>
              </a:rPr>
              <a:t>Estimated for Si to produce effects similar to ~20 years exposure in warm humid climate.</a:t>
            </a:r>
          </a:p>
          <a:p>
            <a:pPr defTabSz="609585">
              <a:lnSpc>
                <a:spcPct val="90000"/>
              </a:lnSpc>
              <a:spcAft>
                <a:spcPts val="800"/>
              </a:spcAft>
            </a:pPr>
            <a:r>
              <a:rPr lang="en-US" sz="2400" dirty="0">
                <a:solidFill>
                  <a:srgbClr val="0070C0"/>
                </a:solidFill>
                <a:latin typeface="Calibri"/>
              </a:rPr>
              <a:t>The most susceptible designs from each device technology fail.</a:t>
            </a:r>
          </a:p>
        </p:txBody>
      </p:sp>
      <p:sp>
        <p:nvSpPr>
          <p:cNvPr id="9" name="Rectangle 8">
            <a:extLst>
              <a:ext uri="{FF2B5EF4-FFF2-40B4-BE49-F238E27FC236}">
                <a16:creationId xmlns:a16="http://schemas.microsoft.com/office/drawing/2014/main" id="{5EB6D4B9-47BA-5444-B5C3-7B1890F07EE7}"/>
              </a:ext>
            </a:extLst>
          </p:cNvPr>
          <p:cNvSpPr/>
          <p:nvPr/>
        </p:nvSpPr>
        <p:spPr>
          <a:xfrm>
            <a:off x="-45492" y="957427"/>
            <a:ext cx="11707405" cy="757130"/>
          </a:xfrm>
          <a:prstGeom prst="rect">
            <a:avLst/>
          </a:prstGeom>
        </p:spPr>
        <p:txBody>
          <a:bodyPr wrap="square">
            <a:spAutoFit/>
          </a:bodyPr>
          <a:lstStyle/>
          <a:p>
            <a:pPr marL="609585" lvl="1" defTabSz="609585">
              <a:lnSpc>
                <a:spcPct val="90000"/>
              </a:lnSpc>
              <a:spcAft>
                <a:spcPts val="800"/>
              </a:spcAft>
            </a:pPr>
            <a:r>
              <a:rPr lang="en-US" sz="2400" dirty="0">
                <a:solidFill>
                  <a:srgbClr val="333333"/>
                </a:solidFill>
                <a:latin typeface="Calibri"/>
              </a:rPr>
              <a:t>Standards are continually modified to account for new technologies, and newly- observed degradation modes:</a:t>
            </a:r>
          </a:p>
        </p:txBody>
      </p:sp>
    </p:spTree>
    <p:extLst>
      <p:ext uri="{BB962C8B-B14F-4D97-AF65-F5344CB8AC3E}">
        <p14:creationId xmlns:p14="http://schemas.microsoft.com/office/powerpoint/2010/main" val="350965282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8DE2CE4-3A34-EE48-B5B6-C28D53195A69}"/>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7756940" y="1290474"/>
            <a:ext cx="3127513" cy="3127513"/>
          </a:xfrm>
          <a:prstGeom prst="rect">
            <a:avLst/>
          </a:prstGeom>
        </p:spPr>
      </p:pic>
      <p:sp>
        <p:nvSpPr>
          <p:cNvPr id="2" name="Title 1">
            <a:extLst>
              <a:ext uri="{FF2B5EF4-FFF2-40B4-BE49-F238E27FC236}">
                <a16:creationId xmlns:a16="http://schemas.microsoft.com/office/drawing/2014/main" id="{0390114D-6586-674F-9E37-5A84A2AEA34C}"/>
              </a:ext>
            </a:extLst>
          </p:cNvPr>
          <p:cNvSpPr>
            <a:spLocks noGrp="1"/>
          </p:cNvSpPr>
          <p:nvPr>
            <p:ph type="title"/>
          </p:nvPr>
        </p:nvSpPr>
        <p:spPr>
          <a:xfrm>
            <a:off x="1" y="2"/>
            <a:ext cx="12192000" cy="916028"/>
          </a:xfrm>
        </p:spPr>
        <p:txBody>
          <a:bodyPr/>
          <a:lstStyle/>
          <a:p>
            <a:r>
              <a:rPr lang="en-US" sz="3067" dirty="0"/>
              <a:t>Updates for IEC 61215 New Edition (expected 2021)</a:t>
            </a:r>
          </a:p>
        </p:txBody>
      </p:sp>
      <p:sp>
        <p:nvSpPr>
          <p:cNvPr id="3" name="Rectangle 2">
            <a:extLst>
              <a:ext uri="{FF2B5EF4-FFF2-40B4-BE49-F238E27FC236}">
                <a16:creationId xmlns:a16="http://schemas.microsoft.com/office/drawing/2014/main" id="{243F6BEB-3D9E-564A-9972-523081C7C819}"/>
              </a:ext>
            </a:extLst>
          </p:cNvPr>
          <p:cNvSpPr/>
          <p:nvPr/>
        </p:nvSpPr>
        <p:spPr>
          <a:xfrm>
            <a:off x="263858" y="1690712"/>
            <a:ext cx="5522793" cy="3929281"/>
          </a:xfrm>
          <a:prstGeom prst="rect">
            <a:avLst/>
          </a:prstGeom>
        </p:spPr>
        <p:txBody>
          <a:bodyPr wrap="square">
            <a:spAutoFit/>
          </a:bodyPr>
          <a:lstStyle/>
          <a:p>
            <a:pPr marL="990575" lvl="1" indent="-380990" defTabSz="609585">
              <a:lnSpc>
                <a:spcPct val="90000"/>
              </a:lnSpc>
              <a:spcAft>
                <a:spcPts val="800"/>
              </a:spcAft>
              <a:buFont typeface="Arial" panose="020B0604020202020204" pitchFamily="34" charset="0"/>
              <a:buChar char="•"/>
            </a:pPr>
            <a:r>
              <a:rPr lang="en-US" sz="2400" dirty="0">
                <a:solidFill>
                  <a:srgbClr val="333333"/>
                </a:solidFill>
                <a:latin typeface="Calibri"/>
              </a:rPr>
              <a:t>Procedures for bifacial modules*</a:t>
            </a:r>
          </a:p>
          <a:p>
            <a:pPr marL="990575" lvl="1" indent="-380990" defTabSz="609585">
              <a:lnSpc>
                <a:spcPct val="90000"/>
              </a:lnSpc>
              <a:spcAft>
                <a:spcPts val="800"/>
              </a:spcAft>
              <a:buFont typeface="Arial" panose="020B0604020202020204" pitchFamily="34" charset="0"/>
              <a:buChar char="•"/>
            </a:pPr>
            <a:r>
              <a:rPr lang="en-US" sz="2400" dirty="0">
                <a:solidFill>
                  <a:srgbClr val="333333"/>
                </a:solidFill>
                <a:latin typeface="Calibri"/>
              </a:rPr>
              <a:t>Addition of dynamic mechanical load test</a:t>
            </a:r>
          </a:p>
          <a:p>
            <a:pPr marL="990575" lvl="1" indent="-380990" defTabSz="609585">
              <a:lnSpc>
                <a:spcPct val="90000"/>
              </a:lnSpc>
              <a:spcAft>
                <a:spcPts val="800"/>
              </a:spcAft>
              <a:buFont typeface="Arial" panose="020B0604020202020204" pitchFamily="34" charset="0"/>
              <a:buChar char="•"/>
            </a:pPr>
            <a:r>
              <a:rPr lang="en-US" sz="2400" dirty="0">
                <a:solidFill>
                  <a:srgbClr val="333333"/>
                </a:solidFill>
                <a:latin typeface="Calibri"/>
              </a:rPr>
              <a:t>Addition of potential induced degradation test</a:t>
            </a:r>
          </a:p>
          <a:p>
            <a:pPr marL="990575" lvl="1" indent="-380990" defTabSz="609585">
              <a:lnSpc>
                <a:spcPct val="90000"/>
              </a:lnSpc>
              <a:spcAft>
                <a:spcPts val="800"/>
              </a:spcAft>
              <a:buFont typeface="Arial" panose="020B0604020202020204" pitchFamily="34" charset="0"/>
              <a:buChar char="•"/>
            </a:pPr>
            <a:r>
              <a:rPr lang="en-US" sz="2400" dirty="0">
                <a:solidFill>
                  <a:srgbClr val="333333"/>
                </a:solidFill>
                <a:latin typeface="Calibri"/>
              </a:rPr>
              <a:t>Use of representative samples*</a:t>
            </a:r>
          </a:p>
          <a:p>
            <a:pPr marL="990575" lvl="1" indent="-380990" defTabSz="609585">
              <a:lnSpc>
                <a:spcPct val="90000"/>
              </a:lnSpc>
              <a:spcAft>
                <a:spcPts val="800"/>
              </a:spcAft>
              <a:buFont typeface="Arial" panose="020B0604020202020204" pitchFamily="34" charset="0"/>
              <a:buChar char="•"/>
            </a:pPr>
            <a:r>
              <a:rPr lang="en-US" sz="2400" dirty="0">
                <a:solidFill>
                  <a:srgbClr val="333333"/>
                </a:solidFill>
                <a:latin typeface="Calibri"/>
              </a:rPr>
              <a:t>New Stabilization for Boron-Oxygen Light Induced Degradation (B-O LID) </a:t>
            </a:r>
          </a:p>
          <a:p>
            <a:pPr marL="990575" lvl="1" indent="-380990" defTabSz="609585">
              <a:lnSpc>
                <a:spcPct val="90000"/>
              </a:lnSpc>
              <a:spcAft>
                <a:spcPts val="800"/>
              </a:spcAft>
              <a:buFont typeface="Arial" panose="020B0604020202020204" pitchFamily="34" charset="0"/>
              <a:buChar char="•"/>
            </a:pPr>
            <a:r>
              <a:rPr lang="en-US" sz="2400" dirty="0">
                <a:solidFill>
                  <a:srgbClr val="333333"/>
                </a:solidFill>
                <a:latin typeface="Calibri"/>
              </a:rPr>
              <a:t>Removal of NMOT test</a:t>
            </a:r>
          </a:p>
        </p:txBody>
      </p:sp>
      <p:sp>
        <p:nvSpPr>
          <p:cNvPr id="5" name="Rectangle 4">
            <a:extLst>
              <a:ext uri="{FF2B5EF4-FFF2-40B4-BE49-F238E27FC236}">
                <a16:creationId xmlns:a16="http://schemas.microsoft.com/office/drawing/2014/main" id="{D6229338-6BB6-A843-AA8D-46C9E07D0D13}"/>
              </a:ext>
            </a:extLst>
          </p:cNvPr>
          <p:cNvSpPr/>
          <p:nvPr/>
        </p:nvSpPr>
        <p:spPr>
          <a:xfrm>
            <a:off x="3667942" y="5167289"/>
            <a:ext cx="5474821" cy="140116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en-US" sz="2400">
              <a:solidFill>
                <a:srgbClr val="FFFFFF"/>
              </a:solidFill>
              <a:latin typeface="Calibri"/>
            </a:endParaRPr>
          </a:p>
        </p:txBody>
      </p:sp>
      <p:sp>
        <p:nvSpPr>
          <p:cNvPr id="6" name="Rectangle 5">
            <a:extLst>
              <a:ext uri="{FF2B5EF4-FFF2-40B4-BE49-F238E27FC236}">
                <a16:creationId xmlns:a16="http://schemas.microsoft.com/office/drawing/2014/main" id="{D37850F1-45F1-D54F-903C-A29F56062859}"/>
              </a:ext>
            </a:extLst>
          </p:cNvPr>
          <p:cNvSpPr/>
          <p:nvPr/>
        </p:nvSpPr>
        <p:spPr>
          <a:xfrm>
            <a:off x="311830" y="4094328"/>
            <a:ext cx="5474821" cy="260217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en-US" sz="2400">
              <a:solidFill>
                <a:srgbClr val="FFFFFF"/>
              </a:solidFill>
              <a:latin typeface="Calibri"/>
            </a:endParaRPr>
          </a:p>
        </p:txBody>
      </p:sp>
      <p:sp>
        <p:nvSpPr>
          <p:cNvPr id="8" name="TextBox 7">
            <a:extLst>
              <a:ext uri="{FF2B5EF4-FFF2-40B4-BE49-F238E27FC236}">
                <a16:creationId xmlns:a16="http://schemas.microsoft.com/office/drawing/2014/main" id="{6819BAA4-FDC8-334D-8BAF-33A99228A36C}"/>
              </a:ext>
            </a:extLst>
          </p:cNvPr>
          <p:cNvSpPr txBox="1"/>
          <p:nvPr/>
        </p:nvSpPr>
        <p:spPr>
          <a:xfrm>
            <a:off x="533802" y="4671133"/>
            <a:ext cx="11394341" cy="1754321"/>
          </a:xfrm>
          <a:prstGeom prst="rect">
            <a:avLst/>
          </a:prstGeom>
          <a:noFill/>
        </p:spPr>
        <p:txBody>
          <a:bodyPr wrap="square" rtlCol="0">
            <a:noAutofit/>
          </a:bodyPr>
          <a:lstStyle/>
          <a:p>
            <a:pPr defTabSz="609585">
              <a:lnSpc>
                <a:spcPct val="90000"/>
              </a:lnSpc>
              <a:spcAft>
                <a:spcPts val="800"/>
              </a:spcAft>
            </a:pPr>
            <a:r>
              <a:rPr lang="en-US" sz="2400" dirty="0">
                <a:solidFill>
                  <a:srgbClr val="0070C0"/>
                </a:solidFill>
                <a:latin typeface="Calibri"/>
              </a:rPr>
              <a:t>A small fraction of new products are larger than typical test equipment.</a:t>
            </a:r>
          </a:p>
          <a:p>
            <a:pPr defTabSz="609585">
              <a:lnSpc>
                <a:spcPct val="90000"/>
              </a:lnSpc>
              <a:spcAft>
                <a:spcPts val="800"/>
              </a:spcAft>
            </a:pPr>
            <a:r>
              <a:rPr lang="en-US" sz="2400" dirty="0">
                <a:solidFill>
                  <a:srgbClr val="0070C0"/>
                </a:solidFill>
                <a:latin typeface="Calibri"/>
              </a:rPr>
              <a:t>For modules larger than 2.2 m x 1.5 m, representative samples may be used for applying stress and evaluating gate 2 on very large modules.    </a:t>
            </a:r>
          </a:p>
          <a:p>
            <a:pPr defTabSz="609585">
              <a:lnSpc>
                <a:spcPct val="90000"/>
              </a:lnSpc>
              <a:spcAft>
                <a:spcPts val="800"/>
              </a:spcAft>
            </a:pPr>
            <a:r>
              <a:rPr lang="en-US" sz="2400" dirty="0">
                <a:solidFill>
                  <a:srgbClr val="0070C0"/>
                </a:solidFill>
                <a:latin typeface="Calibri"/>
              </a:rPr>
              <a:t>Reduced dimension(s) shall be no less than one half those that define an eligible module.  </a:t>
            </a:r>
          </a:p>
        </p:txBody>
      </p:sp>
      <p:sp>
        <p:nvSpPr>
          <p:cNvPr id="11" name="Rectangle 10">
            <a:extLst>
              <a:ext uri="{FF2B5EF4-FFF2-40B4-BE49-F238E27FC236}">
                <a16:creationId xmlns:a16="http://schemas.microsoft.com/office/drawing/2014/main" id="{D7E92D9E-13DA-3E4A-A742-860E05EFF449}"/>
              </a:ext>
            </a:extLst>
          </p:cNvPr>
          <p:cNvSpPr/>
          <p:nvPr/>
        </p:nvSpPr>
        <p:spPr>
          <a:xfrm>
            <a:off x="6841921" y="1042671"/>
            <a:ext cx="5086223" cy="67212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en-US" sz="2400">
              <a:solidFill>
                <a:srgbClr val="FFFFFF"/>
              </a:solidFill>
              <a:latin typeface="Calibri"/>
            </a:endParaRPr>
          </a:p>
        </p:txBody>
      </p:sp>
      <p:sp>
        <p:nvSpPr>
          <p:cNvPr id="10" name="Rectangle 9">
            <a:extLst>
              <a:ext uri="{FF2B5EF4-FFF2-40B4-BE49-F238E27FC236}">
                <a16:creationId xmlns:a16="http://schemas.microsoft.com/office/drawing/2014/main" id="{3F8A4F43-CED7-2D4D-96F2-8F7B741DDA35}"/>
              </a:ext>
            </a:extLst>
          </p:cNvPr>
          <p:cNvSpPr/>
          <p:nvPr/>
        </p:nvSpPr>
        <p:spPr>
          <a:xfrm>
            <a:off x="-45492" y="957427"/>
            <a:ext cx="11707405" cy="757130"/>
          </a:xfrm>
          <a:prstGeom prst="rect">
            <a:avLst/>
          </a:prstGeom>
        </p:spPr>
        <p:txBody>
          <a:bodyPr wrap="square">
            <a:spAutoFit/>
          </a:bodyPr>
          <a:lstStyle/>
          <a:p>
            <a:pPr marL="609585" lvl="1" defTabSz="609585">
              <a:lnSpc>
                <a:spcPct val="90000"/>
              </a:lnSpc>
              <a:spcAft>
                <a:spcPts val="800"/>
              </a:spcAft>
            </a:pPr>
            <a:r>
              <a:rPr lang="en-US" sz="2400" dirty="0">
                <a:solidFill>
                  <a:srgbClr val="333333"/>
                </a:solidFill>
                <a:latin typeface="Calibri"/>
              </a:rPr>
              <a:t>Standards are continually modified to account for new technologies, and newly- observed degradation modes:</a:t>
            </a:r>
          </a:p>
        </p:txBody>
      </p:sp>
    </p:spTree>
    <p:extLst>
      <p:ext uri="{BB962C8B-B14F-4D97-AF65-F5344CB8AC3E}">
        <p14:creationId xmlns:p14="http://schemas.microsoft.com/office/powerpoint/2010/main" val="146287057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90114D-6586-674F-9E37-5A84A2AEA34C}"/>
              </a:ext>
            </a:extLst>
          </p:cNvPr>
          <p:cNvSpPr>
            <a:spLocks noGrp="1"/>
          </p:cNvSpPr>
          <p:nvPr>
            <p:ph type="title"/>
          </p:nvPr>
        </p:nvSpPr>
        <p:spPr>
          <a:xfrm>
            <a:off x="1" y="2"/>
            <a:ext cx="12192000" cy="916028"/>
          </a:xfrm>
        </p:spPr>
        <p:txBody>
          <a:bodyPr/>
          <a:lstStyle/>
          <a:p>
            <a:r>
              <a:rPr lang="en-US" sz="3067" dirty="0"/>
              <a:t>Updates for IEC 61215 New Edition (expected 2021)</a:t>
            </a:r>
          </a:p>
        </p:txBody>
      </p:sp>
      <p:sp>
        <p:nvSpPr>
          <p:cNvPr id="7" name="Rectangle 6">
            <a:extLst>
              <a:ext uri="{FF2B5EF4-FFF2-40B4-BE49-F238E27FC236}">
                <a16:creationId xmlns:a16="http://schemas.microsoft.com/office/drawing/2014/main" id="{D5F0A4D2-0B1E-2B44-BDAD-039ADDBC77A6}"/>
              </a:ext>
            </a:extLst>
          </p:cNvPr>
          <p:cNvSpPr/>
          <p:nvPr/>
        </p:nvSpPr>
        <p:spPr>
          <a:xfrm>
            <a:off x="6144866" y="1557363"/>
            <a:ext cx="5783277" cy="4838444"/>
          </a:xfrm>
          <a:prstGeom prst="rect">
            <a:avLst/>
          </a:prstGeom>
        </p:spPr>
        <p:txBody>
          <a:bodyPr wrap="square">
            <a:noAutofit/>
          </a:bodyPr>
          <a:lstStyle/>
          <a:p>
            <a:pPr algn="ctr" defTabSz="609585">
              <a:spcAft>
                <a:spcPts val="800"/>
              </a:spcAft>
            </a:pPr>
            <a:r>
              <a:rPr lang="en-US" sz="2400">
                <a:solidFill>
                  <a:srgbClr val="0070C0"/>
                </a:solidFill>
                <a:latin typeface="Calibri"/>
              </a:rPr>
              <a:t>PERC modules can fail damp heat due to boron-oxygen destabilization (not field-representative)</a:t>
            </a:r>
          </a:p>
          <a:p>
            <a:pPr algn="ctr" defTabSz="609585">
              <a:spcAft>
                <a:spcPts val="800"/>
              </a:spcAft>
            </a:pPr>
            <a:r>
              <a:rPr lang="en-US" sz="2400">
                <a:solidFill>
                  <a:srgbClr val="0070C0"/>
                </a:solidFill>
                <a:latin typeface="Calibri"/>
              </a:rPr>
              <a:t>Private sector data illustrating the problem available at:</a:t>
            </a:r>
          </a:p>
          <a:p>
            <a:pPr algn="ctr" defTabSz="609585"/>
            <a:r>
              <a:rPr lang="en-US" sz="2400" b="1">
                <a:solidFill>
                  <a:srgbClr val="0070C0"/>
                </a:solidFill>
                <a:latin typeface="Calibri"/>
                <a:hlinkClick r:id="rId3">
                  <a:extLst>
                    <a:ext uri="{A12FA001-AC4F-418D-AE19-62706E023703}">
                      <ahyp:hlinkClr xmlns:ahyp="http://schemas.microsoft.com/office/drawing/2018/hyperlinkcolor" xmlns="" val="tx"/>
                    </a:ext>
                  </a:extLst>
                </a:hlinkClick>
              </a:rPr>
              <a:t>https://data.mendeley.com/datasets/b2k4jcd656/1</a:t>
            </a:r>
            <a:endParaRPr lang="en-US" sz="2400">
              <a:solidFill>
                <a:srgbClr val="0070C0"/>
              </a:solidFill>
              <a:latin typeface="Calibri"/>
            </a:endParaRPr>
          </a:p>
          <a:p>
            <a:pPr algn="ctr" defTabSz="609585"/>
            <a:endParaRPr lang="en-US" sz="2400" i="1">
              <a:solidFill>
                <a:srgbClr val="0070C0"/>
              </a:solidFill>
              <a:latin typeface="Calibri"/>
            </a:endParaRPr>
          </a:p>
          <a:p>
            <a:pPr algn="ctr" defTabSz="609585"/>
            <a:r>
              <a:rPr lang="en-US" sz="2400" i="1">
                <a:solidFill>
                  <a:srgbClr val="0070C0"/>
                </a:solidFill>
                <a:latin typeface="Calibri"/>
              </a:rPr>
              <a:t>“</a:t>
            </a:r>
            <a:r>
              <a:rPr lang="en-US" sz="2400">
                <a:solidFill>
                  <a:srgbClr val="0070C0"/>
                </a:solidFill>
                <a:latin typeface="Calibri"/>
              </a:rPr>
              <a:t>Stabilization of Light-Induced Effects in Si Modules for IEC 61215 Design Qualification,” with free access until October 15:</a:t>
            </a:r>
            <a:br>
              <a:rPr lang="en-US" sz="2400">
                <a:solidFill>
                  <a:srgbClr val="0070C0"/>
                </a:solidFill>
                <a:latin typeface="Calibri"/>
              </a:rPr>
            </a:br>
            <a:r>
              <a:rPr lang="en-US" sz="2400" u="sng">
                <a:solidFill>
                  <a:srgbClr val="0070C0"/>
                </a:solidFill>
                <a:latin typeface="Calibri"/>
                <a:hlinkClick r:id="rId4" tooltip="Original URL:&#10;https://authors.elsevier.com/a/1be3X_,5YmkEiF&#10;&#10;Click to follow link.">
                  <a:extLst>
                    <a:ext uri="{A12FA001-AC4F-418D-AE19-62706E023703}">
                      <ahyp:hlinkClr xmlns:ahyp="http://schemas.microsoft.com/office/drawing/2018/hyperlinkcolor" xmlns="" val="tx"/>
                    </a:ext>
                  </a:extLst>
                </a:hlinkClick>
              </a:rPr>
              <a:t>https://authors.elsevier.com/a/1be3X_,5YmkEiF</a:t>
            </a:r>
            <a:endParaRPr lang="en-US" sz="2400">
              <a:solidFill>
                <a:srgbClr val="0070C0"/>
              </a:solidFill>
              <a:latin typeface="Calibri"/>
            </a:endParaRPr>
          </a:p>
          <a:p>
            <a:pPr marL="380990" indent="-380990" defTabSz="609585">
              <a:spcAft>
                <a:spcPts val="800"/>
              </a:spcAft>
              <a:buFont typeface="Arial" panose="020B0604020202020204" pitchFamily="34" charset="0"/>
              <a:buChar char="•"/>
            </a:pPr>
            <a:endParaRPr lang="en-US" sz="2400">
              <a:solidFill>
                <a:srgbClr val="333333"/>
              </a:solidFill>
              <a:latin typeface="Calibri"/>
            </a:endParaRPr>
          </a:p>
        </p:txBody>
      </p:sp>
      <p:sp>
        <p:nvSpPr>
          <p:cNvPr id="3" name="Rectangle 2">
            <a:extLst>
              <a:ext uri="{FF2B5EF4-FFF2-40B4-BE49-F238E27FC236}">
                <a16:creationId xmlns:a16="http://schemas.microsoft.com/office/drawing/2014/main" id="{243F6BEB-3D9E-564A-9972-523081C7C819}"/>
              </a:ext>
            </a:extLst>
          </p:cNvPr>
          <p:cNvSpPr/>
          <p:nvPr/>
        </p:nvSpPr>
        <p:spPr>
          <a:xfrm>
            <a:off x="263858" y="1690712"/>
            <a:ext cx="5522793" cy="3929281"/>
          </a:xfrm>
          <a:prstGeom prst="rect">
            <a:avLst/>
          </a:prstGeom>
        </p:spPr>
        <p:txBody>
          <a:bodyPr wrap="square">
            <a:spAutoFit/>
          </a:bodyPr>
          <a:lstStyle/>
          <a:p>
            <a:pPr marL="990575" lvl="1" indent="-380990" defTabSz="609585">
              <a:lnSpc>
                <a:spcPct val="90000"/>
              </a:lnSpc>
              <a:spcAft>
                <a:spcPts val="800"/>
              </a:spcAft>
              <a:buFont typeface="Arial" panose="020B0604020202020204" pitchFamily="34" charset="0"/>
              <a:buChar char="•"/>
            </a:pPr>
            <a:r>
              <a:rPr lang="en-US" sz="2400" dirty="0">
                <a:solidFill>
                  <a:srgbClr val="333333"/>
                </a:solidFill>
                <a:latin typeface="Calibri"/>
              </a:rPr>
              <a:t>Procedures for bifacial modules*</a:t>
            </a:r>
          </a:p>
          <a:p>
            <a:pPr marL="990575" lvl="1" indent="-380990" defTabSz="609585">
              <a:lnSpc>
                <a:spcPct val="90000"/>
              </a:lnSpc>
              <a:spcAft>
                <a:spcPts val="800"/>
              </a:spcAft>
              <a:buFont typeface="Arial" panose="020B0604020202020204" pitchFamily="34" charset="0"/>
              <a:buChar char="•"/>
            </a:pPr>
            <a:r>
              <a:rPr lang="en-US" sz="2400" dirty="0">
                <a:solidFill>
                  <a:srgbClr val="333333"/>
                </a:solidFill>
                <a:latin typeface="Calibri"/>
              </a:rPr>
              <a:t>Addition of dynamic mechanical load test</a:t>
            </a:r>
          </a:p>
          <a:p>
            <a:pPr marL="990575" lvl="1" indent="-380990" defTabSz="609585">
              <a:lnSpc>
                <a:spcPct val="90000"/>
              </a:lnSpc>
              <a:spcAft>
                <a:spcPts val="800"/>
              </a:spcAft>
              <a:buFont typeface="Arial" panose="020B0604020202020204" pitchFamily="34" charset="0"/>
              <a:buChar char="•"/>
            </a:pPr>
            <a:r>
              <a:rPr lang="en-US" sz="2400" dirty="0">
                <a:solidFill>
                  <a:srgbClr val="333333"/>
                </a:solidFill>
                <a:latin typeface="Calibri"/>
              </a:rPr>
              <a:t>Addition of potential induced degradation test</a:t>
            </a:r>
          </a:p>
          <a:p>
            <a:pPr marL="990575" lvl="1" indent="-380990" defTabSz="609585">
              <a:lnSpc>
                <a:spcPct val="90000"/>
              </a:lnSpc>
              <a:spcAft>
                <a:spcPts val="800"/>
              </a:spcAft>
              <a:buFont typeface="Arial" panose="020B0604020202020204" pitchFamily="34" charset="0"/>
              <a:buChar char="•"/>
            </a:pPr>
            <a:r>
              <a:rPr lang="en-US" sz="2400" dirty="0">
                <a:solidFill>
                  <a:srgbClr val="333333"/>
                </a:solidFill>
                <a:latin typeface="Calibri"/>
              </a:rPr>
              <a:t>Use of representative samples*</a:t>
            </a:r>
          </a:p>
          <a:p>
            <a:pPr marL="990575" lvl="1" indent="-380990" defTabSz="609585">
              <a:lnSpc>
                <a:spcPct val="90000"/>
              </a:lnSpc>
              <a:spcAft>
                <a:spcPts val="800"/>
              </a:spcAft>
              <a:buFont typeface="Arial" panose="020B0604020202020204" pitchFamily="34" charset="0"/>
              <a:buChar char="•"/>
            </a:pPr>
            <a:r>
              <a:rPr lang="en-US" sz="2400" dirty="0">
                <a:solidFill>
                  <a:srgbClr val="333333"/>
                </a:solidFill>
                <a:latin typeface="Calibri"/>
              </a:rPr>
              <a:t>New Stabilization for Boron-Oxygen Light Induced Degradation (B-O LID)*</a:t>
            </a:r>
          </a:p>
          <a:p>
            <a:pPr marL="990575" lvl="1" indent="-380990" defTabSz="609585">
              <a:lnSpc>
                <a:spcPct val="90000"/>
              </a:lnSpc>
              <a:spcAft>
                <a:spcPts val="800"/>
              </a:spcAft>
              <a:buFont typeface="Arial" panose="020B0604020202020204" pitchFamily="34" charset="0"/>
              <a:buChar char="•"/>
            </a:pPr>
            <a:r>
              <a:rPr lang="en-US" sz="2400" dirty="0">
                <a:solidFill>
                  <a:srgbClr val="333333"/>
                </a:solidFill>
                <a:latin typeface="Calibri"/>
              </a:rPr>
              <a:t>Removal of NMOT test</a:t>
            </a:r>
          </a:p>
        </p:txBody>
      </p:sp>
      <p:sp>
        <p:nvSpPr>
          <p:cNvPr id="5" name="Rectangle 4">
            <a:extLst>
              <a:ext uri="{FF2B5EF4-FFF2-40B4-BE49-F238E27FC236}">
                <a16:creationId xmlns:a16="http://schemas.microsoft.com/office/drawing/2014/main" id="{FA4B23A3-22AF-A047-8214-2E0FCFD16E4E}"/>
              </a:ext>
            </a:extLst>
          </p:cNvPr>
          <p:cNvSpPr/>
          <p:nvPr/>
        </p:nvSpPr>
        <p:spPr>
          <a:xfrm>
            <a:off x="311830" y="5167288"/>
            <a:ext cx="5474821" cy="152921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en-US" sz="2400">
              <a:solidFill>
                <a:srgbClr val="FFFFFF"/>
              </a:solidFill>
              <a:latin typeface="Calibri"/>
            </a:endParaRPr>
          </a:p>
        </p:txBody>
      </p:sp>
      <p:sp>
        <p:nvSpPr>
          <p:cNvPr id="6" name="Rectangle 5">
            <a:extLst>
              <a:ext uri="{FF2B5EF4-FFF2-40B4-BE49-F238E27FC236}">
                <a16:creationId xmlns:a16="http://schemas.microsoft.com/office/drawing/2014/main" id="{CE97992C-8BA4-1547-815D-103FCBC828EF}"/>
              </a:ext>
            </a:extLst>
          </p:cNvPr>
          <p:cNvSpPr/>
          <p:nvPr/>
        </p:nvSpPr>
        <p:spPr>
          <a:xfrm>
            <a:off x="-45492" y="957427"/>
            <a:ext cx="11707405" cy="757130"/>
          </a:xfrm>
          <a:prstGeom prst="rect">
            <a:avLst/>
          </a:prstGeom>
        </p:spPr>
        <p:txBody>
          <a:bodyPr wrap="square">
            <a:spAutoFit/>
          </a:bodyPr>
          <a:lstStyle/>
          <a:p>
            <a:pPr marL="609585" lvl="1" defTabSz="609585">
              <a:lnSpc>
                <a:spcPct val="90000"/>
              </a:lnSpc>
              <a:spcAft>
                <a:spcPts val="800"/>
              </a:spcAft>
            </a:pPr>
            <a:r>
              <a:rPr lang="en-US" sz="2400" dirty="0">
                <a:solidFill>
                  <a:srgbClr val="333333"/>
                </a:solidFill>
                <a:latin typeface="Calibri"/>
              </a:rPr>
              <a:t>Standards are continually modified to account for new technologies, and newly- observed degradation modes:</a:t>
            </a:r>
          </a:p>
        </p:txBody>
      </p:sp>
    </p:spTree>
    <p:extLst>
      <p:ext uri="{BB962C8B-B14F-4D97-AF65-F5344CB8AC3E}">
        <p14:creationId xmlns:p14="http://schemas.microsoft.com/office/powerpoint/2010/main" val="269386471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90114D-6586-674F-9E37-5A84A2AEA34C}"/>
              </a:ext>
            </a:extLst>
          </p:cNvPr>
          <p:cNvSpPr>
            <a:spLocks noGrp="1"/>
          </p:cNvSpPr>
          <p:nvPr>
            <p:ph type="title"/>
          </p:nvPr>
        </p:nvSpPr>
        <p:spPr>
          <a:xfrm>
            <a:off x="1" y="2"/>
            <a:ext cx="12192000" cy="916028"/>
          </a:xfrm>
        </p:spPr>
        <p:txBody>
          <a:bodyPr/>
          <a:lstStyle/>
          <a:p>
            <a:r>
              <a:rPr lang="en-US" sz="3067" dirty="0"/>
              <a:t>Updates for IEC 61215 New Edition (expected 2021)</a:t>
            </a:r>
          </a:p>
        </p:txBody>
      </p:sp>
      <p:sp>
        <p:nvSpPr>
          <p:cNvPr id="7" name="Rectangle 6">
            <a:extLst>
              <a:ext uri="{FF2B5EF4-FFF2-40B4-BE49-F238E27FC236}">
                <a16:creationId xmlns:a16="http://schemas.microsoft.com/office/drawing/2014/main" id="{D5F0A4D2-0B1E-2B44-BDAD-039ADDBC77A6}"/>
              </a:ext>
            </a:extLst>
          </p:cNvPr>
          <p:cNvSpPr/>
          <p:nvPr/>
        </p:nvSpPr>
        <p:spPr>
          <a:xfrm>
            <a:off x="6123139" y="5096839"/>
            <a:ext cx="6469044" cy="1370220"/>
          </a:xfrm>
          <a:prstGeom prst="rect">
            <a:avLst/>
          </a:prstGeom>
        </p:spPr>
        <p:txBody>
          <a:bodyPr wrap="square">
            <a:noAutofit/>
          </a:bodyPr>
          <a:lstStyle/>
          <a:p>
            <a:pPr algn="ctr" defTabSz="609585">
              <a:lnSpc>
                <a:spcPct val="90000"/>
              </a:lnSpc>
              <a:spcAft>
                <a:spcPts val="800"/>
              </a:spcAft>
            </a:pPr>
            <a:r>
              <a:rPr lang="en-US" sz="2400" i="1">
                <a:solidFill>
                  <a:srgbClr val="0070C0"/>
                </a:solidFill>
                <a:latin typeface="Calibri"/>
              </a:rPr>
              <a:t>Many locations could not satisfy weather conditions in reasonable time period.</a:t>
            </a:r>
          </a:p>
          <a:p>
            <a:pPr defTabSz="609585">
              <a:lnSpc>
                <a:spcPct val="90000"/>
              </a:lnSpc>
              <a:spcAft>
                <a:spcPts val="800"/>
              </a:spcAft>
            </a:pPr>
            <a:r>
              <a:rPr lang="en-US" sz="2400" i="1">
                <a:solidFill>
                  <a:srgbClr val="0070C0"/>
                </a:solidFill>
                <a:latin typeface="Calibri"/>
              </a:rPr>
              <a:t>Customers were not using NMOT data much.</a:t>
            </a:r>
          </a:p>
        </p:txBody>
      </p:sp>
      <p:sp>
        <p:nvSpPr>
          <p:cNvPr id="3" name="Rectangle 2">
            <a:extLst>
              <a:ext uri="{FF2B5EF4-FFF2-40B4-BE49-F238E27FC236}">
                <a16:creationId xmlns:a16="http://schemas.microsoft.com/office/drawing/2014/main" id="{243F6BEB-3D9E-564A-9972-523081C7C819}"/>
              </a:ext>
            </a:extLst>
          </p:cNvPr>
          <p:cNvSpPr/>
          <p:nvPr/>
        </p:nvSpPr>
        <p:spPr>
          <a:xfrm>
            <a:off x="263858" y="1690712"/>
            <a:ext cx="5522793" cy="3929281"/>
          </a:xfrm>
          <a:prstGeom prst="rect">
            <a:avLst/>
          </a:prstGeom>
        </p:spPr>
        <p:txBody>
          <a:bodyPr wrap="square">
            <a:spAutoFit/>
          </a:bodyPr>
          <a:lstStyle/>
          <a:p>
            <a:pPr marL="990575" lvl="1" indent="-380990" defTabSz="609585">
              <a:lnSpc>
                <a:spcPct val="90000"/>
              </a:lnSpc>
              <a:spcAft>
                <a:spcPts val="800"/>
              </a:spcAft>
              <a:buFont typeface="Arial" panose="020B0604020202020204" pitchFamily="34" charset="0"/>
              <a:buChar char="•"/>
            </a:pPr>
            <a:r>
              <a:rPr lang="en-US" sz="2400" dirty="0">
                <a:solidFill>
                  <a:srgbClr val="333333"/>
                </a:solidFill>
                <a:latin typeface="Calibri"/>
              </a:rPr>
              <a:t>Procedures for bifacial modules*</a:t>
            </a:r>
          </a:p>
          <a:p>
            <a:pPr marL="990575" lvl="1" indent="-380990" defTabSz="609585">
              <a:lnSpc>
                <a:spcPct val="90000"/>
              </a:lnSpc>
              <a:spcAft>
                <a:spcPts val="800"/>
              </a:spcAft>
              <a:buFont typeface="Arial" panose="020B0604020202020204" pitchFamily="34" charset="0"/>
              <a:buChar char="•"/>
            </a:pPr>
            <a:r>
              <a:rPr lang="en-US" sz="2400" dirty="0">
                <a:solidFill>
                  <a:srgbClr val="333333"/>
                </a:solidFill>
                <a:latin typeface="Calibri"/>
              </a:rPr>
              <a:t>Addition of dynamic mechanical load test</a:t>
            </a:r>
          </a:p>
          <a:p>
            <a:pPr marL="990575" lvl="1" indent="-380990" defTabSz="609585">
              <a:lnSpc>
                <a:spcPct val="90000"/>
              </a:lnSpc>
              <a:spcAft>
                <a:spcPts val="800"/>
              </a:spcAft>
              <a:buFont typeface="Arial" panose="020B0604020202020204" pitchFamily="34" charset="0"/>
              <a:buChar char="•"/>
            </a:pPr>
            <a:r>
              <a:rPr lang="en-US" sz="2400" dirty="0">
                <a:solidFill>
                  <a:srgbClr val="333333"/>
                </a:solidFill>
                <a:latin typeface="Calibri"/>
              </a:rPr>
              <a:t>Addition of potential induced degradation test</a:t>
            </a:r>
          </a:p>
          <a:p>
            <a:pPr marL="990575" lvl="1" indent="-380990" defTabSz="609585">
              <a:lnSpc>
                <a:spcPct val="90000"/>
              </a:lnSpc>
              <a:spcAft>
                <a:spcPts val="800"/>
              </a:spcAft>
              <a:buFont typeface="Arial" panose="020B0604020202020204" pitchFamily="34" charset="0"/>
              <a:buChar char="•"/>
            </a:pPr>
            <a:r>
              <a:rPr lang="en-US" sz="2400" dirty="0">
                <a:solidFill>
                  <a:srgbClr val="333333"/>
                </a:solidFill>
                <a:latin typeface="Calibri"/>
              </a:rPr>
              <a:t>Use of representative samples*</a:t>
            </a:r>
          </a:p>
          <a:p>
            <a:pPr marL="990575" lvl="1" indent="-380990" defTabSz="609585">
              <a:lnSpc>
                <a:spcPct val="90000"/>
              </a:lnSpc>
              <a:spcAft>
                <a:spcPts val="800"/>
              </a:spcAft>
              <a:buFont typeface="Arial" panose="020B0604020202020204" pitchFamily="34" charset="0"/>
              <a:buChar char="•"/>
            </a:pPr>
            <a:r>
              <a:rPr lang="en-US" sz="2400" dirty="0">
                <a:solidFill>
                  <a:srgbClr val="333333"/>
                </a:solidFill>
                <a:latin typeface="Calibri"/>
              </a:rPr>
              <a:t>New Stabilization for Boron-Oxygen Light Induced Degradation (B-O LID)*</a:t>
            </a:r>
          </a:p>
          <a:p>
            <a:pPr marL="990575" lvl="1" indent="-380990" defTabSz="609585">
              <a:lnSpc>
                <a:spcPct val="90000"/>
              </a:lnSpc>
              <a:spcAft>
                <a:spcPts val="800"/>
              </a:spcAft>
              <a:buFont typeface="Arial" panose="020B0604020202020204" pitchFamily="34" charset="0"/>
              <a:buChar char="•"/>
            </a:pPr>
            <a:r>
              <a:rPr lang="en-US" sz="2400" dirty="0">
                <a:solidFill>
                  <a:srgbClr val="333333"/>
                </a:solidFill>
                <a:latin typeface="Calibri"/>
              </a:rPr>
              <a:t>Removal of NMOT test</a:t>
            </a:r>
          </a:p>
        </p:txBody>
      </p:sp>
      <p:pic>
        <p:nvPicPr>
          <p:cNvPr id="5" name="Picture 4">
            <a:extLst>
              <a:ext uri="{FF2B5EF4-FFF2-40B4-BE49-F238E27FC236}">
                <a16:creationId xmlns:a16="http://schemas.microsoft.com/office/drawing/2014/main" id="{EBE1B053-16CF-1040-8763-F9F3367C4D65}"/>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7445267" y="1462136"/>
            <a:ext cx="3649968" cy="3151489"/>
          </a:xfrm>
          <a:prstGeom prst="rect">
            <a:avLst/>
          </a:prstGeom>
        </p:spPr>
      </p:pic>
      <p:sp>
        <p:nvSpPr>
          <p:cNvPr id="6" name="TextBox 5">
            <a:extLst>
              <a:ext uri="{FF2B5EF4-FFF2-40B4-BE49-F238E27FC236}">
                <a16:creationId xmlns:a16="http://schemas.microsoft.com/office/drawing/2014/main" id="{5EF647C8-DC1C-3B4A-B60C-49F2C02401B0}"/>
              </a:ext>
            </a:extLst>
          </p:cNvPr>
          <p:cNvSpPr txBox="1"/>
          <p:nvPr/>
        </p:nvSpPr>
        <p:spPr>
          <a:xfrm>
            <a:off x="6241577" y="3966573"/>
            <a:ext cx="2662916" cy="704499"/>
          </a:xfrm>
          <a:prstGeom prst="rect">
            <a:avLst/>
          </a:prstGeom>
          <a:noFill/>
        </p:spPr>
        <p:txBody>
          <a:bodyPr wrap="square" rtlCol="0">
            <a:noAutofit/>
          </a:bodyPr>
          <a:lstStyle/>
          <a:p>
            <a:pPr algn="ctr" defTabSz="609585">
              <a:lnSpc>
                <a:spcPct val="90000"/>
              </a:lnSpc>
              <a:spcAft>
                <a:spcPts val="300"/>
              </a:spcAft>
            </a:pPr>
            <a:r>
              <a:rPr lang="en-US" sz="2400" b="1" dirty="0">
                <a:solidFill>
                  <a:srgbClr val="0070C0"/>
                </a:solidFill>
                <a:latin typeface="Calibri"/>
              </a:rPr>
              <a:t>Higher confidence in design durability</a:t>
            </a:r>
          </a:p>
        </p:txBody>
      </p:sp>
      <p:sp>
        <p:nvSpPr>
          <p:cNvPr id="8" name="TextBox 7">
            <a:extLst>
              <a:ext uri="{FF2B5EF4-FFF2-40B4-BE49-F238E27FC236}">
                <a16:creationId xmlns:a16="http://schemas.microsoft.com/office/drawing/2014/main" id="{DC0969FA-F25A-8F4E-B285-A30D337DE981}"/>
              </a:ext>
            </a:extLst>
          </p:cNvPr>
          <p:cNvSpPr txBox="1"/>
          <p:nvPr/>
        </p:nvSpPr>
        <p:spPr>
          <a:xfrm>
            <a:off x="9998472" y="3673400"/>
            <a:ext cx="2193529" cy="1193736"/>
          </a:xfrm>
          <a:prstGeom prst="rect">
            <a:avLst/>
          </a:prstGeom>
          <a:noFill/>
        </p:spPr>
        <p:txBody>
          <a:bodyPr wrap="square" rtlCol="0">
            <a:noAutofit/>
          </a:bodyPr>
          <a:lstStyle/>
          <a:p>
            <a:pPr algn="ctr" defTabSz="609585">
              <a:lnSpc>
                <a:spcPct val="90000"/>
              </a:lnSpc>
              <a:spcAft>
                <a:spcPts val="300"/>
              </a:spcAft>
            </a:pPr>
            <a:r>
              <a:rPr lang="en-US" sz="2400" b="1" dirty="0">
                <a:solidFill>
                  <a:srgbClr val="0070C0"/>
                </a:solidFill>
                <a:latin typeface="Calibri"/>
              </a:rPr>
              <a:t>Lower-cost, faster product qualification</a:t>
            </a:r>
          </a:p>
        </p:txBody>
      </p:sp>
      <p:sp>
        <p:nvSpPr>
          <p:cNvPr id="9" name="Rectangle 8">
            <a:extLst>
              <a:ext uri="{FF2B5EF4-FFF2-40B4-BE49-F238E27FC236}">
                <a16:creationId xmlns:a16="http://schemas.microsoft.com/office/drawing/2014/main" id="{481AD626-87D5-1741-B47E-3286BE1F9D0D}"/>
              </a:ext>
            </a:extLst>
          </p:cNvPr>
          <p:cNvSpPr/>
          <p:nvPr/>
        </p:nvSpPr>
        <p:spPr>
          <a:xfrm>
            <a:off x="-45492" y="957427"/>
            <a:ext cx="11707405" cy="757130"/>
          </a:xfrm>
          <a:prstGeom prst="rect">
            <a:avLst/>
          </a:prstGeom>
        </p:spPr>
        <p:txBody>
          <a:bodyPr wrap="square">
            <a:spAutoFit/>
          </a:bodyPr>
          <a:lstStyle/>
          <a:p>
            <a:pPr marL="609585" lvl="1" defTabSz="609585">
              <a:lnSpc>
                <a:spcPct val="90000"/>
              </a:lnSpc>
              <a:spcAft>
                <a:spcPts val="800"/>
              </a:spcAft>
            </a:pPr>
            <a:r>
              <a:rPr lang="en-US" sz="2400" dirty="0">
                <a:solidFill>
                  <a:srgbClr val="333333"/>
                </a:solidFill>
                <a:latin typeface="Calibri"/>
              </a:rPr>
              <a:t>Standards are continually modified to account for new technologies, and newly- observed degradation modes:</a:t>
            </a:r>
          </a:p>
        </p:txBody>
      </p:sp>
    </p:spTree>
    <p:extLst>
      <p:ext uri="{BB962C8B-B14F-4D97-AF65-F5344CB8AC3E}">
        <p14:creationId xmlns:p14="http://schemas.microsoft.com/office/powerpoint/2010/main" val="395256826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90114D-6586-674F-9E37-5A84A2AEA34C}"/>
              </a:ext>
            </a:extLst>
          </p:cNvPr>
          <p:cNvSpPr>
            <a:spLocks noGrp="1"/>
          </p:cNvSpPr>
          <p:nvPr>
            <p:ph type="title"/>
          </p:nvPr>
        </p:nvSpPr>
        <p:spPr>
          <a:xfrm>
            <a:off x="1" y="2"/>
            <a:ext cx="12192000" cy="916028"/>
          </a:xfrm>
        </p:spPr>
        <p:txBody>
          <a:bodyPr/>
          <a:lstStyle/>
          <a:p>
            <a:r>
              <a:rPr lang="en-US" sz="3600" dirty="0"/>
              <a:t>Why Do We Need To Move Beyond Just Module Standards?</a:t>
            </a:r>
          </a:p>
        </p:txBody>
      </p:sp>
      <p:sp>
        <p:nvSpPr>
          <p:cNvPr id="11" name="Rectangle 10">
            <a:extLst>
              <a:ext uri="{FF2B5EF4-FFF2-40B4-BE49-F238E27FC236}">
                <a16:creationId xmlns:a16="http://schemas.microsoft.com/office/drawing/2014/main" id="{71FA5A8A-0576-9F42-B1A0-B688DDCD3D6F}"/>
              </a:ext>
            </a:extLst>
          </p:cNvPr>
          <p:cNvSpPr/>
          <p:nvPr/>
        </p:nvSpPr>
        <p:spPr>
          <a:xfrm>
            <a:off x="549909" y="1057786"/>
            <a:ext cx="9273761" cy="461665"/>
          </a:xfrm>
          <a:prstGeom prst="rect">
            <a:avLst/>
          </a:prstGeom>
        </p:spPr>
        <p:txBody>
          <a:bodyPr wrap="square">
            <a:spAutoFit/>
          </a:bodyPr>
          <a:lstStyle/>
          <a:p>
            <a:pPr defTabSz="609585">
              <a:spcAft>
                <a:spcPts val="800"/>
              </a:spcAft>
            </a:pPr>
            <a:r>
              <a:rPr lang="en-US" sz="2400">
                <a:solidFill>
                  <a:srgbClr val="333333"/>
                </a:solidFill>
                <a:latin typeface="Calibri"/>
              </a:rPr>
              <a:t>Example:  System at Denver International Airport</a:t>
            </a:r>
          </a:p>
        </p:txBody>
      </p:sp>
      <p:sp>
        <p:nvSpPr>
          <p:cNvPr id="7" name="Rectangle 6">
            <a:extLst>
              <a:ext uri="{FF2B5EF4-FFF2-40B4-BE49-F238E27FC236}">
                <a16:creationId xmlns:a16="http://schemas.microsoft.com/office/drawing/2014/main" id="{D5F0A4D2-0B1E-2B44-BDAD-039ADDBC77A6}"/>
              </a:ext>
            </a:extLst>
          </p:cNvPr>
          <p:cNvSpPr/>
          <p:nvPr/>
        </p:nvSpPr>
        <p:spPr>
          <a:xfrm>
            <a:off x="549908" y="1691984"/>
            <a:ext cx="5756299" cy="3949091"/>
          </a:xfrm>
          <a:prstGeom prst="rect">
            <a:avLst/>
          </a:prstGeom>
        </p:spPr>
        <p:txBody>
          <a:bodyPr wrap="square">
            <a:noAutofit/>
          </a:bodyPr>
          <a:lstStyle/>
          <a:p>
            <a:pPr marL="380990" indent="-380990" defTabSz="609585">
              <a:spcAft>
                <a:spcPts val="800"/>
              </a:spcAft>
              <a:buFont typeface="Arial" panose="020B0604020202020204" pitchFamily="34" charset="0"/>
              <a:buChar char="•"/>
            </a:pPr>
            <a:r>
              <a:rPr lang="en-US" sz="2400">
                <a:solidFill>
                  <a:srgbClr val="333333"/>
                </a:solidFill>
                <a:latin typeface="Calibri"/>
              </a:rPr>
              <a:t>Completed in 2008</a:t>
            </a:r>
          </a:p>
          <a:p>
            <a:pPr marL="380990" indent="-380990" defTabSz="609585">
              <a:spcAft>
                <a:spcPts val="800"/>
              </a:spcAft>
              <a:buFont typeface="Arial" panose="020B0604020202020204" pitchFamily="34" charset="0"/>
              <a:buChar char="•"/>
            </a:pPr>
            <a:r>
              <a:rPr lang="en-US" sz="2400">
                <a:solidFill>
                  <a:srgbClr val="333333"/>
                </a:solidFill>
                <a:latin typeface="Calibri"/>
              </a:rPr>
              <a:t>Welcomes visitors to our area.</a:t>
            </a:r>
          </a:p>
          <a:p>
            <a:pPr marL="380990" indent="-380990" defTabSz="609585">
              <a:spcAft>
                <a:spcPts val="800"/>
              </a:spcAft>
              <a:buFont typeface="Arial" panose="020B0604020202020204" pitchFamily="34" charset="0"/>
              <a:buChar char="•"/>
            </a:pPr>
            <a:r>
              <a:rPr lang="en-US" sz="2400">
                <a:solidFill>
                  <a:srgbClr val="333333"/>
                </a:solidFill>
                <a:latin typeface="Calibri"/>
              </a:rPr>
              <a:t>Illustrates that we really enjoy the outdoors and want to take care of it.</a:t>
            </a:r>
          </a:p>
          <a:p>
            <a:pPr marL="380990" indent="-380990" defTabSz="609585">
              <a:spcAft>
                <a:spcPts val="800"/>
              </a:spcAft>
              <a:buFont typeface="Arial" panose="020B0604020202020204" pitchFamily="34" charset="0"/>
              <a:buChar char="•"/>
            </a:pPr>
            <a:r>
              <a:rPr lang="en-US" sz="2400">
                <a:solidFill>
                  <a:srgbClr val="333333"/>
                </a:solidFill>
                <a:latin typeface="Calibri"/>
              </a:rPr>
              <a:t>It’s a really great system, except…..</a:t>
            </a:r>
          </a:p>
          <a:p>
            <a:pPr marL="380990" indent="-380990" defTabSz="609585">
              <a:spcAft>
                <a:spcPts val="800"/>
              </a:spcAft>
              <a:buFont typeface="Arial" panose="020B0604020202020204" pitchFamily="34" charset="0"/>
              <a:buChar char="•"/>
            </a:pPr>
            <a:r>
              <a:rPr lang="en-US" sz="2400">
                <a:solidFill>
                  <a:srgbClr val="333333"/>
                </a:solidFill>
                <a:latin typeface="Calibri"/>
              </a:rPr>
              <a:t>….they used hydraulics on the trackers that are not qualified for solar.</a:t>
            </a:r>
          </a:p>
          <a:p>
            <a:pPr marL="380990" indent="-380990" defTabSz="609585">
              <a:spcAft>
                <a:spcPts val="800"/>
              </a:spcAft>
              <a:buFont typeface="Arial" panose="020B0604020202020204" pitchFamily="34" charset="0"/>
              <a:buChar char="•"/>
            </a:pPr>
            <a:r>
              <a:rPr lang="en-US" sz="2400">
                <a:solidFill>
                  <a:srgbClr val="333333"/>
                </a:solidFill>
                <a:latin typeface="Calibri"/>
              </a:rPr>
              <a:t>The trackers get stuck a lot.</a:t>
            </a:r>
          </a:p>
          <a:p>
            <a:pPr marL="380990" indent="-380990" defTabSz="609585">
              <a:spcAft>
                <a:spcPts val="800"/>
              </a:spcAft>
              <a:buFont typeface="Arial" panose="020B0604020202020204" pitchFamily="34" charset="0"/>
              <a:buChar char="•"/>
            </a:pPr>
            <a:endParaRPr lang="en-US" sz="2400">
              <a:solidFill>
                <a:srgbClr val="333333"/>
              </a:solidFill>
              <a:latin typeface="Calibri"/>
            </a:endParaRPr>
          </a:p>
          <a:p>
            <a:pPr marL="380990" indent="-380990" defTabSz="609585">
              <a:spcAft>
                <a:spcPts val="800"/>
              </a:spcAft>
              <a:buFont typeface="Arial" panose="020B0604020202020204" pitchFamily="34" charset="0"/>
              <a:buChar char="•"/>
            </a:pPr>
            <a:endParaRPr lang="en-US" sz="2400">
              <a:solidFill>
                <a:srgbClr val="333333"/>
              </a:solidFill>
              <a:latin typeface="Calibri"/>
            </a:endParaRPr>
          </a:p>
        </p:txBody>
      </p:sp>
      <p:sp>
        <p:nvSpPr>
          <p:cNvPr id="9" name="Rectangle 8">
            <a:extLst>
              <a:ext uri="{FF2B5EF4-FFF2-40B4-BE49-F238E27FC236}">
                <a16:creationId xmlns:a16="http://schemas.microsoft.com/office/drawing/2014/main" id="{1CD44ABC-0088-3E4D-AFC4-B3ED7B068183}"/>
              </a:ext>
            </a:extLst>
          </p:cNvPr>
          <p:cNvSpPr/>
          <p:nvPr/>
        </p:nvSpPr>
        <p:spPr>
          <a:xfrm>
            <a:off x="549908" y="5270763"/>
            <a:ext cx="11369137" cy="945079"/>
          </a:xfrm>
          <a:prstGeom prst="rect">
            <a:avLst/>
          </a:prstGeom>
        </p:spPr>
        <p:txBody>
          <a:bodyPr wrap="square">
            <a:noAutofit/>
          </a:bodyPr>
          <a:lstStyle/>
          <a:p>
            <a:pPr marL="380990" indent="-380990" defTabSz="609585">
              <a:spcAft>
                <a:spcPts val="800"/>
              </a:spcAft>
              <a:buFont typeface="Arial" panose="020B0604020202020204" pitchFamily="34" charset="0"/>
              <a:buChar char="•"/>
            </a:pPr>
            <a:r>
              <a:rPr lang="en-US" sz="2400">
                <a:solidFill>
                  <a:srgbClr val="333333"/>
                </a:solidFill>
                <a:latin typeface="Calibri"/>
              </a:rPr>
              <a:t>One component, or poor workmanship in integrating components (e.g. connectors not tight), can devastate your energy yield.</a:t>
            </a:r>
          </a:p>
        </p:txBody>
      </p:sp>
      <p:pic>
        <p:nvPicPr>
          <p:cNvPr id="4" name="Picture 3">
            <a:extLst>
              <a:ext uri="{FF2B5EF4-FFF2-40B4-BE49-F238E27FC236}">
                <a16:creationId xmlns:a16="http://schemas.microsoft.com/office/drawing/2014/main" id="{CDF2F0A8-20BC-BF4E-9758-2AA178CB7769}"/>
              </a:ext>
            </a:extLst>
          </p:cNvPr>
          <p:cNvPicPr>
            <a:picLocks noChangeAspect="1"/>
          </p:cNvPicPr>
          <p:nvPr/>
        </p:nvPicPr>
        <p:blipFill>
          <a:blip r:embed="rId3"/>
          <a:stretch>
            <a:fillRect/>
          </a:stretch>
        </p:blipFill>
        <p:spPr>
          <a:xfrm>
            <a:off x="5906925" y="2087633"/>
            <a:ext cx="5810436" cy="3000160"/>
          </a:xfrm>
          <a:prstGeom prst="rect">
            <a:avLst/>
          </a:prstGeom>
        </p:spPr>
      </p:pic>
      <p:sp>
        <p:nvSpPr>
          <p:cNvPr id="10" name="Rectangle 9">
            <a:extLst>
              <a:ext uri="{FF2B5EF4-FFF2-40B4-BE49-F238E27FC236}">
                <a16:creationId xmlns:a16="http://schemas.microsoft.com/office/drawing/2014/main" id="{FBEB07B3-430E-8B4C-AB85-64D96792C340}"/>
              </a:ext>
            </a:extLst>
          </p:cNvPr>
          <p:cNvSpPr/>
          <p:nvPr/>
        </p:nvSpPr>
        <p:spPr>
          <a:xfrm>
            <a:off x="294161" y="3966950"/>
            <a:ext cx="5595095" cy="258397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en-US" sz="2400">
              <a:solidFill>
                <a:srgbClr val="FFFFFF"/>
              </a:solidFill>
              <a:latin typeface="Calibri"/>
            </a:endParaRPr>
          </a:p>
        </p:txBody>
      </p:sp>
      <p:sp>
        <p:nvSpPr>
          <p:cNvPr id="12" name="Rectangle 11">
            <a:extLst>
              <a:ext uri="{FF2B5EF4-FFF2-40B4-BE49-F238E27FC236}">
                <a16:creationId xmlns:a16="http://schemas.microsoft.com/office/drawing/2014/main" id="{83C910F7-AD36-A44C-A7AB-F0C1BCD7F1DA}"/>
              </a:ext>
            </a:extLst>
          </p:cNvPr>
          <p:cNvSpPr/>
          <p:nvPr/>
        </p:nvSpPr>
        <p:spPr>
          <a:xfrm>
            <a:off x="1675088" y="5270763"/>
            <a:ext cx="10042272" cy="107130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en-US" sz="2400">
              <a:solidFill>
                <a:srgbClr val="FFFFFF"/>
              </a:solidFill>
              <a:latin typeface="Calibri"/>
            </a:endParaRPr>
          </a:p>
        </p:txBody>
      </p:sp>
    </p:spTree>
    <p:extLst>
      <p:ext uri="{BB962C8B-B14F-4D97-AF65-F5344CB8AC3E}">
        <p14:creationId xmlns:p14="http://schemas.microsoft.com/office/powerpoint/2010/main" val="18877151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90114D-6586-674F-9E37-5A84A2AEA34C}"/>
              </a:ext>
            </a:extLst>
          </p:cNvPr>
          <p:cNvSpPr>
            <a:spLocks noGrp="1"/>
          </p:cNvSpPr>
          <p:nvPr>
            <p:ph type="title"/>
          </p:nvPr>
        </p:nvSpPr>
        <p:spPr>
          <a:xfrm>
            <a:off x="1" y="2"/>
            <a:ext cx="12192000" cy="916028"/>
          </a:xfrm>
        </p:spPr>
        <p:txBody>
          <a:bodyPr/>
          <a:lstStyle/>
          <a:p>
            <a:r>
              <a:rPr lang="en-US" sz="3600" dirty="0"/>
              <a:t>Why Do We Need To Move Beyond Just Component Standards?</a:t>
            </a:r>
          </a:p>
        </p:txBody>
      </p:sp>
      <p:sp>
        <p:nvSpPr>
          <p:cNvPr id="11" name="Rectangle 10">
            <a:extLst>
              <a:ext uri="{FF2B5EF4-FFF2-40B4-BE49-F238E27FC236}">
                <a16:creationId xmlns:a16="http://schemas.microsoft.com/office/drawing/2014/main" id="{71FA5A8A-0576-9F42-B1A0-B688DDCD3D6F}"/>
              </a:ext>
            </a:extLst>
          </p:cNvPr>
          <p:cNvSpPr/>
          <p:nvPr/>
        </p:nvSpPr>
        <p:spPr>
          <a:xfrm>
            <a:off x="549909" y="1057786"/>
            <a:ext cx="9273761" cy="461665"/>
          </a:xfrm>
          <a:prstGeom prst="rect">
            <a:avLst/>
          </a:prstGeom>
        </p:spPr>
        <p:txBody>
          <a:bodyPr wrap="square">
            <a:spAutoFit/>
          </a:bodyPr>
          <a:lstStyle/>
          <a:p>
            <a:pPr defTabSz="609585">
              <a:spcAft>
                <a:spcPts val="800"/>
              </a:spcAft>
            </a:pPr>
            <a:r>
              <a:rPr lang="en-US" sz="2400">
                <a:solidFill>
                  <a:srgbClr val="333333"/>
                </a:solidFill>
                <a:latin typeface="Calibri"/>
              </a:rPr>
              <a:t>Example:  System at Denver International Airport</a:t>
            </a:r>
          </a:p>
        </p:txBody>
      </p:sp>
      <p:sp>
        <p:nvSpPr>
          <p:cNvPr id="7" name="Rectangle 6">
            <a:extLst>
              <a:ext uri="{FF2B5EF4-FFF2-40B4-BE49-F238E27FC236}">
                <a16:creationId xmlns:a16="http://schemas.microsoft.com/office/drawing/2014/main" id="{D5F0A4D2-0B1E-2B44-BDAD-039ADDBC77A6}"/>
              </a:ext>
            </a:extLst>
          </p:cNvPr>
          <p:cNvSpPr/>
          <p:nvPr/>
        </p:nvSpPr>
        <p:spPr>
          <a:xfrm>
            <a:off x="549908" y="1691984"/>
            <a:ext cx="5756299" cy="3949091"/>
          </a:xfrm>
          <a:prstGeom prst="rect">
            <a:avLst/>
          </a:prstGeom>
        </p:spPr>
        <p:txBody>
          <a:bodyPr wrap="square">
            <a:noAutofit/>
          </a:bodyPr>
          <a:lstStyle/>
          <a:p>
            <a:pPr marL="380990" indent="-380990" defTabSz="609585">
              <a:spcAft>
                <a:spcPts val="800"/>
              </a:spcAft>
              <a:buFont typeface="Arial" panose="020B0604020202020204" pitchFamily="34" charset="0"/>
              <a:buChar char="•"/>
            </a:pPr>
            <a:r>
              <a:rPr lang="en-US" sz="2400">
                <a:solidFill>
                  <a:srgbClr val="333333"/>
                </a:solidFill>
                <a:latin typeface="Calibri"/>
              </a:rPr>
              <a:t>Completed in 2008</a:t>
            </a:r>
          </a:p>
          <a:p>
            <a:pPr marL="380990" indent="-380990" defTabSz="609585">
              <a:spcAft>
                <a:spcPts val="800"/>
              </a:spcAft>
              <a:buFont typeface="Arial" panose="020B0604020202020204" pitchFamily="34" charset="0"/>
              <a:buChar char="•"/>
            </a:pPr>
            <a:r>
              <a:rPr lang="en-US" sz="2400">
                <a:solidFill>
                  <a:srgbClr val="333333"/>
                </a:solidFill>
                <a:latin typeface="Calibri"/>
              </a:rPr>
              <a:t>Welcomes visitors to our area.</a:t>
            </a:r>
          </a:p>
          <a:p>
            <a:pPr marL="380990" indent="-380990" defTabSz="609585">
              <a:spcAft>
                <a:spcPts val="800"/>
              </a:spcAft>
              <a:buFont typeface="Arial" panose="020B0604020202020204" pitchFamily="34" charset="0"/>
              <a:buChar char="•"/>
            </a:pPr>
            <a:r>
              <a:rPr lang="en-US" sz="2400">
                <a:solidFill>
                  <a:srgbClr val="333333"/>
                </a:solidFill>
                <a:latin typeface="Calibri"/>
              </a:rPr>
              <a:t>Illustrates that we really enjoy the outdoors and want to take care of it.</a:t>
            </a:r>
          </a:p>
          <a:p>
            <a:pPr marL="380990" indent="-380990" defTabSz="609585">
              <a:spcAft>
                <a:spcPts val="800"/>
              </a:spcAft>
              <a:buFont typeface="Arial" panose="020B0604020202020204" pitchFamily="34" charset="0"/>
              <a:buChar char="•"/>
            </a:pPr>
            <a:r>
              <a:rPr lang="en-US" sz="2400">
                <a:solidFill>
                  <a:srgbClr val="333333"/>
                </a:solidFill>
                <a:latin typeface="Calibri"/>
              </a:rPr>
              <a:t>It’s a really great system, except…..</a:t>
            </a:r>
          </a:p>
          <a:p>
            <a:pPr marL="380990" indent="-380990" defTabSz="609585">
              <a:spcAft>
                <a:spcPts val="800"/>
              </a:spcAft>
              <a:buFont typeface="Arial" panose="020B0604020202020204" pitchFamily="34" charset="0"/>
              <a:buChar char="•"/>
            </a:pPr>
            <a:r>
              <a:rPr lang="en-US" sz="2400">
                <a:solidFill>
                  <a:srgbClr val="333333"/>
                </a:solidFill>
                <a:latin typeface="Calibri"/>
              </a:rPr>
              <a:t>….they used hydraulics on the trackers that are not qualified for solar.</a:t>
            </a:r>
          </a:p>
          <a:p>
            <a:pPr marL="380990" indent="-380990" defTabSz="609585">
              <a:spcAft>
                <a:spcPts val="800"/>
              </a:spcAft>
              <a:buFont typeface="Arial" panose="020B0604020202020204" pitchFamily="34" charset="0"/>
              <a:buChar char="•"/>
            </a:pPr>
            <a:r>
              <a:rPr lang="en-US" sz="2400">
                <a:solidFill>
                  <a:srgbClr val="333333"/>
                </a:solidFill>
                <a:latin typeface="Calibri"/>
              </a:rPr>
              <a:t>The trackers get stuck a lot.</a:t>
            </a:r>
          </a:p>
          <a:p>
            <a:pPr marL="380990" indent="-380990" defTabSz="609585">
              <a:spcAft>
                <a:spcPts val="800"/>
              </a:spcAft>
              <a:buFont typeface="Arial" panose="020B0604020202020204" pitchFamily="34" charset="0"/>
              <a:buChar char="•"/>
            </a:pPr>
            <a:endParaRPr lang="en-US" sz="2400">
              <a:solidFill>
                <a:srgbClr val="333333"/>
              </a:solidFill>
              <a:latin typeface="Calibri"/>
            </a:endParaRPr>
          </a:p>
          <a:p>
            <a:pPr marL="380990" indent="-380990" defTabSz="609585">
              <a:spcAft>
                <a:spcPts val="800"/>
              </a:spcAft>
              <a:buFont typeface="Arial" panose="020B0604020202020204" pitchFamily="34" charset="0"/>
              <a:buChar char="•"/>
            </a:pPr>
            <a:endParaRPr lang="en-US" sz="2400">
              <a:solidFill>
                <a:srgbClr val="333333"/>
              </a:solidFill>
              <a:latin typeface="Calibri"/>
            </a:endParaRPr>
          </a:p>
        </p:txBody>
      </p:sp>
      <p:sp>
        <p:nvSpPr>
          <p:cNvPr id="9" name="Rectangle 8">
            <a:extLst>
              <a:ext uri="{FF2B5EF4-FFF2-40B4-BE49-F238E27FC236}">
                <a16:creationId xmlns:a16="http://schemas.microsoft.com/office/drawing/2014/main" id="{1CD44ABC-0088-3E4D-AFC4-B3ED7B068183}"/>
              </a:ext>
            </a:extLst>
          </p:cNvPr>
          <p:cNvSpPr/>
          <p:nvPr/>
        </p:nvSpPr>
        <p:spPr>
          <a:xfrm>
            <a:off x="549908" y="5270764"/>
            <a:ext cx="11369137" cy="1357761"/>
          </a:xfrm>
          <a:prstGeom prst="rect">
            <a:avLst/>
          </a:prstGeom>
        </p:spPr>
        <p:txBody>
          <a:bodyPr wrap="square">
            <a:noAutofit/>
          </a:bodyPr>
          <a:lstStyle/>
          <a:p>
            <a:pPr marL="380990" indent="-380990" defTabSz="609585">
              <a:spcAft>
                <a:spcPts val="800"/>
              </a:spcAft>
              <a:buFont typeface="Arial" panose="020B0604020202020204" pitchFamily="34" charset="0"/>
              <a:buChar char="•"/>
            </a:pPr>
            <a:r>
              <a:rPr lang="en-US" sz="2400">
                <a:solidFill>
                  <a:srgbClr val="333333"/>
                </a:solidFill>
                <a:latin typeface="Calibri"/>
              </a:rPr>
              <a:t>One component, or poor workmanship in integration, can devastate your energy yield.  </a:t>
            </a:r>
          </a:p>
          <a:p>
            <a:pPr marL="380990" indent="-380990" defTabSz="609585">
              <a:spcAft>
                <a:spcPts val="800"/>
              </a:spcAft>
              <a:buFont typeface="Arial" panose="020B0604020202020204" pitchFamily="34" charset="0"/>
              <a:buChar char="•"/>
            </a:pPr>
            <a:r>
              <a:rPr lang="en-US" sz="2400">
                <a:solidFill>
                  <a:srgbClr val="333333"/>
                </a:solidFill>
                <a:latin typeface="Calibri"/>
              </a:rPr>
              <a:t>To achieve high return on investment, a metric for system quality, not just initial cost per watt, is needed.</a:t>
            </a:r>
          </a:p>
        </p:txBody>
      </p:sp>
      <p:pic>
        <p:nvPicPr>
          <p:cNvPr id="12" name="Picture 11">
            <a:extLst>
              <a:ext uri="{FF2B5EF4-FFF2-40B4-BE49-F238E27FC236}">
                <a16:creationId xmlns:a16="http://schemas.microsoft.com/office/drawing/2014/main" id="{C20D5560-C83E-E24A-A0C9-F2ED06C150CF}"/>
              </a:ext>
            </a:extLst>
          </p:cNvPr>
          <p:cNvPicPr>
            <a:picLocks noChangeAspect="1"/>
          </p:cNvPicPr>
          <p:nvPr/>
        </p:nvPicPr>
        <p:blipFill>
          <a:blip r:embed="rId3"/>
          <a:stretch>
            <a:fillRect/>
          </a:stretch>
        </p:blipFill>
        <p:spPr>
          <a:xfrm>
            <a:off x="7227673" y="1057785"/>
            <a:ext cx="4216267" cy="4274024"/>
          </a:xfrm>
          <a:prstGeom prst="rect">
            <a:avLst/>
          </a:prstGeom>
        </p:spPr>
      </p:pic>
    </p:spTree>
    <p:extLst>
      <p:ext uri="{BB962C8B-B14F-4D97-AF65-F5344CB8AC3E}">
        <p14:creationId xmlns:p14="http://schemas.microsoft.com/office/powerpoint/2010/main" val="139559439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dirty="0"/>
              <a:t>The IECRE  (RE = Renewable Energy) Certification System</a:t>
            </a:r>
          </a:p>
        </p:txBody>
      </p:sp>
      <p:grpSp>
        <p:nvGrpSpPr>
          <p:cNvPr id="13" name="Group 12">
            <a:extLst>
              <a:ext uri="{FF2B5EF4-FFF2-40B4-BE49-F238E27FC236}">
                <a16:creationId xmlns:a16="http://schemas.microsoft.com/office/drawing/2014/main" id="{43D1F55F-A555-044D-A4DF-E60423BBC743}"/>
              </a:ext>
            </a:extLst>
          </p:cNvPr>
          <p:cNvGrpSpPr/>
          <p:nvPr/>
        </p:nvGrpSpPr>
        <p:grpSpPr>
          <a:xfrm>
            <a:off x="1217994" y="1300947"/>
            <a:ext cx="9756012" cy="2247975"/>
            <a:chOff x="1369791" y="839140"/>
            <a:chExt cx="6334365" cy="913640"/>
          </a:xfrm>
        </p:grpSpPr>
        <p:sp>
          <p:nvSpPr>
            <p:cNvPr id="4" name="Freeform 3"/>
            <p:cNvSpPr>
              <a:spLocks/>
            </p:cNvSpPr>
            <p:nvPr/>
          </p:nvSpPr>
          <p:spPr bwMode="blackWhite">
            <a:xfrm>
              <a:off x="1369792" y="1223800"/>
              <a:ext cx="1302413" cy="516101"/>
            </a:xfrm>
            <a:custGeom>
              <a:avLst/>
              <a:gdLst>
                <a:gd name="T0" fmla="*/ 0 w 1247"/>
                <a:gd name="T1" fmla="*/ 0 h 576"/>
                <a:gd name="T2" fmla="*/ 1143 w 1247"/>
                <a:gd name="T3" fmla="*/ 0 h 576"/>
                <a:gd name="T4" fmla="*/ 1247 w 1247"/>
                <a:gd name="T5" fmla="*/ 288 h 576"/>
                <a:gd name="T6" fmla="*/ 1143 w 1247"/>
                <a:gd name="T7" fmla="*/ 576 h 576"/>
                <a:gd name="T8" fmla="*/ 0 w 1247"/>
                <a:gd name="T9" fmla="*/ 576 h 576"/>
                <a:gd name="T10" fmla="*/ 104 w 1247"/>
                <a:gd name="T11" fmla="*/ 288 h 576"/>
                <a:gd name="T12" fmla="*/ 0 w 1247"/>
                <a:gd name="T13" fmla="*/ 0 h 576"/>
              </a:gdLst>
              <a:ahLst/>
              <a:cxnLst>
                <a:cxn ang="0">
                  <a:pos x="T0" y="T1"/>
                </a:cxn>
                <a:cxn ang="0">
                  <a:pos x="T2" y="T3"/>
                </a:cxn>
                <a:cxn ang="0">
                  <a:pos x="T4" y="T5"/>
                </a:cxn>
                <a:cxn ang="0">
                  <a:pos x="T6" y="T7"/>
                </a:cxn>
                <a:cxn ang="0">
                  <a:pos x="T8" y="T9"/>
                </a:cxn>
                <a:cxn ang="0">
                  <a:pos x="T10" y="T11"/>
                </a:cxn>
                <a:cxn ang="0">
                  <a:pos x="T12" y="T13"/>
                </a:cxn>
              </a:cxnLst>
              <a:rect l="0" t="0" r="r" b="b"/>
              <a:pathLst>
                <a:path w="1247" h="576">
                  <a:moveTo>
                    <a:pt x="0" y="0"/>
                  </a:moveTo>
                  <a:lnTo>
                    <a:pt x="1143" y="0"/>
                  </a:lnTo>
                  <a:lnTo>
                    <a:pt x="1247" y="288"/>
                  </a:lnTo>
                  <a:lnTo>
                    <a:pt x="1143" y="576"/>
                  </a:lnTo>
                  <a:lnTo>
                    <a:pt x="0" y="576"/>
                  </a:lnTo>
                  <a:lnTo>
                    <a:pt x="104" y="288"/>
                  </a:lnTo>
                  <a:lnTo>
                    <a:pt x="0" y="0"/>
                  </a:lnTo>
                  <a:close/>
                </a:path>
              </a:pathLst>
            </a:custGeom>
            <a:solidFill>
              <a:srgbClr val="326EC2"/>
            </a:solidFill>
            <a:ln w="3175" cap="flat" cmpd="sng">
              <a:solidFill>
                <a:srgbClr val="FFFFFF"/>
              </a:solidFill>
              <a:prstDash val="solid"/>
              <a:round/>
              <a:headEnd/>
              <a:tailEnd/>
            </a:ln>
            <a:effectLst/>
          </p:spPr>
          <p:txBody>
            <a:bodyPr lIns="45720" tIns="0" rIns="45720" bIns="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4377">
                <a:defRPr/>
              </a:pPr>
              <a:r>
                <a:rPr lang="en-US" sz="2400" b="1" dirty="0">
                  <a:solidFill>
                    <a:srgbClr val="FFFFFF"/>
                  </a:solidFill>
                  <a:latin typeface="Calibri"/>
                  <a:cs typeface="Arial" pitchFamily="34" charset="0"/>
                </a:rPr>
                <a:t/>
              </a:r>
              <a:br>
                <a:rPr lang="en-US" sz="2400" b="1" dirty="0">
                  <a:solidFill>
                    <a:srgbClr val="FFFFFF"/>
                  </a:solidFill>
                  <a:latin typeface="Calibri"/>
                  <a:cs typeface="Arial" pitchFamily="34" charset="0"/>
                </a:rPr>
              </a:br>
              <a:r>
                <a:rPr lang="en-US" sz="2400" b="1" dirty="0">
                  <a:solidFill>
                    <a:srgbClr val="FFFFFF"/>
                  </a:solidFill>
                  <a:latin typeface="Calibri"/>
                  <a:cs typeface="Arial" pitchFamily="34" charset="0"/>
                </a:rPr>
                <a:t>Design Qualification</a:t>
              </a:r>
              <a:br>
                <a:rPr lang="en-US" sz="2400" b="1" dirty="0">
                  <a:solidFill>
                    <a:srgbClr val="FFFFFF"/>
                  </a:solidFill>
                  <a:latin typeface="Calibri"/>
                  <a:cs typeface="Arial" pitchFamily="34" charset="0"/>
                </a:rPr>
              </a:br>
              <a:endParaRPr lang="en-US" sz="2400" b="1" dirty="0">
                <a:solidFill>
                  <a:srgbClr val="FFFFFF"/>
                </a:solidFill>
                <a:latin typeface="Calibri"/>
                <a:cs typeface="Arial" pitchFamily="34" charset="0"/>
              </a:endParaRPr>
            </a:p>
          </p:txBody>
        </p:sp>
        <p:sp>
          <p:nvSpPr>
            <p:cNvPr id="6" name="Freeform 5"/>
            <p:cNvSpPr>
              <a:spLocks/>
            </p:cNvSpPr>
            <p:nvPr/>
          </p:nvSpPr>
          <p:spPr bwMode="blackWhite">
            <a:xfrm>
              <a:off x="2930147" y="1230239"/>
              <a:ext cx="1536690" cy="516101"/>
            </a:xfrm>
            <a:custGeom>
              <a:avLst/>
              <a:gdLst>
                <a:gd name="T0" fmla="*/ 0 w 1247"/>
                <a:gd name="T1" fmla="*/ 0 h 576"/>
                <a:gd name="T2" fmla="*/ 1143 w 1247"/>
                <a:gd name="T3" fmla="*/ 0 h 576"/>
                <a:gd name="T4" fmla="*/ 1247 w 1247"/>
                <a:gd name="T5" fmla="*/ 288 h 576"/>
                <a:gd name="T6" fmla="*/ 1143 w 1247"/>
                <a:gd name="T7" fmla="*/ 576 h 576"/>
                <a:gd name="T8" fmla="*/ 0 w 1247"/>
                <a:gd name="T9" fmla="*/ 576 h 576"/>
                <a:gd name="T10" fmla="*/ 104 w 1247"/>
                <a:gd name="T11" fmla="*/ 288 h 576"/>
                <a:gd name="T12" fmla="*/ 0 w 1247"/>
                <a:gd name="T13" fmla="*/ 0 h 576"/>
              </a:gdLst>
              <a:ahLst/>
              <a:cxnLst>
                <a:cxn ang="0">
                  <a:pos x="T0" y="T1"/>
                </a:cxn>
                <a:cxn ang="0">
                  <a:pos x="T2" y="T3"/>
                </a:cxn>
                <a:cxn ang="0">
                  <a:pos x="T4" y="T5"/>
                </a:cxn>
                <a:cxn ang="0">
                  <a:pos x="T6" y="T7"/>
                </a:cxn>
                <a:cxn ang="0">
                  <a:pos x="T8" y="T9"/>
                </a:cxn>
                <a:cxn ang="0">
                  <a:pos x="T10" y="T11"/>
                </a:cxn>
                <a:cxn ang="0">
                  <a:pos x="T12" y="T13"/>
                </a:cxn>
              </a:cxnLst>
              <a:rect l="0" t="0" r="r" b="b"/>
              <a:pathLst>
                <a:path w="1247" h="576">
                  <a:moveTo>
                    <a:pt x="0" y="0"/>
                  </a:moveTo>
                  <a:lnTo>
                    <a:pt x="1143" y="0"/>
                  </a:lnTo>
                  <a:lnTo>
                    <a:pt x="1247" y="288"/>
                  </a:lnTo>
                  <a:lnTo>
                    <a:pt x="1143" y="576"/>
                  </a:lnTo>
                  <a:lnTo>
                    <a:pt x="0" y="576"/>
                  </a:lnTo>
                  <a:lnTo>
                    <a:pt x="104" y="288"/>
                  </a:lnTo>
                  <a:lnTo>
                    <a:pt x="0" y="0"/>
                  </a:lnTo>
                  <a:close/>
                </a:path>
              </a:pathLst>
            </a:custGeom>
            <a:solidFill>
              <a:srgbClr val="326EC2"/>
            </a:solidFill>
            <a:ln w="3175" cap="flat" cmpd="sng">
              <a:solidFill>
                <a:srgbClr val="FFFFFF"/>
              </a:solidFill>
              <a:prstDash val="solid"/>
              <a:round/>
              <a:headEnd/>
              <a:tailEnd/>
            </a:ln>
            <a:effectLst/>
          </p:spPr>
          <p:txBody>
            <a:bodyPr lIns="45720" tIns="0" rIns="45720" bIns="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4377">
                <a:defRPr/>
              </a:pPr>
              <a:r>
                <a:rPr lang="en-US" sz="2400" b="1" dirty="0">
                  <a:solidFill>
                    <a:srgbClr val="FFFFFF"/>
                  </a:solidFill>
                  <a:latin typeface="Calibri"/>
                  <a:cs typeface="Arial" pitchFamily="34" charset="0"/>
                </a:rPr>
                <a:t/>
              </a:r>
              <a:br>
                <a:rPr lang="en-US" sz="2400" b="1" dirty="0">
                  <a:solidFill>
                    <a:srgbClr val="FFFFFF"/>
                  </a:solidFill>
                  <a:latin typeface="Calibri"/>
                  <a:cs typeface="Arial" pitchFamily="34" charset="0"/>
                </a:rPr>
              </a:br>
              <a:r>
                <a:rPr lang="en-US" sz="2400" b="1" dirty="0">
                  <a:solidFill>
                    <a:srgbClr val="FFFFFF"/>
                  </a:solidFill>
                  <a:latin typeface="Calibri"/>
                  <a:cs typeface="Arial" pitchFamily="34" charset="0"/>
                </a:rPr>
                <a:t>Commissioning</a:t>
              </a:r>
              <a:br>
                <a:rPr lang="en-US" sz="2400" b="1" dirty="0">
                  <a:solidFill>
                    <a:srgbClr val="FFFFFF"/>
                  </a:solidFill>
                  <a:latin typeface="Calibri"/>
                  <a:cs typeface="Arial" pitchFamily="34" charset="0"/>
                </a:rPr>
              </a:br>
              <a:endParaRPr lang="en-US" sz="2400" b="1" dirty="0">
                <a:solidFill>
                  <a:srgbClr val="FFFFFF"/>
                </a:solidFill>
                <a:latin typeface="Calibri"/>
                <a:cs typeface="Arial" pitchFamily="34" charset="0"/>
              </a:endParaRPr>
            </a:p>
          </p:txBody>
        </p:sp>
        <p:sp>
          <p:nvSpPr>
            <p:cNvPr id="7" name="Freeform 6"/>
            <p:cNvSpPr>
              <a:spLocks/>
            </p:cNvSpPr>
            <p:nvPr/>
          </p:nvSpPr>
          <p:spPr bwMode="blackWhite">
            <a:xfrm>
              <a:off x="4688979" y="1233459"/>
              <a:ext cx="1302413" cy="516101"/>
            </a:xfrm>
            <a:custGeom>
              <a:avLst/>
              <a:gdLst>
                <a:gd name="T0" fmla="*/ 0 w 1247"/>
                <a:gd name="T1" fmla="*/ 0 h 576"/>
                <a:gd name="T2" fmla="*/ 1143 w 1247"/>
                <a:gd name="T3" fmla="*/ 0 h 576"/>
                <a:gd name="T4" fmla="*/ 1247 w 1247"/>
                <a:gd name="T5" fmla="*/ 288 h 576"/>
                <a:gd name="T6" fmla="*/ 1143 w 1247"/>
                <a:gd name="T7" fmla="*/ 576 h 576"/>
                <a:gd name="T8" fmla="*/ 0 w 1247"/>
                <a:gd name="T9" fmla="*/ 576 h 576"/>
                <a:gd name="T10" fmla="*/ 104 w 1247"/>
                <a:gd name="T11" fmla="*/ 288 h 576"/>
                <a:gd name="T12" fmla="*/ 0 w 1247"/>
                <a:gd name="T13" fmla="*/ 0 h 576"/>
              </a:gdLst>
              <a:ahLst/>
              <a:cxnLst>
                <a:cxn ang="0">
                  <a:pos x="T0" y="T1"/>
                </a:cxn>
                <a:cxn ang="0">
                  <a:pos x="T2" y="T3"/>
                </a:cxn>
                <a:cxn ang="0">
                  <a:pos x="T4" y="T5"/>
                </a:cxn>
                <a:cxn ang="0">
                  <a:pos x="T6" y="T7"/>
                </a:cxn>
                <a:cxn ang="0">
                  <a:pos x="T8" y="T9"/>
                </a:cxn>
                <a:cxn ang="0">
                  <a:pos x="T10" y="T11"/>
                </a:cxn>
                <a:cxn ang="0">
                  <a:pos x="T12" y="T13"/>
                </a:cxn>
              </a:cxnLst>
              <a:rect l="0" t="0" r="r" b="b"/>
              <a:pathLst>
                <a:path w="1247" h="576">
                  <a:moveTo>
                    <a:pt x="0" y="0"/>
                  </a:moveTo>
                  <a:lnTo>
                    <a:pt x="1143" y="0"/>
                  </a:lnTo>
                  <a:lnTo>
                    <a:pt x="1247" y="288"/>
                  </a:lnTo>
                  <a:lnTo>
                    <a:pt x="1143" y="576"/>
                  </a:lnTo>
                  <a:lnTo>
                    <a:pt x="0" y="576"/>
                  </a:lnTo>
                  <a:lnTo>
                    <a:pt x="104" y="288"/>
                  </a:lnTo>
                  <a:lnTo>
                    <a:pt x="0" y="0"/>
                  </a:lnTo>
                  <a:close/>
                </a:path>
              </a:pathLst>
            </a:custGeom>
            <a:solidFill>
              <a:srgbClr val="326EC2"/>
            </a:solidFill>
            <a:ln w="3175" cap="flat" cmpd="sng">
              <a:solidFill>
                <a:srgbClr val="FFFFFF"/>
              </a:solidFill>
              <a:prstDash val="solid"/>
              <a:round/>
              <a:headEnd/>
              <a:tailEnd/>
            </a:ln>
            <a:effectLst/>
          </p:spPr>
          <p:txBody>
            <a:bodyPr lIns="45720" tIns="0" rIns="45720" bIns="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4377">
                <a:defRPr/>
              </a:pPr>
              <a:r>
                <a:rPr lang="en-US" sz="2400" b="1" dirty="0">
                  <a:solidFill>
                    <a:srgbClr val="FFFFFF"/>
                  </a:solidFill>
                  <a:latin typeface="Calibri"/>
                  <a:cs typeface="Arial" pitchFamily="34" charset="0"/>
                </a:rPr>
                <a:t/>
              </a:r>
              <a:br>
                <a:rPr lang="en-US" sz="2400" b="1" dirty="0">
                  <a:solidFill>
                    <a:srgbClr val="FFFFFF"/>
                  </a:solidFill>
                  <a:latin typeface="Calibri"/>
                  <a:cs typeface="Arial" pitchFamily="34" charset="0"/>
                </a:rPr>
              </a:br>
              <a:r>
                <a:rPr lang="en-US" sz="2400" b="1" dirty="0">
                  <a:solidFill>
                    <a:srgbClr val="FFFFFF"/>
                  </a:solidFill>
                  <a:latin typeface="Calibri"/>
                  <a:cs typeface="Arial" pitchFamily="34" charset="0"/>
                </a:rPr>
                <a:t>Annual Performance </a:t>
              </a:r>
              <a:br>
                <a:rPr lang="en-US" sz="2400" b="1" dirty="0">
                  <a:solidFill>
                    <a:srgbClr val="FFFFFF"/>
                  </a:solidFill>
                  <a:latin typeface="Calibri"/>
                  <a:cs typeface="Arial" pitchFamily="34" charset="0"/>
                </a:rPr>
              </a:br>
              <a:endParaRPr lang="en-US" sz="2400" b="1" dirty="0">
                <a:solidFill>
                  <a:srgbClr val="FFFFFF"/>
                </a:solidFill>
                <a:latin typeface="Calibri"/>
                <a:cs typeface="Arial" pitchFamily="34" charset="0"/>
              </a:endParaRPr>
            </a:p>
          </p:txBody>
        </p:sp>
        <p:sp>
          <p:nvSpPr>
            <p:cNvPr id="8" name="Freeform 7"/>
            <p:cNvSpPr>
              <a:spLocks/>
            </p:cNvSpPr>
            <p:nvPr/>
          </p:nvSpPr>
          <p:spPr bwMode="blackWhite">
            <a:xfrm>
              <a:off x="6191064" y="1236679"/>
              <a:ext cx="1513092" cy="516101"/>
            </a:xfrm>
            <a:custGeom>
              <a:avLst/>
              <a:gdLst>
                <a:gd name="T0" fmla="*/ 0 w 1247"/>
                <a:gd name="T1" fmla="*/ 0 h 576"/>
                <a:gd name="T2" fmla="*/ 1143 w 1247"/>
                <a:gd name="T3" fmla="*/ 0 h 576"/>
                <a:gd name="T4" fmla="*/ 1247 w 1247"/>
                <a:gd name="T5" fmla="*/ 288 h 576"/>
                <a:gd name="T6" fmla="*/ 1143 w 1247"/>
                <a:gd name="T7" fmla="*/ 576 h 576"/>
                <a:gd name="T8" fmla="*/ 0 w 1247"/>
                <a:gd name="T9" fmla="*/ 576 h 576"/>
                <a:gd name="T10" fmla="*/ 104 w 1247"/>
                <a:gd name="T11" fmla="*/ 288 h 576"/>
                <a:gd name="T12" fmla="*/ 0 w 1247"/>
                <a:gd name="T13" fmla="*/ 0 h 576"/>
              </a:gdLst>
              <a:ahLst/>
              <a:cxnLst>
                <a:cxn ang="0">
                  <a:pos x="T0" y="T1"/>
                </a:cxn>
                <a:cxn ang="0">
                  <a:pos x="T2" y="T3"/>
                </a:cxn>
                <a:cxn ang="0">
                  <a:pos x="T4" y="T5"/>
                </a:cxn>
                <a:cxn ang="0">
                  <a:pos x="T6" y="T7"/>
                </a:cxn>
                <a:cxn ang="0">
                  <a:pos x="T8" y="T9"/>
                </a:cxn>
                <a:cxn ang="0">
                  <a:pos x="T10" y="T11"/>
                </a:cxn>
                <a:cxn ang="0">
                  <a:pos x="T12" y="T13"/>
                </a:cxn>
              </a:cxnLst>
              <a:rect l="0" t="0" r="r" b="b"/>
              <a:pathLst>
                <a:path w="1247" h="576">
                  <a:moveTo>
                    <a:pt x="0" y="0"/>
                  </a:moveTo>
                  <a:lnTo>
                    <a:pt x="1143" y="0"/>
                  </a:lnTo>
                  <a:lnTo>
                    <a:pt x="1247" y="288"/>
                  </a:lnTo>
                  <a:lnTo>
                    <a:pt x="1143" y="576"/>
                  </a:lnTo>
                  <a:lnTo>
                    <a:pt x="0" y="576"/>
                  </a:lnTo>
                  <a:lnTo>
                    <a:pt x="104" y="288"/>
                  </a:lnTo>
                  <a:lnTo>
                    <a:pt x="0" y="0"/>
                  </a:lnTo>
                  <a:close/>
                </a:path>
              </a:pathLst>
            </a:custGeom>
            <a:solidFill>
              <a:srgbClr val="326EC2"/>
            </a:solidFill>
            <a:ln w="3175" cap="flat" cmpd="sng">
              <a:solidFill>
                <a:srgbClr val="FFFFFF"/>
              </a:solidFill>
              <a:prstDash val="solid"/>
              <a:round/>
              <a:headEnd/>
              <a:tailEnd/>
            </a:ln>
            <a:effectLst/>
          </p:spPr>
          <p:txBody>
            <a:bodyPr lIns="45720" tIns="0" rIns="45720" bIns="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4377">
                <a:defRPr/>
              </a:pPr>
              <a:r>
                <a:rPr lang="en-US" sz="2400" b="1" dirty="0">
                  <a:solidFill>
                    <a:srgbClr val="FFFFFF"/>
                  </a:solidFill>
                  <a:latin typeface="Calibri"/>
                  <a:cs typeface="Arial" pitchFamily="34" charset="0"/>
                </a:rPr>
                <a:t>Asset Transfer</a:t>
              </a:r>
            </a:p>
          </p:txBody>
        </p:sp>
        <p:sp>
          <p:nvSpPr>
            <p:cNvPr id="10" name="Freeform 9"/>
            <p:cNvSpPr>
              <a:spLocks/>
            </p:cNvSpPr>
            <p:nvPr/>
          </p:nvSpPr>
          <p:spPr bwMode="blackWhite">
            <a:xfrm>
              <a:off x="1369791" y="839140"/>
              <a:ext cx="6288309" cy="301341"/>
            </a:xfrm>
            <a:custGeom>
              <a:avLst/>
              <a:gdLst>
                <a:gd name="T0" fmla="*/ 0 w 1247"/>
                <a:gd name="T1" fmla="*/ 0 h 576"/>
                <a:gd name="T2" fmla="*/ 1143 w 1247"/>
                <a:gd name="T3" fmla="*/ 0 h 576"/>
                <a:gd name="T4" fmla="*/ 1247 w 1247"/>
                <a:gd name="T5" fmla="*/ 288 h 576"/>
                <a:gd name="T6" fmla="*/ 1143 w 1247"/>
                <a:gd name="T7" fmla="*/ 576 h 576"/>
                <a:gd name="T8" fmla="*/ 0 w 1247"/>
                <a:gd name="T9" fmla="*/ 576 h 576"/>
                <a:gd name="T10" fmla="*/ 104 w 1247"/>
                <a:gd name="T11" fmla="*/ 288 h 576"/>
                <a:gd name="T12" fmla="*/ 0 w 1247"/>
                <a:gd name="T13" fmla="*/ 0 h 576"/>
              </a:gdLst>
              <a:ahLst/>
              <a:cxnLst>
                <a:cxn ang="0">
                  <a:pos x="T0" y="T1"/>
                </a:cxn>
                <a:cxn ang="0">
                  <a:pos x="T2" y="T3"/>
                </a:cxn>
                <a:cxn ang="0">
                  <a:pos x="T4" y="T5"/>
                </a:cxn>
                <a:cxn ang="0">
                  <a:pos x="T6" y="T7"/>
                </a:cxn>
                <a:cxn ang="0">
                  <a:pos x="T8" y="T9"/>
                </a:cxn>
                <a:cxn ang="0">
                  <a:pos x="T10" y="T11"/>
                </a:cxn>
                <a:cxn ang="0">
                  <a:pos x="T12" y="T13"/>
                </a:cxn>
              </a:cxnLst>
              <a:rect l="0" t="0" r="r" b="b"/>
              <a:pathLst>
                <a:path w="1247" h="576">
                  <a:moveTo>
                    <a:pt x="0" y="0"/>
                  </a:moveTo>
                  <a:lnTo>
                    <a:pt x="1143" y="0"/>
                  </a:lnTo>
                  <a:lnTo>
                    <a:pt x="1247" y="288"/>
                  </a:lnTo>
                  <a:lnTo>
                    <a:pt x="1143" y="576"/>
                  </a:lnTo>
                  <a:lnTo>
                    <a:pt x="0" y="576"/>
                  </a:lnTo>
                  <a:lnTo>
                    <a:pt x="104" y="288"/>
                  </a:lnTo>
                  <a:lnTo>
                    <a:pt x="0" y="0"/>
                  </a:lnTo>
                  <a:close/>
                </a:path>
              </a:pathLst>
            </a:custGeom>
            <a:solidFill>
              <a:srgbClr val="326EC2"/>
            </a:solidFill>
            <a:ln w="3175" cap="flat" cmpd="sng">
              <a:solidFill>
                <a:srgbClr val="FFFFFF"/>
              </a:solidFill>
              <a:prstDash val="solid"/>
              <a:round/>
              <a:headEnd/>
              <a:tailEnd/>
            </a:ln>
            <a:effectLst/>
          </p:spPr>
          <p:txBody>
            <a:bodyPr lIns="45720" tIns="0" rIns="45720" bIns="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4377">
                <a:defRPr/>
              </a:pPr>
              <a:r>
                <a:rPr lang="en-US" sz="2400" b="1" dirty="0">
                  <a:solidFill>
                    <a:srgbClr val="FFFFFF"/>
                  </a:solidFill>
                  <a:latin typeface="Calibri"/>
                  <a:cs typeface="Arial" pitchFamily="34" charset="0"/>
                </a:rPr>
                <a:t/>
              </a:r>
              <a:br>
                <a:rPr lang="en-US" sz="2400" b="1" dirty="0">
                  <a:solidFill>
                    <a:srgbClr val="FFFFFF"/>
                  </a:solidFill>
                  <a:latin typeface="Calibri"/>
                  <a:cs typeface="Arial" pitchFamily="34" charset="0"/>
                </a:rPr>
              </a:br>
              <a:r>
                <a:rPr lang="en-US" sz="2400" b="1" dirty="0">
                  <a:solidFill>
                    <a:srgbClr val="FFFFFF"/>
                  </a:solidFill>
                  <a:latin typeface="Calibri"/>
                  <a:cs typeface="Arial" pitchFamily="34" charset="0"/>
                </a:rPr>
                <a:t>Project Timeline</a:t>
              </a:r>
              <a:br>
                <a:rPr lang="en-US" sz="2400" b="1" dirty="0">
                  <a:solidFill>
                    <a:srgbClr val="FFFFFF"/>
                  </a:solidFill>
                  <a:latin typeface="Calibri"/>
                  <a:cs typeface="Arial" pitchFamily="34" charset="0"/>
                </a:rPr>
              </a:br>
              <a:endParaRPr lang="en-US" sz="2400" b="1" dirty="0">
                <a:solidFill>
                  <a:srgbClr val="FFFFFF"/>
                </a:solidFill>
                <a:latin typeface="Calibri"/>
                <a:cs typeface="Arial" pitchFamily="34" charset="0"/>
              </a:endParaRPr>
            </a:p>
          </p:txBody>
        </p:sp>
      </p:grpSp>
      <p:sp>
        <p:nvSpPr>
          <p:cNvPr id="5" name="Content Placeholder 4"/>
          <p:cNvSpPr>
            <a:spLocks noGrp="1"/>
          </p:cNvSpPr>
          <p:nvPr>
            <p:ph idx="1"/>
          </p:nvPr>
        </p:nvSpPr>
        <p:spPr>
          <a:xfrm>
            <a:off x="690858" y="4064876"/>
            <a:ext cx="10739349" cy="2247976"/>
          </a:xfrm>
        </p:spPr>
        <p:txBody>
          <a:bodyPr>
            <a:normAutofit/>
          </a:bodyPr>
          <a:lstStyle/>
          <a:p>
            <a:r>
              <a:rPr lang="en-US" sz="2667" dirty="0">
                <a:solidFill>
                  <a:srgbClr val="0070C0"/>
                </a:solidFill>
              </a:rPr>
              <a:t>Provides confidence in PV system quality at each stage of PV system life</a:t>
            </a:r>
          </a:p>
          <a:p>
            <a:r>
              <a:rPr lang="en-US" sz="2667" dirty="0">
                <a:solidFill>
                  <a:srgbClr val="0070C0"/>
                </a:solidFill>
              </a:rPr>
              <a:t>Over 30 standards and operational documents were created or revised by international teams of experts, starting in 2014, to enable IECRE certifications for PV.</a:t>
            </a:r>
          </a:p>
        </p:txBody>
      </p:sp>
      <p:sp>
        <p:nvSpPr>
          <p:cNvPr id="22" name="Content Placeholder 4">
            <a:extLst>
              <a:ext uri="{FF2B5EF4-FFF2-40B4-BE49-F238E27FC236}">
                <a16:creationId xmlns:a16="http://schemas.microsoft.com/office/drawing/2014/main" id="{C46E0F2A-15A2-5643-A558-72CDEAE3B01B}"/>
              </a:ext>
            </a:extLst>
          </p:cNvPr>
          <p:cNvSpPr txBox="1">
            <a:spLocks/>
          </p:cNvSpPr>
          <p:nvPr/>
        </p:nvSpPr>
        <p:spPr>
          <a:xfrm>
            <a:off x="1216297" y="1940145"/>
            <a:ext cx="820180" cy="847083"/>
          </a:xfrm>
          <a:prstGeom prst="rect">
            <a:avLst/>
          </a:prstGeom>
        </p:spPr>
        <p:txBody>
          <a:bodyPr vert="horz" lIns="121920" tIns="60960" rIns="121920" bIns="60960" rtlCol="0">
            <a:noAutofit/>
          </a:bodyPr>
          <a:lstStyle>
            <a:lvl1pPr marL="257175" indent="-257175" algn="l" defTabSz="685800" rtl="0" eaLnBrk="1" latinLnBrk="0" hangingPunct="1">
              <a:spcBef>
                <a:spcPct val="20000"/>
              </a:spcBef>
              <a:buFont typeface="Arial" pitchFamily="34" charset="0"/>
              <a:buChar char="•"/>
              <a:defRPr sz="2100" b="0" kern="1200">
                <a:solidFill>
                  <a:srgbClr val="353A3E"/>
                </a:solidFill>
                <a:latin typeface="Calibri"/>
                <a:ea typeface="+mn-ea"/>
                <a:cs typeface="Calibri"/>
              </a:defRPr>
            </a:lvl1pPr>
            <a:lvl2pPr marL="557213" indent="-214313" algn="l" defTabSz="685800" rtl="0" eaLnBrk="1" latinLnBrk="0" hangingPunct="1">
              <a:spcBef>
                <a:spcPct val="20000"/>
              </a:spcBef>
              <a:buSzPct val="80000"/>
              <a:buFont typeface="Courier New" pitchFamily="49" charset="0"/>
              <a:buChar char="o"/>
              <a:defRPr sz="1950" kern="1200">
                <a:solidFill>
                  <a:srgbClr val="353A3E"/>
                </a:solidFill>
                <a:latin typeface="Calibri"/>
                <a:ea typeface="+mn-ea"/>
                <a:cs typeface="Calibri"/>
              </a:defRPr>
            </a:lvl2pPr>
            <a:lvl3pPr marL="857250" indent="-171450" algn="l" defTabSz="685800" rtl="0" eaLnBrk="1" latinLnBrk="0" hangingPunct="1">
              <a:spcBef>
                <a:spcPct val="20000"/>
              </a:spcBef>
              <a:buFont typeface="Calibri" pitchFamily="34" charset="0"/>
              <a:buChar char="–"/>
              <a:defRPr sz="1800" kern="1200">
                <a:solidFill>
                  <a:srgbClr val="353A3E"/>
                </a:solidFill>
                <a:latin typeface="Calibri"/>
                <a:ea typeface="+mn-ea"/>
                <a:cs typeface="Calibri"/>
              </a:defRPr>
            </a:lvl3pPr>
            <a:lvl4pPr marL="1200150" indent="-171450" algn="l" defTabSz="685800" rtl="0" eaLnBrk="1" latinLnBrk="0" hangingPunct="1">
              <a:spcBef>
                <a:spcPct val="20000"/>
              </a:spcBef>
              <a:buFont typeface="Wingdings" pitchFamily="2" charset="2"/>
              <a:buChar char="§"/>
              <a:defRPr sz="1500" kern="1200">
                <a:solidFill>
                  <a:srgbClr val="353A3E"/>
                </a:solidFill>
                <a:latin typeface="Calibri"/>
                <a:ea typeface="+mn-ea"/>
                <a:cs typeface="Calibri"/>
              </a:defRPr>
            </a:lvl4pPr>
            <a:lvl5pPr marL="1543050" indent="-171450" algn="l" defTabSz="685800" rtl="0" eaLnBrk="1" latinLnBrk="0" hangingPunct="1">
              <a:spcBef>
                <a:spcPct val="20000"/>
              </a:spcBef>
              <a:buFont typeface="Arial" pitchFamily="34" charset="0"/>
              <a:buChar char="»"/>
              <a:defRPr sz="1500" kern="1200">
                <a:solidFill>
                  <a:srgbClr val="353A3E"/>
                </a:solidFill>
                <a:latin typeface="Calibri"/>
                <a:ea typeface="+mn-ea"/>
                <a:cs typeface="Calibri"/>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defTabSz="914377">
              <a:buNone/>
            </a:pPr>
            <a:r>
              <a:rPr lang="en-US" sz="4800" b="1" dirty="0">
                <a:solidFill>
                  <a:srgbClr val="00B050"/>
                </a:solidFill>
              </a:rPr>
              <a:t>✓</a:t>
            </a:r>
          </a:p>
        </p:txBody>
      </p:sp>
      <p:sp>
        <p:nvSpPr>
          <p:cNvPr id="23" name="Content Placeholder 4">
            <a:extLst>
              <a:ext uri="{FF2B5EF4-FFF2-40B4-BE49-F238E27FC236}">
                <a16:creationId xmlns:a16="http://schemas.microsoft.com/office/drawing/2014/main" id="{FCC956CA-8FD3-8F40-B423-C6542F2E6FD6}"/>
              </a:ext>
            </a:extLst>
          </p:cNvPr>
          <p:cNvSpPr txBox="1">
            <a:spLocks/>
          </p:cNvSpPr>
          <p:nvPr/>
        </p:nvSpPr>
        <p:spPr>
          <a:xfrm>
            <a:off x="3656399" y="1940145"/>
            <a:ext cx="820180" cy="847083"/>
          </a:xfrm>
          <a:prstGeom prst="rect">
            <a:avLst/>
          </a:prstGeom>
        </p:spPr>
        <p:txBody>
          <a:bodyPr vert="horz" lIns="121920" tIns="60960" rIns="121920" bIns="60960" rtlCol="0">
            <a:noAutofit/>
          </a:bodyPr>
          <a:lstStyle>
            <a:lvl1pPr marL="257175" indent="-257175" algn="l" defTabSz="685800" rtl="0" eaLnBrk="1" latinLnBrk="0" hangingPunct="1">
              <a:spcBef>
                <a:spcPct val="20000"/>
              </a:spcBef>
              <a:buFont typeface="Arial" pitchFamily="34" charset="0"/>
              <a:buChar char="•"/>
              <a:defRPr sz="2100" b="0" kern="1200">
                <a:solidFill>
                  <a:srgbClr val="353A3E"/>
                </a:solidFill>
                <a:latin typeface="Calibri"/>
                <a:ea typeface="+mn-ea"/>
                <a:cs typeface="Calibri"/>
              </a:defRPr>
            </a:lvl1pPr>
            <a:lvl2pPr marL="557213" indent="-214313" algn="l" defTabSz="685800" rtl="0" eaLnBrk="1" latinLnBrk="0" hangingPunct="1">
              <a:spcBef>
                <a:spcPct val="20000"/>
              </a:spcBef>
              <a:buSzPct val="80000"/>
              <a:buFont typeface="Courier New" pitchFamily="49" charset="0"/>
              <a:buChar char="o"/>
              <a:defRPr sz="1950" kern="1200">
                <a:solidFill>
                  <a:srgbClr val="353A3E"/>
                </a:solidFill>
                <a:latin typeface="Calibri"/>
                <a:ea typeface="+mn-ea"/>
                <a:cs typeface="Calibri"/>
              </a:defRPr>
            </a:lvl2pPr>
            <a:lvl3pPr marL="857250" indent="-171450" algn="l" defTabSz="685800" rtl="0" eaLnBrk="1" latinLnBrk="0" hangingPunct="1">
              <a:spcBef>
                <a:spcPct val="20000"/>
              </a:spcBef>
              <a:buFont typeface="Calibri" pitchFamily="34" charset="0"/>
              <a:buChar char="–"/>
              <a:defRPr sz="1800" kern="1200">
                <a:solidFill>
                  <a:srgbClr val="353A3E"/>
                </a:solidFill>
                <a:latin typeface="Calibri"/>
                <a:ea typeface="+mn-ea"/>
                <a:cs typeface="Calibri"/>
              </a:defRPr>
            </a:lvl3pPr>
            <a:lvl4pPr marL="1200150" indent="-171450" algn="l" defTabSz="685800" rtl="0" eaLnBrk="1" latinLnBrk="0" hangingPunct="1">
              <a:spcBef>
                <a:spcPct val="20000"/>
              </a:spcBef>
              <a:buFont typeface="Wingdings" pitchFamily="2" charset="2"/>
              <a:buChar char="§"/>
              <a:defRPr sz="1500" kern="1200">
                <a:solidFill>
                  <a:srgbClr val="353A3E"/>
                </a:solidFill>
                <a:latin typeface="Calibri"/>
                <a:ea typeface="+mn-ea"/>
                <a:cs typeface="Calibri"/>
              </a:defRPr>
            </a:lvl4pPr>
            <a:lvl5pPr marL="1543050" indent="-171450" algn="l" defTabSz="685800" rtl="0" eaLnBrk="1" latinLnBrk="0" hangingPunct="1">
              <a:spcBef>
                <a:spcPct val="20000"/>
              </a:spcBef>
              <a:buFont typeface="Arial" pitchFamily="34" charset="0"/>
              <a:buChar char="»"/>
              <a:defRPr sz="1500" kern="1200">
                <a:solidFill>
                  <a:srgbClr val="353A3E"/>
                </a:solidFill>
                <a:latin typeface="Calibri"/>
                <a:ea typeface="+mn-ea"/>
                <a:cs typeface="Calibri"/>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defTabSz="914377">
              <a:buNone/>
            </a:pPr>
            <a:r>
              <a:rPr lang="en-US" sz="4800" b="1" dirty="0">
                <a:solidFill>
                  <a:srgbClr val="00B050"/>
                </a:solidFill>
              </a:rPr>
              <a:t>✓</a:t>
            </a:r>
          </a:p>
        </p:txBody>
      </p:sp>
      <p:sp>
        <p:nvSpPr>
          <p:cNvPr id="24" name="Content Placeholder 4">
            <a:extLst>
              <a:ext uri="{FF2B5EF4-FFF2-40B4-BE49-F238E27FC236}">
                <a16:creationId xmlns:a16="http://schemas.microsoft.com/office/drawing/2014/main" id="{54B9E163-4113-624C-A245-320F35CE7E46}"/>
              </a:ext>
            </a:extLst>
          </p:cNvPr>
          <p:cNvSpPr txBox="1">
            <a:spLocks/>
          </p:cNvSpPr>
          <p:nvPr/>
        </p:nvSpPr>
        <p:spPr>
          <a:xfrm>
            <a:off x="6330114" y="1940145"/>
            <a:ext cx="820180" cy="847083"/>
          </a:xfrm>
          <a:prstGeom prst="rect">
            <a:avLst/>
          </a:prstGeom>
        </p:spPr>
        <p:txBody>
          <a:bodyPr vert="horz" lIns="121920" tIns="60960" rIns="121920" bIns="60960" rtlCol="0">
            <a:noAutofit/>
          </a:bodyPr>
          <a:lstStyle>
            <a:lvl1pPr marL="257175" indent="-257175" algn="l" defTabSz="685800" rtl="0" eaLnBrk="1" latinLnBrk="0" hangingPunct="1">
              <a:spcBef>
                <a:spcPct val="20000"/>
              </a:spcBef>
              <a:buFont typeface="Arial" pitchFamily="34" charset="0"/>
              <a:buChar char="•"/>
              <a:defRPr sz="2100" b="0" kern="1200">
                <a:solidFill>
                  <a:srgbClr val="353A3E"/>
                </a:solidFill>
                <a:latin typeface="Calibri"/>
                <a:ea typeface="+mn-ea"/>
                <a:cs typeface="Calibri"/>
              </a:defRPr>
            </a:lvl1pPr>
            <a:lvl2pPr marL="557213" indent="-214313" algn="l" defTabSz="685800" rtl="0" eaLnBrk="1" latinLnBrk="0" hangingPunct="1">
              <a:spcBef>
                <a:spcPct val="20000"/>
              </a:spcBef>
              <a:buSzPct val="80000"/>
              <a:buFont typeface="Courier New" pitchFamily="49" charset="0"/>
              <a:buChar char="o"/>
              <a:defRPr sz="1950" kern="1200">
                <a:solidFill>
                  <a:srgbClr val="353A3E"/>
                </a:solidFill>
                <a:latin typeface="Calibri"/>
                <a:ea typeface="+mn-ea"/>
                <a:cs typeface="Calibri"/>
              </a:defRPr>
            </a:lvl2pPr>
            <a:lvl3pPr marL="857250" indent="-171450" algn="l" defTabSz="685800" rtl="0" eaLnBrk="1" latinLnBrk="0" hangingPunct="1">
              <a:spcBef>
                <a:spcPct val="20000"/>
              </a:spcBef>
              <a:buFont typeface="Calibri" pitchFamily="34" charset="0"/>
              <a:buChar char="–"/>
              <a:defRPr sz="1800" kern="1200">
                <a:solidFill>
                  <a:srgbClr val="353A3E"/>
                </a:solidFill>
                <a:latin typeface="Calibri"/>
                <a:ea typeface="+mn-ea"/>
                <a:cs typeface="Calibri"/>
              </a:defRPr>
            </a:lvl3pPr>
            <a:lvl4pPr marL="1200150" indent="-171450" algn="l" defTabSz="685800" rtl="0" eaLnBrk="1" latinLnBrk="0" hangingPunct="1">
              <a:spcBef>
                <a:spcPct val="20000"/>
              </a:spcBef>
              <a:buFont typeface="Wingdings" pitchFamily="2" charset="2"/>
              <a:buChar char="§"/>
              <a:defRPr sz="1500" kern="1200">
                <a:solidFill>
                  <a:srgbClr val="353A3E"/>
                </a:solidFill>
                <a:latin typeface="Calibri"/>
                <a:ea typeface="+mn-ea"/>
                <a:cs typeface="Calibri"/>
              </a:defRPr>
            </a:lvl4pPr>
            <a:lvl5pPr marL="1543050" indent="-171450" algn="l" defTabSz="685800" rtl="0" eaLnBrk="1" latinLnBrk="0" hangingPunct="1">
              <a:spcBef>
                <a:spcPct val="20000"/>
              </a:spcBef>
              <a:buFont typeface="Arial" pitchFamily="34" charset="0"/>
              <a:buChar char="»"/>
              <a:defRPr sz="1500" kern="1200">
                <a:solidFill>
                  <a:srgbClr val="353A3E"/>
                </a:solidFill>
                <a:latin typeface="Calibri"/>
                <a:ea typeface="+mn-ea"/>
                <a:cs typeface="Calibri"/>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defTabSz="914377">
              <a:buNone/>
            </a:pPr>
            <a:r>
              <a:rPr lang="en-US" sz="4800" b="1" dirty="0">
                <a:solidFill>
                  <a:srgbClr val="00B050"/>
                </a:solidFill>
              </a:rPr>
              <a:t>✓</a:t>
            </a:r>
          </a:p>
        </p:txBody>
      </p:sp>
      <p:sp>
        <p:nvSpPr>
          <p:cNvPr id="25" name="Content Placeholder 4">
            <a:extLst>
              <a:ext uri="{FF2B5EF4-FFF2-40B4-BE49-F238E27FC236}">
                <a16:creationId xmlns:a16="http://schemas.microsoft.com/office/drawing/2014/main" id="{720B4B1E-6EFA-4C4A-BFA9-0B83846B2D81}"/>
              </a:ext>
            </a:extLst>
          </p:cNvPr>
          <p:cNvSpPr txBox="1">
            <a:spLocks/>
          </p:cNvSpPr>
          <p:nvPr/>
        </p:nvSpPr>
        <p:spPr>
          <a:xfrm>
            <a:off x="8643583" y="1940145"/>
            <a:ext cx="820180" cy="847083"/>
          </a:xfrm>
          <a:prstGeom prst="rect">
            <a:avLst/>
          </a:prstGeom>
        </p:spPr>
        <p:txBody>
          <a:bodyPr vert="horz" lIns="121920" tIns="60960" rIns="121920" bIns="60960" rtlCol="0">
            <a:noAutofit/>
          </a:bodyPr>
          <a:lstStyle>
            <a:lvl1pPr marL="257175" indent="-257175" algn="l" defTabSz="685800" rtl="0" eaLnBrk="1" latinLnBrk="0" hangingPunct="1">
              <a:spcBef>
                <a:spcPct val="20000"/>
              </a:spcBef>
              <a:buFont typeface="Arial" pitchFamily="34" charset="0"/>
              <a:buChar char="•"/>
              <a:defRPr sz="2100" b="0" kern="1200">
                <a:solidFill>
                  <a:srgbClr val="353A3E"/>
                </a:solidFill>
                <a:latin typeface="Calibri"/>
                <a:ea typeface="+mn-ea"/>
                <a:cs typeface="Calibri"/>
              </a:defRPr>
            </a:lvl1pPr>
            <a:lvl2pPr marL="557213" indent="-214313" algn="l" defTabSz="685800" rtl="0" eaLnBrk="1" latinLnBrk="0" hangingPunct="1">
              <a:spcBef>
                <a:spcPct val="20000"/>
              </a:spcBef>
              <a:buSzPct val="80000"/>
              <a:buFont typeface="Courier New" pitchFamily="49" charset="0"/>
              <a:buChar char="o"/>
              <a:defRPr sz="1950" kern="1200">
                <a:solidFill>
                  <a:srgbClr val="353A3E"/>
                </a:solidFill>
                <a:latin typeface="Calibri"/>
                <a:ea typeface="+mn-ea"/>
                <a:cs typeface="Calibri"/>
              </a:defRPr>
            </a:lvl2pPr>
            <a:lvl3pPr marL="857250" indent="-171450" algn="l" defTabSz="685800" rtl="0" eaLnBrk="1" latinLnBrk="0" hangingPunct="1">
              <a:spcBef>
                <a:spcPct val="20000"/>
              </a:spcBef>
              <a:buFont typeface="Calibri" pitchFamily="34" charset="0"/>
              <a:buChar char="–"/>
              <a:defRPr sz="1800" kern="1200">
                <a:solidFill>
                  <a:srgbClr val="353A3E"/>
                </a:solidFill>
                <a:latin typeface="Calibri"/>
                <a:ea typeface="+mn-ea"/>
                <a:cs typeface="Calibri"/>
              </a:defRPr>
            </a:lvl3pPr>
            <a:lvl4pPr marL="1200150" indent="-171450" algn="l" defTabSz="685800" rtl="0" eaLnBrk="1" latinLnBrk="0" hangingPunct="1">
              <a:spcBef>
                <a:spcPct val="20000"/>
              </a:spcBef>
              <a:buFont typeface="Wingdings" pitchFamily="2" charset="2"/>
              <a:buChar char="§"/>
              <a:defRPr sz="1500" kern="1200">
                <a:solidFill>
                  <a:srgbClr val="353A3E"/>
                </a:solidFill>
                <a:latin typeface="Calibri"/>
                <a:ea typeface="+mn-ea"/>
                <a:cs typeface="Calibri"/>
              </a:defRPr>
            </a:lvl4pPr>
            <a:lvl5pPr marL="1543050" indent="-171450" algn="l" defTabSz="685800" rtl="0" eaLnBrk="1" latinLnBrk="0" hangingPunct="1">
              <a:spcBef>
                <a:spcPct val="20000"/>
              </a:spcBef>
              <a:buFont typeface="Arial" pitchFamily="34" charset="0"/>
              <a:buChar char="»"/>
              <a:defRPr sz="1500" kern="1200">
                <a:solidFill>
                  <a:srgbClr val="353A3E"/>
                </a:solidFill>
                <a:latin typeface="Calibri"/>
                <a:ea typeface="+mn-ea"/>
                <a:cs typeface="Calibri"/>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defTabSz="914377">
              <a:buNone/>
            </a:pPr>
            <a:r>
              <a:rPr lang="en-US" sz="4800" b="1" dirty="0">
                <a:solidFill>
                  <a:srgbClr val="00B050"/>
                </a:solidFill>
              </a:rPr>
              <a:t>✓</a:t>
            </a:r>
          </a:p>
        </p:txBody>
      </p:sp>
    </p:spTree>
    <p:extLst>
      <p:ext uri="{BB962C8B-B14F-4D97-AF65-F5344CB8AC3E}">
        <p14:creationId xmlns:p14="http://schemas.microsoft.com/office/powerpoint/2010/main" val="2181074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0" end="0"/>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2">
                                            <p:txEl>
                                              <p:pRg st="0" end="0"/>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3">
                                            <p:txEl>
                                              <p:pRg st="0" end="0"/>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4">
                                            <p:txEl>
                                              <p:pRg st="0" end="0"/>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dirty="0"/>
              <a:t>The IECRE  (RE = Renewable Energy) Certification System</a:t>
            </a:r>
          </a:p>
        </p:txBody>
      </p:sp>
      <p:sp>
        <p:nvSpPr>
          <p:cNvPr id="5" name="Content Placeholder 4"/>
          <p:cNvSpPr>
            <a:spLocks noGrp="1"/>
          </p:cNvSpPr>
          <p:nvPr>
            <p:ph idx="1"/>
          </p:nvPr>
        </p:nvSpPr>
        <p:spPr>
          <a:xfrm>
            <a:off x="664960" y="4662767"/>
            <a:ext cx="11325437" cy="1927979"/>
          </a:xfrm>
        </p:spPr>
        <p:txBody>
          <a:bodyPr>
            <a:normAutofit/>
          </a:bodyPr>
          <a:lstStyle/>
          <a:p>
            <a:r>
              <a:rPr lang="en-US" sz="2667" dirty="0">
                <a:solidFill>
                  <a:srgbClr val="0070C0"/>
                </a:solidFill>
              </a:rPr>
              <a:t>For each stage of system life, the required standards are collected into an “operational document” (OD).  You can browse OD’s for free at https://www.iecre.org/documents/refdocs/ </a:t>
            </a:r>
          </a:p>
          <a:p>
            <a:r>
              <a:rPr lang="en-US" sz="2667" dirty="0">
                <a:solidFill>
                  <a:srgbClr val="0070C0"/>
                </a:solidFill>
              </a:rPr>
              <a:t>Solar OD’s have names of the format “OD-4xx”.</a:t>
            </a:r>
          </a:p>
        </p:txBody>
      </p:sp>
      <p:pic>
        <p:nvPicPr>
          <p:cNvPr id="9" name="Picture 8">
            <a:extLst>
              <a:ext uri="{FF2B5EF4-FFF2-40B4-BE49-F238E27FC236}">
                <a16:creationId xmlns:a16="http://schemas.microsoft.com/office/drawing/2014/main" id="{2975365E-D831-5D44-AC72-F57D1EA068B2}"/>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265386" y="921852"/>
            <a:ext cx="6115301" cy="3546875"/>
          </a:xfrm>
          <a:prstGeom prst="rect">
            <a:avLst/>
          </a:prstGeom>
        </p:spPr>
      </p:pic>
      <p:pic>
        <p:nvPicPr>
          <p:cNvPr id="12" name="Picture 11">
            <a:extLst>
              <a:ext uri="{FF2B5EF4-FFF2-40B4-BE49-F238E27FC236}">
                <a16:creationId xmlns:a16="http://schemas.microsoft.com/office/drawing/2014/main" id="{BBB3321D-8568-704D-8CA5-C5F83D044CBA}"/>
              </a:ext>
            </a:extLst>
          </p:cNvPr>
          <p:cNvPicPr>
            <a:picLocks noChangeAspect="1"/>
          </p:cNvPicPr>
          <p:nvPr/>
        </p:nvPicPr>
        <p:blipFill>
          <a:blip r:embed="rId3"/>
          <a:stretch>
            <a:fillRect/>
          </a:stretch>
        </p:blipFill>
        <p:spPr>
          <a:xfrm>
            <a:off x="6522257" y="1100308"/>
            <a:ext cx="5439697" cy="2894947"/>
          </a:xfrm>
          <a:prstGeom prst="rect">
            <a:avLst/>
          </a:prstGeom>
        </p:spPr>
      </p:pic>
      <p:sp>
        <p:nvSpPr>
          <p:cNvPr id="11" name="Rectangle 10">
            <a:extLst>
              <a:ext uri="{FF2B5EF4-FFF2-40B4-BE49-F238E27FC236}">
                <a16:creationId xmlns:a16="http://schemas.microsoft.com/office/drawing/2014/main" id="{B13D15D6-3AA8-A147-A063-455EC90FEA9D}"/>
              </a:ext>
            </a:extLst>
          </p:cNvPr>
          <p:cNvSpPr/>
          <p:nvPr/>
        </p:nvSpPr>
        <p:spPr>
          <a:xfrm>
            <a:off x="6725211" y="3902310"/>
            <a:ext cx="5236743" cy="420564"/>
          </a:xfrm>
          <a:prstGeom prst="rect">
            <a:avLst/>
          </a:prstGeom>
        </p:spPr>
        <p:txBody>
          <a:bodyPr wrap="square">
            <a:spAutoFit/>
          </a:bodyPr>
          <a:lstStyle/>
          <a:p>
            <a:pPr defTabSz="609585">
              <a:spcAft>
                <a:spcPts val="800"/>
              </a:spcAft>
            </a:pPr>
            <a:r>
              <a:rPr lang="en-US" sz="2133" i="1">
                <a:solidFill>
                  <a:srgbClr val="6A737B"/>
                </a:solidFill>
                <a:latin typeface="Calibri"/>
              </a:rPr>
              <a:t>Excerpt from OD-401 on plant commissioning</a:t>
            </a:r>
          </a:p>
        </p:txBody>
      </p:sp>
    </p:spTree>
    <p:extLst>
      <p:ext uri="{BB962C8B-B14F-4D97-AF65-F5344CB8AC3E}">
        <p14:creationId xmlns:p14="http://schemas.microsoft.com/office/powerpoint/2010/main" val="119585333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dirty="0"/>
              <a:t>The IECRE  (RE = Renewable Energy) Certification System</a:t>
            </a:r>
          </a:p>
        </p:txBody>
      </p:sp>
      <p:sp>
        <p:nvSpPr>
          <p:cNvPr id="5" name="Content Placeholder 4"/>
          <p:cNvSpPr>
            <a:spLocks noGrp="1"/>
          </p:cNvSpPr>
          <p:nvPr>
            <p:ph idx="1"/>
          </p:nvPr>
        </p:nvSpPr>
        <p:spPr>
          <a:xfrm>
            <a:off x="609600" y="4433065"/>
            <a:ext cx="11398467" cy="2247976"/>
          </a:xfrm>
        </p:spPr>
        <p:txBody>
          <a:bodyPr>
            <a:normAutofit lnSpcReduction="10000"/>
          </a:bodyPr>
          <a:lstStyle/>
          <a:p>
            <a:r>
              <a:rPr lang="en-US" sz="2667" dirty="0">
                <a:solidFill>
                  <a:srgbClr val="0070C0"/>
                </a:solidFill>
              </a:rPr>
              <a:t>The IECRE system is fairly new, but we are starting to see certificates issued!</a:t>
            </a:r>
          </a:p>
          <a:p>
            <a:r>
              <a:rPr lang="en-US" sz="2667" dirty="0">
                <a:solidFill>
                  <a:srgbClr val="0070C0"/>
                </a:solidFill>
              </a:rPr>
              <a:t>How you can take advantage:</a:t>
            </a:r>
          </a:p>
          <a:p>
            <a:pPr lvl="1">
              <a:buFont typeface="System Font Regular"/>
              <a:buChar char="-"/>
            </a:pPr>
            <a:r>
              <a:rPr lang="en-US" sz="2467" dirty="0">
                <a:solidFill>
                  <a:srgbClr val="0070C0"/>
                </a:solidFill>
              </a:rPr>
              <a:t>Specify IECRE certification or use of methods in IECRE OD’s as a procurement requirement.</a:t>
            </a:r>
          </a:p>
          <a:p>
            <a:pPr lvl="1">
              <a:buFont typeface="System Font Regular"/>
              <a:buChar char="-"/>
            </a:pPr>
            <a:r>
              <a:rPr lang="en-US" sz="2467" dirty="0">
                <a:solidFill>
                  <a:srgbClr val="0070C0"/>
                </a:solidFill>
              </a:rPr>
              <a:t>Differentiate your company by quality certification, or use of IECRE methods.</a:t>
            </a:r>
          </a:p>
        </p:txBody>
      </p:sp>
      <p:pic>
        <p:nvPicPr>
          <p:cNvPr id="7" name="Picture 6">
            <a:extLst>
              <a:ext uri="{FF2B5EF4-FFF2-40B4-BE49-F238E27FC236}">
                <a16:creationId xmlns:a16="http://schemas.microsoft.com/office/drawing/2014/main" id="{088925FA-7DEA-DB4B-9308-CEADA3B681CD}"/>
              </a:ext>
            </a:extLst>
          </p:cNvPr>
          <p:cNvPicPr>
            <a:picLocks noChangeAspect="1"/>
          </p:cNvPicPr>
          <p:nvPr/>
        </p:nvPicPr>
        <p:blipFill>
          <a:blip r:embed="rId2"/>
          <a:stretch>
            <a:fillRect/>
          </a:stretch>
        </p:blipFill>
        <p:spPr>
          <a:xfrm>
            <a:off x="905302" y="875473"/>
            <a:ext cx="10381397" cy="3597619"/>
          </a:xfrm>
          <a:prstGeom prst="rect">
            <a:avLst/>
          </a:prstGeom>
        </p:spPr>
      </p:pic>
    </p:spTree>
    <p:extLst>
      <p:ext uri="{BB962C8B-B14F-4D97-AF65-F5344CB8AC3E}">
        <p14:creationId xmlns:p14="http://schemas.microsoft.com/office/powerpoint/2010/main" val="1462519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878B35-18F6-47BE-9E3D-E68F466C9F56}"/>
              </a:ext>
            </a:extLst>
          </p:cNvPr>
          <p:cNvSpPr>
            <a:spLocks noGrp="1"/>
          </p:cNvSpPr>
          <p:nvPr>
            <p:ph type="title"/>
          </p:nvPr>
        </p:nvSpPr>
        <p:spPr/>
        <p:txBody>
          <a:bodyPr/>
          <a:lstStyle/>
          <a:p>
            <a:r>
              <a:rPr lang="en-US" dirty="0">
                <a:solidFill>
                  <a:srgbClr val="002060"/>
                </a:solidFill>
                <a:latin typeface="Times New Roman" panose="02020603050405020304" pitchFamily="18" charset="0"/>
                <a:cs typeface="Times New Roman" panose="02020603050405020304" pitchFamily="18" charset="0"/>
              </a:rPr>
              <a:t>Need for Standardization </a:t>
            </a:r>
            <a:endParaRPr lang="en-IN" dirty="0">
              <a:solidFill>
                <a:srgbClr val="002060"/>
              </a:solidFill>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E10DD194-EF1B-4AFF-B10E-82EB8AC397C2}"/>
              </a:ext>
            </a:extLst>
          </p:cNvPr>
          <p:cNvSpPr>
            <a:spLocks noGrp="1"/>
          </p:cNvSpPr>
          <p:nvPr>
            <p:ph idx="1"/>
          </p:nvPr>
        </p:nvSpPr>
        <p:spPr/>
        <p:txBody>
          <a:bodyPr/>
          <a:lstStyle/>
          <a:p>
            <a:r>
              <a:rPr lang="en-US" sz="2400" dirty="0">
                <a:latin typeface="Times New Roman" panose="02020603050405020304" pitchFamily="18" charset="0"/>
                <a:cs typeface="Times New Roman" panose="02020603050405020304" pitchFamily="18" charset="0"/>
              </a:rPr>
              <a:t>Orderly approach to a specific activity</a:t>
            </a:r>
          </a:p>
          <a:p>
            <a:r>
              <a:rPr lang="en-US" sz="2400" dirty="0">
                <a:latin typeface="Times New Roman" panose="02020603050405020304" pitchFamily="18" charset="0"/>
                <a:cs typeface="Times New Roman" panose="02020603050405020304" pitchFamily="18" charset="0"/>
              </a:rPr>
              <a:t>Provisions for common and repeated use</a:t>
            </a:r>
          </a:p>
          <a:p>
            <a:r>
              <a:rPr lang="en-US" sz="2400" dirty="0">
                <a:latin typeface="Times New Roman" panose="02020603050405020304" pitchFamily="18" charset="0"/>
                <a:cs typeface="Times New Roman" panose="02020603050405020304" pitchFamily="18" charset="0"/>
              </a:rPr>
              <a:t>Interoperability</a:t>
            </a:r>
          </a:p>
          <a:p>
            <a:r>
              <a:rPr lang="en-US" sz="2400" dirty="0">
                <a:latin typeface="Times New Roman" panose="02020603050405020304" pitchFamily="18" charset="0"/>
                <a:cs typeface="Times New Roman" panose="02020603050405020304" pitchFamily="18" charset="0"/>
              </a:rPr>
              <a:t>Address actual or potential problems</a:t>
            </a:r>
          </a:p>
          <a:p>
            <a:r>
              <a:rPr lang="en-US" sz="2400" dirty="0">
                <a:latin typeface="Times New Roman" panose="02020603050405020304" pitchFamily="18" charset="0"/>
                <a:cs typeface="Times New Roman" panose="02020603050405020304" pitchFamily="18" charset="0"/>
              </a:rPr>
              <a:t>Safety and functional requirement</a:t>
            </a:r>
          </a:p>
          <a:p>
            <a:r>
              <a:rPr lang="en-US" sz="2400" dirty="0">
                <a:latin typeface="Times New Roman" panose="02020603050405020304" pitchFamily="18" charset="0"/>
                <a:cs typeface="Times New Roman" panose="02020603050405020304" pitchFamily="18" charset="0"/>
              </a:rPr>
              <a:t>Promote consistent quality and economic production.</a:t>
            </a:r>
          </a:p>
          <a:p>
            <a:endParaRPr lang="en-IN" dirty="0"/>
          </a:p>
        </p:txBody>
      </p:sp>
    </p:spTree>
    <p:extLst>
      <p:ext uri="{BB962C8B-B14F-4D97-AF65-F5344CB8AC3E}">
        <p14:creationId xmlns:p14="http://schemas.microsoft.com/office/powerpoint/2010/main" val="1610018185"/>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7473454" y="964550"/>
            <a:ext cx="3860081" cy="1005425"/>
          </a:xfrm>
        </p:spPr>
        <p:txBody>
          <a:bodyPr/>
          <a:lstStyle/>
          <a:p>
            <a:r>
              <a:rPr lang="en-US" dirty="0">
                <a:solidFill>
                  <a:schemeClr val="bg1"/>
                </a:solidFill>
              </a:rPr>
              <a:t>Thank you</a:t>
            </a:r>
          </a:p>
        </p:txBody>
      </p:sp>
      <p:sp>
        <p:nvSpPr>
          <p:cNvPr id="11" name="TextBox 10">
            <a:extLst>
              <a:ext uri="{FF2B5EF4-FFF2-40B4-BE49-F238E27FC236}">
                <a16:creationId xmlns:a16="http://schemas.microsoft.com/office/drawing/2014/main" id="{10EF9D2F-DC93-4E41-BBAD-D28E10D011FD}"/>
              </a:ext>
            </a:extLst>
          </p:cNvPr>
          <p:cNvSpPr txBox="1"/>
          <p:nvPr/>
        </p:nvSpPr>
        <p:spPr>
          <a:xfrm>
            <a:off x="143727" y="5839016"/>
            <a:ext cx="7440927" cy="913392"/>
          </a:xfrm>
          <a:prstGeom prst="rect">
            <a:avLst/>
          </a:prstGeom>
          <a:noFill/>
        </p:spPr>
        <p:txBody>
          <a:bodyPr wrap="square" rtlCol="0">
            <a:spAutoFit/>
          </a:bodyPr>
          <a:lstStyle/>
          <a:p>
            <a:pPr defTabSz="609585"/>
            <a:r>
              <a:rPr lang="en-US" sz="1067" dirty="0">
                <a:solidFill>
                  <a:srgbClr val="FFFFFF"/>
                </a:solidFill>
                <a:latin typeface="Calibri"/>
              </a:rPr>
              <a:t>This work was authored by the National Renewable Energy Laboratory, operated by Alliance for Sustainable Energy, LLC, for the U.S. Department of Energy (DOE) under Contract No. DE-AC36-08GO28308. The views expressed in the article do not necessarily represent the views of the DOE or the U.S. Government. The U.S. Government retains and the publisher, by accepting the article for publication, acknowledges that the U.S. Government retains a nonexclusive, paid-up, irrevocable, worldwide license to publish or reproduce the published form of this work, or allow others to do so, for U.S. Government purposes.</a:t>
            </a:r>
          </a:p>
        </p:txBody>
      </p:sp>
      <p:sp>
        <p:nvSpPr>
          <p:cNvPr id="4" name="Text Placeholder 1">
            <a:extLst>
              <a:ext uri="{FF2B5EF4-FFF2-40B4-BE49-F238E27FC236}">
                <a16:creationId xmlns:a16="http://schemas.microsoft.com/office/drawing/2014/main" id="{3993567D-F742-9D4D-8AF4-77C9C7ED8D19}"/>
              </a:ext>
            </a:extLst>
          </p:cNvPr>
          <p:cNvSpPr txBox="1">
            <a:spLocks/>
          </p:cNvSpPr>
          <p:nvPr/>
        </p:nvSpPr>
        <p:spPr>
          <a:xfrm rot="19601515">
            <a:off x="506131" y="1393381"/>
            <a:ext cx="5996555" cy="1945703"/>
          </a:xfrm>
          <a:prstGeom prst="rect">
            <a:avLst/>
          </a:prstGeom>
        </p:spPr>
        <p:txBody>
          <a:bodyPr vert="horz" lIns="121920" tIns="60960" rIns="121920" bIns="60960" rtlCol="0" anchor="b" anchorCtr="0">
            <a:noAutofit/>
          </a:bodyPr>
          <a:lstStyle>
            <a:lvl1pPr marL="0" indent="0" algn="l" defTabSz="457200" rtl="0" eaLnBrk="1" latinLnBrk="0" hangingPunct="1">
              <a:spcBef>
                <a:spcPct val="20000"/>
              </a:spcBef>
              <a:buFont typeface="Arial"/>
              <a:buNone/>
              <a:defRPr sz="4000" kern="1200" baseline="0">
                <a:solidFill>
                  <a:schemeClr val="bg1"/>
                </a:solidFill>
                <a:latin typeface="+mn-lt"/>
                <a:ea typeface="+mn-ea"/>
                <a:cs typeface="+mn-cs"/>
              </a:defRPr>
            </a:lvl1pPr>
            <a:lvl2pPr marL="742950" indent="-285750" algn="l" defTabSz="457200" rtl="0" eaLnBrk="1" latinLnBrk="0" hangingPunct="1">
              <a:spcBef>
                <a:spcPct val="20000"/>
              </a:spcBef>
              <a:buFont typeface="Arial"/>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2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defTabSz="609585"/>
            <a:r>
              <a:rPr lang="en-US" sz="5333" b="1" dirty="0">
                <a:solidFill>
                  <a:srgbClr val="FFFFFF"/>
                </a:solidFill>
                <a:latin typeface="Calibri"/>
              </a:rPr>
              <a:t>Component Qualification and Beyond</a:t>
            </a:r>
            <a:endParaRPr lang="en-US" sz="3200" b="1" dirty="0">
              <a:solidFill>
                <a:srgbClr val="FFFFFF"/>
              </a:solidFill>
              <a:latin typeface="Calibri"/>
            </a:endParaRPr>
          </a:p>
        </p:txBody>
      </p:sp>
    </p:spTree>
    <p:extLst>
      <p:ext uri="{BB962C8B-B14F-4D97-AF65-F5344CB8AC3E}">
        <p14:creationId xmlns:p14="http://schemas.microsoft.com/office/powerpoint/2010/main" val="2173949889"/>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Rectangle 2"/>
          <p:cNvSpPr>
            <a:spLocks noGrp="1" noChangeArrowheads="1"/>
          </p:cNvSpPr>
          <p:nvPr>
            <p:ph type="ctrTitle"/>
          </p:nvPr>
        </p:nvSpPr>
        <p:spPr>
          <a:xfrm>
            <a:off x="1653771" y="361506"/>
            <a:ext cx="9097109" cy="3984349"/>
          </a:xfrm>
        </p:spPr>
        <p:txBody>
          <a:bodyPr/>
          <a:lstStyle/>
          <a:p>
            <a:pPr algn="ctr"/>
            <a:r>
              <a:rPr lang="en-US" dirty="0"/>
              <a:t>Assessing wind loads </a:t>
            </a:r>
            <a:br>
              <a:rPr lang="en-US" dirty="0"/>
            </a:br>
            <a:r>
              <a:rPr lang="en-US" dirty="0"/>
              <a:t>to ensure reliability of solar assets</a:t>
            </a:r>
            <a:br>
              <a:rPr lang="en-US" dirty="0"/>
            </a:br>
            <a:r>
              <a:rPr lang="en-US" dirty="0"/>
              <a:t/>
            </a:r>
            <a:br>
              <a:rPr lang="en-US" dirty="0"/>
            </a:br>
            <a:r>
              <a:rPr lang="en-US" sz="2000" dirty="0"/>
              <a:t>Dr. David Banks</a:t>
            </a:r>
            <a:br>
              <a:rPr lang="en-US" sz="2000" dirty="0"/>
            </a:br>
            <a:r>
              <a:rPr lang="en-US" sz="2000" dirty="0"/>
              <a:t>President </a:t>
            </a:r>
            <a:br>
              <a:rPr lang="en-US" sz="2000" dirty="0"/>
            </a:br>
            <a:r>
              <a:rPr lang="en-US" sz="2000" dirty="0"/>
              <a:t>CPP Wind Engineering</a:t>
            </a:r>
            <a:r>
              <a:rPr lang="en-US" dirty="0"/>
              <a:t/>
            </a:r>
            <a:br>
              <a:rPr lang="en-US" dirty="0"/>
            </a:br>
            <a:endParaRPr lang="en-US" dirty="0"/>
          </a:p>
        </p:txBody>
      </p:sp>
      <p:pic>
        <p:nvPicPr>
          <p:cNvPr id="2" name="Picture 2" descr="Image result for fixed tilt solar farm">
            <a:extLst>
              <a:ext uri="{FF2B5EF4-FFF2-40B4-BE49-F238E27FC236}">
                <a16:creationId xmlns:a16="http://schemas.microsoft.com/office/drawing/2014/main" id="{BD48E98F-843E-45EE-AC9F-90EB914B184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60497" y="3742658"/>
            <a:ext cx="3119894" cy="207451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
            <a:extLst>
              <a:ext uri="{FF2B5EF4-FFF2-40B4-BE49-F238E27FC236}">
                <a16:creationId xmlns:a16="http://schemas.microsoft.com/office/drawing/2014/main" id="{FB40DFB3-064E-4FF1-8E7D-5473ED6D7AE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31268" r="36917" b="16825"/>
          <a:stretch/>
        </p:blipFill>
        <p:spPr bwMode="auto">
          <a:xfrm>
            <a:off x="6411611" y="3781240"/>
            <a:ext cx="3780964" cy="20745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34997426"/>
      </p:ext>
    </p:extLst>
  </p:cSld>
  <p:clrMapOvr>
    <a:masterClrMapping/>
  </p:clrMapOvr>
  <p:transition spd="slow"/>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uadroTexto 10">
            <a:extLst>
              <a:ext uri="{FF2B5EF4-FFF2-40B4-BE49-F238E27FC236}">
                <a16:creationId xmlns:a16="http://schemas.microsoft.com/office/drawing/2014/main" id="{2505C2C6-00A5-4501-A90B-4083AF2861A9}"/>
              </a:ext>
            </a:extLst>
          </p:cNvPr>
          <p:cNvSpPr txBox="1"/>
          <p:nvPr/>
        </p:nvSpPr>
        <p:spPr>
          <a:xfrm>
            <a:off x="483974" y="181587"/>
            <a:ext cx="2167196"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s-ES" sz="1800" b="1" i="0" u="none" strike="noStrike" kern="1200" cap="none" spc="0" normalizeH="0" baseline="0" noProof="0" dirty="0">
                <a:ln>
                  <a:noFill/>
                </a:ln>
                <a:solidFill>
                  <a:srgbClr val="FFFFFF"/>
                </a:solidFill>
                <a:effectLst/>
                <a:uLnTx/>
                <a:uFillTx/>
                <a:latin typeface="Exo" panose="00000500000000000000" pitchFamily="2" charset="0"/>
                <a:ea typeface="+mn-ea"/>
                <a:cs typeface="+mn-cs"/>
              </a:rPr>
              <a:t>Who </a:t>
            </a:r>
            <a:r>
              <a:rPr kumimoji="0" lang="es-ES" sz="1800" b="1" i="0" u="none" strike="noStrike" kern="1200" cap="none" spc="0" normalizeH="0" baseline="0" noProof="0" dirty="0" err="1">
                <a:ln>
                  <a:noFill/>
                </a:ln>
                <a:solidFill>
                  <a:srgbClr val="FFFFFF"/>
                </a:solidFill>
                <a:effectLst/>
                <a:uLnTx/>
                <a:uFillTx/>
                <a:latin typeface="Exo" panose="00000500000000000000" pitchFamily="2" charset="0"/>
                <a:ea typeface="+mn-ea"/>
                <a:cs typeface="+mn-cs"/>
              </a:rPr>
              <a:t>is</a:t>
            </a:r>
            <a:r>
              <a:rPr kumimoji="0" lang="es-ES" sz="1800" b="1" i="0" u="none" strike="noStrike" kern="1200" cap="none" spc="0" normalizeH="0" baseline="0" noProof="0" dirty="0">
                <a:ln>
                  <a:noFill/>
                </a:ln>
                <a:solidFill>
                  <a:srgbClr val="FFFFFF"/>
                </a:solidFill>
                <a:effectLst/>
                <a:uLnTx/>
                <a:uFillTx/>
                <a:latin typeface="Exo" panose="00000500000000000000" pitchFamily="2" charset="0"/>
                <a:ea typeface="+mn-ea"/>
                <a:cs typeface="+mn-cs"/>
              </a:rPr>
              <a:t> David Banks?</a:t>
            </a:r>
          </a:p>
        </p:txBody>
      </p:sp>
      <p:pic>
        <p:nvPicPr>
          <p:cNvPr id="10" name="Picture 9" descr="A person smiling for the camera&#10;&#10;Description automatically generated">
            <a:extLst>
              <a:ext uri="{FF2B5EF4-FFF2-40B4-BE49-F238E27FC236}">
                <a16:creationId xmlns:a16="http://schemas.microsoft.com/office/drawing/2014/main" id="{B9512263-3E58-4592-865F-EA4A5292607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997"/>
          <a:stretch/>
        </p:blipFill>
        <p:spPr>
          <a:xfrm>
            <a:off x="483974" y="550919"/>
            <a:ext cx="3172968" cy="2403686"/>
          </a:xfrm>
          <a:prstGeom prst="rect">
            <a:avLst/>
          </a:prstGeom>
        </p:spPr>
      </p:pic>
      <p:sp>
        <p:nvSpPr>
          <p:cNvPr id="17" name="Content Placeholder 3">
            <a:extLst>
              <a:ext uri="{FF2B5EF4-FFF2-40B4-BE49-F238E27FC236}">
                <a16:creationId xmlns:a16="http://schemas.microsoft.com/office/drawing/2014/main" id="{9BB303A3-152F-404F-968C-75B4330164E8}"/>
              </a:ext>
            </a:extLst>
          </p:cNvPr>
          <p:cNvSpPr txBox="1">
            <a:spLocks/>
          </p:cNvSpPr>
          <p:nvPr/>
        </p:nvSpPr>
        <p:spPr>
          <a:xfrm>
            <a:off x="4280898" y="181587"/>
            <a:ext cx="7427128" cy="1881129"/>
          </a:xfrm>
          <a:prstGeom prst="rect">
            <a:avLst/>
          </a:prstGeom>
        </p:spPr>
        <p:txBody>
          <a:bodyPr/>
          <a:lstStyle>
            <a:lvl1pPr marL="342900" indent="-342900" algn="l" rtl="0" eaLnBrk="1" fontAlgn="base" hangingPunct="1">
              <a:spcBef>
                <a:spcPct val="20000"/>
              </a:spcBef>
              <a:spcAft>
                <a:spcPct val="0"/>
              </a:spcAft>
              <a:buClr>
                <a:schemeClr val="accent1"/>
              </a:buClr>
              <a:buSzPct val="80000"/>
              <a:buChar char="•"/>
              <a:defRPr sz="2800">
                <a:solidFill>
                  <a:schemeClr val="bg1"/>
                </a:solidFill>
                <a:latin typeface="+mn-lt"/>
                <a:ea typeface="+mn-ea"/>
                <a:cs typeface="+mn-cs"/>
              </a:defRPr>
            </a:lvl1pPr>
            <a:lvl2pPr marL="742950" indent="-285750" algn="l" rtl="0" eaLnBrk="1" fontAlgn="base" hangingPunct="1">
              <a:spcBef>
                <a:spcPct val="20000"/>
              </a:spcBef>
              <a:spcAft>
                <a:spcPct val="0"/>
              </a:spcAft>
              <a:buClr>
                <a:schemeClr val="accent1"/>
              </a:buClr>
              <a:buSzPct val="80000"/>
              <a:buChar char="•"/>
              <a:defRPr sz="2400">
                <a:solidFill>
                  <a:schemeClr val="bg1"/>
                </a:solidFill>
                <a:latin typeface="+mn-lt"/>
              </a:defRPr>
            </a:lvl2pPr>
            <a:lvl3pPr marL="1143000" indent="-228600" algn="l" rtl="0" eaLnBrk="1" fontAlgn="base" hangingPunct="1">
              <a:spcBef>
                <a:spcPct val="20000"/>
              </a:spcBef>
              <a:spcAft>
                <a:spcPct val="0"/>
              </a:spcAft>
              <a:buClr>
                <a:schemeClr val="accent1"/>
              </a:buClr>
              <a:buSzPct val="80000"/>
              <a:buChar char="•"/>
              <a:defRPr sz="2000">
                <a:solidFill>
                  <a:schemeClr val="bg1"/>
                </a:solidFill>
                <a:latin typeface="+mn-lt"/>
              </a:defRPr>
            </a:lvl3pPr>
            <a:lvl4pPr marL="1600200" indent="-228600" algn="l" rtl="0" eaLnBrk="1" fontAlgn="base" hangingPunct="1">
              <a:spcBef>
                <a:spcPct val="20000"/>
              </a:spcBef>
              <a:spcAft>
                <a:spcPct val="0"/>
              </a:spcAft>
              <a:buClr>
                <a:schemeClr val="accent1"/>
              </a:buClr>
              <a:buSzPct val="80000"/>
              <a:buChar char="•"/>
              <a:defRPr sz="2000">
                <a:solidFill>
                  <a:schemeClr val="bg1"/>
                </a:solidFill>
                <a:latin typeface="+mn-lt"/>
              </a:defRPr>
            </a:lvl4pPr>
            <a:lvl5pPr marL="2057400" indent="-228600" algn="l" rtl="0" eaLnBrk="1" fontAlgn="base" hangingPunct="1">
              <a:spcBef>
                <a:spcPct val="20000"/>
              </a:spcBef>
              <a:spcAft>
                <a:spcPct val="0"/>
              </a:spcAft>
              <a:buClr>
                <a:schemeClr val="accent1"/>
              </a:buClr>
              <a:buSzPct val="80000"/>
              <a:buChar char="•"/>
              <a:defRPr sz="2000">
                <a:solidFill>
                  <a:schemeClr val="bg1"/>
                </a:solidFill>
                <a:latin typeface="+mn-lt"/>
              </a:defRPr>
            </a:lvl5pPr>
            <a:lvl6pPr marL="2514600" indent="-228600" algn="l" rtl="0" eaLnBrk="1" fontAlgn="base" hangingPunct="1">
              <a:spcBef>
                <a:spcPct val="20000"/>
              </a:spcBef>
              <a:spcAft>
                <a:spcPct val="0"/>
              </a:spcAft>
              <a:buClr>
                <a:schemeClr val="accent1"/>
              </a:buClr>
              <a:buSzPct val="80000"/>
              <a:buChar char="•"/>
              <a:defRPr sz="2000">
                <a:solidFill>
                  <a:schemeClr val="bg1"/>
                </a:solidFill>
                <a:latin typeface="+mn-lt"/>
              </a:defRPr>
            </a:lvl6pPr>
            <a:lvl7pPr marL="2971800" indent="-228600" algn="l" rtl="0" eaLnBrk="1" fontAlgn="base" hangingPunct="1">
              <a:spcBef>
                <a:spcPct val="20000"/>
              </a:spcBef>
              <a:spcAft>
                <a:spcPct val="0"/>
              </a:spcAft>
              <a:buClr>
                <a:schemeClr val="accent1"/>
              </a:buClr>
              <a:buSzPct val="80000"/>
              <a:buChar char="•"/>
              <a:defRPr sz="2000">
                <a:solidFill>
                  <a:schemeClr val="bg1"/>
                </a:solidFill>
                <a:latin typeface="+mn-lt"/>
              </a:defRPr>
            </a:lvl7pPr>
            <a:lvl8pPr marL="3429000" indent="-228600" algn="l" rtl="0" eaLnBrk="1" fontAlgn="base" hangingPunct="1">
              <a:spcBef>
                <a:spcPct val="20000"/>
              </a:spcBef>
              <a:spcAft>
                <a:spcPct val="0"/>
              </a:spcAft>
              <a:buClr>
                <a:schemeClr val="accent1"/>
              </a:buClr>
              <a:buSzPct val="80000"/>
              <a:buChar char="•"/>
              <a:defRPr sz="2000">
                <a:solidFill>
                  <a:schemeClr val="bg1"/>
                </a:solidFill>
                <a:latin typeface="+mn-lt"/>
              </a:defRPr>
            </a:lvl8pPr>
            <a:lvl9pPr marL="3886200" indent="-228600" algn="l" rtl="0" eaLnBrk="1" fontAlgn="base" hangingPunct="1">
              <a:spcBef>
                <a:spcPct val="20000"/>
              </a:spcBef>
              <a:spcAft>
                <a:spcPct val="0"/>
              </a:spcAft>
              <a:buClr>
                <a:schemeClr val="accent1"/>
              </a:buClr>
              <a:buSzPct val="80000"/>
              <a:buChar char="•"/>
              <a:defRPr sz="2000">
                <a:solidFill>
                  <a:schemeClr val="bg1"/>
                </a:solidFill>
                <a:latin typeface="+mn-lt"/>
              </a:defRPr>
            </a:lvl9pPr>
          </a:lstStyle>
          <a:p>
            <a:pPr marL="342900" marR="0" lvl="0" indent="-342900" algn="l" defTabSz="914400" rtl="0" eaLnBrk="1" fontAlgn="base" latinLnBrk="0" hangingPunct="1">
              <a:lnSpc>
                <a:spcPct val="100000"/>
              </a:lnSpc>
              <a:spcBef>
                <a:spcPct val="20000"/>
              </a:spcBef>
              <a:spcAft>
                <a:spcPct val="0"/>
              </a:spcAft>
              <a:buClr>
                <a:srgbClr val="BBE0E3"/>
              </a:buClr>
              <a:buSzPct val="80000"/>
              <a:buFontTx/>
              <a:buChar char="•"/>
              <a:tabLst/>
              <a:defRPr/>
            </a:pPr>
            <a:r>
              <a:rPr kumimoji="0" lang="en-US" sz="2800" b="0" i="0" u="none" strike="noStrike" kern="0" cap="none" spc="0" normalizeH="0" baseline="0" noProof="0" dirty="0">
                <a:ln>
                  <a:noFill/>
                </a:ln>
                <a:solidFill>
                  <a:srgbClr val="FFFFFF"/>
                </a:solidFill>
                <a:effectLst/>
                <a:uLnTx/>
                <a:uFillTx/>
                <a:latin typeface="Arial"/>
                <a:ea typeface="+mn-ea"/>
                <a:cs typeface="+mn-cs"/>
              </a:rPr>
              <a:t>President of CPP Wind Engineering</a:t>
            </a:r>
          </a:p>
          <a:p>
            <a:pPr marL="342900" marR="0" lvl="0" indent="-342900" algn="l" defTabSz="914400" rtl="0" eaLnBrk="1" fontAlgn="base" latinLnBrk="0" hangingPunct="1">
              <a:lnSpc>
                <a:spcPct val="100000"/>
              </a:lnSpc>
              <a:spcBef>
                <a:spcPct val="20000"/>
              </a:spcBef>
              <a:spcAft>
                <a:spcPct val="0"/>
              </a:spcAft>
              <a:buClr>
                <a:srgbClr val="BBE0E3"/>
              </a:buClr>
              <a:buSzPct val="80000"/>
              <a:buFontTx/>
              <a:buChar char="•"/>
              <a:tabLst/>
              <a:defRPr/>
            </a:pPr>
            <a:r>
              <a:rPr kumimoji="0" lang="en-US" sz="2800" b="0" i="0" u="none" strike="noStrike" kern="0" cap="none" spc="0" normalizeH="0" baseline="0" noProof="0" dirty="0">
                <a:ln>
                  <a:noFill/>
                </a:ln>
                <a:solidFill>
                  <a:srgbClr val="FFFFFF"/>
                </a:solidFill>
                <a:effectLst/>
                <a:uLnTx/>
                <a:uFillTx/>
                <a:latin typeface="Arial"/>
                <a:ea typeface="+mn-ea"/>
                <a:cs typeface="+mn-cs"/>
              </a:rPr>
              <a:t>12 years directing solar wind load studies</a:t>
            </a:r>
          </a:p>
          <a:p>
            <a:pPr marL="742950" marR="0" lvl="1" indent="-285750" algn="l" defTabSz="914400" rtl="0" eaLnBrk="1" fontAlgn="base" latinLnBrk="0" hangingPunct="1">
              <a:lnSpc>
                <a:spcPct val="100000"/>
              </a:lnSpc>
              <a:spcBef>
                <a:spcPct val="20000"/>
              </a:spcBef>
              <a:spcAft>
                <a:spcPct val="0"/>
              </a:spcAft>
              <a:buClr>
                <a:srgbClr val="BBE0E3"/>
              </a:buClr>
              <a:buSzPct val="80000"/>
              <a:buFontTx/>
              <a:buChar char="•"/>
              <a:tabLst/>
              <a:defRPr/>
            </a:pPr>
            <a:r>
              <a:rPr kumimoji="0" lang="en-US" sz="2400" b="0" i="0" u="none" strike="noStrike" kern="0" cap="none" spc="0" normalizeH="0" baseline="0" noProof="0" dirty="0">
                <a:ln>
                  <a:noFill/>
                </a:ln>
                <a:solidFill>
                  <a:srgbClr val="FFFFFF"/>
                </a:solidFill>
                <a:effectLst/>
                <a:uLnTx/>
                <a:uFillTx/>
                <a:latin typeface="Arial"/>
                <a:ea typeface="+mn-ea"/>
                <a:cs typeface="+mn-cs"/>
              </a:rPr>
              <a:t>Half of leading trackers use CPP</a:t>
            </a:r>
          </a:p>
        </p:txBody>
      </p:sp>
      <p:pic>
        <p:nvPicPr>
          <p:cNvPr id="19" name="Picture 2" descr="A record year for trackers – pv magazine International">
            <a:extLst>
              <a:ext uri="{FF2B5EF4-FFF2-40B4-BE49-F238E27FC236}">
                <a16:creationId xmlns:a16="http://schemas.microsoft.com/office/drawing/2014/main" id="{B6934E9B-BC34-473F-8DA6-3D8FA1B33D6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71532" y="2029572"/>
            <a:ext cx="6915150" cy="38724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50254332"/>
      </p:ext>
    </p:extLst>
  </p:cSld>
  <p:clrMapOvr>
    <a:masterClrMapping/>
  </p:clrMapOvr>
  <p:transition spd="slow"/>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uadroTexto 10">
            <a:extLst>
              <a:ext uri="{FF2B5EF4-FFF2-40B4-BE49-F238E27FC236}">
                <a16:creationId xmlns:a16="http://schemas.microsoft.com/office/drawing/2014/main" id="{2505C2C6-00A5-4501-A90B-4083AF2861A9}"/>
              </a:ext>
            </a:extLst>
          </p:cNvPr>
          <p:cNvSpPr txBox="1"/>
          <p:nvPr/>
        </p:nvSpPr>
        <p:spPr>
          <a:xfrm>
            <a:off x="483974" y="181587"/>
            <a:ext cx="2167196"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s-ES" sz="1800" b="1" i="0" u="none" strike="noStrike" kern="1200" cap="none" spc="0" normalizeH="0" baseline="0" noProof="0" dirty="0">
                <a:ln>
                  <a:noFill/>
                </a:ln>
                <a:solidFill>
                  <a:srgbClr val="FFFFFF"/>
                </a:solidFill>
                <a:effectLst/>
                <a:uLnTx/>
                <a:uFillTx/>
                <a:latin typeface="Exo" panose="00000500000000000000" pitchFamily="2" charset="0"/>
                <a:ea typeface="+mn-ea"/>
                <a:cs typeface="+mn-cs"/>
              </a:rPr>
              <a:t>Who </a:t>
            </a:r>
            <a:r>
              <a:rPr kumimoji="0" lang="es-ES" sz="1800" b="1" i="0" u="none" strike="noStrike" kern="1200" cap="none" spc="0" normalizeH="0" baseline="0" noProof="0" dirty="0" err="1">
                <a:ln>
                  <a:noFill/>
                </a:ln>
                <a:solidFill>
                  <a:srgbClr val="FFFFFF"/>
                </a:solidFill>
                <a:effectLst/>
                <a:uLnTx/>
                <a:uFillTx/>
                <a:latin typeface="Exo" panose="00000500000000000000" pitchFamily="2" charset="0"/>
                <a:ea typeface="+mn-ea"/>
                <a:cs typeface="+mn-cs"/>
              </a:rPr>
              <a:t>is</a:t>
            </a:r>
            <a:r>
              <a:rPr kumimoji="0" lang="es-ES" sz="1800" b="1" i="0" u="none" strike="noStrike" kern="1200" cap="none" spc="0" normalizeH="0" baseline="0" noProof="0" dirty="0">
                <a:ln>
                  <a:noFill/>
                </a:ln>
                <a:solidFill>
                  <a:srgbClr val="FFFFFF"/>
                </a:solidFill>
                <a:effectLst/>
                <a:uLnTx/>
                <a:uFillTx/>
                <a:latin typeface="Exo" panose="00000500000000000000" pitchFamily="2" charset="0"/>
                <a:ea typeface="+mn-ea"/>
                <a:cs typeface="+mn-cs"/>
              </a:rPr>
              <a:t> David Banks?</a:t>
            </a:r>
          </a:p>
        </p:txBody>
      </p:sp>
      <p:pic>
        <p:nvPicPr>
          <p:cNvPr id="10" name="Picture 9" descr="A person smiling for the camera&#10;&#10;Description automatically generated">
            <a:extLst>
              <a:ext uri="{FF2B5EF4-FFF2-40B4-BE49-F238E27FC236}">
                <a16:creationId xmlns:a16="http://schemas.microsoft.com/office/drawing/2014/main" id="{B9512263-3E58-4592-865F-EA4A5292607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997"/>
          <a:stretch/>
        </p:blipFill>
        <p:spPr>
          <a:xfrm>
            <a:off x="483974" y="550919"/>
            <a:ext cx="3172968" cy="2403686"/>
          </a:xfrm>
          <a:prstGeom prst="rect">
            <a:avLst/>
          </a:prstGeom>
        </p:spPr>
      </p:pic>
      <p:pic>
        <p:nvPicPr>
          <p:cNvPr id="12" name="Picture 11">
            <a:extLst>
              <a:ext uri="{FF2B5EF4-FFF2-40B4-BE49-F238E27FC236}">
                <a16:creationId xmlns:a16="http://schemas.microsoft.com/office/drawing/2014/main" id="{F4897D5A-A506-4D59-B567-55A7D2D7ADBA}"/>
              </a:ext>
            </a:extLst>
          </p:cNvPr>
          <p:cNvPicPr>
            <a:picLocks noChangeAspect="1"/>
          </p:cNvPicPr>
          <p:nvPr/>
        </p:nvPicPr>
        <p:blipFill>
          <a:blip r:embed="rId4"/>
          <a:stretch>
            <a:fillRect/>
          </a:stretch>
        </p:blipFill>
        <p:spPr>
          <a:xfrm>
            <a:off x="5286670" y="2280782"/>
            <a:ext cx="6711105" cy="1165613"/>
          </a:xfrm>
          <a:prstGeom prst="rect">
            <a:avLst/>
          </a:prstGeom>
          <a:effectLst>
            <a:outerShdw blurRad="190500" algn="tl" rotWithShape="0">
              <a:prstClr val="black">
                <a:alpha val="85000"/>
              </a:prstClr>
            </a:outerShdw>
          </a:effectLst>
        </p:spPr>
      </p:pic>
      <p:pic>
        <p:nvPicPr>
          <p:cNvPr id="14" name="Picture 13">
            <a:extLst>
              <a:ext uri="{FF2B5EF4-FFF2-40B4-BE49-F238E27FC236}">
                <a16:creationId xmlns:a16="http://schemas.microsoft.com/office/drawing/2014/main" id="{C26952FE-5F74-4710-B22F-C0DC624146AB}"/>
              </a:ext>
            </a:extLst>
          </p:cNvPr>
          <p:cNvPicPr>
            <a:picLocks noChangeAspect="1"/>
          </p:cNvPicPr>
          <p:nvPr/>
        </p:nvPicPr>
        <p:blipFill>
          <a:blip r:embed="rId5"/>
          <a:stretch>
            <a:fillRect/>
          </a:stretch>
        </p:blipFill>
        <p:spPr>
          <a:xfrm>
            <a:off x="6857220" y="5102273"/>
            <a:ext cx="5140555" cy="1102019"/>
          </a:xfrm>
          <a:prstGeom prst="rect">
            <a:avLst/>
          </a:prstGeom>
          <a:effectLst>
            <a:outerShdw blurRad="190500" algn="ctr" rotWithShape="0">
              <a:srgbClr val="000000">
                <a:alpha val="85000"/>
              </a:srgbClr>
            </a:outerShdw>
          </a:effectLst>
        </p:spPr>
      </p:pic>
      <p:pic>
        <p:nvPicPr>
          <p:cNvPr id="16" name="Picture 15">
            <a:extLst>
              <a:ext uri="{FF2B5EF4-FFF2-40B4-BE49-F238E27FC236}">
                <a16:creationId xmlns:a16="http://schemas.microsoft.com/office/drawing/2014/main" id="{8D4CA55B-D9EA-4B46-9F85-9607B5099668}"/>
              </a:ext>
            </a:extLst>
          </p:cNvPr>
          <p:cNvPicPr>
            <a:picLocks noChangeAspect="1"/>
          </p:cNvPicPr>
          <p:nvPr/>
        </p:nvPicPr>
        <p:blipFill>
          <a:blip r:embed="rId6"/>
          <a:stretch>
            <a:fillRect/>
          </a:stretch>
        </p:blipFill>
        <p:spPr>
          <a:xfrm>
            <a:off x="4369202" y="3693368"/>
            <a:ext cx="5567832" cy="1252948"/>
          </a:xfrm>
          <a:prstGeom prst="rect">
            <a:avLst/>
          </a:prstGeom>
          <a:effectLst>
            <a:outerShdw blurRad="190500" algn="ctr" rotWithShape="0">
              <a:srgbClr val="000000">
                <a:alpha val="85000"/>
              </a:srgbClr>
            </a:outerShdw>
          </a:effectLst>
        </p:spPr>
      </p:pic>
      <p:sp>
        <p:nvSpPr>
          <p:cNvPr id="17" name="Content Placeholder 3">
            <a:extLst>
              <a:ext uri="{FF2B5EF4-FFF2-40B4-BE49-F238E27FC236}">
                <a16:creationId xmlns:a16="http://schemas.microsoft.com/office/drawing/2014/main" id="{9BB303A3-152F-404F-968C-75B4330164E8}"/>
              </a:ext>
            </a:extLst>
          </p:cNvPr>
          <p:cNvSpPr txBox="1">
            <a:spLocks/>
          </p:cNvSpPr>
          <p:nvPr/>
        </p:nvSpPr>
        <p:spPr>
          <a:xfrm>
            <a:off x="4280898" y="181587"/>
            <a:ext cx="7427128" cy="1881129"/>
          </a:xfrm>
          <a:prstGeom prst="rect">
            <a:avLst/>
          </a:prstGeom>
        </p:spPr>
        <p:txBody>
          <a:bodyPr/>
          <a:lstStyle>
            <a:lvl1pPr marL="342900" indent="-342900" algn="l" rtl="0" eaLnBrk="1" fontAlgn="base" hangingPunct="1">
              <a:spcBef>
                <a:spcPct val="20000"/>
              </a:spcBef>
              <a:spcAft>
                <a:spcPct val="0"/>
              </a:spcAft>
              <a:buClr>
                <a:schemeClr val="accent1"/>
              </a:buClr>
              <a:buSzPct val="80000"/>
              <a:buChar char="•"/>
              <a:defRPr sz="2800">
                <a:solidFill>
                  <a:schemeClr val="bg1"/>
                </a:solidFill>
                <a:latin typeface="+mn-lt"/>
                <a:ea typeface="+mn-ea"/>
                <a:cs typeface="+mn-cs"/>
              </a:defRPr>
            </a:lvl1pPr>
            <a:lvl2pPr marL="742950" indent="-285750" algn="l" rtl="0" eaLnBrk="1" fontAlgn="base" hangingPunct="1">
              <a:spcBef>
                <a:spcPct val="20000"/>
              </a:spcBef>
              <a:spcAft>
                <a:spcPct val="0"/>
              </a:spcAft>
              <a:buClr>
                <a:schemeClr val="accent1"/>
              </a:buClr>
              <a:buSzPct val="80000"/>
              <a:buChar char="•"/>
              <a:defRPr sz="2400">
                <a:solidFill>
                  <a:schemeClr val="bg1"/>
                </a:solidFill>
                <a:latin typeface="+mn-lt"/>
              </a:defRPr>
            </a:lvl2pPr>
            <a:lvl3pPr marL="1143000" indent="-228600" algn="l" rtl="0" eaLnBrk="1" fontAlgn="base" hangingPunct="1">
              <a:spcBef>
                <a:spcPct val="20000"/>
              </a:spcBef>
              <a:spcAft>
                <a:spcPct val="0"/>
              </a:spcAft>
              <a:buClr>
                <a:schemeClr val="accent1"/>
              </a:buClr>
              <a:buSzPct val="80000"/>
              <a:buChar char="•"/>
              <a:defRPr sz="2000">
                <a:solidFill>
                  <a:schemeClr val="bg1"/>
                </a:solidFill>
                <a:latin typeface="+mn-lt"/>
              </a:defRPr>
            </a:lvl3pPr>
            <a:lvl4pPr marL="1600200" indent="-228600" algn="l" rtl="0" eaLnBrk="1" fontAlgn="base" hangingPunct="1">
              <a:spcBef>
                <a:spcPct val="20000"/>
              </a:spcBef>
              <a:spcAft>
                <a:spcPct val="0"/>
              </a:spcAft>
              <a:buClr>
                <a:schemeClr val="accent1"/>
              </a:buClr>
              <a:buSzPct val="80000"/>
              <a:buChar char="•"/>
              <a:defRPr sz="2000">
                <a:solidFill>
                  <a:schemeClr val="bg1"/>
                </a:solidFill>
                <a:latin typeface="+mn-lt"/>
              </a:defRPr>
            </a:lvl4pPr>
            <a:lvl5pPr marL="2057400" indent="-228600" algn="l" rtl="0" eaLnBrk="1" fontAlgn="base" hangingPunct="1">
              <a:spcBef>
                <a:spcPct val="20000"/>
              </a:spcBef>
              <a:spcAft>
                <a:spcPct val="0"/>
              </a:spcAft>
              <a:buClr>
                <a:schemeClr val="accent1"/>
              </a:buClr>
              <a:buSzPct val="80000"/>
              <a:buChar char="•"/>
              <a:defRPr sz="2000">
                <a:solidFill>
                  <a:schemeClr val="bg1"/>
                </a:solidFill>
                <a:latin typeface="+mn-lt"/>
              </a:defRPr>
            </a:lvl5pPr>
            <a:lvl6pPr marL="2514600" indent="-228600" algn="l" rtl="0" eaLnBrk="1" fontAlgn="base" hangingPunct="1">
              <a:spcBef>
                <a:spcPct val="20000"/>
              </a:spcBef>
              <a:spcAft>
                <a:spcPct val="0"/>
              </a:spcAft>
              <a:buClr>
                <a:schemeClr val="accent1"/>
              </a:buClr>
              <a:buSzPct val="80000"/>
              <a:buChar char="•"/>
              <a:defRPr sz="2000">
                <a:solidFill>
                  <a:schemeClr val="bg1"/>
                </a:solidFill>
                <a:latin typeface="+mn-lt"/>
              </a:defRPr>
            </a:lvl6pPr>
            <a:lvl7pPr marL="2971800" indent="-228600" algn="l" rtl="0" eaLnBrk="1" fontAlgn="base" hangingPunct="1">
              <a:spcBef>
                <a:spcPct val="20000"/>
              </a:spcBef>
              <a:spcAft>
                <a:spcPct val="0"/>
              </a:spcAft>
              <a:buClr>
                <a:schemeClr val="accent1"/>
              </a:buClr>
              <a:buSzPct val="80000"/>
              <a:buChar char="•"/>
              <a:defRPr sz="2000">
                <a:solidFill>
                  <a:schemeClr val="bg1"/>
                </a:solidFill>
                <a:latin typeface="+mn-lt"/>
              </a:defRPr>
            </a:lvl7pPr>
            <a:lvl8pPr marL="3429000" indent="-228600" algn="l" rtl="0" eaLnBrk="1" fontAlgn="base" hangingPunct="1">
              <a:spcBef>
                <a:spcPct val="20000"/>
              </a:spcBef>
              <a:spcAft>
                <a:spcPct val="0"/>
              </a:spcAft>
              <a:buClr>
                <a:schemeClr val="accent1"/>
              </a:buClr>
              <a:buSzPct val="80000"/>
              <a:buChar char="•"/>
              <a:defRPr sz="2000">
                <a:solidFill>
                  <a:schemeClr val="bg1"/>
                </a:solidFill>
                <a:latin typeface="+mn-lt"/>
              </a:defRPr>
            </a:lvl8pPr>
            <a:lvl9pPr marL="3886200" indent="-228600" algn="l" rtl="0" eaLnBrk="1" fontAlgn="base" hangingPunct="1">
              <a:spcBef>
                <a:spcPct val="20000"/>
              </a:spcBef>
              <a:spcAft>
                <a:spcPct val="0"/>
              </a:spcAft>
              <a:buClr>
                <a:schemeClr val="accent1"/>
              </a:buClr>
              <a:buSzPct val="80000"/>
              <a:buChar char="•"/>
              <a:defRPr sz="2000">
                <a:solidFill>
                  <a:schemeClr val="bg1"/>
                </a:solidFill>
                <a:latin typeface="+mn-lt"/>
              </a:defRPr>
            </a:lvl9pPr>
          </a:lstStyle>
          <a:p>
            <a:pPr marL="342900" marR="0" lvl="0" indent="-342900" algn="l" defTabSz="914400" rtl="0" eaLnBrk="1" fontAlgn="base" latinLnBrk="0" hangingPunct="1">
              <a:lnSpc>
                <a:spcPct val="100000"/>
              </a:lnSpc>
              <a:spcBef>
                <a:spcPct val="20000"/>
              </a:spcBef>
              <a:spcAft>
                <a:spcPct val="0"/>
              </a:spcAft>
              <a:buClr>
                <a:srgbClr val="BBE0E3"/>
              </a:buClr>
              <a:buSzPct val="80000"/>
              <a:buFontTx/>
              <a:buChar char="•"/>
              <a:tabLst/>
              <a:defRPr/>
            </a:pPr>
            <a:r>
              <a:rPr kumimoji="0" lang="en-US" sz="2800" b="0" i="0" u="none" strike="noStrike" kern="0" cap="none" spc="0" normalizeH="0" baseline="0" noProof="0" dirty="0">
                <a:ln>
                  <a:noFill/>
                </a:ln>
                <a:solidFill>
                  <a:srgbClr val="FFFFFF"/>
                </a:solidFill>
                <a:effectLst/>
                <a:uLnTx/>
                <a:uFillTx/>
                <a:latin typeface="Arial"/>
                <a:ea typeface="+mn-ea"/>
                <a:cs typeface="+mn-cs"/>
              </a:rPr>
              <a:t>President of CPP Wind Engineering</a:t>
            </a:r>
          </a:p>
          <a:p>
            <a:pPr marL="342900" marR="0" lvl="0" indent="-342900" algn="l" defTabSz="914400" rtl="0" eaLnBrk="1" fontAlgn="base" latinLnBrk="0" hangingPunct="1">
              <a:lnSpc>
                <a:spcPct val="100000"/>
              </a:lnSpc>
              <a:spcBef>
                <a:spcPct val="20000"/>
              </a:spcBef>
              <a:spcAft>
                <a:spcPct val="0"/>
              </a:spcAft>
              <a:buClr>
                <a:srgbClr val="BBE0E3"/>
              </a:buClr>
              <a:buSzPct val="80000"/>
              <a:buFontTx/>
              <a:buChar char="•"/>
              <a:tabLst/>
              <a:defRPr/>
            </a:pPr>
            <a:r>
              <a:rPr kumimoji="0" lang="en-US" sz="2800" b="0" i="0" u="none" strike="noStrike" kern="0" cap="none" spc="0" normalizeH="0" baseline="0" noProof="0" dirty="0">
                <a:ln>
                  <a:noFill/>
                </a:ln>
                <a:solidFill>
                  <a:srgbClr val="FFFFFF"/>
                </a:solidFill>
                <a:effectLst/>
                <a:uLnTx/>
                <a:uFillTx/>
                <a:latin typeface="Arial"/>
                <a:ea typeface="+mn-ea"/>
                <a:cs typeface="+mn-cs"/>
              </a:rPr>
              <a:t>12 years directing solar wind load studies</a:t>
            </a:r>
          </a:p>
          <a:p>
            <a:pPr marL="342900" marR="0" lvl="0" indent="-342900" algn="l" defTabSz="914400" rtl="0" eaLnBrk="1" fontAlgn="base" latinLnBrk="0" hangingPunct="1">
              <a:lnSpc>
                <a:spcPct val="100000"/>
              </a:lnSpc>
              <a:spcBef>
                <a:spcPct val="20000"/>
              </a:spcBef>
              <a:spcAft>
                <a:spcPct val="0"/>
              </a:spcAft>
              <a:buClr>
                <a:srgbClr val="BBE0E3"/>
              </a:buClr>
              <a:buSzPct val="80000"/>
              <a:buFontTx/>
              <a:buChar char="•"/>
              <a:tabLst/>
              <a:defRPr/>
            </a:pPr>
            <a:r>
              <a:rPr kumimoji="0" lang="en-US" sz="2800" b="0" i="0" u="none" strike="noStrike" kern="0" cap="none" spc="0" normalizeH="0" baseline="0" noProof="0" dirty="0">
                <a:ln>
                  <a:noFill/>
                </a:ln>
                <a:solidFill>
                  <a:srgbClr val="FFFFFF"/>
                </a:solidFill>
                <a:effectLst/>
                <a:uLnTx/>
                <a:uFillTx/>
                <a:latin typeface="Arial"/>
                <a:ea typeface="+mn-ea"/>
                <a:cs typeface="+mn-cs"/>
              </a:rPr>
              <a:t>Publications </a:t>
            </a:r>
          </a:p>
        </p:txBody>
      </p:sp>
    </p:spTree>
    <p:extLst>
      <p:ext uri="{BB962C8B-B14F-4D97-AF65-F5344CB8AC3E}">
        <p14:creationId xmlns:p14="http://schemas.microsoft.com/office/powerpoint/2010/main" val="900248027"/>
      </p:ext>
    </p:extLst>
  </p:cSld>
  <p:clrMapOvr>
    <a:masterClrMapping/>
  </p:clrMapOvr>
  <p:transition spd="slow"/>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uadroTexto 10">
            <a:extLst>
              <a:ext uri="{FF2B5EF4-FFF2-40B4-BE49-F238E27FC236}">
                <a16:creationId xmlns:a16="http://schemas.microsoft.com/office/drawing/2014/main" id="{2505C2C6-00A5-4501-A90B-4083AF2861A9}"/>
              </a:ext>
            </a:extLst>
          </p:cNvPr>
          <p:cNvSpPr txBox="1"/>
          <p:nvPr/>
        </p:nvSpPr>
        <p:spPr>
          <a:xfrm>
            <a:off x="483974" y="181587"/>
            <a:ext cx="2167196"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s-ES" sz="1800" b="1" i="0" u="none" strike="noStrike" kern="1200" cap="none" spc="0" normalizeH="0" baseline="0" noProof="0" dirty="0">
                <a:ln>
                  <a:noFill/>
                </a:ln>
                <a:solidFill>
                  <a:srgbClr val="FFFFFF"/>
                </a:solidFill>
                <a:effectLst/>
                <a:uLnTx/>
                <a:uFillTx/>
                <a:latin typeface="Exo" panose="00000500000000000000" pitchFamily="2" charset="0"/>
                <a:ea typeface="+mn-ea"/>
                <a:cs typeface="+mn-cs"/>
              </a:rPr>
              <a:t>Who </a:t>
            </a:r>
            <a:r>
              <a:rPr kumimoji="0" lang="es-ES" sz="1800" b="1" i="0" u="none" strike="noStrike" kern="1200" cap="none" spc="0" normalizeH="0" baseline="0" noProof="0" dirty="0" err="1">
                <a:ln>
                  <a:noFill/>
                </a:ln>
                <a:solidFill>
                  <a:srgbClr val="FFFFFF"/>
                </a:solidFill>
                <a:effectLst/>
                <a:uLnTx/>
                <a:uFillTx/>
                <a:latin typeface="Exo" panose="00000500000000000000" pitchFamily="2" charset="0"/>
                <a:ea typeface="+mn-ea"/>
                <a:cs typeface="+mn-cs"/>
              </a:rPr>
              <a:t>is</a:t>
            </a:r>
            <a:r>
              <a:rPr kumimoji="0" lang="es-ES" sz="1800" b="1" i="0" u="none" strike="noStrike" kern="1200" cap="none" spc="0" normalizeH="0" baseline="0" noProof="0" dirty="0">
                <a:ln>
                  <a:noFill/>
                </a:ln>
                <a:solidFill>
                  <a:srgbClr val="FFFFFF"/>
                </a:solidFill>
                <a:effectLst/>
                <a:uLnTx/>
                <a:uFillTx/>
                <a:latin typeface="Exo" panose="00000500000000000000" pitchFamily="2" charset="0"/>
                <a:ea typeface="+mn-ea"/>
                <a:cs typeface="+mn-cs"/>
              </a:rPr>
              <a:t> David Banks?</a:t>
            </a:r>
          </a:p>
        </p:txBody>
      </p:sp>
      <p:pic>
        <p:nvPicPr>
          <p:cNvPr id="10" name="Picture 9" descr="A person smiling for the camera&#10;&#10;Description automatically generated">
            <a:extLst>
              <a:ext uri="{FF2B5EF4-FFF2-40B4-BE49-F238E27FC236}">
                <a16:creationId xmlns:a16="http://schemas.microsoft.com/office/drawing/2014/main" id="{B9512263-3E58-4592-865F-EA4A5292607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1997"/>
          <a:stretch/>
        </p:blipFill>
        <p:spPr>
          <a:xfrm>
            <a:off x="483974" y="550919"/>
            <a:ext cx="3172968" cy="2403686"/>
          </a:xfrm>
          <a:prstGeom prst="rect">
            <a:avLst/>
          </a:prstGeom>
        </p:spPr>
      </p:pic>
      <p:sp>
        <p:nvSpPr>
          <p:cNvPr id="17" name="Content Placeholder 3">
            <a:extLst>
              <a:ext uri="{FF2B5EF4-FFF2-40B4-BE49-F238E27FC236}">
                <a16:creationId xmlns:a16="http://schemas.microsoft.com/office/drawing/2014/main" id="{9BB303A3-152F-404F-968C-75B4330164E8}"/>
              </a:ext>
            </a:extLst>
          </p:cNvPr>
          <p:cNvSpPr txBox="1">
            <a:spLocks/>
          </p:cNvSpPr>
          <p:nvPr/>
        </p:nvSpPr>
        <p:spPr>
          <a:xfrm>
            <a:off x="4280898" y="181587"/>
            <a:ext cx="7427128" cy="2403686"/>
          </a:xfrm>
          <a:prstGeom prst="rect">
            <a:avLst/>
          </a:prstGeom>
        </p:spPr>
        <p:txBody>
          <a:bodyPr/>
          <a:lstStyle>
            <a:lvl1pPr marL="342900" indent="-342900" algn="l" rtl="0" eaLnBrk="1" fontAlgn="base" hangingPunct="1">
              <a:spcBef>
                <a:spcPct val="20000"/>
              </a:spcBef>
              <a:spcAft>
                <a:spcPct val="0"/>
              </a:spcAft>
              <a:buClr>
                <a:schemeClr val="accent1"/>
              </a:buClr>
              <a:buSzPct val="80000"/>
              <a:buChar char="•"/>
              <a:defRPr sz="2800">
                <a:solidFill>
                  <a:schemeClr val="bg1"/>
                </a:solidFill>
                <a:latin typeface="+mn-lt"/>
                <a:ea typeface="+mn-ea"/>
                <a:cs typeface="+mn-cs"/>
              </a:defRPr>
            </a:lvl1pPr>
            <a:lvl2pPr marL="742950" indent="-285750" algn="l" rtl="0" eaLnBrk="1" fontAlgn="base" hangingPunct="1">
              <a:spcBef>
                <a:spcPct val="20000"/>
              </a:spcBef>
              <a:spcAft>
                <a:spcPct val="0"/>
              </a:spcAft>
              <a:buClr>
                <a:schemeClr val="accent1"/>
              </a:buClr>
              <a:buSzPct val="80000"/>
              <a:buChar char="•"/>
              <a:defRPr sz="2400">
                <a:solidFill>
                  <a:schemeClr val="bg1"/>
                </a:solidFill>
                <a:latin typeface="+mn-lt"/>
              </a:defRPr>
            </a:lvl2pPr>
            <a:lvl3pPr marL="1143000" indent="-228600" algn="l" rtl="0" eaLnBrk="1" fontAlgn="base" hangingPunct="1">
              <a:spcBef>
                <a:spcPct val="20000"/>
              </a:spcBef>
              <a:spcAft>
                <a:spcPct val="0"/>
              </a:spcAft>
              <a:buClr>
                <a:schemeClr val="accent1"/>
              </a:buClr>
              <a:buSzPct val="80000"/>
              <a:buChar char="•"/>
              <a:defRPr sz="2000">
                <a:solidFill>
                  <a:schemeClr val="bg1"/>
                </a:solidFill>
                <a:latin typeface="+mn-lt"/>
              </a:defRPr>
            </a:lvl3pPr>
            <a:lvl4pPr marL="1600200" indent="-228600" algn="l" rtl="0" eaLnBrk="1" fontAlgn="base" hangingPunct="1">
              <a:spcBef>
                <a:spcPct val="20000"/>
              </a:spcBef>
              <a:spcAft>
                <a:spcPct val="0"/>
              </a:spcAft>
              <a:buClr>
                <a:schemeClr val="accent1"/>
              </a:buClr>
              <a:buSzPct val="80000"/>
              <a:buChar char="•"/>
              <a:defRPr sz="2000">
                <a:solidFill>
                  <a:schemeClr val="bg1"/>
                </a:solidFill>
                <a:latin typeface="+mn-lt"/>
              </a:defRPr>
            </a:lvl4pPr>
            <a:lvl5pPr marL="2057400" indent="-228600" algn="l" rtl="0" eaLnBrk="1" fontAlgn="base" hangingPunct="1">
              <a:spcBef>
                <a:spcPct val="20000"/>
              </a:spcBef>
              <a:spcAft>
                <a:spcPct val="0"/>
              </a:spcAft>
              <a:buClr>
                <a:schemeClr val="accent1"/>
              </a:buClr>
              <a:buSzPct val="80000"/>
              <a:buChar char="•"/>
              <a:defRPr sz="2000">
                <a:solidFill>
                  <a:schemeClr val="bg1"/>
                </a:solidFill>
                <a:latin typeface="+mn-lt"/>
              </a:defRPr>
            </a:lvl5pPr>
            <a:lvl6pPr marL="2514600" indent="-228600" algn="l" rtl="0" eaLnBrk="1" fontAlgn="base" hangingPunct="1">
              <a:spcBef>
                <a:spcPct val="20000"/>
              </a:spcBef>
              <a:spcAft>
                <a:spcPct val="0"/>
              </a:spcAft>
              <a:buClr>
                <a:schemeClr val="accent1"/>
              </a:buClr>
              <a:buSzPct val="80000"/>
              <a:buChar char="•"/>
              <a:defRPr sz="2000">
                <a:solidFill>
                  <a:schemeClr val="bg1"/>
                </a:solidFill>
                <a:latin typeface="+mn-lt"/>
              </a:defRPr>
            </a:lvl6pPr>
            <a:lvl7pPr marL="2971800" indent="-228600" algn="l" rtl="0" eaLnBrk="1" fontAlgn="base" hangingPunct="1">
              <a:spcBef>
                <a:spcPct val="20000"/>
              </a:spcBef>
              <a:spcAft>
                <a:spcPct val="0"/>
              </a:spcAft>
              <a:buClr>
                <a:schemeClr val="accent1"/>
              </a:buClr>
              <a:buSzPct val="80000"/>
              <a:buChar char="•"/>
              <a:defRPr sz="2000">
                <a:solidFill>
                  <a:schemeClr val="bg1"/>
                </a:solidFill>
                <a:latin typeface="+mn-lt"/>
              </a:defRPr>
            </a:lvl7pPr>
            <a:lvl8pPr marL="3429000" indent="-228600" algn="l" rtl="0" eaLnBrk="1" fontAlgn="base" hangingPunct="1">
              <a:spcBef>
                <a:spcPct val="20000"/>
              </a:spcBef>
              <a:spcAft>
                <a:spcPct val="0"/>
              </a:spcAft>
              <a:buClr>
                <a:schemeClr val="accent1"/>
              </a:buClr>
              <a:buSzPct val="80000"/>
              <a:buChar char="•"/>
              <a:defRPr sz="2000">
                <a:solidFill>
                  <a:schemeClr val="bg1"/>
                </a:solidFill>
                <a:latin typeface="+mn-lt"/>
              </a:defRPr>
            </a:lvl8pPr>
            <a:lvl9pPr marL="3886200" indent="-228600" algn="l" rtl="0" eaLnBrk="1" fontAlgn="base" hangingPunct="1">
              <a:spcBef>
                <a:spcPct val="20000"/>
              </a:spcBef>
              <a:spcAft>
                <a:spcPct val="0"/>
              </a:spcAft>
              <a:buClr>
                <a:schemeClr val="accent1"/>
              </a:buClr>
              <a:buSzPct val="80000"/>
              <a:buChar char="•"/>
              <a:defRPr sz="2000">
                <a:solidFill>
                  <a:schemeClr val="bg1"/>
                </a:solidFill>
                <a:latin typeface="+mn-lt"/>
              </a:defRPr>
            </a:lvl9pPr>
          </a:lstStyle>
          <a:p>
            <a:pPr marL="342900" marR="0" lvl="0" indent="-342900" algn="l" defTabSz="914400" rtl="0" eaLnBrk="1" fontAlgn="base" latinLnBrk="0" hangingPunct="1">
              <a:lnSpc>
                <a:spcPct val="100000"/>
              </a:lnSpc>
              <a:spcBef>
                <a:spcPct val="20000"/>
              </a:spcBef>
              <a:spcAft>
                <a:spcPct val="0"/>
              </a:spcAft>
              <a:buClr>
                <a:srgbClr val="BBE0E3"/>
              </a:buClr>
              <a:buSzPct val="80000"/>
              <a:buFontTx/>
              <a:buChar char="•"/>
              <a:tabLst/>
              <a:defRPr/>
            </a:pPr>
            <a:r>
              <a:rPr kumimoji="0" lang="en-US" sz="2800" b="0" i="0" u="none" strike="noStrike" kern="0" cap="none" spc="0" normalizeH="0" baseline="0" noProof="0" dirty="0">
                <a:ln>
                  <a:noFill/>
                </a:ln>
                <a:solidFill>
                  <a:srgbClr val="FFFFFF"/>
                </a:solidFill>
                <a:effectLst/>
                <a:uLnTx/>
                <a:uFillTx/>
                <a:latin typeface="Arial"/>
                <a:ea typeface="+mn-ea"/>
                <a:cs typeface="+mn-cs"/>
              </a:rPr>
              <a:t>President of CPP Wind Engineering</a:t>
            </a:r>
          </a:p>
          <a:p>
            <a:pPr marL="342900" marR="0" lvl="0" indent="-342900" algn="l" defTabSz="914400" rtl="0" eaLnBrk="1" fontAlgn="base" latinLnBrk="0" hangingPunct="1">
              <a:lnSpc>
                <a:spcPct val="100000"/>
              </a:lnSpc>
              <a:spcBef>
                <a:spcPct val="20000"/>
              </a:spcBef>
              <a:spcAft>
                <a:spcPct val="0"/>
              </a:spcAft>
              <a:buClr>
                <a:srgbClr val="BBE0E3"/>
              </a:buClr>
              <a:buSzPct val="80000"/>
              <a:buFontTx/>
              <a:buChar char="•"/>
              <a:tabLst/>
              <a:defRPr/>
            </a:pPr>
            <a:r>
              <a:rPr kumimoji="0" lang="en-US" sz="2800" b="0" i="0" u="none" strike="noStrike" kern="0" cap="none" spc="0" normalizeH="0" baseline="0" noProof="0" dirty="0">
                <a:ln>
                  <a:noFill/>
                </a:ln>
                <a:solidFill>
                  <a:srgbClr val="FFFFFF"/>
                </a:solidFill>
                <a:effectLst/>
                <a:uLnTx/>
                <a:uFillTx/>
                <a:latin typeface="Arial"/>
                <a:ea typeface="+mn-ea"/>
                <a:cs typeface="+mn-cs"/>
              </a:rPr>
              <a:t>12 years directing solar wind load studies</a:t>
            </a:r>
          </a:p>
          <a:p>
            <a:pPr marL="342900" marR="0" lvl="0" indent="-342900" algn="l" defTabSz="914400" rtl="0" eaLnBrk="1" fontAlgn="base" latinLnBrk="0" hangingPunct="1">
              <a:lnSpc>
                <a:spcPct val="100000"/>
              </a:lnSpc>
              <a:spcBef>
                <a:spcPct val="20000"/>
              </a:spcBef>
              <a:spcAft>
                <a:spcPct val="0"/>
              </a:spcAft>
              <a:buClr>
                <a:srgbClr val="BBE0E3"/>
              </a:buClr>
              <a:buSzPct val="80000"/>
              <a:buFontTx/>
              <a:buChar char="•"/>
              <a:tabLst/>
              <a:defRPr/>
            </a:pPr>
            <a:r>
              <a:rPr kumimoji="0" lang="en-US" sz="2800" b="0" i="0" u="none" strike="noStrike" kern="0" cap="none" spc="0" normalizeH="0" baseline="0" noProof="0" dirty="0">
                <a:ln>
                  <a:noFill/>
                </a:ln>
                <a:solidFill>
                  <a:srgbClr val="FFFFFF"/>
                </a:solidFill>
                <a:effectLst/>
                <a:uLnTx/>
                <a:uFillTx/>
                <a:latin typeface="Arial"/>
                <a:ea typeface="+mn-ea"/>
                <a:cs typeface="+mn-cs"/>
              </a:rPr>
              <a:t>Publications</a:t>
            </a:r>
          </a:p>
          <a:p>
            <a:pPr marL="342900" marR="0" lvl="0" indent="-342900" algn="l" defTabSz="914400" rtl="0" eaLnBrk="1" fontAlgn="base" latinLnBrk="0" hangingPunct="1">
              <a:lnSpc>
                <a:spcPct val="100000"/>
              </a:lnSpc>
              <a:spcBef>
                <a:spcPct val="20000"/>
              </a:spcBef>
              <a:spcAft>
                <a:spcPct val="0"/>
              </a:spcAft>
              <a:buClr>
                <a:srgbClr val="BBE0E3"/>
              </a:buClr>
              <a:buSzPct val="80000"/>
              <a:buFontTx/>
              <a:buChar char="•"/>
              <a:tabLst/>
              <a:defRPr/>
            </a:pPr>
            <a:r>
              <a:rPr kumimoji="0" lang="en-US" sz="2800" b="0" i="0" u="none" strike="noStrike" kern="0" cap="none" spc="0" normalizeH="0" baseline="0" noProof="0" dirty="0">
                <a:ln>
                  <a:noFill/>
                </a:ln>
                <a:solidFill>
                  <a:srgbClr val="FFFFFF"/>
                </a:solidFill>
                <a:effectLst/>
                <a:uLnTx/>
                <a:uFillTx/>
                <a:latin typeface="Arial"/>
                <a:ea typeface="+mn-ea"/>
                <a:cs typeface="+mn-cs"/>
              </a:rPr>
              <a:t>Codes and Standards</a:t>
            </a:r>
          </a:p>
          <a:p>
            <a:pPr marL="0" marR="0" lvl="0" indent="0" algn="l" defTabSz="914400" rtl="0" eaLnBrk="1" fontAlgn="base" latinLnBrk="0" hangingPunct="1">
              <a:lnSpc>
                <a:spcPct val="100000"/>
              </a:lnSpc>
              <a:spcBef>
                <a:spcPct val="20000"/>
              </a:spcBef>
              <a:spcAft>
                <a:spcPct val="0"/>
              </a:spcAft>
              <a:buClr>
                <a:srgbClr val="BBE0E3"/>
              </a:buClr>
              <a:buSzPct val="80000"/>
              <a:buFontTx/>
              <a:buNone/>
              <a:tabLst/>
              <a:defRPr/>
            </a:pPr>
            <a:endParaRPr kumimoji="0" lang="en-US" sz="2800" b="0" i="0" u="none" strike="noStrike" kern="0" cap="none" spc="0" normalizeH="0" baseline="0" noProof="0" dirty="0">
              <a:ln>
                <a:noFill/>
              </a:ln>
              <a:solidFill>
                <a:srgbClr val="FFFFFF"/>
              </a:solidFill>
              <a:effectLst/>
              <a:uLnTx/>
              <a:uFillTx/>
              <a:latin typeface="Arial"/>
              <a:ea typeface="+mn-ea"/>
              <a:cs typeface="+mn-cs"/>
            </a:endParaRPr>
          </a:p>
        </p:txBody>
      </p:sp>
      <p:sp>
        <p:nvSpPr>
          <p:cNvPr id="2" name="Rectangle 1">
            <a:extLst>
              <a:ext uri="{FF2B5EF4-FFF2-40B4-BE49-F238E27FC236}">
                <a16:creationId xmlns:a16="http://schemas.microsoft.com/office/drawing/2014/main" id="{F1BF42E8-6FD3-49DF-9052-16223C620655}"/>
              </a:ext>
            </a:extLst>
          </p:cNvPr>
          <p:cNvSpPr/>
          <p:nvPr/>
        </p:nvSpPr>
        <p:spPr>
          <a:xfrm>
            <a:off x="535339" y="3596567"/>
            <a:ext cx="3439254" cy="1446550"/>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400" b="0" i="0" u="none" strike="noStrike" kern="1200" cap="none" spc="0" normalizeH="0" baseline="0" noProof="0" dirty="0">
                <a:ln>
                  <a:noFill/>
                </a:ln>
                <a:solidFill>
                  <a:srgbClr val="FFFFFF"/>
                </a:solidFill>
                <a:effectLst/>
                <a:uLnTx/>
                <a:uFillTx/>
                <a:latin typeface="Arial" charset="0"/>
                <a:ea typeface="+mn-ea"/>
                <a:cs typeface="+mn-cs"/>
              </a:rPr>
              <a:t>Good design should win.</a:t>
            </a:r>
          </a:p>
        </p:txBody>
      </p:sp>
      <p:sp>
        <p:nvSpPr>
          <p:cNvPr id="3" name="TextBox 2">
            <a:extLst>
              <a:ext uri="{FF2B5EF4-FFF2-40B4-BE49-F238E27FC236}">
                <a16:creationId xmlns:a16="http://schemas.microsoft.com/office/drawing/2014/main" id="{D1A95B07-EE8A-4C97-9FD2-EFA97764A73A}"/>
              </a:ext>
            </a:extLst>
          </p:cNvPr>
          <p:cNvSpPr txBox="1"/>
          <p:nvPr/>
        </p:nvSpPr>
        <p:spPr>
          <a:xfrm>
            <a:off x="6592186" y="5469717"/>
            <a:ext cx="3179135" cy="382772"/>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lumMod val="75000"/>
                  </a:srgbClr>
                </a:solidFill>
                <a:effectLst/>
                <a:uLnTx/>
                <a:uFillTx/>
                <a:latin typeface="Arial" charset="0"/>
                <a:ea typeface="+mn-ea"/>
                <a:cs typeface="+mn-cs"/>
              </a:rPr>
              <a:t>SEAOC PV2</a:t>
            </a:r>
          </a:p>
        </p:txBody>
      </p:sp>
      <p:pic>
        <p:nvPicPr>
          <p:cNvPr id="4" name="Picture 3">
            <a:extLst>
              <a:ext uri="{FF2B5EF4-FFF2-40B4-BE49-F238E27FC236}">
                <a16:creationId xmlns:a16="http://schemas.microsoft.com/office/drawing/2014/main" id="{F6935FE5-C275-4E0F-8138-BD55ADD179AD}"/>
              </a:ext>
            </a:extLst>
          </p:cNvPr>
          <p:cNvPicPr>
            <a:picLocks noChangeAspect="1"/>
          </p:cNvPicPr>
          <p:nvPr/>
        </p:nvPicPr>
        <p:blipFill rotWithShape="1">
          <a:blip r:embed="rId3"/>
          <a:srcRect r="-1754" b="68148"/>
          <a:stretch/>
        </p:blipFill>
        <p:spPr>
          <a:xfrm>
            <a:off x="4968867" y="2907501"/>
            <a:ext cx="6425770" cy="2239988"/>
          </a:xfrm>
          <a:prstGeom prst="rect">
            <a:avLst/>
          </a:prstGeom>
        </p:spPr>
      </p:pic>
    </p:spTree>
    <p:extLst>
      <p:ext uri="{BB962C8B-B14F-4D97-AF65-F5344CB8AC3E}">
        <p14:creationId xmlns:p14="http://schemas.microsoft.com/office/powerpoint/2010/main" val="61337772"/>
      </p:ext>
    </p:extLst>
  </p:cSld>
  <p:clrMapOvr>
    <a:masterClrMapping/>
  </p:clrMapOvr>
  <p:transition spd="slow"/>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10">
            <a:extLst>
              <a:ext uri="{FF2B5EF4-FFF2-40B4-BE49-F238E27FC236}">
                <a16:creationId xmlns:a16="http://schemas.microsoft.com/office/drawing/2014/main" id="{86EABF53-EA94-40D1-B101-8A1E54F77DF8}"/>
              </a:ext>
            </a:extLst>
          </p:cNvPr>
          <p:cNvSpPr txBox="1"/>
          <p:nvPr/>
        </p:nvSpPr>
        <p:spPr>
          <a:xfrm>
            <a:off x="319557" y="1043595"/>
            <a:ext cx="1516505"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s-ES" sz="1800" b="1" i="0" u="none" strike="noStrike" kern="1200" cap="none" spc="0" normalizeH="0" baseline="0" noProof="0" dirty="0">
                <a:ln>
                  <a:noFill/>
                </a:ln>
                <a:solidFill>
                  <a:srgbClr val="FFFFFF">
                    <a:lumMod val="85000"/>
                  </a:srgbClr>
                </a:solidFill>
                <a:effectLst/>
                <a:uLnTx/>
                <a:uFillTx/>
                <a:latin typeface="Exo" panose="00000500000000000000" pitchFamily="2" charset="0"/>
                <a:ea typeface="+mn-ea"/>
                <a:cs typeface="+mn-cs"/>
              </a:rPr>
              <a:t>Who are </a:t>
            </a:r>
            <a:r>
              <a:rPr kumimoji="0" lang="es-ES" sz="1800" b="1" i="0" u="none" strike="noStrike" kern="1200" cap="none" spc="0" normalizeH="0" baseline="0" noProof="0" dirty="0" err="1">
                <a:ln>
                  <a:noFill/>
                </a:ln>
                <a:solidFill>
                  <a:srgbClr val="FFFFFF">
                    <a:lumMod val="85000"/>
                  </a:srgbClr>
                </a:solidFill>
                <a:effectLst/>
                <a:uLnTx/>
                <a:uFillTx/>
                <a:latin typeface="Exo" panose="00000500000000000000" pitchFamily="2" charset="0"/>
                <a:ea typeface="+mn-ea"/>
                <a:cs typeface="+mn-cs"/>
              </a:rPr>
              <a:t>you</a:t>
            </a:r>
            <a:r>
              <a:rPr kumimoji="0" lang="es-ES" sz="1800" b="1" i="0" u="none" strike="noStrike" kern="1200" cap="none" spc="0" normalizeH="0" baseline="0" noProof="0" dirty="0">
                <a:ln>
                  <a:noFill/>
                </a:ln>
                <a:solidFill>
                  <a:srgbClr val="FFFFFF">
                    <a:lumMod val="85000"/>
                  </a:srgbClr>
                </a:solidFill>
                <a:effectLst/>
                <a:uLnTx/>
                <a:uFillTx/>
                <a:latin typeface="Exo" panose="00000500000000000000" pitchFamily="2" charset="0"/>
                <a:ea typeface="+mn-ea"/>
                <a:cs typeface="+mn-cs"/>
              </a:rPr>
              <a:t>?</a:t>
            </a:r>
          </a:p>
        </p:txBody>
      </p:sp>
      <p:sp>
        <p:nvSpPr>
          <p:cNvPr id="4" name="TextBox 3">
            <a:extLst>
              <a:ext uri="{FF2B5EF4-FFF2-40B4-BE49-F238E27FC236}">
                <a16:creationId xmlns:a16="http://schemas.microsoft.com/office/drawing/2014/main" id="{779C2529-D5F0-4106-BB9D-031907741542}"/>
              </a:ext>
            </a:extLst>
          </p:cNvPr>
          <p:cNvSpPr txBox="1"/>
          <p:nvPr/>
        </p:nvSpPr>
        <p:spPr>
          <a:xfrm>
            <a:off x="319557" y="1580461"/>
            <a:ext cx="3173451" cy="4154984"/>
          </a:xfrm>
          <a:prstGeom prst="rect">
            <a:avLst/>
          </a:prstGeom>
          <a:noFill/>
        </p:spPr>
        <p:txBody>
          <a:bodyPr wrap="square" rtlCol="0">
            <a:spAutoFit/>
          </a:bodyPr>
          <a:lstStyle/>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FFFFFF">
                    <a:lumMod val="85000"/>
                  </a:srgbClr>
                </a:solidFill>
                <a:effectLst/>
                <a:uLnTx/>
                <a:uFillTx/>
                <a:latin typeface="Arial" charset="0"/>
                <a:ea typeface="+mn-ea"/>
                <a:cs typeface="+mn-cs"/>
              </a:rPr>
              <a:t>Owner/operator</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FFFFFF">
                    <a:lumMod val="85000"/>
                  </a:srgbClr>
                </a:solidFill>
                <a:effectLst/>
                <a:uLnTx/>
                <a:uFillTx/>
                <a:latin typeface="Arial" charset="0"/>
                <a:ea typeface="+mn-ea"/>
                <a:cs typeface="+mn-cs"/>
              </a:rPr>
              <a:t>Engineering, Procurement, Construction (EPC)</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FFFFFF">
                    <a:lumMod val="85000"/>
                  </a:srgbClr>
                </a:solidFill>
                <a:effectLst/>
                <a:uLnTx/>
                <a:uFillTx/>
                <a:latin typeface="Arial" charset="0"/>
                <a:ea typeface="+mn-ea"/>
                <a:cs typeface="+mn-cs"/>
              </a:rPr>
              <a:t>Developer</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FFFFFF">
                    <a:lumMod val="85000"/>
                  </a:srgbClr>
                </a:solidFill>
                <a:effectLst/>
                <a:uLnTx/>
                <a:uFillTx/>
                <a:latin typeface="Arial" charset="0"/>
                <a:ea typeface="+mn-ea"/>
                <a:cs typeface="+mn-cs"/>
              </a:rPr>
              <a:t>Racking supplier</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FFFFFF">
                    <a:lumMod val="85000"/>
                  </a:srgbClr>
                </a:solidFill>
                <a:effectLst/>
                <a:uLnTx/>
                <a:uFillTx/>
                <a:latin typeface="Arial" charset="0"/>
                <a:ea typeface="+mn-ea"/>
                <a:cs typeface="+mn-cs"/>
              </a:rPr>
              <a:t>Insurance</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FFFFFF">
                    <a:lumMod val="85000"/>
                  </a:srgbClr>
                </a:solidFill>
                <a:effectLst/>
                <a:uLnTx/>
                <a:uFillTx/>
                <a:latin typeface="Arial" charset="0"/>
                <a:ea typeface="+mn-ea"/>
                <a:cs typeface="+mn-cs"/>
              </a:rPr>
              <a:t>Independent Engineer (IE)</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FFFFFF">
                    <a:lumMod val="85000"/>
                  </a:srgbClr>
                </a:solidFill>
                <a:effectLst/>
                <a:uLnTx/>
                <a:uFillTx/>
                <a:latin typeface="Arial" charset="0"/>
                <a:ea typeface="+mn-ea"/>
                <a:cs typeface="+mn-cs"/>
              </a:rPr>
              <a:t>Authority Having Jurisdiction (AHJ)</a:t>
            </a:r>
          </a:p>
        </p:txBody>
      </p:sp>
      <p:pic>
        <p:nvPicPr>
          <p:cNvPr id="5" name="JordanTrackerFailures">
            <a:hlinkClick r:id="" action="ppaction://media"/>
            <a:extLst>
              <a:ext uri="{FF2B5EF4-FFF2-40B4-BE49-F238E27FC236}">
                <a16:creationId xmlns:a16="http://schemas.microsoft.com/office/drawing/2014/main" id="{4E5D5A0D-CB2C-4521-AC38-352DDA2BCD38}"/>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661893" y="1043595"/>
            <a:ext cx="8210550" cy="4647481"/>
          </a:xfrm>
          <a:prstGeom prst="rect">
            <a:avLst/>
          </a:prstGeom>
        </p:spPr>
      </p:pic>
    </p:spTree>
    <p:extLst>
      <p:ext uri="{BB962C8B-B14F-4D97-AF65-F5344CB8AC3E}">
        <p14:creationId xmlns:p14="http://schemas.microsoft.com/office/powerpoint/2010/main" val="1467355172"/>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676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vol="80000">
                <p:cTn id="12" fill="hold" display="0">
                  <p:stCondLst>
                    <p:cond delay="indefinite"/>
                  </p:stCondLst>
                </p:cTn>
                <p:tgtEl>
                  <p:spTgt spid="5"/>
                </p:tgtEl>
              </p:cMediaNode>
            </p:video>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3vq5kdns38e1qxlmvvqmrzsi-wpengine.netdna-ssl.com/wp-content/uploads/2018/01/gcube-claims.jpg">
            <a:extLst>
              <a:ext uri="{FF2B5EF4-FFF2-40B4-BE49-F238E27FC236}">
                <a16:creationId xmlns:a16="http://schemas.microsoft.com/office/drawing/2014/main" id="{04D1C340-51A2-4832-8004-E038C6FAF85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6937" t="24147" r="17249" b="14774"/>
          <a:stretch/>
        </p:blipFill>
        <p:spPr bwMode="auto">
          <a:xfrm>
            <a:off x="4912241" y="1297172"/>
            <a:ext cx="6018029" cy="415875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22B7F8B4-276B-45E7-9CD9-E4D5B94F4756}"/>
              </a:ext>
            </a:extLst>
          </p:cNvPr>
          <p:cNvSpPr txBox="1"/>
          <p:nvPr/>
        </p:nvSpPr>
        <p:spPr>
          <a:xfrm>
            <a:off x="1773865" y="6204655"/>
            <a:ext cx="8644270" cy="369332"/>
          </a:xfrm>
          <a:prstGeom prst="rect">
            <a:avLst/>
          </a:prstGeom>
          <a:noFill/>
        </p:spPr>
        <p:txBody>
          <a:bodyPr wrap="square" rtlCol="0">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charset="0"/>
                <a:ea typeface="+mn-ea"/>
                <a:cs typeface="+mn-cs"/>
              </a:rPr>
              <a:t>“Weather” includes floods, hail, snow, and wind</a:t>
            </a:r>
          </a:p>
        </p:txBody>
      </p:sp>
      <p:sp>
        <p:nvSpPr>
          <p:cNvPr id="3" name="CuadroTexto 10">
            <a:extLst>
              <a:ext uri="{FF2B5EF4-FFF2-40B4-BE49-F238E27FC236}">
                <a16:creationId xmlns:a16="http://schemas.microsoft.com/office/drawing/2014/main" id="{E81DF71F-D9E2-4CD1-A1C4-932B60EA7FE5}"/>
              </a:ext>
            </a:extLst>
          </p:cNvPr>
          <p:cNvSpPr txBox="1"/>
          <p:nvPr/>
        </p:nvSpPr>
        <p:spPr>
          <a:xfrm>
            <a:off x="319557" y="1043595"/>
            <a:ext cx="1516505"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s-ES" sz="1800" b="1" i="0" u="none" strike="noStrike" kern="1200" cap="none" spc="0" normalizeH="0" baseline="0" noProof="0" dirty="0">
                <a:ln>
                  <a:noFill/>
                </a:ln>
                <a:solidFill>
                  <a:srgbClr val="FFFFFF">
                    <a:lumMod val="85000"/>
                  </a:srgbClr>
                </a:solidFill>
                <a:effectLst/>
                <a:uLnTx/>
                <a:uFillTx/>
                <a:latin typeface="Exo" panose="00000500000000000000" pitchFamily="2" charset="0"/>
                <a:ea typeface="+mn-ea"/>
                <a:cs typeface="+mn-cs"/>
              </a:rPr>
              <a:t>Who are </a:t>
            </a:r>
            <a:r>
              <a:rPr kumimoji="0" lang="es-ES" sz="1800" b="1" i="0" u="none" strike="noStrike" kern="1200" cap="none" spc="0" normalizeH="0" baseline="0" noProof="0" dirty="0" err="1">
                <a:ln>
                  <a:noFill/>
                </a:ln>
                <a:solidFill>
                  <a:srgbClr val="FFFFFF">
                    <a:lumMod val="85000"/>
                  </a:srgbClr>
                </a:solidFill>
                <a:effectLst/>
                <a:uLnTx/>
                <a:uFillTx/>
                <a:latin typeface="Exo" panose="00000500000000000000" pitchFamily="2" charset="0"/>
                <a:ea typeface="+mn-ea"/>
                <a:cs typeface="+mn-cs"/>
              </a:rPr>
              <a:t>you</a:t>
            </a:r>
            <a:r>
              <a:rPr kumimoji="0" lang="es-ES" sz="1800" b="1" i="0" u="none" strike="noStrike" kern="1200" cap="none" spc="0" normalizeH="0" baseline="0" noProof="0" dirty="0">
                <a:ln>
                  <a:noFill/>
                </a:ln>
                <a:solidFill>
                  <a:srgbClr val="FFFFFF">
                    <a:lumMod val="85000"/>
                  </a:srgbClr>
                </a:solidFill>
                <a:effectLst/>
                <a:uLnTx/>
                <a:uFillTx/>
                <a:latin typeface="Exo" panose="00000500000000000000" pitchFamily="2" charset="0"/>
                <a:ea typeface="+mn-ea"/>
                <a:cs typeface="+mn-cs"/>
              </a:rPr>
              <a:t>?</a:t>
            </a:r>
          </a:p>
        </p:txBody>
      </p:sp>
      <p:sp>
        <p:nvSpPr>
          <p:cNvPr id="5" name="TextBox 4">
            <a:extLst>
              <a:ext uri="{FF2B5EF4-FFF2-40B4-BE49-F238E27FC236}">
                <a16:creationId xmlns:a16="http://schemas.microsoft.com/office/drawing/2014/main" id="{A0292644-0E44-4064-BA7B-700F7BB5B895}"/>
              </a:ext>
            </a:extLst>
          </p:cNvPr>
          <p:cNvSpPr txBox="1"/>
          <p:nvPr/>
        </p:nvSpPr>
        <p:spPr>
          <a:xfrm>
            <a:off x="319557" y="1580461"/>
            <a:ext cx="3173451" cy="4154984"/>
          </a:xfrm>
          <a:prstGeom prst="rect">
            <a:avLst/>
          </a:prstGeom>
          <a:noFill/>
        </p:spPr>
        <p:txBody>
          <a:bodyPr wrap="square" rtlCol="0">
            <a:spAutoFit/>
          </a:bodyPr>
          <a:lstStyle/>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FFFFFF">
                    <a:lumMod val="85000"/>
                  </a:srgbClr>
                </a:solidFill>
                <a:effectLst/>
                <a:uLnTx/>
                <a:uFillTx/>
                <a:latin typeface="Arial" charset="0"/>
                <a:ea typeface="+mn-ea"/>
                <a:cs typeface="+mn-cs"/>
              </a:rPr>
              <a:t>Owner/operator</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FFFFFF">
                    <a:lumMod val="85000"/>
                  </a:srgbClr>
                </a:solidFill>
                <a:effectLst/>
                <a:uLnTx/>
                <a:uFillTx/>
                <a:latin typeface="Arial" charset="0"/>
                <a:ea typeface="+mn-ea"/>
                <a:cs typeface="+mn-cs"/>
              </a:rPr>
              <a:t>Engineering, Procurement, Construction (EPC)</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FFFFFF">
                    <a:lumMod val="85000"/>
                  </a:srgbClr>
                </a:solidFill>
                <a:effectLst/>
                <a:uLnTx/>
                <a:uFillTx/>
                <a:latin typeface="Arial" charset="0"/>
                <a:ea typeface="+mn-ea"/>
                <a:cs typeface="+mn-cs"/>
              </a:rPr>
              <a:t>Developer</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FFFFFF">
                    <a:lumMod val="85000"/>
                  </a:srgbClr>
                </a:solidFill>
                <a:effectLst/>
                <a:uLnTx/>
                <a:uFillTx/>
                <a:latin typeface="Arial" charset="0"/>
                <a:ea typeface="+mn-ea"/>
                <a:cs typeface="+mn-cs"/>
              </a:rPr>
              <a:t>Racking supplier</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FFFFFF">
                    <a:lumMod val="85000"/>
                  </a:srgbClr>
                </a:solidFill>
                <a:effectLst/>
                <a:uLnTx/>
                <a:uFillTx/>
                <a:latin typeface="Arial" charset="0"/>
                <a:ea typeface="+mn-ea"/>
                <a:cs typeface="+mn-cs"/>
              </a:rPr>
              <a:t>Insurance</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FFFFFF">
                    <a:lumMod val="85000"/>
                  </a:srgbClr>
                </a:solidFill>
                <a:effectLst/>
                <a:uLnTx/>
                <a:uFillTx/>
                <a:latin typeface="Arial" charset="0"/>
                <a:ea typeface="+mn-ea"/>
                <a:cs typeface="+mn-cs"/>
              </a:rPr>
              <a:t>Independent Engineer (IE)</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FFFFFF">
                    <a:lumMod val="85000"/>
                  </a:srgbClr>
                </a:solidFill>
                <a:effectLst/>
                <a:uLnTx/>
                <a:uFillTx/>
                <a:latin typeface="Arial" charset="0"/>
                <a:ea typeface="+mn-ea"/>
                <a:cs typeface="+mn-cs"/>
              </a:rPr>
              <a:t>Authority Having Jurisdiction (AHJ)</a:t>
            </a:r>
          </a:p>
        </p:txBody>
      </p:sp>
      <p:sp>
        <p:nvSpPr>
          <p:cNvPr id="8" name="Title 1">
            <a:extLst>
              <a:ext uri="{FF2B5EF4-FFF2-40B4-BE49-F238E27FC236}">
                <a16:creationId xmlns:a16="http://schemas.microsoft.com/office/drawing/2014/main" id="{222E6A93-8938-4C18-ABC3-FF816B09C31F}"/>
              </a:ext>
            </a:extLst>
          </p:cNvPr>
          <p:cNvSpPr txBox="1">
            <a:spLocks/>
          </p:cNvSpPr>
          <p:nvPr/>
        </p:nvSpPr>
        <p:spPr>
          <a:xfrm>
            <a:off x="1864242" y="154172"/>
            <a:ext cx="8229600" cy="1143000"/>
          </a:xfrm>
          <a:prstGeom prst="rect">
            <a:avLst/>
          </a:prstGeom>
        </p:spPr>
        <p:txBody>
          <a:bodyPr/>
          <a:lstStyle>
            <a:lvl1pPr algn="l" rtl="0" eaLnBrk="1" fontAlgn="base" hangingPunct="1">
              <a:spcBef>
                <a:spcPct val="0"/>
              </a:spcBef>
              <a:spcAft>
                <a:spcPct val="0"/>
              </a:spcAft>
              <a:defRPr sz="3400">
                <a:solidFill>
                  <a:schemeClr val="bg1"/>
                </a:solidFill>
                <a:latin typeface="+mj-lt"/>
                <a:ea typeface="+mj-ea"/>
                <a:cs typeface="+mj-cs"/>
              </a:defRPr>
            </a:lvl1pPr>
            <a:lvl2pPr algn="l" rtl="0" eaLnBrk="1" fontAlgn="base" hangingPunct="1">
              <a:spcBef>
                <a:spcPct val="0"/>
              </a:spcBef>
              <a:spcAft>
                <a:spcPct val="0"/>
              </a:spcAft>
              <a:defRPr sz="3400">
                <a:solidFill>
                  <a:schemeClr val="bg1"/>
                </a:solidFill>
                <a:latin typeface="Arial" charset="0"/>
              </a:defRPr>
            </a:lvl2pPr>
            <a:lvl3pPr algn="l" rtl="0" eaLnBrk="1" fontAlgn="base" hangingPunct="1">
              <a:spcBef>
                <a:spcPct val="0"/>
              </a:spcBef>
              <a:spcAft>
                <a:spcPct val="0"/>
              </a:spcAft>
              <a:defRPr sz="3400">
                <a:solidFill>
                  <a:schemeClr val="bg1"/>
                </a:solidFill>
                <a:latin typeface="Arial" charset="0"/>
              </a:defRPr>
            </a:lvl3pPr>
            <a:lvl4pPr algn="l" rtl="0" eaLnBrk="1" fontAlgn="base" hangingPunct="1">
              <a:spcBef>
                <a:spcPct val="0"/>
              </a:spcBef>
              <a:spcAft>
                <a:spcPct val="0"/>
              </a:spcAft>
              <a:defRPr sz="3400">
                <a:solidFill>
                  <a:schemeClr val="bg1"/>
                </a:solidFill>
                <a:latin typeface="Arial" charset="0"/>
              </a:defRPr>
            </a:lvl4pPr>
            <a:lvl5pPr algn="l" rtl="0" eaLnBrk="1" fontAlgn="base" hangingPunct="1">
              <a:spcBef>
                <a:spcPct val="0"/>
              </a:spcBef>
              <a:spcAft>
                <a:spcPct val="0"/>
              </a:spcAft>
              <a:defRPr sz="3400">
                <a:solidFill>
                  <a:schemeClr val="bg1"/>
                </a:solidFill>
                <a:latin typeface="Arial" charset="0"/>
              </a:defRPr>
            </a:lvl5pPr>
            <a:lvl6pPr marL="457200" algn="l" rtl="0" eaLnBrk="1" fontAlgn="base" hangingPunct="1">
              <a:spcBef>
                <a:spcPct val="0"/>
              </a:spcBef>
              <a:spcAft>
                <a:spcPct val="0"/>
              </a:spcAft>
              <a:defRPr sz="3400">
                <a:solidFill>
                  <a:schemeClr val="bg1"/>
                </a:solidFill>
                <a:latin typeface="Arial" charset="0"/>
              </a:defRPr>
            </a:lvl6pPr>
            <a:lvl7pPr marL="914400" algn="l" rtl="0" eaLnBrk="1" fontAlgn="base" hangingPunct="1">
              <a:spcBef>
                <a:spcPct val="0"/>
              </a:spcBef>
              <a:spcAft>
                <a:spcPct val="0"/>
              </a:spcAft>
              <a:defRPr sz="3400">
                <a:solidFill>
                  <a:schemeClr val="bg1"/>
                </a:solidFill>
                <a:latin typeface="Arial" charset="0"/>
              </a:defRPr>
            </a:lvl7pPr>
            <a:lvl8pPr marL="1371600" algn="l" rtl="0" eaLnBrk="1" fontAlgn="base" hangingPunct="1">
              <a:spcBef>
                <a:spcPct val="0"/>
              </a:spcBef>
              <a:spcAft>
                <a:spcPct val="0"/>
              </a:spcAft>
              <a:defRPr sz="3400">
                <a:solidFill>
                  <a:schemeClr val="bg1"/>
                </a:solidFill>
                <a:latin typeface="Arial" charset="0"/>
              </a:defRPr>
            </a:lvl8pPr>
            <a:lvl9pPr marL="1828800" algn="l" rtl="0" eaLnBrk="1" fontAlgn="base" hangingPunct="1">
              <a:spcBef>
                <a:spcPct val="0"/>
              </a:spcBef>
              <a:spcAft>
                <a:spcPct val="0"/>
              </a:spcAft>
              <a:defRPr sz="3400">
                <a:solidFill>
                  <a:schemeClr val="bg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400" b="0" i="0" u="none" strike="noStrike" kern="0" cap="none" spc="0" normalizeH="0" baseline="0" noProof="0" dirty="0">
                <a:ln>
                  <a:noFill/>
                </a:ln>
                <a:solidFill>
                  <a:srgbClr val="FFFFFF"/>
                </a:solidFill>
                <a:effectLst/>
                <a:uLnTx/>
                <a:uFillTx/>
                <a:latin typeface="Arial"/>
                <a:ea typeface="+mj-ea"/>
                <a:cs typeface="+mj-cs"/>
              </a:rPr>
              <a:t>Root Cause of PV claims</a:t>
            </a:r>
          </a:p>
        </p:txBody>
      </p:sp>
    </p:spTree>
    <p:extLst>
      <p:ext uri="{BB962C8B-B14F-4D97-AF65-F5344CB8AC3E}">
        <p14:creationId xmlns:p14="http://schemas.microsoft.com/office/powerpoint/2010/main" val="3311675102"/>
      </p:ext>
    </p:extLst>
  </p:cSld>
  <p:clrMapOvr>
    <a:masterClrMapping/>
  </p:clrMapOvr>
  <p:transition spd="slow"/>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EE3FB2BB-56C5-4F90-A287-05D0EBEB29B7}"/>
              </a:ext>
            </a:extLst>
          </p:cNvPr>
          <p:cNvSpPr/>
          <p:nvPr/>
        </p:nvSpPr>
        <p:spPr>
          <a:xfrm>
            <a:off x="5889171" y="0"/>
            <a:ext cx="5682343" cy="623751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2" name="Title 1">
            <a:extLst>
              <a:ext uri="{FF2B5EF4-FFF2-40B4-BE49-F238E27FC236}">
                <a16:creationId xmlns:a16="http://schemas.microsoft.com/office/drawing/2014/main" id="{D89FC4BA-E332-49BC-822F-A668603247EA}"/>
              </a:ext>
            </a:extLst>
          </p:cNvPr>
          <p:cNvSpPr>
            <a:spLocks noGrp="1"/>
          </p:cNvSpPr>
          <p:nvPr>
            <p:ph type="title"/>
          </p:nvPr>
        </p:nvSpPr>
        <p:spPr>
          <a:xfrm>
            <a:off x="503274" y="303028"/>
            <a:ext cx="10972800" cy="1143000"/>
          </a:xfrm>
        </p:spPr>
        <p:txBody>
          <a:bodyPr/>
          <a:lstStyle/>
          <a:p>
            <a:r>
              <a:rPr lang="en-US" dirty="0"/>
              <a:t>Design Wind speed</a:t>
            </a:r>
          </a:p>
        </p:txBody>
      </p:sp>
      <p:sp>
        <p:nvSpPr>
          <p:cNvPr id="6" name="Title 1">
            <a:extLst>
              <a:ext uri="{FF2B5EF4-FFF2-40B4-BE49-F238E27FC236}">
                <a16:creationId xmlns:a16="http://schemas.microsoft.com/office/drawing/2014/main" id="{08BEAADD-7AD1-4E7E-8A02-43E529B65C62}"/>
              </a:ext>
            </a:extLst>
          </p:cNvPr>
          <p:cNvSpPr txBox="1">
            <a:spLocks/>
          </p:cNvSpPr>
          <p:nvPr/>
        </p:nvSpPr>
        <p:spPr bwMode="auto">
          <a:xfrm>
            <a:off x="503274" y="1446028"/>
            <a:ext cx="4504661" cy="1463970"/>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3400">
                <a:solidFill>
                  <a:schemeClr val="bg1"/>
                </a:solidFill>
                <a:latin typeface="+mj-lt"/>
                <a:ea typeface="+mj-ea"/>
                <a:cs typeface="+mj-cs"/>
              </a:defRPr>
            </a:lvl1pPr>
            <a:lvl2pPr algn="l" rtl="0" eaLnBrk="1" fontAlgn="base" hangingPunct="1">
              <a:spcBef>
                <a:spcPct val="0"/>
              </a:spcBef>
              <a:spcAft>
                <a:spcPct val="0"/>
              </a:spcAft>
              <a:defRPr sz="3400">
                <a:solidFill>
                  <a:schemeClr val="bg1"/>
                </a:solidFill>
                <a:latin typeface="Arial" charset="0"/>
              </a:defRPr>
            </a:lvl2pPr>
            <a:lvl3pPr algn="l" rtl="0" eaLnBrk="1" fontAlgn="base" hangingPunct="1">
              <a:spcBef>
                <a:spcPct val="0"/>
              </a:spcBef>
              <a:spcAft>
                <a:spcPct val="0"/>
              </a:spcAft>
              <a:defRPr sz="3400">
                <a:solidFill>
                  <a:schemeClr val="bg1"/>
                </a:solidFill>
                <a:latin typeface="Arial" charset="0"/>
              </a:defRPr>
            </a:lvl3pPr>
            <a:lvl4pPr algn="l" rtl="0" eaLnBrk="1" fontAlgn="base" hangingPunct="1">
              <a:spcBef>
                <a:spcPct val="0"/>
              </a:spcBef>
              <a:spcAft>
                <a:spcPct val="0"/>
              </a:spcAft>
              <a:defRPr sz="3400">
                <a:solidFill>
                  <a:schemeClr val="bg1"/>
                </a:solidFill>
                <a:latin typeface="Arial" charset="0"/>
              </a:defRPr>
            </a:lvl4pPr>
            <a:lvl5pPr algn="l" rtl="0" eaLnBrk="1" fontAlgn="base" hangingPunct="1">
              <a:spcBef>
                <a:spcPct val="0"/>
              </a:spcBef>
              <a:spcAft>
                <a:spcPct val="0"/>
              </a:spcAft>
              <a:defRPr sz="3400">
                <a:solidFill>
                  <a:schemeClr val="bg1"/>
                </a:solidFill>
                <a:latin typeface="Arial" charset="0"/>
              </a:defRPr>
            </a:lvl5pPr>
            <a:lvl6pPr marL="457200" algn="l" rtl="0" eaLnBrk="1" fontAlgn="base" hangingPunct="1">
              <a:spcBef>
                <a:spcPct val="0"/>
              </a:spcBef>
              <a:spcAft>
                <a:spcPct val="0"/>
              </a:spcAft>
              <a:defRPr sz="3400">
                <a:solidFill>
                  <a:schemeClr val="bg1"/>
                </a:solidFill>
                <a:latin typeface="Arial" charset="0"/>
              </a:defRPr>
            </a:lvl6pPr>
            <a:lvl7pPr marL="914400" algn="l" rtl="0" eaLnBrk="1" fontAlgn="base" hangingPunct="1">
              <a:spcBef>
                <a:spcPct val="0"/>
              </a:spcBef>
              <a:spcAft>
                <a:spcPct val="0"/>
              </a:spcAft>
              <a:defRPr sz="3400">
                <a:solidFill>
                  <a:schemeClr val="bg1"/>
                </a:solidFill>
                <a:latin typeface="Arial" charset="0"/>
              </a:defRPr>
            </a:lvl7pPr>
            <a:lvl8pPr marL="1371600" algn="l" rtl="0" eaLnBrk="1" fontAlgn="base" hangingPunct="1">
              <a:spcBef>
                <a:spcPct val="0"/>
              </a:spcBef>
              <a:spcAft>
                <a:spcPct val="0"/>
              </a:spcAft>
              <a:defRPr sz="3400">
                <a:solidFill>
                  <a:schemeClr val="bg1"/>
                </a:solidFill>
                <a:latin typeface="Arial" charset="0"/>
              </a:defRPr>
            </a:lvl8pPr>
            <a:lvl9pPr marL="1828800" algn="l" rtl="0" eaLnBrk="1" fontAlgn="base" hangingPunct="1">
              <a:spcBef>
                <a:spcPct val="0"/>
              </a:spcBef>
              <a:spcAft>
                <a:spcPct val="0"/>
              </a:spcAft>
              <a:defRPr sz="3400">
                <a:solidFill>
                  <a:schemeClr val="bg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400" b="0" i="0" u="none" strike="noStrike" kern="0" cap="none" spc="0" normalizeH="0" baseline="0" noProof="0" dirty="0">
                <a:ln>
                  <a:noFill/>
                </a:ln>
                <a:solidFill>
                  <a:srgbClr val="FFFFFF"/>
                </a:solidFill>
                <a:effectLst/>
                <a:uLnTx/>
                <a:uFillTx/>
                <a:latin typeface="Arial"/>
                <a:ea typeface="+mj-ea"/>
                <a:cs typeface="+mj-cs"/>
              </a:rPr>
              <a:t>Do you trust this map?</a:t>
            </a:r>
          </a:p>
        </p:txBody>
      </p:sp>
      <p:pic>
        <p:nvPicPr>
          <p:cNvPr id="7" name="Picture 6">
            <a:extLst>
              <a:ext uri="{FF2B5EF4-FFF2-40B4-BE49-F238E27FC236}">
                <a16:creationId xmlns:a16="http://schemas.microsoft.com/office/drawing/2014/main" id="{7E427E1A-DAC3-4CCB-AB1D-22E218B45EEF}"/>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6101713" y="133331"/>
            <a:ext cx="5374361" cy="6047051"/>
          </a:xfrm>
          <a:prstGeom prst="rect">
            <a:avLst/>
          </a:prstGeom>
        </p:spPr>
      </p:pic>
      <p:pic>
        <p:nvPicPr>
          <p:cNvPr id="8" name="Picture 7">
            <a:extLst>
              <a:ext uri="{FF2B5EF4-FFF2-40B4-BE49-F238E27FC236}">
                <a16:creationId xmlns:a16="http://schemas.microsoft.com/office/drawing/2014/main" id="{491AE4F7-AD25-40F0-B30B-26DB42BC0C4A}"/>
              </a:ext>
            </a:extLst>
          </p:cNvPr>
          <p:cNvPicPr>
            <a:picLocks noChangeAspect="1"/>
          </p:cNvPicPr>
          <p:nvPr/>
        </p:nvPicPr>
        <p:blipFill>
          <a:blip r:embed="rId4"/>
          <a:stretch>
            <a:fillRect/>
          </a:stretch>
        </p:blipFill>
        <p:spPr>
          <a:xfrm>
            <a:off x="9887082" y="3598328"/>
            <a:ext cx="1432500" cy="877985"/>
          </a:xfrm>
          <a:prstGeom prst="rect">
            <a:avLst/>
          </a:prstGeom>
        </p:spPr>
      </p:pic>
    </p:spTree>
    <p:extLst>
      <p:ext uri="{BB962C8B-B14F-4D97-AF65-F5344CB8AC3E}">
        <p14:creationId xmlns:p14="http://schemas.microsoft.com/office/powerpoint/2010/main" val="414217560"/>
      </p:ext>
    </p:extLst>
  </p:cSld>
  <p:clrMapOvr>
    <a:masterClrMapping/>
  </p:clrMapOvr>
  <p:transition spd="slow"/>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Image result for carports">
            <a:extLst>
              <a:ext uri="{FF2B5EF4-FFF2-40B4-BE49-F238E27FC236}">
                <a16:creationId xmlns:a16="http://schemas.microsoft.com/office/drawing/2014/main" id="{F71E8BB8-909D-4AFF-A423-3342A86EE62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39797" y="2041452"/>
            <a:ext cx="7620000" cy="3810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50510118-77A1-4FF4-A047-8C8150934C9E}"/>
              </a:ext>
            </a:extLst>
          </p:cNvPr>
          <p:cNvSpPr>
            <a:spLocks noGrp="1"/>
          </p:cNvSpPr>
          <p:nvPr>
            <p:ph type="title"/>
          </p:nvPr>
        </p:nvSpPr>
        <p:spPr>
          <a:xfrm>
            <a:off x="1981200" y="202304"/>
            <a:ext cx="8229600" cy="1143000"/>
          </a:xfrm>
        </p:spPr>
        <p:txBody>
          <a:bodyPr/>
          <a:lstStyle/>
          <a:p>
            <a:r>
              <a:rPr lang="en-US" dirty="0"/>
              <a:t>Ground Mount</a:t>
            </a:r>
          </a:p>
        </p:txBody>
      </p:sp>
      <p:sp>
        <p:nvSpPr>
          <p:cNvPr id="3" name="Content Placeholder 2">
            <a:extLst>
              <a:ext uri="{FF2B5EF4-FFF2-40B4-BE49-F238E27FC236}">
                <a16:creationId xmlns:a16="http://schemas.microsoft.com/office/drawing/2014/main" id="{D0B57DFB-CE0C-4E95-8CA2-51AC8D3878F8}"/>
              </a:ext>
            </a:extLst>
          </p:cNvPr>
          <p:cNvSpPr>
            <a:spLocks noGrp="1"/>
          </p:cNvSpPr>
          <p:nvPr>
            <p:ph idx="1"/>
          </p:nvPr>
        </p:nvSpPr>
        <p:spPr>
          <a:xfrm>
            <a:off x="216195" y="1121878"/>
            <a:ext cx="11031753" cy="4038600"/>
          </a:xfrm>
        </p:spPr>
        <p:txBody>
          <a:bodyPr/>
          <a:lstStyle/>
          <a:p>
            <a:r>
              <a:rPr lang="en-US" dirty="0"/>
              <a:t>Carport loads in the building code are not adequate</a:t>
            </a:r>
          </a:p>
          <a:p>
            <a:endParaRPr lang="en-US" dirty="0"/>
          </a:p>
        </p:txBody>
      </p:sp>
      <p:pic>
        <p:nvPicPr>
          <p:cNvPr id="4" name="Picture 3">
            <a:extLst>
              <a:ext uri="{FF2B5EF4-FFF2-40B4-BE49-F238E27FC236}">
                <a16:creationId xmlns:a16="http://schemas.microsoft.com/office/drawing/2014/main" id="{34BBCA40-05AE-42BC-A30B-86C04F742778}"/>
              </a:ext>
            </a:extLst>
          </p:cNvPr>
          <p:cNvPicPr>
            <a:picLocks noChangeAspect="1"/>
          </p:cNvPicPr>
          <p:nvPr/>
        </p:nvPicPr>
        <p:blipFill>
          <a:blip r:embed="rId4"/>
          <a:stretch>
            <a:fillRect/>
          </a:stretch>
        </p:blipFill>
        <p:spPr>
          <a:xfrm>
            <a:off x="848355" y="4173279"/>
            <a:ext cx="2695595" cy="1906773"/>
          </a:xfrm>
          <a:prstGeom prst="rect">
            <a:avLst/>
          </a:prstGeom>
        </p:spPr>
      </p:pic>
      <p:pic>
        <p:nvPicPr>
          <p:cNvPr id="5" name="Picture 4">
            <a:extLst>
              <a:ext uri="{FF2B5EF4-FFF2-40B4-BE49-F238E27FC236}">
                <a16:creationId xmlns:a16="http://schemas.microsoft.com/office/drawing/2014/main" id="{095C44AA-9000-4EB7-8658-104B1246A8D8}"/>
              </a:ext>
            </a:extLst>
          </p:cNvPr>
          <p:cNvPicPr>
            <a:picLocks noChangeAspect="1"/>
          </p:cNvPicPr>
          <p:nvPr/>
        </p:nvPicPr>
        <p:blipFill>
          <a:blip r:embed="rId5"/>
          <a:stretch>
            <a:fillRect/>
          </a:stretch>
        </p:blipFill>
        <p:spPr>
          <a:xfrm>
            <a:off x="944051" y="2041452"/>
            <a:ext cx="2508052" cy="1991688"/>
          </a:xfrm>
          <a:prstGeom prst="rect">
            <a:avLst/>
          </a:prstGeom>
        </p:spPr>
      </p:pic>
    </p:spTree>
    <p:extLst>
      <p:ext uri="{BB962C8B-B14F-4D97-AF65-F5344CB8AC3E}">
        <p14:creationId xmlns:p14="http://schemas.microsoft.com/office/powerpoint/2010/main" val="1660848839"/>
      </p:ext>
    </p:extLst>
  </p:cSld>
  <p:clrMapOvr>
    <a:masterClrMapping/>
  </p:clrMapOvr>
  <p:transition spd="slow"/>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0B57DFB-CE0C-4E95-8CA2-51AC8D3878F8}"/>
              </a:ext>
            </a:extLst>
          </p:cNvPr>
          <p:cNvSpPr>
            <a:spLocks noGrp="1"/>
          </p:cNvSpPr>
          <p:nvPr>
            <p:ph idx="1"/>
          </p:nvPr>
        </p:nvSpPr>
        <p:spPr>
          <a:xfrm>
            <a:off x="864781" y="2349795"/>
            <a:ext cx="4711930" cy="2888249"/>
          </a:xfrm>
        </p:spPr>
        <p:txBody>
          <a:bodyPr/>
          <a:lstStyle/>
          <a:p>
            <a:r>
              <a:rPr lang="en-US" dirty="0"/>
              <a:t>Dynamics</a:t>
            </a:r>
          </a:p>
          <a:p>
            <a:pPr lvl="1"/>
            <a:r>
              <a:rPr lang="en-US" dirty="0"/>
              <a:t>Because of multiple rows</a:t>
            </a:r>
          </a:p>
          <a:p>
            <a:pPr lvl="1"/>
            <a:r>
              <a:rPr lang="en-US" dirty="0"/>
              <a:t>Need to pluck to get damping</a:t>
            </a:r>
          </a:p>
          <a:p>
            <a:pPr lvl="1"/>
            <a:endParaRPr lang="en-US" dirty="0"/>
          </a:p>
        </p:txBody>
      </p:sp>
      <p:pic>
        <p:nvPicPr>
          <p:cNvPr id="6" name="BRack-Eigenmodes.mp4">
            <a:hlinkClick r:id="" action="ppaction://media"/>
            <a:extLst>
              <a:ext uri="{FF2B5EF4-FFF2-40B4-BE49-F238E27FC236}">
                <a16:creationId xmlns:a16="http://schemas.microsoft.com/office/drawing/2014/main" id="{617D9800-9906-4308-BF45-0093027918FC}"/>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l="8570" t="22807" r="12468" b="14944"/>
          <a:stretch/>
        </p:blipFill>
        <p:spPr>
          <a:xfrm>
            <a:off x="5928108" y="2349795"/>
            <a:ext cx="5613749" cy="2677610"/>
          </a:xfrm>
          <a:prstGeom prst="rect">
            <a:avLst/>
          </a:prstGeom>
        </p:spPr>
      </p:pic>
      <p:sp>
        <p:nvSpPr>
          <p:cNvPr id="5" name="Title 1">
            <a:extLst>
              <a:ext uri="{FF2B5EF4-FFF2-40B4-BE49-F238E27FC236}">
                <a16:creationId xmlns:a16="http://schemas.microsoft.com/office/drawing/2014/main" id="{597621FB-5F78-4547-A407-C2CCC166D44D}"/>
              </a:ext>
            </a:extLst>
          </p:cNvPr>
          <p:cNvSpPr txBox="1">
            <a:spLocks/>
          </p:cNvSpPr>
          <p:nvPr/>
        </p:nvSpPr>
        <p:spPr bwMode="auto">
          <a:xfrm>
            <a:off x="2016642" y="306572"/>
            <a:ext cx="8229600" cy="1143000"/>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3400">
                <a:solidFill>
                  <a:schemeClr val="bg1"/>
                </a:solidFill>
                <a:latin typeface="+mj-lt"/>
                <a:ea typeface="+mj-ea"/>
                <a:cs typeface="+mj-cs"/>
              </a:defRPr>
            </a:lvl1pPr>
            <a:lvl2pPr algn="l" rtl="0" eaLnBrk="1" fontAlgn="base" hangingPunct="1">
              <a:spcBef>
                <a:spcPct val="0"/>
              </a:spcBef>
              <a:spcAft>
                <a:spcPct val="0"/>
              </a:spcAft>
              <a:defRPr sz="3400">
                <a:solidFill>
                  <a:schemeClr val="bg1"/>
                </a:solidFill>
                <a:latin typeface="Arial" charset="0"/>
              </a:defRPr>
            </a:lvl2pPr>
            <a:lvl3pPr algn="l" rtl="0" eaLnBrk="1" fontAlgn="base" hangingPunct="1">
              <a:spcBef>
                <a:spcPct val="0"/>
              </a:spcBef>
              <a:spcAft>
                <a:spcPct val="0"/>
              </a:spcAft>
              <a:defRPr sz="3400">
                <a:solidFill>
                  <a:schemeClr val="bg1"/>
                </a:solidFill>
                <a:latin typeface="Arial" charset="0"/>
              </a:defRPr>
            </a:lvl3pPr>
            <a:lvl4pPr algn="l" rtl="0" eaLnBrk="1" fontAlgn="base" hangingPunct="1">
              <a:spcBef>
                <a:spcPct val="0"/>
              </a:spcBef>
              <a:spcAft>
                <a:spcPct val="0"/>
              </a:spcAft>
              <a:defRPr sz="3400">
                <a:solidFill>
                  <a:schemeClr val="bg1"/>
                </a:solidFill>
                <a:latin typeface="Arial" charset="0"/>
              </a:defRPr>
            </a:lvl4pPr>
            <a:lvl5pPr algn="l" rtl="0" eaLnBrk="1" fontAlgn="base" hangingPunct="1">
              <a:spcBef>
                <a:spcPct val="0"/>
              </a:spcBef>
              <a:spcAft>
                <a:spcPct val="0"/>
              </a:spcAft>
              <a:defRPr sz="3400">
                <a:solidFill>
                  <a:schemeClr val="bg1"/>
                </a:solidFill>
                <a:latin typeface="Arial" charset="0"/>
              </a:defRPr>
            </a:lvl5pPr>
            <a:lvl6pPr marL="457200" algn="l" rtl="0" eaLnBrk="1" fontAlgn="base" hangingPunct="1">
              <a:spcBef>
                <a:spcPct val="0"/>
              </a:spcBef>
              <a:spcAft>
                <a:spcPct val="0"/>
              </a:spcAft>
              <a:defRPr sz="3400">
                <a:solidFill>
                  <a:schemeClr val="bg1"/>
                </a:solidFill>
                <a:latin typeface="Arial" charset="0"/>
              </a:defRPr>
            </a:lvl6pPr>
            <a:lvl7pPr marL="914400" algn="l" rtl="0" eaLnBrk="1" fontAlgn="base" hangingPunct="1">
              <a:spcBef>
                <a:spcPct val="0"/>
              </a:spcBef>
              <a:spcAft>
                <a:spcPct val="0"/>
              </a:spcAft>
              <a:defRPr sz="3400">
                <a:solidFill>
                  <a:schemeClr val="bg1"/>
                </a:solidFill>
                <a:latin typeface="Arial" charset="0"/>
              </a:defRPr>
            </a:lvl7pPr>
            <a:lvl8pPr marL="1371600" algn="l" rtl="0" eaLnBrk="1" fontAlgn="base" hangingPunct="1">
              <a:spcBef>
                <a:spcPct val="0"/>
              </a:spcBef>
              <a:spcAft>
                <a:spcPct val="0"/>
              </a:spcAft>
              <a:defRPr sz="3400">
                <a:solidFill>
                  <a:schemeClr val="bg1"/>
                </a:solidFill>
                <a:latin typeface="Arial" charset="0"/>
              </a:defRPr>
            </a:lvl8pPr>
            <a:lvl9pPr marL="1828800" algn="l" rtl="0" eaLnBrk="1" fontAlgn="base" hangingPunct="1">
              <a:spcBef>
                <a:spcPct val="0"/>
              </a:spcBef>
              <a:spcAft>
                <a:spcPct val="0"/>
              </a:spcAft>
              <a:defRPr sz="3400">
                <a:solidFill>
                  <a:schemeClr val="bg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400" b="0" i="0" u="none" strike="noStrike" kern="0" cap="none" spc="0" normalizeH="0" baseline="0" noProof="0">
                <a:ln>
                  <a:noFill/>
                </a:ln>
                <a:solidFill>
                  <a:srgbClr val="FFFFFF"/>
                </a:solidFill>
                <a:effectLst/>
                <a:uLnTx/>
                <a:uFillTx/>
                <a:latin typeface="Arial"/>
                <a:ea typeface="+mj-ea"/>
                <a:cs typeface="+mj-cs"/>
              </a:rPr>
              <a:t>Ground Mount</a:t>
            </a:r>
            <a:endParaRPr kumimoji="0" lang="en-US" sz="3400" b="0" i="0" u="none" strike="noStrike" kern="0" cap="none" spc="0" normalizeH="0" baseline="0" noProof="0" dirty="0">
              <a:ln>
                <a:noFill/>
              </a:ln>
              <a:solidFill>
                <a:srgbClr val="FFFFFF"/>
              </a:solidFill>
              <a:effectLst/>
              <a:uLnTx/>
              <a:uFillTx/>
              <a:latin typeface="Arial"/>
              <a:ea typeface="+mj-ea"/>
              <a:cs typeface="+mj-cs"/>
            </a:endParaRPr>
          </a:p>
        </p:txBody>
      </p:sp>
      <p:sp>
        <p:nvSpPr>
          <p:cNvPr id="7" name="Content Placeholder 2">
            <a:extLst>
              <a:ext uri="{FF2B5EF4-FFF2-40B4-BE49-F238E27FC236}">
                <a16:creationId xmlns:a16="http://schemas.microsoft.com/office/drawing/2014/main" id="{EC9220B6-D5B6-438B-9C4F-8C47DADBE525}"/>
              </a:ext>
            </a:extLst>
          </p:cNvPr>
          <p:cNvSpPr txBox="1">
            <a:spLocks/>
          </p:cNvSpPr>
          <p:nvPr/>
        </p:nvSpPr>
        <p:spPr bwMode="auto">
          <a:xfrm>
            <a:off x="216195" y="1449572"/>
            <a:ext cx="11031753" cy="3710906"/>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chemeClr val="accent1"/>
              </a:buClr>
              <a:buSzPct val="80000"/>
              <a:buChar char="•"/>
              <a:defRPr sz="2800">
                <a:solidFill>
                  <a:schemeClr val="bg1"/>
                </a:solidFill>
                <a:latin typeface="+mn-lt"/>
                <a:ea typeface="+mn-ea"/>
                <a:cs typeface="+mn-cs"/>
              </a:defRPr>
            </a:lvl1pPr>
            <a:lvl2pPr marL="742950" indent="-285750" algn="l" rtl="0" eaLnBrk="1" fontAlgn="base" hangingPunct="1">
              <a:spcBef>
                <a:spcPct val="20000"/>
              </a:spcBef>
              <a:spcAft>
                <a:spcPct val="0"/>
              </a:spcAft>
              <a:buClr>
                <a:schemeClr val="accent1"/>
              </a:buClr>
              <a:buSzPct val="80000"/>
              <a:buChar char="•"/>
              <a:defRPr sz="2400">
                <a:solidFill>
                  <a:schemeClr val="bg1"/>
                </a:solidFill>
                <a:latin typeface="+mn-lt"/>
              </a:defRPr>
            </a:lvl2pPr>
            <a:lvl3pPr marL="1143000" indent="-228600" algn="l" rtl="0" eaLnBrk="1" fontAlgn="base" hangingPunct="1">
              <a:spcBef>
                <a:spcPct val="20000"/>
              </a:spcBef>
              <a:spcAft>
                <a:spcPct val="0"/>
              </a:spcAft>
              <a:buClr>
                <a:schemeClr val="accent1"/>
              </a:buClr>
              <a:buSzPct val="80000"/>
              <a:buChar char="•"/>
              <a:defRPr sz="2000">
                <a:solidFill>
                  <a:schemeClr val="bg1"/>
                </a:solidFill>
                <a:latin typeface="+mn-lt"/>
              </a:defRPr>
            </a:lvl3pPr>
            <a:lvl4pPr marL="1600200" indent="-228600" algn="l" rtl="0" eaLnBrk="1" fontAlgn="base" hangingPunct="1">
              <a:spcBef>
                <a:spcPct val="20000"/>
              </a:spcBef>
              <a:spcAft>
                <a:spcPct val="0"/>
              </a:spcAft>
              <a:buClr>
                <a:schemeClr val="accent1"/>
              </a:buClr>
              <a:buSzPct val="80000"/>
              <a:buChar char="•"/>
              <a:defRPr sz="2000">
                <a:solidFill>
                  <a:schemeClr val="bg1"/>
                </a:solidFill>
                <a:latin typeface="+mn-lt"/>
              </a:defRPr>
            </a:lvl4pPr>
            <a:lvl5pPr marL="2057400" indent="-228600" algn="l" rtl="0" eaLnBrk="1" fontAlgn="base" hangingPunct="1">
              <a:spcBef>
                <a:spcPct val="20000"/>
              </a:spcBef>
              <a:spcAft>
                <a:spcPct val="0"/>
              </a:spcAft>
              <a:buClr>
                <a:schemeClr val="accent1"/>
              </a:buClr>
              <a:buSzPct val="80000"/>
              <a:buChar char="•"/>
              <a:defRPr sz="2000">
                <a:solidFill>
                  <a:schemeClr val="bg1"/>
                </a:solidFill>
                <a:latin typeface="+mn-lt"/>
              </a:defRPr>
            </a:lvl5pPr>
            <a:lvl6pPr marL="2514600" indent="-228600" algn="l" rtl="0" eaLnBrk="1" fontAlgn="base" hangingPunct="1">
              <a:spcBef>
                <a:spcPct val="20000"/>
              </a:spcBef>
              <a:spcAft>
                <a:spcPct val="0"/>
              </a:spcAft>
              <a:buClr>
                <a:schemeClr val="accent1"/>
              </a:buClr>
              <a:buSzPct val="80000"/>
              <a:buChar char="•"/>
              <a:defRPr sz="2000">
                <a:solidFill>
                  <a:schemeClr val="bg1"/>
                </a:solidFill>
                <a:latin typeface="+mn-lt"/>
              </a:defRPr>
            </a:lvl6pPr>
            <a:lvl7pPr marL="2971800" indent="-228600" algn="l" rtl="0" eaLnBrk="1" fontAlgn="base" hangingPunct="1">
              <a:spcBef>
                <a:spcPct val="20000"/>
              </a:spcBef>
              <a:spcAft>
                <a:spcPct val="0"/>
              </a:spcAft>
              <a:buClr>
                <a:schemeClr val="accent1"/>
              </a:buClr>
              <a:buSzPct val="80000"/>
              <a:buChar char="•"/>
              <a:defRPr sz="2000">
                <a:solidFill>
                  <a:schemeClr val="bg1"/>
                </a:solidFill>
                <a:latin typeface="+mn-lt"/>
              </a:defRPr>
            </a:lvl7pPr>
            <a:lvl8pPr marL="3429000" indent="-228600" algn="l" rtl="0" eaLnBrk="1" fontAlgn="base" hangingPunct="1">
              <a:spcBef>
                <a:spcPct val="20000"/>
              </a:spcBef>
              <a:spcAft>
                <a:spcPct val="0"/>
              </a:spcAft>
              <a:buClr>
                <a:schemeClr val="accent1"/>
              </a:buClr>
              <a:buSzPct val="80000"/>
              <a:buChar char="•"/>
              <a:defRPr sz="2000">
                <a:solidFill>
                  <a:schemeClr val="bg1"/>
                </a:solidFill>
                <a:latin typeface="+mn-lt"/>
              </a:defRPr>
            </a:lvl8pPr>
            <a:lvl9pPr marL="3886200" indent="-228600" algn="l" rtl="0" eaLnBrk="1" fontAlgn="base" hangingPunct="1">
              <a:spcBef>
                <a:spcPct val="20000"/>
              </a:spcBef>
              <a:spcAft>
                <a:spcPct val="0"/>
              </a:spcAft>
              <a:buClr>
                <a:schemeClr val="accent1"/>
              </a:buClr>
              <a:buSzPct val="80000"/>
              <a:buChar char="•"/>
              <a:defRPr sz="2000">
                <a:solidFill>
                  <a:schemeClr val="bg1"/>
                </a:solidFill>
                <a:latin typeface="+mn-lt"/>
              </a:defRPr>
            </a:lvl9pPr>
          </a:lstStyle>
          <a:p>
            <a:pPr marL="342900" marR="0" lvl="0" indent="-342900" algn="l" defTabSz="914400" rtl="0" eaLnBrk="1" fontAlgn="base" latinLnBrk="0" hangingPunct="1">
              <a:lnSpc>
                <a:spcPct val="100000"/>
              </a:lnSpc>
              <a:spcBef>
                <a:spcPct val="20000"/>
              </a:spcBef>
              <a:spcAft>
                <a:spcPct val="0"/>
              </a:spcAft>
              <a:buClr>
                <a:srgbClr val="BBE0E3"/>
              </a:buClr>
              <a:buSzPct val="80000"/>
              <a:buFontTx/>
              <a:buChar char="•"/>
              <a:tabLst/>
              <a:defRPr/>
            </a:pPr>
            <a:r>
              <a:rPr kumimoji="0" lang="en-US" sz="2800" b="0" i="0" u="none" strike="noStrike" kern="0" cap="none" spc="0" normalizeH="0" baseline="0" noProof="0" dirty="0">
                <a:ln>
                  <a:noFill/>
                </a:ln>
                <a:solidFill>
                  <a:srgbClr val="FFFFFF"/>
                </a:solidFill>
                <a:effectLst/>
                <a:uLnTx/>
                <a:uFillTx/>
                <a:latin typeface="Arial"/>
                <a:ea typeface="+mn-ea"/>
                <a:cs typeface="+mn-cs"/>
              </a:rPr>
              <a:t>Inertial loading must be considered</a:t>
            </a:r>
          </a:p>
          <a:p>
            <a:pPr marL="342900" marR="0" lvl="0" indent="-342900" algn="l" defTabSz="914400" rtl="0" eaLnBrk="1" fontAlgn="base" latinLnBrk="0" hangingPunct="1">
              <a:lnSpc>
                <a:spcPct val="100000"/>
              </a:lnSpc>
              <a:spcBef>
                <a:spcPct val="20000"/>
              </a:spcBef>
              <a:spcAft>
                <a:spcPct val="0"/>
              </a:spcAft>
              <a:buClr>
                <a:srgbClr val="BBE0E3"/>
              </a:buClr>
              <a:buSzPct val="80000"/>
              <a:buFontTx/>
              <a:buChar char="•"/>
              <a:tabLst/>
              <a:defRPr/>
            </a:pPr>
            <a:endParaRPr kumimoji="0" lang="en-US" sz="2800" b="0" i="0" u="none" strike="noStrike" kern="0" cap="none" spc="0" normalizeH="0" baseline="0" noProof="0" dirty="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2533685778"/>
      </p:ext>
    </p:extLst>
  </p:cSld>
  <p:clrMapOvr>
    <a:masterClrMapping/>
  </p:clrMapOvr>
  <p:transition spd="slow"/>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2.3|10.1|4.4|7.2"/>
</p:tagLst>
</file>

<file path=ppt/theme/theme1.xml><?xml version="1.0" encoding="utf-8"?>
<a:theme xmlns:a="http://schemas.openxmlformats.org/drawingml/2006/main" name="Parcel">
  <a:themeElements>
    <a:clrScheme name="Parcel">
      <a:dk1>
        <a:srgbClr val="000000"/>
      </a:dk1>
      <a:lt1>
        <a:srgbClr val="FFFFFF"/>
      </a:lt1>
      <a:dk2>
        <a:srgbClr val="4A5356"/>
      </a:dk2>
      <a:lt2>
        <a:srgbClr val="E8E3CE"/>
      </a:lt2>
      <a:accent1>
        <a:srgbClr val="F6A21D"/>
      </a:accent1>
      <a:accent2>
        <a:srgbClr val="9BAFB5"/>
      </a:accent2>
      <a:accent3>
        <a:srgbClr val="C96731"/>
      </a:accent3>
      <a:accent4>
        <a:srgbClr val="9CA383"/>
      </a:accent4>
      <a:accent5>
        <a:srgbClr val="87795D"/>
      </a:accent5>
      <a:accent6>
        <a:srgbClr val="A0988C"/>
      </a:accent6>
      <a:hlink>
        <a:srgbClr val="00B0F0"/>
      </a:hlink>
      <a:folHlink>
        <a:srgbClr val="738F97"/>
      </a:folHlink>
    </a:clrScheme>
    <a:fontScheme name="Parcel">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Parcel">
      <a:fillStyleLst>
        <a:solidFill>
          <a:schemeClr val="phClr"/>
        </a:solidFill>
        <a:gradFill rotWithShape="1">
          <a:gsLst>
            <a:gs pos="0">
              <a:schemeClr val="phClr">
                <a:tint val="80000"/>
                <a:satMod val="107000"/>
                <a:lumMod val="103000"/>
              </a:schemeClr>
            </a:gs>
            <a:gs pos="100000">
              <a:schemeClr val="phClr">
                <a:tint val="82000"/>
                <a:satMod val="109000"/>
                <a:lumMod val="103000"/>
              </a:schemeClr>
            </a:gs>
          </a:gsLst>
          <a:lin ang="5400000" scaled="0"/>
        </a:gradFill>
        <a:gradFill rotWithShape="1">
          <a:gsLst>
            <a:gs pos="0">
              <a:schemeClr val="phClr">
                <a:tint val="97000"/>
                <a:satMod val="100000"/>
                <a:lumMod val="102000"/>
              </a:schemeClr>
            </a:gs>
            <a:gs pos="50000">
              <a:schemeClr val="phClr">
                <a:shade val="100000"/>
                <a:satMod val="103000"/>
                <a:lumMod val="100000"/>
              </a:schemeClr>
            </a:gs>
            <a:gs pos="100000">
              <a:schemeClr val="phClr">
                <a:shade val="93000"/>
                <a:satMod val="11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effectStyle>
        <a:effectStyle>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extraClrSchemeLst/>
  <a:extLst>
    <a:ext uri="{05A4C25C-085E-4340-85A3-A5531E510DB2}">
      <thm15:themeFamily xmlns:thm15="http://schemas.microsoft.com/office/thememl/2012/main" name="Parcel" id="{8BEC4385-4EB9-4D53-BFB5-0EA123736B6D}" vid="{4DB32801-28C0-48B0-8C1D-A9A58613615A}"/>
    </a:ext>
  </a:extLst>
</a:theme>
</file>

<file path=ppt/theme/theme10.xml><?xml version="1.0" encoding="utf-8"?>
<a:theme xmlns:a="http://schemas.openxmlformats.org/drawingml/2006/main" name="8_BN Content Slides">
  <a:themeElements>
    <a:clrScheme name="bn colors">
      <a:dk1>
        <a:sysClr val="windowText" lastClr="000000"/>
      </a:dk1>
      <a:lt1>
        <a:srgbClr val="FFFFFF"/>
      </a:lt1>
      <a:dk2>
        <a:srgbClr val="FACF00"/>
      </a:dk2>
      <a:lt2>
        <a:srgbClr val="FCF0B0"/>
      </a:lt2>
      <a:accent1>
        <a:srgbClr val="F09A3E"/>
      </a:accent1>
      <a:accent2>
        <a:srgbClr val="EC2828"/>
      </a:accent2>
      <a:accent3>
        <a:srgbClr val="929641"/>
      </a:accent3>
      <a:accent4>
        <a:srgbClr val="072446"/>
      </a:accent4>
      <a:accent5>
        <a:srgbClr val="D9D9D9"/>
      </a:accent5>
      <a:accent6>
        <a:srgbClr val="7E7D84"/>
      </a:accent6>
      <a:hlink>
        <a:srgbClr val="F09A3E"/>
      </a:hlink>
      <a:folHlink>
        <a:srgbClr val="7E7D84"/>
      </a:folHlink>
    </a:clrScheme>
    <a:fontScheme name="BN Document &amp; Slideshow Font">
      <a:majorFont>
        <a:latin typeface="Poppins Light"/>
        <a:ea typeface=""/>
        <a:cs typeface=""/>
      </a:majorFont>
      <a:minorFont>
        <a:latin typeface="Poppins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7898F7FC-3D2C-46C4-A71B-2AEF984E9402}" vid="{51A8A77C-B7B2-452B-B949-503FC700EE81}"/>
    </a:ext>
  </a:extLst>
</a:theme>
</file>

<file path=ppt/theme/theme11.xml><?xml version="1.0" encoding="utf-8"?>
<a:theme xmlns:a="http://schemas.openxmlformats.org/drawingml/2006/main" name="9_BN Content Slides">
  <a:themeElements>
    <a:clrScheme name="bn colors">
      <a:dk1>
        <a:sysClr val="windowText" lastClr="000000"/>
      </a:dk1>
      <a:lt1>
        <a:srgbClr val="FFFFFF"/>
      </a:lt1>
      <a:dk2>
        <a:srgbClr val="FACF00"/>
      </a:dk2>
      <a:lt2>
        <a:srgbClr val="FCF0B0"/>
      </a:lt2>
      <a:accent1>
        <a:srgbClr val="F09A3E"/>
      </a:accent1>
      <a:accent2>
        <a:srgbClr val="EC2828"/>
      </a:accent2>
      <a:accent3>
        <a:srgbClr val="929641"/>
      </a:accent3>
      <a:accent4>
        <a:srgbClr val="072446"/>
      </a:accent4>
      <a:accent5>
        <a:srgbClr val="D9D9D9"/>
      </a:accent5>
      <a:accent6>
        <a:srgbClr val="7E7D84"/>
      </a:accent6>
      <a:hlink>
        <a:srgbClr val="F09A3E"/>
      </a:hlink>
      <a:folHlink>
        <a:srgbClr val="7E7D84"/>
      </a:folHlink>
    </a:clrScheme>
    <a:fontScheme name="BN Document &amp; Slideshow Font">
      <a:majorFont>
        <a:latin typeface="Poppins Light"/>
        <a:ea typeface=""/>
        <a:cs typeface=""/>
      </a:majorFont>
      <a:minorFont>
        <a:latin typeface="Poppins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7898F7FC-3D2C-46C4-A71B-2AEF984E9402}" vid="{51A8A77C-B7B2-452B-B949-503FC700EE81}"/>
    </a:ext>
  </a:extLst>
</a:theme>
</file>

<file path=ppt/theme/theme12.xml><?xml version="1.0" encoding="utf-8"?>
<a:theme xmlns:a="http://schemas.openxmlformats.org/drawingml/2006/main" name="10_BN Content Slides">
  <a:themeElements>
    <a:clrScheme name="bn colors">
      <a:dk1>
        <a:sysClr val="windowText" lastClr="000000"/>
      </a:dk1>
      <a:lt1>
        <a:srgbClr val="FFFFFF"/>
      </a:lt1>
      <a:dk2>
        <a:srgbClr val="FACF00"/>
      </a:dk2>
      <a:lt2>
        <a:srgbClr val="FCF0B0"/>
      </a:lt2>
      <a:accent1>
        <a:srgbClr val="F09A3E"/>
      </a:accent1>
      <a:accent2>
        <a:srgbClr val="EC2828"/>
      </a:accent2>
      <a:accent3>
        <a:srgbClr val="929641"/>
      </a:accent3>
      <a:accent4>
        <a:srgbClr val="072446"/>
      </a:accent4>
      <a:accent5>
        <a:srgbClr val="D9D9D9"/>
      </a:accent5>
      <a:accent6>
        <a:srgbClr val="7E7D84"/>
      </a:accent6>
      <a:hlink>
        <a:srgbClr val="F09A3E"/>
      </a:hlink>
      <a:folHlink>
        <a:srgbClr val="7E7D84"/>
      </a:folHlink>
    </a:clrScheme>
    <a:fontScheme name="BN Document &amp; Slideshow Font">
      <a:majorFont>
        <a:latin typeface="Poppins Light"/>
        <a:ea typeface=""/>
        <a:cs typeface=""/>
      </a:majorFont>
      <a:minorFont>
        <a:latin typeface="Poppins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7898F7FC-3D2C-46C4-A71B-2AEF984E9402}" vid="{51A8A77C-B7B2-452B-B949-503FC700EE81}"/>
    </a:ext>
  </a:extLst>
</a:theme>
</file>

<file path=ppt/theme/theme13.xml><?xml version="1.0" encoding="utf-8"?>
<a:theme xmlns:a="http://schemas.openxmlformats.org/drawingml/2006/main" name="11_BN Content Slides">
  <a:themeElements>
    <a:clrScheme name="bn colors">
      <a:dk1>
        <a:sysClr val="windowText" lastClr="000000"/>
      </a:dk1>
      <a:lt1>
        <a:srgbClr val="FFFFFF"/>
      </a:lt1>
      <a:dk2>
        <a:srgbClr val="FACF00"/>
      </a:dk2>
      <a:lt2>
        <a:srgbClr val="FCF0B0"/>
      </a:lt2>
      <a:accent1>
        <a:srgbClr val="F09A3E"/>
      </a:accent1>
      <a:accent2>
        <a:srgbClr val="EC2828"/>
      </a:accent2>
      <a:accent3>
        <a:srgbClr val="929641"/>
      </a:accent3>
      <a:accent4>
        <a:srgbClr val="072446"/>
      </a:accent4>
      <a:accent5>
        <a:srgbClr val="D9D9D9"/>
      </a:accent5>
      <a:accent6>
        <a:srgbClr val="7E7D84"/>
      </a:accent6>
      <a:hlink>
        <a:srgbClr val="F09A3E"/>
      </a:hlink>
      <a:folHlink>
        <a:srgbClr val="7E7D84"/>
      </a:folHlink>
    </a:clrScheme>
    <a:fontScheme name="BN Document &amp; Slideshow Font">
      <a:majorFont>
        <a:latin typeface="Poppins Light"/>
        <a:ea typeface=""/>
        <a:cs typeface=""/>
      </a:majorFont>
      <a:minorFont>
        <a:latin typeface="Poppins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7898F7FC-3D2C-46C4-A71B-2AEF984E9402}" vid="{51A8A77C-B7B2-452B-B949-503FC700EE81}"/>
    </a:ext>
  </a:extLst>
</a:theme>
</file>

<file path=ppt/theme/theme14.xml><?xml version="1.0" encoding="utf-8"?>
<a:theme xmlns:a="http://schemas.openxmlformats.org/drawingml/2006/main" name="1_SRC Templat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12_BN Content Slides">
  <a:themeElements>
    <a:clrScheme name="bn colors">
      <a:dk1>
        <a:sysClr val="windowText" lastClr="000000"/>
      </a:dk1>
      <a:lt1>
        <a:srgbClr val="FFFFFF"/>
      </a:lt1>
      <a:dk2>
        <a:srgbClr val="FACF00"/>
      </a:dk2>
      <a:lt2>
        <a:srgbClr val="FCF0B0"/>
      </a:lt2>
      <a:accent1>
        <a:srgbClr val="F09A3E"/>
      </a:accent1>
      <a:accent2>
        <a:srgbClr val="EC2828"/>
      </a:accent2>
      <a:accent3>
        <a:srgbClr val="929641"/>
      </a:accent3>
      <a:accent4>
        <a:srgbClr val="072446"/>
      </a:accent4>
      <a:accent5>
        <a:srgbClr val="D9D9D9"/>
      </a:accent5>
      <a:accent6>
        <a:srgbClr val="7E7D84"/>
      </a:accent6>
      <a:hlink>
        <a:srgbClr val="F09A3E"/>
      </a:hlink>
      <a:folHlink>
        <a:srgbClr val="7E7D84"/>
      </a:folHlink>
    </a:clrScheme>
    <a:fontScheme name="BN Document &amp; Slideshow Font">
      <a:majorFont>
        <a:latin typeface="Poppins Light"/>
        <a:ea typeface=""/>
        <a:cs typeface=""/>
      </a:majorFont>
      <a:minorFont>
        <a:latin typeface="Poppins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7898F7FC-3D2C-46C4-A71B-2AEF984E9402}" vid="{51A8A77C-B7B2-452B-B949-503FC700EE81}"/>
    </a:ext>
  </a:extLst>
</a:theme>
</file>

<file path=ppt/theme/theme16.xml><?xml version="1.0" encoding="utf-8"?>
<a:theme xmlns:a="http://schemas.openxmlformats.org/drawingml/2006/main" name="13_BN Content Slides">
  <a:themeElements>
    <a:clrScheme name="bn colors">
      <a:dk1>
        <a:sysClr val="windowText" lastClr="000000"/>
      </a:dk1>
      <a:lt1>
        <a:srgbClr val="FFFFFF"/>
      </a:lt1>
      <a:dk2>
        <a:srgbClr val="FACF00"/>
      </a:dk2>
      <a:lt2>
        <a:srgbClr val="FCF0B0"/>
      </a:lt2>
      <a:accent1>
        <a:srgbClr val="F09A3E"/>
      </a:accent1>
      <a:accent2>
        <a:srgbClr val="EC2828"/>
      </a:accent2>
      <a:accent3>
        <a:srgbClr val="929641"/>
      </a:accent3>
      <a:accent4>
        <a:srgbClr val="072446"/>
      </a:accent4>
      <a:accent5>
        <a:srgbClr val="D9D9D9"/>
      </a:accent5>
      <a:accent6>
        <a:srgbClr val="7E7D84"/>
      </a:accent6>
      <a:hlink>
        <a:srgbClr val="F09A3E"/>
      </a:hlink>
      <a:folHlink>
        <a:srgbClr val="7E7D84"/>
      </a:folHlink>
    </a:clrScheme>
    <a:fontScheme name="BN Document &amp; Slideshow Font">
      <a:majorFont>
        <a:latin typeface="Poppins Light"/>
        <a:ea typeface=""/>
        <a:cs typeface=""/>
      </a:majorFont>
      <a:minorFont>
        <a:latin typeface="Poppins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7898F7FC-3D2C-46C4-A71B-2AEF984E9402}" vid="{51A8A77C-B7B2-452B-B949-503FC700EE81}"/>
    </a:ext>
  </a:extLst>
</a:theme>
</file>

<file path=ppt/theme/theme17.xml><?xml version="1.0" encoding="utf-8"?>
<a:theme xmlns:a="http://schemas.openxmlformats.org/drawingml/2006/main" name="14_BN Content Slides">
  <a:themeElements>
    <a:clrScheme name="bn colors">
      <a:dk1>
        <a:sysClr val="windowText" lastClr="000000"/>
      </a:dk1>
      <a:lt1>
        <a:srgbClr val="FFFFFF"/>
      </a:lt1>
      <a:dk2>
        <a:srgbClr val="FACF00"/>
      </a:dk2>
      <a:lt2>
        <a:srgbClr val="FCF0B0"/>
      </a:lt2>
      <a:accent1>
        <a:srgbClr val="F09A3E"/>
      </a:accent1>
      <a:accent2>
        <a:srgbClr val="EC2828"/>
      </a:accent2>
      <a:accent3>
        <a:srgbClr val="929641"/>
      </a:accent3>
      <a:accent4>
        <a:srgbClr val="072446"/>
      </a:accent4>
      <a:accent5>
        <a:srgbClr val="D9D9D9"/>
      </a:accent5>
      <a:accent6>
        <a:srgbClr val="7E7D84"/>
      </a:accent6>
      <a:hlink>
        <a:srgbClr val="F09A3E"/>
      </a:hlink>
      <a:folHlink>
        <a:srgbClr val="7E7D84"/>
      </a:folHlink>
    </a:clrScheme>
    <a:fontScheme name="BN Document &amp; Slideshow Font">
      <a:majorFont>
        <a:latin typeface="Poppins Light"/>
        <a:ea typeface=""/>
        <a:cs typeface=""/>
      </a:majorFont>
      <a:minorFont>
        <a:latin typeface="Poppins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7898F7FC-3D2C-46C4-A71B-2AEF984E9402}" vid="{51A8A77C-B7B2-452B-B949-503FC700EE81}"/>
    </a:ext>
  </a:extLst>
</a:theme>
</file>

<file path=ppt/theme/theme18.xml><?xml version="1.0" encoding="utf-8"?>
<a:theme xmlns:a="http://schemas.openxmlformats.org/drawingml/2006/main" name="15_BN Content Slides">
  <a:themeElements>
    <a:clrScheme name="bn colors">
      <a:dk1>
        <a:sysClr val="windowText" lastClr="000000"/>
      </a:dk1>
      <a:lt1>
        <a:srgbClr val="FFFFFF"/>
      </a:lt1>
      <a:dk2>
        <a:srgbClr val="FACF00"/>
      </a:dk2>
      <a:lt2>
        <a:srgbClr val="FCF0B0"/>
      </a:lt2>
      <a:accent1>
        <a:srgbClr val="F09A3E"/>
      </a:accent1>
      <a:accent2>
        <a:srgbClr val="EC2828"/>
      </a:accent2>
      <a:accent3>
        <a:srgbClr val="929641"/>
      </a:accent3>
      <a:accent4>
        <a:srgbClr val="072446"/>
      </a:accent4>
      <a:accent5>
        <a:srgbClr val="D9D9D9"/>
      </a:accent5>
      <a:accent6>
        <a:srgbClr val="7E7D84"/>
      </a:accent6>
      <a:hlink>
        <a:srgbClr val="F09A3E"/>
      </a:hlink>
      <a:folHlink>
        <a:srgbClr val="7E7D84"/>
      </a:folHlink>
    </a:clrScheme>
    <a:fontScheme name="BN Document &amp; Slideshow Font">
      <a:majorFont>
        <a:latin typeface="Poppins Light"/>
        <a:ea typeface=""/>
        <a:cs typeface=""/>
      </a:majorFont>
      <a:minorFont>
        <a:latin typeface="Poppins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7898F7FC-3D2C-46C4-A71B-2AEF984E9402}" vid="{51A8A77C-B7B2-452B-B949-503FC700EE81}"/>
    </a:ext>
  </a:extLst>
</a:theme>
</file>

<file path=ppt/theme/theme19.xml><?xml version="1.0" encoding="utf-8"?>
<a:theme xmlns:a="http://schemas.openxmlformats.org/drawingml/2006/main" name="16_BN Content Slides">
  <a:themeElements>
    <a:clrScheme name="bn colors">
      <a:dk1>
        <a:sysClr val="windowText" lastClr="000000"/>
      </a:dk1>
      <a:lt1>
        <a:srgbClr val="FFFFFF"/>
      </a:lt1>
      <a:dk2>
        <a:srgbClr val="FACF00"/>
      </a:dk2>
      <a:lt2>
        <a:srgbClr val="FCF0B0"/>
      </a:lt2>
      <a:accent1>
        <a:srgbClr val="F09A3E"/>
      </a:accent1>
      <a:accent2>
        <a:srgbClr val="EC2828"/>
      </a:accent2>
      <a:accent3>
        <a:srgbClr val="929641"/>
      </a:accent3>
      <a:accent4>
        <a:srgbClr val="072446"/>
      </a:accent4>
      <a:accent5>
        <a:srgbClr val="D9D9D9"/>
      </a:accent5>
      <a:accent6>
        <a:srgbClr val="7E7D84"/>
      </a:accent6>
      <a:hlink>
        <a:srgbClr val="F09A3E"/>
      </a:hlink>
      <a:folHlink>
        <a:srgbClr val="7E7D84"/>
      </a:folHlink>
    </a:clrScheme>
    <a:fontScheme name="BN Document &amp; Slideshow Font">
      <a:majorFont>
        <a:latin typeface="Poppins Light"/>
        <a:ea typeface=""/>
        <a:cs typeface=""/>
      </a:majorFont>
      <a:minorFont>
        <a:latin typeface="Poppins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7898F7FC-3D2C-46C4-A71B-2AEF984E9402}" vid="{51A8A77C-B7B2-452B-B949-503FC700EE81}"/>
    </a:ext>
  </a:extLst>
</a:theme>
</file>

<file path=ppt/theme/theme2.xml><?xml version="1.0" encoding="utf-8"?>
<a:theme xmlns:a="http://schemas.openxmlformats.org/drawingml/2006/main" name="BN Content Slides">
  <a:themeElements>
    <a:clrScheme name="bn colors">
      <a:dk1>
        <a:sysClr val="windowText" lastClr="000000"/>
      </a:dk1>
      <a:lt1>
        <a:srgbClr val="FFFFFF"/>
      </a:lt1>
      <a:dk2>
        <a:srgbClr val="FACF00"/>
      </a:dk2>
      <a:lt2>
        <a:srgbClr val="FCF0B0"/>
      </a:lt2>
      <a:accent1>
        <a:srgbClr val="F09A3E"/>
      </a:accent1>
      <a:accent2>
        <a:srgbClr val="EC2828"/>
      </a:accent2>
      <a:accent3>
        <a:srgbClr val="929641"/>
      </a:accent3>
      <a:accent4>
        <a:srgbClr val="072446"/>
      </a:accent4>
      <a:accent5>
        <a:srgbClr val="D9D9D9"/>
      </a:accent5>
      <a:accent6>
        <a:srgbClr val="7E7D84"/>
      </a:accent6>
      <a:hlink>
        <a:srgbClr val="F09A3E"/>
      </a:hlink>
      <a:folHlink>
        <a:srgbClr val="7E7D84"/>
      </a:folHlink>
    </a:clrScheme>
    <a:fontScheme name="BN Document &amp; Slideshow Font">
      <a:majorFont>
        <a:latin typeface="Poppins Light"/>
        <a:ea typeface=""/>
        <a:cs typeface=""/>
      </a:majorFont>
      <a:minorFont>
        <a:latin typeface="Poppins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7898F7FC-3D2C-46C4-A71B-2AEF984E9402}" vid="{51A8A77C-B7B2-452B-B949-503FC700EE81}"/>
    </a:ext>
  </a:extLst>
</a:theme>
</file>

<file path=ppt/theme/theme20.xml><?xml version="1.0" encoding="utf-8"?>
<a:theme xmlns:a="http://schemas.openxmlformats.org/drawingml/2006/main" name="17_BN Content Slides">
  <a:themeElements>
    <a:clrScheme name="bn colors">
      <a:dk1>
        <a:sysClr val="windowText" lastClr="000000"/>
      </a:dk1>
      <a:lt1>
        <a:srgbClr val="FFFFFF"/>
      </a:lt1>
      <a:dk2>
        <a:srgbClr val="FACF00"/>
      </a:dk2>
      <a:lt2>
        <a:srgbClr val="FCF0B0"/>
      </a:lt2>
      <a:accent1>
        <a:srgbClr val="F09A3E"/>
      </a:accent1>
      <a:accent2>
        <a:srgbClr val="EC2828"/>
      </a:accent2>
      <a:accent3>
        <a:srgbClr val="929641"/>
      </a:accent3>
      <a:accent4>
        <a:srgbClr val="072446"/>
      </a:accent4>
      <a:accent5>
        <a:srgbClr val="D9D9D9"/>
      </a:accent5>
      <a:accent6>
        <a:srgbClr val="7E7D84"/>
      </a:accent6>
      <a:hlink>
        <a:srgbClr val="F09A3E"/>
      </a:hlink>
      <a:folHlink>
        <a:srgbClr val="7E7D84"/>
      </a:folHlink>
    </a:clrScheme>
    <a:fontScheme name="BN Document &amp; Slideshow Font">
      <a:majorFont>
        <a:latin typeface="Poppins Light"/>
        <a:ea typeface=""/>
        <a:cs typeface=""/>
      </a:majorFont>
      <a:minorFont>
        <a:latin typeface="Poppins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7898F7FC-3D2C-46C4-A71B-2AEF984E9402}" vid="{51A8A77C-B7B2-452B-B949-503FC700EE81}"/>
    </a:ext>
  </a:extLst>
</a:theme>
</file>

<file path=ppt/theme/theme21.xml><?xml version="1.0" encoding="utf-8"?>
<a:theme xmlns:a="http://schemas.openxmlformats.org/drawingml/2006/main" name="18_BN Content Slides">
  <a:themeElements>
    <a:clrScheme name="bn colors">
      <a:dk1>
        <a:sysClr val="windowText" lastClr="000000"/>
      </a:dk1>
      <a:lt1>
        <a:srgbClr val="FFFFFF"/>
      </a:lt1>
      <a:dk2>
        <a:srgbClr val="FACF00"/>
      </a:dk2>
      <a:lt2>
        <a:srgbClr val="FCF0B0"/>
      </a:lt2>
      <a:accent1>
        <a:srgbClr val="F09A3E"/>
      </a:accent1>
      <a:accent2>
        <a:srgbClr val="EC2828"/>
      </a:accent2>
      <a:accent3>
        <a:srgbClr val="929641"/>
      </a:accent3>
      <a:accent4>
        <a:srgbClr val="072446"/>
      </a:accent4>
      <a:accent5>
        <a:srgbClr val="D9D9D9"/>
      </a:accent5>
      <a:accent6>
        <a:srgbClr val="7E7D84"/>
      </a:accent6>
      <a:hlink>
        <a:srgbClr val="F09A3E"/>
      </a:hlink>
      <a:folHlink>
        <a:srgbClr val="7E7D84"/>
      </a:folHlink>
    </a:clrScheme>
    <a:fontScheme name="BN Document &amp; Slideshow Font">
      <a:majorFont>
        <a:latin typeface="Poppins Light"/>
        <a:ea typeface=""/>
        <a:cs typeface=""/>
      </a:majorFont>
      <a:minorFont>
        <a:latin typeface="Poppins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7898F7FC-3D2C-46C4-A71B-2AEF984E9402}" vid="{51A8A77C-B7B2-452B-B949-503FC700EE81}"/>
    </a:ext>
  </a:extLst>
</a:theme>
</file>

<file path=ppt/theme/theme22.xml><?xml version="1.0" encoding="utf-8"?>
<a:theme xmlns:a="http://schemas.openxmlformats.org/drawingml/2006/main" name="19_BN Content Slides">
  <a:themeElements>
    <a:clrScheme name="bn colors">
      <a:dk1>
        <a:sysClr val="windowText" lastClr="000000"/>
      </a:dk1>
      <a:lt1>
        <a:srgbClr val="FFFFFF"/>
      </a:lt1>
      <a:dk2>
        <a:srgbClr val="FACF00"/>
      </a:dk2>
      <a:lt2>
        <a:srgbClr val="FCF0B0"/>
      </a:lt2>
      <a:accent1>
        <a:srgbClr val="F09A3E"/>
      </a:accent1>
      <a:accent2>
        <a:srgbClr val="EC2828"/>
      </a:accent2>
      <a:accent3>
        <a:srgbClr val="929641"/>
      </a:accent3>
      <a:accent4>
        <a:srgbClr val="072446"/>
      </a:accent4>
      <a:accent5>
        <a:srgbClr val="D9D9D9"/>
      </a:accent5>
      <a:accent6>
        <a:srgbClr val="7E7D84"/>
      </a:accent6>
      <a:hlink>
        <a:srgbClr val="F09A3E"/>
      </a:hlink>
      <a:folHlink>
        <a:srgbClr val="7E7D84"/>
      </a:folHlink>
    </a:clrScheme>
    <a:fontScheme name="BN Document &amp; Slideshow Font">
      <a:majorFont>
        <a:latin typeface="Poppins Light"/>
        <a:ea typeface=""/>
        <a:cs typeface=""/>
      </a:majorFont>
      <a:minorFont>
        <a:latin typeface="Poppins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7898F7FC-3D2C-46C4-A71B-2AEF984E9402}" vid="{51A8A77C-B7B2-452B-B949-503FC700EE81}"/>
    </a:ext>
  </a:extLst>
</a:theme>
</file>

<file path=ppt/theme/theme23.xml><?xml version="1.0" encoding="utf-8"?>
<a:theme xmlns:a="http://schemas.openxmlformats.org/drawingml/2006/main" name="20_BN Content Slides">
  <a:themeElements>
    <a:clrScheme name="bn colors">
      <a:dk1>
        <a:sysClr val="windowText" lastClr="000000"/>
      </a:dk1>
      <a:lt1>
        <a:srgbClr val="FFFFFF"/>
      </a:lt1>
      <a:dk2>
        <a:srgbClr val="FACF00"/>
      </a:dk2>
      <a:lt2>
        <a:srgbClr val="FCF0B0"/>
      </a:lt2>
      <a:accent1>
        <a:srgbClr val="F09A3E"/>
      </a:accent1>
      <a:accent2>
        <a:srgbClr val="EC2828"/>
      </a:accent2>
      <a:accent3>
        <a:srgbClr val="929641"/>
      </a:accent3>
      <a:accent4>
        <a:srgbClr val="072446"/>
      </a:accent4>
      <a:accent5>
        <a:srgbClr val="D9D9D9"/>
      </a:accent5>
      <a:accent6>
        <a:srgbClr val="7E7D84"/>
      </a:accent6>
      <a:hlink>
        <a:srgbClr val="F09A3E"/>
      </a:hlink>
      <a:folHlink>
        <a:srgbClr val="7E7D84"/>
      </a:folHlink>
    </a:clrScheme>
    <a:fontScheme name="BN Document &amp; Slideshow Font">
      <a:majorFont>
        <a:latin typeface="Poppins Light"/>
        <a:ea typeface=""/>
        <a:cs typeface=""/>
      </a:majorFont>
      <a:minorFont>
        <a:latin typeface="Poppins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7898F7FC-3D2C-46C4-A71B-2AEF984E9402}" vid="{51A8A77C-B7B2-452B-B949-503FC700EE81}"/>
    </a:ext>
  </a:extLst>
</a:theme>
</file>

<file path=ppt/theme/theme24.xml><?xml version="1.0" encoding="utf-8"?>
<a:theme xmlns:a="http://schemas.openxmlformats.org/drawingml/2006/main" name="21_BN Content Slides">
  <a:themeElements>
    <a:clrScheme name="bn colors">
      <a:dk1>
        <a:sysClr val="windowText" lastClr="000000"/>
      </a:dk1>
      <a:lt1>
        <a:srgbClr val="FFFFFF"/>
      </a:lt1>
      <a:dk2>
        <a:srgbClr val="FACF00"/>
      </a:dk2>
      <a:lt2>
        <a:srgbClr val="FCF0B0"/>
      </a:lt2>
      <a:accent1>
        <a:srgbClr val="F09A3E"/>
      </a:accent1>
      <a:accent2>
        <a:srgbClr val="EC2828"/>
      </a:accent2>
      <a:accent3>
        <a:srgbClr val="929641"/>
      </a:accent3>
      <a:accent4>
        <a:srgbClr val="072446"/>
      </a:accent4>
      <a:accent5>
        <a:srgbClr val="D9D9D9"/>
      </a:accent5>
      <a:accent6>
        <a:srgbClr val="7E7D84"/>
      </a:accent6>
      <a:hlink>
        <a:srgbClr val="F09A3E"/>
      </a:hlink>
      <a:folHlink>
        <a:srgbClr val="7E7D84"/>
      </a:folHlink>
    </a:clrScheme>
    <a:fontScheme name="BN Document &amp; Slideshow Font">
      <a:majorFont>
        <a:latin typeface="Poppins Light"/>
        <a:ea typeface=""/>
        <a:cs typeface=""/>
      </a:majorFont>
      <a:minorFont>
        <a:latin typeface="Poppins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7898F7FC-3D2C-46C4-A71B-2AEF984E9402}" vid="{51A8A77C-B7B2-452B-B949-503FC700EE81}"/>
    </a:ext>
  </a:extLst>
</a:theme>
</file>

<file path=ppt/theme/theme25.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5FCBEF"/>
      </a:accent1>
      <a:accent2>
        <a:srgbClr val="2E83C3"/>
      </a:accent2>
      <a:accent3>
        <a:srgbClr val="42D0A2"/>
      </a:accent3>
      <a:accent4>
        <a:srgbClr val="2E946B"/>
      </a:accent4>
      <a:accent5>
        <a:srgbClr val="42B051"/>
      </a:accent5>
      <a:accent6>
        <a:srgbClr val="96D141"/>
      </a:accent6>
      <a:hlink>
        <a:srgbClr val="3FCDE7"/>
      </a:hlink>
      <a:folHlink>
        <a:srgbClr val="A9D3E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0B5AB586-D108-4FC1-8368-649FE654B894}"/>
    </a:ext>
  </a:extLst>
</a:theme>
</file>

<file path=ppt/theme/theme26.xml><?xml version="1.0" encoding="utf-8"?>
<a:theme xmlns:a="http://schemas.openxmlformats.org/drawingml/2006/main" name="Office Theme">
  <a:themeElements>
    <a:clrScheme name="Custom 10">
      <a:dk1>
        <a:srgbClr val="333333"/>
      </a:dk1>
      <a:lt1>
        <a:srgbClr val="FFFFFF"/>
      </a:lt1>
      <a:dk2>
        <a:srgbClr val="FFC425"/>
      </a:dk2>
      <a:lt2>
        <a:srgbClr val="8DC63F"/>
      </a:lt2>
      <a:accent1>
        <a:srgbClr val="0079C1"/>
      </a:accent1>
      <a:accent2>
        <a:srgbClr val="00A4E4"/>
      </a:accent2>
      <a:accent3>
        <a:srgbClr val="F6A01A"/>
      </a:accent3>
      <a:accent4>
        <a:srgbClr val="5E9732"/>
      </a:accent4>
      <a:accent5>
        <a:srgbClr val="933C06"/>
      </a:accent5>
      <a:accent6>
        <a:srgbClr val="6A737B"/>
      </a:accent6>
      <a:hlink>
        <a:srgbClr val="0079C1"/>
      </a:hlink>
      <a:folHlink>
        <a:srgbClr val="00A4E4"/>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16-9-presentation-2019" id="{E8A68D52-70D5-1F45-9E2B-50DC26CDF849}" vid="{0CCD6724-4B42-BC4D-AA89-F63B9FDE5D3F}"/>
    </a:ext>
  </a:extLst>
</a:theme>
</file>

<file path=ppt/theme/theme27.xml><?xml version="1.0" encoding="utf-8"?>
<a:theme xmlns:a="http://schemas.openxmlformats.org/drawingml/2006/main" name="1_Office Theme">
  <a:themeElements>
    <a:clrScheme name="Custom 10">
      <a:dk1>
        <a:srgbClr val="333333"/>
      </a:dk1>
      <a:lt1>
        <a:srgbClr val="FFFFFF"/>
      </a:lt1>
      <a:dk2>
        <a:srgbClr val="FFC425"/>
      </a:dk2>
      <a:lt2>
        <a:srgbClr val="8DC63F"/>
      </a:lt2>
      <a:accent1>
        <a:srgbClr val="0079C1"/>
      </a:accent1>
      <a:accent2>
        <a:srgbClr val="00A4E4"/>
      </a:accent2>
      <a:accent3>
        <a:srgbClr val="F6A01A"/>
      </a:accent3>
      <a:accent4>
        <a:srgbClr val="5E9732"/>
      </a:accent4>
      <a:accent5>
        <a:srgbClr val="933C06"/>
      </a:accent5>
      <a:accent6>
        <a:srgbClr val="6A737B"/>
      </a:accent6>
      <a:hlink>
        <a:srgbClr val="0079C1"/>
      </a:hlink>
      <a:folHlink>
        <a:srgbClr val="00A4E4"/>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8.xml><?xml version="1.0" encoding="utf-8"?>
<a:theme xmlns:a="http://schemas.openxmlformats.org/drawingml/2006/main" name="2_NREL 2016">
  <a:themeElements>
    <a:clrScheme name="Custom 2">
      <a:dk1>
        <a:srgbClr val="FFFFFF"/>
      </a:dk1>
      <a:lt1>
        <a:srgbClr val="0079C1"/>
      </a:lt1>
      <a:dk2>
        <a:srgbClr val="FFC425"/>
      </a:dk2>
      <a:lt2>
        <a:srgbClr val="8DC63F"/>
      </a:lt2>
      <a:accent1>
        <a:srgbClr val="0079C1"/>
      </a:accent1>
      <a:accent2>
        <a:srgbClr val="00A4E4"/>
      </a:accent2>
      <a:accent3>
        <a:srgbClr val="F6A01A"/>
      </a:accent3>
      <a:accent4>
        <a:srgbClr val="5E9732"/>
      </a:accent4>
      <a:accent5>
        <a:srgbClr val="933C06"/>
      </a:accent5>
      <a:accent6>
        <a:srgbClr val="6A737B"/>
      </a:accent6>
      <a:hlink>
        <a:srgbClr val="0079C1"/>
      </a:hlink>
      <a:folHlink>
        <a:srgbClr val="00A4E4"/>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9.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BN Content Slides">
  <a:themeElements>
    <a:clrScheme name="bn colors">
      <a:dk1>
        <a:sysClr val="windowText" lastClr="000000"/>
      </a:dk1>
      <a:lt1>
        <a:srgbClr val="FFFFFF"/>
      </a:lt1>
      <a:dk2>
        <a:srgbClr val="FACF00"/>
      </a:dk2>
      <a:lt2>
        <a:srgbClr val="FCF0B0"/>
      </a:lt2>
      <a:accent1>
        <a:srgbClr val="F09A3E"/>
      </a:accent1>
      <a:accent2>
        <a:srgbClr val="EC2828"/>
      </a:accent2>
      <a:accent3>
        <a:srgbClr val="929641"/>
      </a:accent3>
      <a:accent4>
        <a:srgbClr val="072446"/>
      </a:accent4>
      <a:accent5>
        <a:srgbClr val="D9D9D9"/>
      </a:accent5>
      <a:accent6>
        <a:srgbClr val="7E7D84"/>
      </a:accent6>
      <a:hlink>
        <a:srgbClr val="F09A3E"/>
      </a:hlink>
      <a:folHlink>
        <a:srgbClr val="7E7D84"/>
      </a:folHlink>
    </a:clrScheme>
    <a:fontScheme name="BN Document &amp; Slideshow Font">
      <a:majorFont>
        <a:latin typeface="Poppins Light"/>
        <a:ea typeface=""/>
        <a:cs typeface=""/>
      </a:majorFont>
      <a:minorFont>
        <a:latin typeface="Poppins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7898F7FC-3D2C-46C4-A71B-2AEF984E9402}" vid="{51A8A77C-B7B2-452B-B949-503FC700EE81}"/>
    </a:ext>
  </a:extLst>
</a:theme>
</file>

<file path=ppt/theme/theme30.xml><?xml version="1.0" encoding="utf-8"?>
<a:theme xmlns:a="http://schemas.openxmlformats.org/drawingml/2006/main" name="CPP Blank Powerpoint">
  <a:themeElements>
    <a:clrScheme name="CPP Blank Powerpoin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PP Blank Powerpoin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PP Blank Powerpoin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PP Blank Powerpoint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PP Blank Powerpoint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PP Blank Powerpoint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PP Blank Powerpoin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PP Blank Powerpoint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PP Blank Powerpoin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PP Blank Powerpoint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PP Blank Powerpoint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PP Blank Powerpoint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PP Blank Powerpoint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PP Blank Powerpoint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1_CPP Blank Powerpoint">
  <a:themeElements>
    <a:clrScheme name="CPP Blank Powerpoin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PP Blank Powerpoin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PP Blank Powerpoin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PP Blank Powerpoint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PP Blank Powerpoint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PP Blank Powerpoint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PP Blank Powerpoin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PP Blank Powerpoint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PP Blank Powerpoin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PP Blank Powerpoint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PP Blank Powerpoint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PP Blank Powerpoint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PP Blank Powerpoint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PP Blank Powerpoint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2_CPP Blank Powerpoint">
  <a:themeElements>
    <a:clrScheme name="CPP Blank Powerpoin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PP Blank Powerpoin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PP Blank Powerpoin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PP Blank Powerpoint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PP Blank Powerpoint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PP Blank Powerpoint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PP Blank Powerpoin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PP Blank Powerpoint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PP Blank Powerpoin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PP Blank Powerpoint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PP Blank Powerpoint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PP Blank Powerpoint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PP Blank Powerpoint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PP Blank Powerpoint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3_CPP Blank Powerpoint">
  <a:themeElements>
    <a:clrScheme name="CPP Blank Powerpoin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PP Blank Powerpoin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PP Blank Powerpoin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PP Blank Powerpoint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PP Blank Powerpoint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PP Blank Powerpoint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PP Blank Powerpoin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PP Blank Powerpoint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PP Blank Powerpoin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PP Blank Powerpoint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PP Blank Powerpoint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PP Blank Powerpoint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PP Blank Powerpoint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PP Blank Powerpoint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4_CPP Blank Powerpoint">
  <a:themeElements>
    <a:clrScheme name="CPP Blank Powerpoin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PP Blank Powerpoin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PP Blank Powerpoin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PP Blank Powerpoint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PP Blank Powerpoint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PP Blank Powerpoint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PP Blank Powerpoin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PP Blank Powerpoint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PP Blank Powerpoin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PP Blank Powerpoint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PP Blank Powerpoint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PP Blank Powerpoint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PP Blank Powerpoint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PP Blank Powerpoint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5_CPP Blank Powerpoint">
  <a:themeElements>
    <a:clrScheme name="CPP Blank Powerpoin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PP Blank Powerpoin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PP Blank Powerpoin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PP Blank Powerpoint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PP Blank Powerpoint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PP Blank Powerpoint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PP Blank Powerpoin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PP Blank Powerpoint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PP Blank Powerpoin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PP Blank Powerpoint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PP Blank Powerpoint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PP Blank Powerpoint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PP Blank Powerpoint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PP Blank Powerpoint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6_CPP Blank Powerpoint">
  <a:themeElements>
    <a:clrScheme name="CPP Blank Powerpoin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PP Blank Powerpoin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PP Blank Powerpoin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PP Blank Powerpoint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PP Blank Powerpoint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PP Blank Powerpoint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PP Blank Powerpoin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PP Blank Powerpoint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PP Blank Powerpoin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PP Blank Powerpoint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PP Blank Powerpoint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PP Blank Powerpoint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PP Blank Powerpoint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PP Blank Powerpoint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7.xml><?xml version="1.0" encoding="utf-8"?>
<a:theme xmlns:a="http://schemas.openxmlformats.org/drawingml/2006/main" name="7_CPP Blank Powerpoint">
  <a:themeElements>
    <a:clrScheme name="CPP Blank Powerpoin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PP Blank Powerpoin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PP Blank Powerpoin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PP Blank Powerpoint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PP Blank Powerpoint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PP Blank Powerpoint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PP Blank Powerpoin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PP Blank Powerpoint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PP Blank Powerpoin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PP Blank Powerpoint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PP Blank Powerpoint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PP Blank Powerpoint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PP Blank Powerpoint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PP Blank Powerpoint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8_CPP Blank Powerpoint">
  <a:themeElements>
    <a:clrScheme name="CPP Blank Powerpoin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PP Blank Powerpoin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PP Blank Powerpoin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PP Blank Powerpoint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PP Blank Powerpoint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PP Blank Powerpoint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PP Blank Powerpoin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PP Blank Powerpoint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PP Blank Powerpoin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PP Blank Powerpoint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PP Blank Powerpoint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PP Blank Powerpoint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PP Blank Powerpoint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PP Blank Powerpoint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9.xml><?xml version="1.0" encoding="utf-8"?>
<a:theme xmlns:a="http://schemas.openxmlformats.org/drawingml/2006/main" name="9_CPP Blank Powerpoint">
  <a:themeElements>
    <a:clrScheme name="CPP Blank Powerpoin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PP Blank Powerpoin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PP Blank Powerpoin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PP Blank Powerpoint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PP Blank Powerpoint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PP Blank Powerpoint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PP Blank Powerpoin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PP Blank Powerpoint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PP Blank Powerpoin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PP Blank Powerpoint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PP Blank Powerpoint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PP Blank Powerpoint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PP Blank Powerpoint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PP Blank Powerpoint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BN Content Slides">
  <a:themeElements>
    <a:clrScheme name="bn colors">
      <a:dk1>
        <a:sysClr val="windowText" lastClr="000000"/>
      </a:dk1>
      <a:lt1>
        <a:srgbClr val="FFFFFF"/>
      </a:lt1>
      <a:dk2>
        <a:srgbClr val="FACF00"/>
      </a:dk2>
      <a:lt2>
        <a:srgbClr val="FCF0B0"/>
      </a:lt2>
      <a:accent1>
        <a:srgbClr val="F09A3E"/>
      </a:accent1>
      <a:accent2>
        <a:srgbClr val="EC2828"/>
      </a:accent2>
      <a:accent3>
        <a:srgbClr val="929641"/>
      </a:accent3>
      <a:accent4>
        <a:srgbClr val="072446"/>
      </a:accent4>
      <a:accent5>
        <a:srgbClr val="D9D9D9"/>
      </a:accent5>
      <a:accent6>
        <a:srgbClr val="7E7D84"/>
      </a:accent6>
      <a:hlink>
        <a:srgbClr val="F09A3E"/>
      </a:hlink>
      <a:folHlink>
        <a:srgbClr val="7E7D84"/>
      </a:folHlink>
    </a:clrScheme>
    <a:fontScheme name="BN Document &amp; Slideshow Font">
      <a:majorFont>
        <a:latin typeface="Poppins Light"/>
        <a:ea typeface=""/>
        <a:cs typeface=""/>
      </a:majorFont>
      <a:minorFont>
        <a:latin typeface="Poppins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7898F7FC-3D2C-46C4-A71B-2AEF984E9402}" vid="{51A8A77C-B7B2-452B-B949-503FC700EE81}"/>
    </a:ext>
  </a:extLst>
</a:theme>
</file>

<file path=ppt/theme/theme40.xml><?xml version="1.0" encoding="utf-8"?>
<a:theme xmlns:a="http://schemas.openxmlformats.org/drawingml/2006/main" name="10_CPP Blank Powerpoint">
  <a:themeElements>
    <a:clrScheme name="CPP Blank Powerpoin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PP Blank Powerpoin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PP Blank Powerpoin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PP Blank Powerpoint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PP Blank Powerpoint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PP Blank Powerpoint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PP Blank Powerpoin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PP Blank Powerpoint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PP Blank Powerpoin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PP Blank Powerpoint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PP Blank Powerpoint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PP Blank Powerpoint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PP Blank Powerpoint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PP Blank Powerpoint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1.xml><?xml version="1.0" encoding="utf-8"?>
<a:theme xmlns:a="http://schemas.openxmlformats.org/drawingml/2006/main" name="11_CPP Blank Powerpoint">
  <a:themeElements>
    <a:clrScheme name="CPP Blank Powerpoin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PP Blank Powerpoin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PP Blank Powerpoin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PP Blank Powerpoint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PP Blank Powerpoint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PP Blank Powerpoint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PP Blank Powerpoin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PP Blank Powerpoint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PP Blank Powerpoin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PP Blank Powerpoint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PP Blank Powerpoint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PP Blank Powerpoint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PP Blank Powerpoint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PP Blank Powerpoint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2.xml><?xml version="1.0" encoding="utf-8"?>
<a:theme xmlns:a="http://schemas.openxmlformats.org/drawingml/2006/main" name="12_CPP Blank Powerpoint">
  <a:themeElements>
    <a:clrScheme name="CPP Blank Powerpoin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PP Blank Powerpoin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PP Blank Powerpoin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PP Blank Powerpoint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PP Blank Powerpoint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PP Blank Powerpoint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PP Blank Powerpoin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PP Blank Powerpoint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PP Blank Powerpoin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PP Blank Powerpoint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PP Blank Powerpoint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PP Blank Powerpoint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PP Blank Powerpoint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PP Blank Powerpoint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3.xml><?xml version="1.0" encoding="utf-8"?>
<a:theme xmlns:a="http://schemas.openxmlformats.org/drawingml/2006/main" name="13_CPP Blank Powerpoint">
  <a:themeElements>
    <a:clrScheme name="CPP Blank Powerpoin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PP Blank Powerpoin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PP Blank Powerpoin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PP Blank Powerpoint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PP Blank Powerpoint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PP Blank Powerpoint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PP Blank Powerpoin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PP Blank Powerpoint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PP Blank Powerpoin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PP Blank Powerpoint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PP Blank Powerpoint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PP Blank Powerpoint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PP Blank Powerpoint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PP Blank Powerpoint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4.xml><?xml version="1.0" encoding="utf-8"?>
<a:theme xmlns:a="http://schemas.openxmlformats.org/drawingml/2006/main" name="14_CPP Blank Powerpoint">
  <a:themeElements>
    <a:clrScheme name="CPP Blank Powerpoin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PP Blank Powerpoin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PP Blank Powerpoin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PP Blank Powerpoint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PP Blank Powerpoint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PP Blank Powerpoint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PP Blank Powerpoin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PP Blank Powerpoint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PP Blank Powerpoin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PP Blank Powerpoint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PP Blank Powerpoint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PP Blank Powerpoint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PP Blank Powerpoint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PP Blank Powerpoint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5.xml><?xml version="1.0" encoding="utf-8"?>
<a:theme xmlns:a="http://schemas.openxmlformats.org/drawingml/2006/main" name="15_CPP Blank Powerpoint">
  <a:themeElements>
    <a:clrScheme name="CPP Blank Powerpoin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PP Blank Powerpoin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PP Blank Powerpoin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PP Blank Powerpoint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PP Blank Powerpoint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PP Blank Powerpoint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PP Blank Powerpoin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PP Blank Powerpoint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PP Blank Powerpoin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PP Blank Powerpoint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PP Blank Powerpoint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PP Blank Powerpoint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PP Blank Powerpoint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PP Blank Powerpoint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6.xml><?xml version="1.0" encoding="utf-8"?>
<a:theme xmlns:a="http://schemas.openxmlformats.org/drawingml/2006/main" name="16_CPP Blank Powerpoint">
  <a:themeElements>
    <a:clrScheme name="CPP Blank Powerpoin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PP Blank Powerpoin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PP Blank Powerpoin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PP Blank Powerpoint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PP Blank Powerpoint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PP Blank Powerpoint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PP Blank Powerpoin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PP Blank Powerpoint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PP Blank Powerpoin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PP Blank Powerpoint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PP Blank Powerpoint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PP Blank Powerpoint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PP Blank Powerpoint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PP Blank Powerpoint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7.xml><?xml version="1.0" encoding="utf-8"?>
<a:theme xmlns:a="http://schemas.openxmlformats.org/drawingml/2006/main" name="17_CPP Blank Powerpoint">
  <a:themeElements>
    <a:clrScheme name="CPP Blank Powerpoin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PP Blank Powerpoin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PP Blank Powerpoin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PP Blank Powerpoint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PP Blank Powerpoint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PP Blank Powerpoint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PP Blank Powerpoin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PP Blank Powerpoint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PP Blank Powerpoin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PP Blank Powerpoint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PP Blank Powerpoint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PP Blank Powerpoint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PP Blank Powerpoint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PP Blank Powerpoint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8.xml><?xml version="1.0" encoding="utf-8"?>
<a:theme xmlns:a="http://schemas.openxmlformats.org/drawingml/2006/main" name="18_CPP Blank Powerpoint">
  <a:themeElements>
    <a:clrScheme name="CPP Blank Powerpoin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PP Blank Powerpoin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PP Blank Powerpoin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PP Blank Powerpoint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PP Blank Powerpoint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PP Blank Powerpoint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PP Blank Powerpoin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PP Blank Powerpoint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PP Blank Powerpoin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PP Blank Powerpoint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PP Blank Powerpoint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PP Blank Powerpoint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PP Blank Powerpoint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PP Blank Powerpoint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9.xml><?xml version="1.0" encoding="utf-8"?>
<a:theme xmlns:a="http://schemas.openxmlformats.org/drawingml/2006/main" name="19_CPP Blank Powerpoint">
  <a:themeElements>
    <a:clrScheme name="CPP Blank Powerpoin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PP Blank Powerpoin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PP Blank Powerpoin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PP Blank Powerpoint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PP Blank Powerpoint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PP Blank Powerpoint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PP Blank Powerpoin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PP Blank Powerpoint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PP Blank Powerpoin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PP Blank Powerpoint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PP Blank Powerpoint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PP Blank Powerpoint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PP Blank Powerpoint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PP Blank Powerpoint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3_BN Content Slides">
  <a:themeElements>
    <a:clrScheme name="bn colors">
      <a:dk1>
        <a:sysClr val="windowText" lastClr="000000"/>
      </a:dk1>
      <a:lt1>
        <a:srgbClr val="FFFFFF"/>
      </a:lt1>
      <a:dk2>
        <a:srgbClr val="FACF00"/>
      </a:dk2>
      <a:lt2>
        <a:srgbClr val="FCF0B0"/>
      </a:lt2>
      <a:accent1>
        <a:srgbClr val="F09A3E"/>
      </a:accent1>
      <a:accent2>
        <a:srgbClr val="EC2828"/>
      </a:accent2>
      <a:accent3>
        <a:srgbClr val="929641"/>
      </a:accent3>
      <a:accent4>
        <a:srgbClr val="072446"/>
      </a:accent4>
      <a:accent5>
        <a:srgbClr val="D9D9D9"/>
      </a:accent5>
      <a:accent6>
        <a:srgbClr val="7E7D84"/>
      </a:accent6>
      <a:hlink>
        <a:srgbClr val="F09A3E"/>
      </a:hlink>
      <a:folHlink>
        <a:srgbClr val="7E7D84"/>
      </a:folHlink>
    </a:clrScheme>
    <a:fontScheme name="BN Document &amp; Slideshow Font">
      <a:majorFont>
        <a:latin typeface="Poppins Light"/>
        <a:ea typeface=""/>
        <a:cs typeface=""/>
      </a:majorFont>
      <a:minorFont>
        <a:latin typeface="Poppins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7898F7FC-3D2C-46C4-A71B-2AEF984E9402}" vid="{51A8A77C-B7B2-452B-B949-503FC700EE81}"/>
    </a:ext>
  </a:extLst>
</a:theme>
</file>

<file path=ppt/theme/theme50.xml><?xml version="1.0" encoding="utf-8"?>
<a:theme xmlns:a="http://schemas.openxmlformats.org/drawingml/2006/main" name="20_CPP Blank Powerpoint">
  <a:themeElements>
    <a:clrScheme name="CPP Blank Powerpoin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PP Blank Powerpoin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PP Blank Powerpoin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PP Blank Powerpoint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PP Blank Powerpoint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PP Blank Powerpoint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PP Blank Powerpoin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PP Blank Powerpoint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PP Blank Powerpoin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PP Blank Powerpoint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PP Blank Powerpoint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PP Blank Powerpoint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PP Blank Powerpoint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PP Blank Powerpoint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1.xml><?xml version="1.0" encoding="utf-8"?>
<a:theme xmlns:a="http://schemas.openxmlformats.org/drawingml/2006/main" name="21_CPP Blank Powerpoint">
  <a:themeElements>
    <a:clrScheme name="CPP Blank Powerpoin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PP Blank Powerpoin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PP Blank Powerpoin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PP Blank Powerpoint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PP Blank Powerpoint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PP Blank Powerpoint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PP Blank Powerpoin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PP Blank Powerpoint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PP Blank Powerpoin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PP Blank Powerpoint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PP Blank Powerpoint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PP Blank Powerpoint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PP Blank Powerpoint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PP Blank Powerpoint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2.xml><?xml version="1.0" encoding="utf-8"?>
<a:theme xmlns:a="http://schemas.openxmlformats.org/drawingml/2006/main" name="22_CPP Blank Powerpoint">
  <a:themeElements>
    <a:clrScheme name="CPP Blank Powerpoin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PP Blank Powerpoin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PP Blank Powerpoin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PP Blank Powerpoint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PP Blank Powerpoint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PP Blank Powerpoint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PP Blank Powerpoin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PP Blank Powerpoint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PP Blank Powerpoin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PP Blank Powerpoint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PP Blank Powerpoint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PP Blank Powerpoint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PP Blank Powerpoint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PP Blank Powerpoint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3.xml><?xml version="1.0" encoding="utf-8"?>
<a:theme xmlns:a="http://schemas.openxmlformats.org/drawingml/2006/main" name="23_CPP Blank Powerpoint">
  <a:themeElements>
    <a:clrScheme name="CPP Blank Powerpoin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PP Blank Powerpoin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PP Blank Powerpoin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PP Blank Powerpoint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PP Blank Powerpoint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PP Blank Powerpoint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PP Blank Powerpoin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PP Blank Powerpoint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PP Blank Powerpoin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PP Blank Powerpoint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PP Blank Powerpoint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PP Blank Powerpoint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PP Blank Powerpoint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PP Blank Powerpoint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4.xml><?xml version="1.0" encoding="utf-8"?>
<a:theme xmlns:a="http://schemas.openxmlformats.org/drawingml/2006/main" name="24_CPP Blank Powerpoint">
  <a:themeElements>
    <a:clrScheme name="CPP Blank Powerpoin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PP Blank Powerpoin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PP Blank Powerpoin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PP Blank Powerpoint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PP Blank Powerpoint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PP Blank Powerpoint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PP Blank Powerpoin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PP Blank Powerpoint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PP Blank Powerpoin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PP Blank Powerpoint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PP Blank Powerpoint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PP Blank Powerpoint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PP Blank Powerpoint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PP Blank Powerpoint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5.xml><?xml version="1.0" encoding="utf-8"?>
<a:theme xmlns:a="http://schemas.openxmlformats.org/drawingml/2006/main" name="25_CPP Blank Powerpoint">
  <a:themeElements>
    <a:clrScheme name="CPP Blank Powerpoin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PP Blank Powerpoin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PP Blank Powerpoin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PP Blank Powerpoint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PP Blank Powerpoint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PP Blank Powerpoint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PP Blank Powerpoin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PP Blank Powerpoint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PP Blank Powerpoin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PP Blank Powerpoint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PP Blank Powerpoint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PP Blank Powerpoint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PP Blank Powerpoint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PP Blank Powerpoint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6.xml><?xml version="1.0" encoding="utf-8"?>
<a:theme xmlns:a="http://schemas.openxmlformats.org/drawingml/2006/main" name="26_CPP Blank Powerpoint">
  <a:themeElements>
    <a:clrScheme name="CPP Blank Powerpoin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PP Blank Powerpoin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PP Blank Powerpoin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PP Blank Powerpoint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PP Blank Powerpoint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PP Blank Powerpoint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PP Blank Powerpoin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PP Blank Powerpoint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PP Blank Powerpoin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PP Blank Powerpoint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PP Blank Powerpoint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PP Blank Powerpoint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PP Blank Powerpoint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PP Blank Powerpoint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7.xml><?xml version="1.0" encoding="utf-8"?>
<a:theme xmlns:a="http://schemas.openxmlformats.org/drawingml/2006/main" name="27_CPP Blank Powerpoint">
  <a:themeElements>
    <a:clrScheme name="CPP Blank Powerpoin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PP Blank Powerpoin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PP Blank Powerpoin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PP Blank Powerpoint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PP Blank Powerpoint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PP Blank Powerpoint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PP Blank Powerpoin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PP Blank Powerpoint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PP Blank Powerpoin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PP Blank Powerpoint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PP Blank Powerpoint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PP Blank Powerpoint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PP Blank Powerpoint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PP Blank Powerpoint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8.xml><?xml version="1.0" encoding="utf-8"?>
<a:theme xmlns:a="http://schemas.openxmlformats.org/drawingml/2006/main" name="28_CPP Blank Powerpoint">
  <a:themeElements>
    <a:clrScheme name="CPP Blank Powerpoin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PP Blank Powerpoin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PP Blank Powerpoin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PP Blank Powerpoint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PP Blank Powerpoint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PP Blank Powerpoint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PP Blank Powerpoin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PP Blank Powerpoint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PP Blank Powerpoin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PP Blank Powerpoint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PP Blank Powerpoint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PP Blank Powerpoint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PP Blank Powerpoint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PP Blank Powerpoint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9.xml><?xml version="1.0" encoding="utf-8"?>
<a:theme xmlns:a="http://schemas.openxmlformats.org/drawingml/2006/main" name="29_CPP Blank Powerpoint">
  <a:themeElements>
    <a:clrScheme name="CPP Blank Powerpoin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PP Blank Powerpoin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PP Blank Powerpoin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PP Blank Powerpoint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PP Blank Powerpoint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PP Blank Powerpoint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PP Blank Powerpoin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PP Blank Powerpoint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PP Blank Powerpoin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PP Blank Powerpoint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PP Blank Powerpoint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PP Blank Powerpoint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PP Blank Powerpoint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PP Blank Powerpoint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4_BN Content Slides">
  <a:themeElements>
    <a:clrScheme name="bn colors">
      <a:dk1>
        <a:sysClr val="windowText" lastClr="000000"/>
      </a:dk1>
      <a:lt1>
        <a:srgbClr val="FFFFFF"/>
      </a:lt1>
      <a:dk2>
        <a:srgbClr val="FACF00"/>
      </a:dk2>
      <a:lt2>
        <a:srgbClr val="FCF0B0"/>
      </a:lt2>
      <a:accent1>
        <a:srgbClr val="F09A3E"/>
      </a:accent1>
      <a:accent2>
        <a:srgbClr val="EC2828"/>
      </a:accent2>
      <a:accent3>
        <a:srgbClr val="929641"/>
      </a:accent3>
      <a:accent4>
        <a:srgbClr val="072446"/>
      </a:accent4>
      <a:accent5>
        <a:srgbClr val="D9D9D9"/>
      </a:accent5>
      <a:accent6>
        <a:srgbClr val="7E7D84"/>
      </a:accent6>
      <a:hlink>
        <a:srgbClr val="F09A3E"/>
      </a:hlink>
      <a:folHlink>
        <a:srgbClr val="7E7D84"/>
      </a:folHlink>
    </a:clrScheme>
    <a:fontScheme name="BN Document &amp; Slideshow Font">
      <a:majorFont>
        <a:latin typeface="Poppins Light"/>
        <a:ea typeface=""/>
        <a:cs typeface=""/>
      </a:majorFont>
      <a:minorFont>
        <a:latin typeface="Poppins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7898F7FC-3D2C-46C4-A71B-2AEF984E9402}" vid="{51A8A77C-B7B2-452B-B949-503FC700EE81}"/>
    </a:ext>
  </a:extLst>
</a:theme>
</file>

<file path=ppt/theme/theme60.xml><?xml version="1.0" encoding="utf-8"?>
<a:theme xmlns:a="http://schemas.openxmlformats.org/drawingml/2006/main" name="30_CPP Blank Powerpoint">
  <a:themeElements>
    <a:clrScheme name="CPP Blank Powerpoin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PP Blank Powerpoin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PP Blank Powerpoin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PP Blank Powerpoint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PP Blank Powerpoint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PP Blank Powerpoint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PP Blank Powerpoin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PP Blank Powerpoint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PP Blank Powerpoin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PP Blank Powerpoint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PP Blank Powerpoint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PP Blank Powerpoint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PP Blank Powerpoint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PP Blank Powerpoint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5_BN Content Slides">
  <a:themeElements>
    <a:clrScheme name="bn colors">
      <a:dk1>
        <a:sysClr val="windowText" lastClr="000000"/>
      </a:dk1>
      <a:lt1>
        <a:srgbClr val="FFFFFF"/>
      </a:lt1>
      <a:dk2>
        <a:srgbClr val="FACF00"/>
      </a:dk2>
      <a:lt2>
        <a:srgbClr val="FCF0B0"/>
      </a:lt2>
      <a:accent1>
        <a:srgbClr val="F09A3E"/>
      </a:accent1>
      <a:accent2>
        <a:srgbClr val="EC2828"/>
      </a:accent2>
      <a:accent3>
        <a:srgbClr val="929641"/>
      </a:accent3>
      <a:accent4>
        <a:srgbClr val="072446"/>
      </a:accent4>
      <a:accent5>
        <a:srgbClr val="D9D9D9"/>
      </a:accent5>
      <a:accent6>
        <a:srgbClr val="7E7D84"/>
      </a:accent6>
      <a:hlink>
        <a:srgbClr val="F09A3E"/>
      </a:hlink>
      <a:folHlink>
        <a:srgbClr val="7E7D84"/>
      </a:folHlink>
    </a:clrScheme>
    <a:fontScheme name="BN Document &amp; Slideshow Font">
      <a:majorFont>
        <a:latin typeface="Poppins Light"/>
        <a:ea typeface=""/>
        <a:cs typeface=""/>
      </a:majorFont>
      <a:minorFont>
        <a:latin typeface="Poppins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7898F7FC-3D2C-46C4-A71B-2AEF984E9402}" vid="{51A8A77C-B7B2-452B-B949-503FC700EE81}"/>
    </a:ext>
  </a:extLst>
</a:theme>
</file>

<file path=ppt/theme/theme8.xml><?xml version="1.0" encoding="utf-8"?>
<a:theme xmlns:a="http://schemas.openxmlformats.org/drawingml/2006/main" name="6_BN Content Slides">
  <a:themeElements>
    <a:clrScheme name="bn colors">
      <a:dk1>
        <a:sysClr val="windowText" lastClr="000000"/>
      </a:dk1>
      <a:lt1>
        <a:srgbClr val="FFFFFF"/>
      </a:lt1>
      <a:dk2>
        <a:srgbClr val="FACF00"/>
      </a:dk2>
      <a:lt2>
        <a:srgbClr val="FCF0B0"/>
      </a:lt2>
      <a:accent1>
        <a:srgbClr val="F09A3E"/>
      </a:accent1>
      <a:accent2>
        <a:srgbClr val="EC2828"/>
      </a:accent2>
      <a:accent3>
        <a:srgbClr val="929641"/>
      </a:accent3>
      <a:accent4>
        <a:srgbClr val="072446"/>
      </a:accent4>
      <a:accent5>
        <a:srgbClr val="D9D9D9"/>
      </a:accent5>
      <a:accent6>
        <a:srgbClr val="7E7D84"/>
      </a:accent6>
      <a:hlink>
        <a:srgbClr val="F09A3E"/>
      </a:hlink>
      <a:folHlink>
        <a:srgbClr val="7E7D84"/>
      </a:folHlink>
    </a:clrScheme>
    <a:fontScheme name="BN Document &amp; Slideshow Font">
      <a:majorFont>
        <a:latin typeface="Poppins Light"/>
        <a:ea typeface=""/>
        <a:cs typeface=""/>
      </a:majorFont>
      <a:minorFont>
        <a:latin typeface="Poppins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7898F7FC-3D2C-46C4-A71B-2AEF984E9402}" vid="{51A8A77C-B7B2-452B-B949-503FC700EE81}"/>
    </a:ext>
  </a:extLst>
</a:theme>
</file>

<file path=ppt/theme/theme9.xml><?xml version="1.0" encoding="utf-8"?>
<a:theme xmlns:a="http://schemas.openxmlformats.org/drawingml/2006/main" name="7_BN Content Slides">
  <a:themeElements>
    <a:clrScheme name="bn colors">
      <a:dk1>
        <a:sysClr val="windowText" lastClr="000000"/>
      </a:dk1>
      <a:lt1>
        <a:srgbClr val="FFFFFF"/>
      </a:lt1>
      <a:dk2>
        <a:srgbClr val="FACF00"/>
      </a:dk2>
      <a:lt2>
        <a:srgbClr val="FCF0B0"/>
      </a:lt2>
      <a:accent1>
        <a:srgbClr val="F09A3E"/>
      </a:accent1>
      <a:accent2>
        <a:srgbClr val="EC2828"/>
      </a:accent2>
      <a:accent3>
        <a:srgbClr val="929641"/>
      </a:accent3>
      <a:accent4>
        <a:srgbClr val="072446"/>
      </a:accent4>
      <a:accent5>
        <a:srgbClr val="D9D9D9"/>
      </a:accent5>
      <a:accent6>
        <a:srgbClr val="7E7D84"/>
      </a:accent6>
      <a:hlink>
        <a:srgbClr val="F09A3E"/>
      </a:hlink>
      <a:folHlink>
        <a:srgbClr val="7E7D84"/>
      </a:folHlink>
    </a:clrScheme>
    <a:fontScheme name="BN Document &amp; Slideshow Font">
      <a:majorFont>
        <a:latin typeface="Poppins Light"/>
        <a:ea typeface=""/>
        <a:cs typeface=""/>
      </a:majorFont>
      <a:minorFont>
        <a:latin typeface="Poppins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7898F7FC-3D2C-46C4-A71B-2AEF984E9402}" vid="{51A8A77C-B7B2-452B-B949-503FC700EE81}"/>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file>

<file path=customXml/item2.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Document_x0020_Date xmlns="6dfc6e00-eaa7-471f-8691-9b952787d5c9" xsi:nil="true"/>
    <Action xmlns="6dfc6e00-eaa7-471f-8691-9b952787d5c9">Keep</Action>
    <Keywords0 xmlns="6dfc6e00-eaa7-471f-8691-9b952787d5c9" xsi:nil="true"/>
    <Description_x0020_2 xmlns="6dfc6e00-eaa7-471f-8691-9b952787d5c9" xsi:nil="true"/>
    <Document_x0020_Type xmlns="6dfc6e00-eaa7-471f-8691-9b952787d5c9" xsi:nil="true"/>
    <Description0 xmlns="6dfc6e00-eaa7-471f-8691-9b952787d5c9" xsi:nil="true"/>
    <TaxCatchAll xmlns="cfe53b65-3c36-4587-b144-e9caa3012b85"/>
    <TaxKeywordTaxHTField xmlns="cfe53b65-3c36-4587-b144-e9caa3012b85">
      <Terms xmlns="http://schemas.microsoft.com/office/infopath/2007/PartnerControls"/>
    </TaxKeywordTaxHTField>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8CEA0F26C7743146B81ADA30DB412C57" ma:contentTypeVersion="30" ma:contentTypeDescription="" ma:contentTypeScope="" ma:versionID="e16b466bf12172c4041051e41aec8e80">
  <xsd:schema xmlns:xsd="http://www.w3.org/2001/XMLSchema" xmlns:xs="http://www.w3.org/2001/XMLSchema" xmlns:p="http://schemas.microsoft.com/office/2006/metadata/properties" xmlns:ns1="http://schemas.microsoft.com/sharepoint/v3" xmlns:ns2="6dfc6e00-eaa7-471f-8691-9b952787d5c9" xmlns:ns3="cfe53b65-3c36-4587-b144-e9caa3012b85" targetNamespace="http://schemas.microsoft.com/office/2006/metadata/properties" ma:root="true" ma:fieldsID="0933939a4ed24474b11a60c6be757da7" ns1:_="" ns2:_="" ns3:_="">
    <xsd:import namespace="http://schemas.microsoft.com/sharepoint/v3"/>
    <xsd:import namespace="6dfc6e00-eaa7-471f-8691-9b952787d5c9"/>
    <xsd:import namespace="cfe53b65-3c36-4587-b144-e9caa3012b85"/>
    <xsd:element name="properties">
      <xsd:complexType>
        <xsd:sequence>
          <xsd:element name="documentManagement">
            <xsd:complexType>
              <xsd:all>
                <xsd:element ref="ns2:Document_x0020_Date" minOccurs="0"/>
                <xsd:element ref="ns2:Document_x0020_Type" minOccurs="0"/>
                <xsd:element ref="ns2:Description0" minOccurs="0"/>
                <xsd:element ref="ns2:Keywords0" minOccurs="0"/>
                <xsd:element ref="ns2:Description_x0020_2" minOccurs="0"/>
                <xsd:element ref="ns2:Action" minOccurs="0"/>
                <xsd:element ref="ns1:PublishingStartDate" minOccurs="0"/>
                <xsd:element ref="ns1:PublishingExpirationDate" minOccurs="0"/>
                <xsd:element ref="ns3:TaxKeywordTaxHTField" minOccurs="0"/>
                <xsd:element ref="ns3:TaxCatchAll"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10" nillable="true" ma:displayName="Scheduling Start Date" ma:description="Scheduling Start Date is a site column created by the Publishing feature. It is used to specify the date and time on which this page will first appear to site visitors." ma:internalName="PublishingStartDate">
      <xsd:simpleType>
        <xsd:restriction base="dms:Unknown"/>
      </xsd:simpleType>
    </xsd:element>
    <xsd:element name="PublishingExpirationDate" ma:index="11" nillable="true" ma:displayName="Scheduling End Date" ma:description="Scheduling End Date is a site column created by the Publishing feature. It is used to specify the date and time on which this page will no longer appear to site visitors."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6dfc6e00-eaa7-471f-8691-9b952787d5c9" elementFormDefault="qualified">
    <xsd:import namespace="http://schemas.microsoft.com/office/2006/documentManagement/types"/>
    <xsd:import namespace="http://schemas.microsoft.com/office/infopath/2007/PartnerControls"/>
    <xsd:element name="Document_x0020_Date" ma:index="2" nillable="true" ma:displayName="Document Date" ma:format="DateOnly" ma:internalName="Document_x0020_Date" ma:readOnly="false">
      <xsd:simpleType>
        <xsd:restriction base="dms:DateTime"/>
      </xsd:simpleType>
    </xsd:element>
    <xsd:element name="Document_x0020_Type" ma:index="3" nillable="true" ma:displayName="Document Type" ma:format="Dropdown" ma:internalName="Document_x0020_Type" ma:readOnly="false">
      <xsd:simpleType>
        <xsd:restriction base="dms:Choice">
          <xsd:enumeration value="Agenda"/>
          <xsd:enumeration value="Draft Agenda"/>
          <xsd:enumeration value="Minutes"/>
          <xsd:enumeration value="Information"/>
        </xsd:restriction>
      </xsd:simpleType>
    </xsd:element>
    <xsd:element name="Description0" ma:index="4" nillable="true" ma:displayName="Description" ma:internalName="Description0" ma:readOnly="false">
      <xsd:simpleType>
        <xsd:restriction base="dms:Note">
          <xsd:maxLength value="255"/>
        </xsd:restriction>
      </xsd:simpleType>
    </xsd:element>
    <xsd:element name="Keywords0" ma:index="5" nillable="true" ma:displayName="Keywords" ma:internalName="Keywords0" ma:readOnly="false">
      <xsd:simpleType>
        <xsd:restriction base="dms:Text">
          <xsd:maxLength value="255"/>
        </xsd:restriction>
      </xsd:simpleType>
    </xsd:element>
    <xsd:element name="Description_x0020_2" ma:index="6" nillable="true" ma:displayName="Description 2" ma:internalName="Description_x0020_2" ma:readOnly="false">
      <xsd:simpleType>
        <xsd:restriction base="dms:Note">
          <xsd:maxLength value="255"/>
        </xsd:restriction>
      </xsd:simpleType>
    </xsd:element>
    <xsd:element name="Action" ma:index="9" nillable="true" ma:displayName="Action" ma:default="Keep" ma:format="Dropdown" ma:internalName="Action" ma:readOnly="false">
      <xsd:simpleType>
        <xsd:restriction base="dms:Choice">
          <xsd:enumeration value="Archive"/>
          <xsd:enumeration value="Delete"/>
          <xsd:enumeration value="HTML"/>
          <xsd:enumeration value="Keep"/>
        </xsd:restriction>
      </xsd:simpleType>
    </xsd:element>
  </xsd:schema>
  <xsd:schema xmlns:xsd="http://www.w3.org/2001/XMLSchema" xmlns:xs="http://www.w3.org/2001/XMLSchema" xmlns:dms="http://schemas.microsoft.com/office/2006/documentManagement/types" xmlns:pc="http://schemas.microsoft.com/office/infopath/2007/PartnerControls" targetNamespace="cfe53b65-3c36-4587-b144-e9caa3012b85" elementFormDefault="qualified">
    <xsd:import namespace="http://schemas.microsoft.com/office/2006/documentManagement/types"/>
    <xsd:import namespace="http://schemas.microsoft.com/office/infopath/2007/PartnerControls"/>
    <xsd:element name="TaxKeywordTaxHTField" ma:index="17" nillable="true" ma:taxonomy="true" ma:internalName="TaxKeywordTaxHTField" ma:taxonomyFieldName="TaxKeyword" ma:displayName="Enterprise Keywords" ma:fieldId="{23f27201-bee3-471e-b2e7-b64fd8b7ca38}" ma:taxonomyMulti="true" ma:sspId="8d75cb8a-db72-4bd2-8553-c0aa1f2d3d3b" ma:termSetId="00000000-0000-0000-0000-000000000000" ma:anchorId="00000000-0000-0000-0000-000000000000" ma:open="true" ma:isKeyword="true">
      <xsd:complexType>
        <xsd:sequence>
          <xsd:element ref="pc:Terms" minOccurs="0" maxOccurs="1"/>
        </xsd:sequence>
      </xsd:complexType>
    </xsd:element>
    <xsd:element name="TaxCatchAll" ma:index="18" nillable="true" ma:displayName="Taxonomy Catch All Column" ma:hidden="true" ma:list="{6de13bb9-1a86-497f-b15a-03a43ff14f46}" ma:internalName="TaxCatchAll" ma:showField="CatchAllData" ma:web="cfe53b65-3c36-4587-b144-e9caa3012b85">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3"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p:properties xmlns:p="http://schemas.microsoft.com/office/2006/metadata/properties" xmlns:xsi="http://www.w3.org/2001/XMLSchema-instance" xmlns:pc="http://schemas.microsoft.com/office/infopath/2007/PartnerControls">
  <documentManagement>
    <Document_x0020_Date xmlns="d1f628b7-dc6e-45dc-9245-e5ecf578f20b" xsi:nil="true"/>
    <Action xmlns="d1f628b7-dc6e-45dc-9245-e5ecf578f20b">Keep</Action>
    <Keywords0 xmlns="d1f628b7-dc6e-45dc-9245-e5ecf578f20b" xsi:nil="true"/>
    <Description_x0020_2 xmlns="d1f628b7-dc6e-45dc-9245-e5ecf578f20b" xsi:nil="true"/>
    <Document_x0020_Type xmlns="d1f628b7-dc6e-45dc-9245-e5ecf578f20b" xsi:nil="true"/>
    <Description0 xmlns="d1f628b7-dc6e-45dc-9245-e5ecf578f20b" xsi:nil="true"/>
    <PublishingExpirationDate xmlns="http://schemas.microsoft.com/sharepoint/v3" xsi:nil="true"/>
    <PublishingStartDate xmlns="http://schemas.microsoft.com/sharepoint/v3" xsi:nil="true"/>
    <_dlc_DocId xmlns="bbd4acb0-43d6-4317-ab0b-803dc468f016">V7HW2WYZSAY5-2102554853-18173</_dlc_DocId>
    <_dlc_DocIdUrl xmlns="bbd4acb0-43d6-4317-ab0b-803dc468f016">
      <Url>https://share.ansi.org/_layouts/15/DocIdRedir.aspx?ID=V7HW2WYZSAY5-2102554853-18173</Url>
      <Description>V7HW2WYZSAY5-2102554853-18173</Description>
    </_dlc_DocIdUrl>
  </documentManagement>
</p:properties>
</file>

<file path=customXml/itemProps1.xml><?xml version="1.0" encoding="utf-8"?>
<ds:datastoreItem xmlns:ds="http://schemas.openxmlformats.org/officeDocument/2006/customXml" ds:itemID="{635E360E-E827-4087-90A0-B4AAEC29B0D2}"/>
</file>

<file path=customXml/itemProps2.xml><?xml version="1.0" encoding="utf-8"?>
<ds:datastoreItem xmlns:ds="http://schemas.openxmlformats.org/officeDocument/2006/customXml" ds:itemID="{9C40B76A-6E80-4F83-82A3-BE10C260D9E6}"/>
</file>

<file path=customXml/itemProps3.xml><?xml version="1.0" encoding="utf-8"?>
<ds:datastoreItem xmlns:ds="http://schemas.openxmlformats.org/officeDocument/2006/customXml" ds:itemID="{E3E14AB3-4D6D-4768-8E99-CB4964F863A8}"/>
</file>

<file path=customXml/itemProps4.xml><?xml version="1.0" encoding="utf-8"?>
<ds:datastoreItem xmlns:ds="http://schemas.openxmlformats.org/officeDocument/2006/customXml" ds:itemID="{9C40B76A-6E80-4F83-82A3-BE10C260D9E6}"/>
</file>

<file path=docProps/app.xml><?xml version="1.0" encoding="utf-8"?>
<Properties xmlns="http://schemas.openxmlformats.org/officeDocument/2006/extended-properties" xmlns:vt="http://schemas.openxmlformats.org/officeDocument/2006/docPropsVTypes">
  <Template>TM10001115[[fn=Parcel]]</Template>
  <TotalTime>1092</TotalTime>
  <Words>10617</Words>
  <Application>Microsoft Office PowerPoint</Application>
  <PresentationFormat>Widescreen</PresentationFormat>
  <Paragraphs>1856</Paragraphs>
  <Slides>139</Slides>
  <Notes>54</Notes>
  <HiddenSlides>0</HiddenSlides>
  <MMClips>7</MMClips>
  <ScaleCrop>false</ScaleCrop>
  <HeadingPairs>
    <vt:vector size="8" baseType="variant">
      <vt:variant>
        <vt:lpstr>Fonts Used</vt:lpstr>
      </vt:variant>
      <vt:variant>
        <vt:i4>24</vt:i4>
      </vt:variant>
      <vt:variant>
        <vt:lpstr>Theme</vt:lpstr>
      </vt:variant>
      <vt:variant>
        <vt:i4>60</vt:i4>
      </vt:variant>
      <vt:variant>
        <vt:lpstr>Embedded OLE Servers</vt:lpstr>
      </vt:variant>
      <vt:variant>
        <vt:i4>1</vt:i4>
      </vt:variant>
      <vt:variant>
        <vt:lpstr>Slide Titles</vt:lpstr>
      </vt:variant>
      <vt:variant>
        <vt:i4>139</vt:i4>
      </vt:variant>
    </vt:vector>
  </HeadingPairs>
  <TitlesOfParts>
    <vt:vector size="224" baseType="lpstr">
      <vt:lpstr>ＭＳ Ｐゴシック</vt:lpstr>
      <vt:lpstr>ＭＳ Ｐゴシック</vt:lpstr>
      <vt:lpstr>Algerian</vt:lpstr>
      <vt:lpstr>Arial</vt:lpstr>
      <vt:lpstr>Calibri</vt:lpstr>
      <vt:lpstr>Cambria Math</vt:lpstr>
      <vt:lpstr>Exo</vt:lpstr>
      <vt:lpstr>Futura Bk BT</vt:lpstr>
      <vt:lpstr>Gill Sans MT</vt:lpstr>
      <vt:lpstr>Gill Sans Std Light</vt:lpstr>
      <vt:lpstr>Impact</vt:lpstr>
      <vt:lpstr>Monotype Sorts</vt:lpstr>
      <vt:lpstr>Poppins Light</vt:lpstr>
      <vt:lpstr>Square721 Cn BT</vt:lpstr>
      <vt:lpstr>System Font Regular</vt:lpstr>
      <vt:lpstr>Tahoma</vt:lpstr>
      <vt:lpstr>Times</vt:lpstr>
      <vt:lpstr>Times New Roman</vt:lpstr>
      <vt:lpstr>Trebuchet MS</vt:lpstr>
      <vt:lpstr>Univers 45 Light</vt:lpstr>
      <vt:lpstr>Verdana</vt:lpstr>
      <vt:lpstr>Wingdings</vt:lpstr>
      <vt:lpstr>Wingdings 2</vt:lpstr>
      <vt:lpstr>Wingdings 3</vt:lpstr>
      <vt:lpstr>Parcel</vt:lpstr>
      <vt:lpstr>BN Content Slides</vt:lpstr>
      <vt:lpstr>1_BN Content Slides</vt:lpstr>
      <vt:lpstr>2_BN Content Slides</vt:lpstr>
      <vt:lpstr>3_BN Content Slides</vt:lpstr>
      <vt:lpstr>4_BN Content Slides</vt:lpstr>
      <vt:lpstr>5_BN Content Slides</vt:lpstr>
      <vt:lpstr>6_BN Content Slides</vt:lpstr>
      <vt:lpstr>7_BN Content Slides</vt:lpstr>
      <vt:lpstr>8_BN Content Slides</vt:lpstr>
      <vt:lpstr>9_BN Content Slides</vt:lpstr>
      <vt:lpstr>10_BN Content Slides</vt:lpstr>
      <vt:lpstr>11_BN Content Slides</vt:lpstr>
      <vt:lpstr>1_SRC Template</vt:lpstr>
      <vt:lpstr>12_BN Content Slides</vt:lpstr>
      <vt:lpstr>13_BN Content Slides</vt:lpstr>
      <vt:lpstr>14_BN Content Slides</vt:lpstr>
      <vt:lpstr>15_BN Content Slides</vt:lpstr>
      <vt:lpstr>16_BN Content Slides</vt:lpstr>
      <vt:lpstr>17_BN Content Slides</vt:lpstr>
      <vt:lpstr>18_BN Content Slides</vt:lpstr>
      <vt:lpstr>19_BN Content Slides</vt:lpstr>
      <vt:lpstr>20_BN Content Slides</vt:lpstr>
      <vt:lpstr>21_BN Content Slides</vt:lpstr>
      <vt:lpstr>Facet</vt:lpstr>
      <vt:lpstr>Office Theme</vt:lpstr>
      <vt:lpstr>1_Office Theme</vt:lpstr>
      <vt:lpstr>2_NREL 2016</vt:lpstr>
      <vt:lpstr>2_Office Theme</vt:lpstr>
      <vt:lpstr>CPP Blank Powerpoint</vt:lpstr>
      <vt:lpstr>1_CPP Blank Powerpoint</vt:lpstr>
      <vt:lpstr>2_CPP Blank Powerpoint</vt:lpstr>
      <vt:lpstr>3_CPP Blank Powerpoint</vt:lpstr>
      <vt:lpstr>4_CPP Blank Powerpoint</vt:lpstr>
      <vt:lpstr>5_CPP Blank Powerpoint</vt:lpstr>
      <vt:lpstr>6_CPP Blank Powerpoint</vt:lpstr>
      <vt:lpstr>7_CPP Blank Powerpoint</vt:lpstr>
      <vt:lpstr>8_CPP Blank Powerpoint</vt:lpstr>
      <vt:lpstr>9_CPP Blank Powerpoint</vt:lpstr>
      <vt:lpstr>10_CPP Blank Powerpoint</vt:lpstr>
      <vt:lpstr>11_CPP Blank Powerpoint</vt:lpstr>
      <vt:lpstr>12_CPP Blank Powerpoint</vt:lpstr>
      <vt:lpstr>13_CPP Blank Powerpoint</vt:lpstr>
      <vt:lpstr>14_CPP Blank Powerpoint</vt:lpstr>
      <vt:lpstr>15_CPP Blank Powerpoint</vt:lpstr>
      <vt:lpstr>16_CPP Blank Powerpoint</vt:lpstr>
      <vt:lpstr>17_CPP Blank Powerpoint</vt:lpstr>
      <vt:lpstr>18_CPP Blank Powerpoint</vt:lpstr>
      <vt:lpstr>19_CPP Blank Powerpoint</vt:lpstr>
      <vt:lpstr>20_CPP Blank Powerpoint</vt:lpstr>
      <vt:lpstr>21_CPP Blank Powerpoint</vt:lpstr>
      <vt:lpstr>22_CPP Blank Powerpoint</vt:lpstr>
      <vt:lpstr>23_CPP Blank Powerpoint</vt:lpstr>
      <vt:lpstr>24_CPP Blank Powerpoint</vt:lpstr>
      <vt:lpstr>25_CPP Blank Powerpoint</vt:lpstr>
      <vt:lpstr>26_CPP Blank Powerpoint</vt:lpstr>
      <vt:lpstr>27_CPP Blank Powerpoint</vt:lpstr>
      <vt:lpstr>28_CPP Blank Powerpoint</vt:lpstr>
      <vt:lpstr>29_CPP Blank Powerpoint</vt:lpstr>
      <vt:lpstr>30_CPP Blank Powerpoint</vt:lpstr>
      <vt:lpstr>CorelDRAW</vt:lpstr>
      <vt:lpstr>PowerPoint Presentation</vt:lpstr>
      <vt:lpstr>PowerPoint Presentation</vt:lpstr>
      <vt:lpstr>  STANDARDIZATION ON PV MODULES</vt:lpstr>
      <vt:lpstr>Introduction - </vt:lpstr>
      <vt:lpstr>PowerPoint Presentation</vt:lpstr>
      <vt:lpstr>PowerPoint Presentation</vt:lpstr>
      <vt:lpstr>PowerPoint Presentation</vt:lpstr>
      <vt:lpstr>PowerPoint Presentation</vt:lpstr>
      <vt:lpstr>Need for Standardization </vt:lpstr>
      <vt:lpstr>  Standards are developed with following in mind</vt:lpstr>
      <vt:lpstr>Structure for development of Standards</vt:lpstr>
      <vt:lpstr>PowerPoint Presentation</vt:lpstr>
      <vt:lpstr>PowerPoint Presentation</vt:lpstr>
      <vt:lpstr>PowerPoint Presentation</vt:lpstr>
      <vt:lpstr>DEVELOPMENT OF A PROJECT</vt:lpstr>
      <vt:lpstr>STANDARDIZATION SPACE</vt:lpstr>
      <vt:lpstr>PowerPoint Presentation</vt:lpstr>
      <vt:lpstr>PowerPoint Presentation</vt:lpstr>
      <vt:lpstr>PowerPoint Presentation</vt:lpstr>
      <vt:lpstr>PowerPoint Presentation</vt:lpstr>
      <vt:lpstr>PowerPoint Presentation</vt:lpstr>
      <vt:lpstr>PowerPoint Presentation</vt:lpstr>
      <vt:lpstr>ETD 28 (Solar Photovoltaic Energy Systems)      </vt:lpstr>
      <vt:lpstr>Important Published Standards </vt:lpstr>
      <vt:lpstr>PowerPoint Presentation</vt:lpstr>
      <vt:lpstr>PowerPoint Presentation</vt:lpstr>
      <vt:lpstr> STANDARDS UNDER DEVELOPMENT</vt:lpstr>
      <vt:lpstr>Participation at International Standardization work</vt:lpstr>
      <vt:lpstr>IEC TC 82  (Solar photovoltaic energy systems)     </vt:lpstr>
      <vt:lpstr>IMPLEMENTATION OF STANDARDS</vt:lpstr>
      <vt:lpstr>05 ISSs notified under Solar Photovoltaics Systems, Devices and Component Goods (Requirement for Compulsory Registration Order), 2017 by MNRE </vt:lpstr>
      <vt:lpstr>COMPULSORY REGISTRATION ORDER</vt:lpstr>
      <vt:lpstr>PENALTY FOR CONTRAVENTION</vt:lpstr>
      <vt:lpstr>PowerPoint Presentation</vt:lpstr>
      <vt:lpstr>PowerPoint Presentation</vt:lpstr>
      <vt:lpstr>Overview</vt:lpstr>
      <vt:lpstr>Overview</vt:lpstr>
      <vt:lpstr>Purpose for being</vt:lpstr>
      <vt:lpstr>Comprehensiveness of representation in testing</vt:lpstr>
      <vt:lpstr>Overview</vt:lpstr>
      <vt:lpstr>Combined-accelerated stress testing</vt:lpstr>
      <vt:lpstr>Choice of maximum level: statistical extremes of environment</vt:lpstr>
      <vt:lpstr>C-AST Cycle</vt:lpstr>
      <vt:lpstr>Overview</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Analysis: cause of the PVDF cracking </vt:lpstr>
      <vt:lpstr>PowerPoint Presentation</vt:lpstr>
      <vt:lpstr>PowerPoint Presentation</vt:lpstr>
      <vt:lpstr>PowerPoint Presentation</vt:lpstr>
      <vt:lpstr>PowerPoint Presentation</vt:lpstr>
      <vt:lpstr>PowerPoint Presentation</vt:lpstr>
      <vt:lpstr>Overview</vt:lpstr>
      <vt:lpstr>PowerPoint Presentation</vt:lpstr>
      <vt:lpstr>PowerPoint Presentation</vt:lpstr>
      <vt:lpstr>Overview</vt:lpstr>
      <vt:lpstr>PowerPoint Presentation</vt:lpstr>
      <vt:lpstr>PowerPoint Presentation</vt:lpstr>
      <vt:lpstr>Wrap-up</vt:lpstr>
      <vt:lpstr>PowerPoint Presentation</vt:lpstr>
      <vt:lpstr>PowerPoint Presentation</vt:lpstr>
      <vt:lpstr>How Standards Help Us Improve PV System Reliabilty</vt:lpstr>
      <vt:lpstr>Module Standards</vt:lpstr>
      <vt:lpstr>PowerPoint Presentation</vt:lpstr>
      <vt:lpstr>PowerPoint Presentation</vt:lpstr>
      <vt:lpstr>Origins and Success of Standard PV Module Accelerated Tests </vt:lpstr>
      <vt:lpstr>Origins and Success of Standard PV Module Accelerated Tests </vt:lpstr>
      <vt:lpstr>IEC 61215 and IEC 61730 Have a Lot in Common (Heritage and Tests)</vt:lpstr>
      <vt:lpstr>How adoption of IEC 61730 and IEC 61215 in U.S. Helps System Quality</vt:lpstr>
      <vt:lpstr>How adoption of IEC 61730 and IEC 61215 in U.S. Helps System Quality</vt:lpstr>
      <vt:lpstr>Updates for IEC 61215 New Edition (expected 2021)</vt:lpstr>
      <vt:lpstr>Updates for IEC 61215 New Edition (expected 2021)</vt:lpstr>
      <vt:lpstr>Updates for IEC 61215 New Edition (expected 2021)</vt:lpstr>
      <vt:lpstr>Updates for IEC 61215 New Edition (expected 2021)</vt:lpstr>
      <vt:lpstr>Updates for IEC 61215 New Edition (expected 2021)</vt:lpstr>
      <vt:lpstr>Updates for IEC 61215 New Edition (expected 2021)</vt:lpstr>
      <vt:lpstr>Updates for IEC 61215 New Edition (expected 2021)</vt:lpstr>
      <vt:lpstr>Why Do We Need To Move Beyond Just Module Standards?</vt:lpstr>
      <vt:lpstr>Why Do We Need To Move Beyond Just Component Standards?</vt:lpstr>
      <vt:lpstr>The IECRE  (RE = Renewable Energy) Certification System</vt:lpstr>
      <vt:lpstr>The IECRE  (RE = Renewable Energy) Certification System</vt:lpstr>
      <vt:lpstr>The IECRE  (RE = Renewable Energy) Certification System</vt:lpstr>
      <vt:lpstr>PowerPoint Presentation</vt:lpstr>
      <vt:lpstr>Assessing wind loads  to ensure reliability of solar assets  Dr. David Banks President  CPP Wind Engineering </vt:lpstr>
      <vt:lpstr>PowerPoint Presentation</vt:lpstr>
      <vt:lpstr>PowerPoint Presentation</vt:lpstr>
      <vt:lpstr>PowerPoint Presentation</vt:lpstr>
      <vt:lpstr>PowerPoint Presentation</vt:lpstr>
      <vt:lpstr>PowerPoint Presentation</vt:lpstr>
      <vt:lpstr>Design Wind speed</vt:lpstr>
      <vt:lpstr>Ground Mount</vt:lpstr>
      <vt:lpstr>PowerPoint Presentation</vt:lpstr>
      <vt:lpstr>Single Axis Trackers require Aeroelastic wind tunnel test</vt:lpstr>
      <vt:lpstr>Commercial Roof Mount</vt:lpstr>
      <vt:lpstr>PowerPoint Presentation</vt:lpstr>
      <vt:lpstr>PowerPoint Presentation</vt:lpstr>
      <vt:lpstr>Commercial Roof Mount Wind Tunnel Testing</vt:lpstr>
      <vt:lpstr>Limitations</vt:lpstr>
      <vt:lpstr>How to know if analysis is valid?</vt:lpstr>
      <vt:lpstr>What if we had a “black box”?</vt:lpstr>
      <vt:lpstr>Reliability</vt:lpstr>
      <vt:lpstr>Extra slides</vt:lpstr>
      <vt:lpstr>What have we learned?</vt:lpstr>
      <vt:lpstr>Other systems</vt:lpstr>
      <vt:lpstr>Torsional Galloping </vt:lpstr>
      <vt:lpstr>Vortex lock-in</vt:lpstr>
      <vt:lpstr>Peer Review</vt:lpstr>
      <vt:lpstr>How can we help good design to win?</vt:lpstr>
      <vt:lpstr>The Outputs</vt:lpstr>
      <vt:lpstr>How can we help good design to win?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ANSI</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Jordan Strickler</dc:creator>
  <cp:lastModifiedBy>Jordan Strickler</cp:lastModifiedBy>
  <cp:revision>26</cp:revision>
  <dcterms:created xsi:type="dcterms:W3CDTF">2020-09-21T22:26:37Z</dcterms:created>
  <dcterms:modified xsi:type="dcterms:W3CDTF">2020-10-13T15:48:33Z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0x0101008CEA0F26C7743146B81ADA30DB412C57</vt:lpwstr>
  </property>
  <property fmtid="{D5CDD505-2E9C-101B-9397-08002B2CF9AE}" pid="3" name="_dlc_DocIdItemGuid">
    <vt:lpwstr>6f9ef7e2-3774-4edb-a3fc-b7c06dabec2b</vt:lpwstr>
  </property>
</Properties>
</file>