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slides/slide27.xml" ContentType="application/vnd.openxmlformats-officedocument.presentationml.slide+xml"/>
  <Override PartName="/ppt/diagrams/data6.xml" ContentType="application/vnd.openxmlformats-officedocument.drawingml.diagramData+xml"/>
  <Override PartName="/ppt/diagrams/data5.xml" ContentType="application/vnd.openxmlformats-officedocument.drawingml.diagramData+xml"/>
  <Override PartName="/ppt/diagrams/data4.xml" ContentType="application/vnd.openxmlformats-officedocument.drawingml.diagramData+xml"/>
  <Override PartName="/ppt/diagrams/data3.xml" ContentType="application/vnd.openxmlformats-officedocument.drawingml.diagramData+xml"/>
  <Override PartName="/ppt/diagrams/data1.xml" ContentType="application/vnd.openxmlformats-officedocument.drawingml.diagramData+xml"/>
  <Override PartName="/ppt/slides/slide34.xml" ContentType="application/vnd.openxmlformats-officedocument.presentationml.slide+xml"/>
  <Override PartName="/ppt/slides/slide33.xml" ContentType="application/vnd.openxmlformats-officedocument.presentationml.slide+xml"/>
  <Override PartName="/ppt/slides/slide32.xml" ContentType="application/vnd.openxmlformats-officedocument.presentationml.slide+xml"/>
  <Override PartName="/ppt/slides/slide31.xml" ContentType="application/vnd.openxmlformats-officedocument.presentationml.slide+xml"/>
  <Override PartName="/ppt/slides/slide30.xml" ContentType="application/vnd.openxmlformats-officedocument.presentationml.slide+xml"/>
  <Override PartName="/ppt/slides/slide29.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42.xml" ContentType="application/vnd.openxmlformats-officedocument.presentationml.slide+xml"/>
  <Override PartName="/ppt/slides/slide41.xml" ContentType="application/vnd.openxmlformats-officedocument.presentationml.slide+xml"/>
  <Override PartName="/ppt/slides/slide40.xml" ContentType="application/vnd.openxmlformats-officedocument.presentationml.slide+xml"/>
  <Override PartName="/ppt/slides/slide39.xml" ContentType="application/vnd.openxmlformats-officedocument.presentationml.slide+xml"/>
  <Override PartName="/ppt/slides/slide38.xml" ContentType="application/vnd.openxmlformats-officedocument.presentationml.slide+xml"/>
  <Override PartName="/ppt/diagrams/data2.xml" ContentType="application/vnd.openxmlformats-officedocument.drawingml.diagramData+xml"/>
  <Override PartName="/ppt/slides/slide28.xml" ContentType="application/vnd.openxmlformats-officedocument.presentationml.slide+xml"/>
  <Override PartName="/ppt/presentation.xml" ContentType="application/vnd.openxmlformats-officedocument.presentationml.presentation.main+xml"/>
  <Override PartName="/ppt/slides/slide26.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13.xml" ContentType="application/vnd.openxmlformats-officedocument.presentationml.slide+xml"/>
  <Override PartName="/ppt/slides/slide8.xml" ContentType="application/vnd.openxmlformats-officedocument.presentationml.slide+xml"/>
  <Override PartName="/ppt/slides/slide15.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17.xml" ContentType="application/vnd.openxmlformats-officedocument.presentationml.slide+xml"/>
  <Override PartName="/ppt/slides/slide14.xml" ContentType="application/vnd.openxmlformats-officedocument.presentationml.slide+xml"/>
  <Override PartName="/ppt/slides/slide16.xml" ContentType="application/vnd.openxmlformats-officedocument.presentationml.slide+xml"/>
  <Override PartName="/ppt/slideMasters/slideMaster37.xml" ContentType="application/vnd.openxmlformats-officedocument.presentationml.slideMaster+xml"/>
  <Override PartName="/ppt/slideMasters/slideMaster36.xml" ContentType="application/vnd.openxmlformats-officedocument.presentationml.slideMaster+xml"/>
  <Override PartName="/ppt/slideMasters/slideMaster35.xml" ContentType="application/vnd.openxmlformats-officedocument.presentationml.slideMaster+xml"/>
  <Override PartName="/ppt/slideMasters/slideMaster34.xml" ContentType="application/vnd.openxmlformats-officedocument.presentationml.slideMaster+xml"/>
  <Override PartName="/ppt/slideMasters/slideMaster33.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32.xml" ContentType="application/vnd.openxmlformats-officedocument.presentationml.slideMaster+xml"/>
  <Override PartName="/ppt/notesSlides/notesSlide1.xml" ContentType="application/vnd.openxmlformats-officedocument.presentationml.notesSlide+xml"/>
  <Override PartName="/ppt/slideMasters/slideMaster31.xml" ContentType="application/vnd.openxmlformats-officedocument.presentationml.slideMaster+xml"/>
  <Override PartName="/ppt/slideMasters/slideMaster30.xml" ContentType="application/vnd.openxmlformats-officedocument.presentationml.slideMaster+xml"/>
  <Override PartName="/ppt/slideMasters/slideMaster21.xml" ContentType="application/vnd.openxmlformats-officedocument.presentationml.slideMaster+xml"/>
  <Override PartName="/ppt/slideMasters/slideMaster20.xml" ContentType="application/vnd.openxmlformats-officedocument.presentationml.slideMaster+xml"/>
  <Override PartName="/ppt/slideMasters/slideMaster19.xml" ContentType="application/vnd.openxmlformats-officedocument.presentationml.slideMaster+xml"/>
  <Override PartName="/ppt/slideMasters/slideMaster18.xml" ContentType="application/vnd.openxmlformats-officedocument.presentationml.slideMaster+xml"/>
  <Override PartName="/ppt/slideMasters/slideMaster17.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9.xml" ContentType="application/vnd.openxmlformats-officedocument.presentationml.slideMaster+xml"/>
  <Override PartName="/ppt/slideMasters/slideMaster28.xml" ContentType="application/vnd.openxmlformats-officedocument.presentationml.slideMaster+xml"/>
  <Override PartName="/ppt/slideMasters/slideMaster27.xml" ContentType="application/vnd.openxmlformats-officedocument.presentationml.slideMaster+xml"/>
  <Override PartName="/ppt/slideMasters/slideMaster26.xml" ContentType="application/vnd.openxmlformats-officedocument.presentationml.slideMaster+xml"/>
  <Override PartName="/ppt/slideMasters/slideMaster25.xml" ContentType="application/vnd.openxmlformats-officedocument.presentationml.slideMaster+xml"/>
  <Override PartName="/ppt/slideMasters/slideMaster16.xml" ContentType="application/vnd.openxmlformats-officedocument.presentationml.slideMaster+xml"/>
  <Override PartName="/ppt/slideMasters/slideMaster15.xml" ContentType="application/vnd.openxmlformats-officedocument.presentationml.slideMaster+xml"/>
  <Override PartName="/ppt/slideMasters/slideMaster14.xml" ContentType="application/vnd.openxmlformats-officedocument.presentationml.slideMaster+xml"/>
  <Override PartName="/ppt/slideMasters/slideMaster6.xml" ContentType="application/vnd.openxmlformats-officedocument.presentationml.slideMaster+xml"/>
  <Override PartName="/ppt/slideMasters/slideMaster5.xml" ContentType="application/vnd.openxmlformats-officedocument.presentationml.slideMaster+xml"/>
  <Override PartName="/ppt/slideMasters/slideMaster4.xml" ContentType="application/vnd.openxmlformats-officedocument.presentationml.slideMaster+xml"/>
  <Override PartName="/ppt/slideMasters/slideMaster3.xml" ContentType="application/vnd.openxmlformats-officedocument.presentationml.slideMaster+xml"/>
  <Override PartName="/ppt/slideMasters/slideMaster2.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3.xml" ContentType="application/vnd.openxmlformats-officedocument.presentationml.slideMaster+xml"/>
  <Override PartName="/ppt/slideMasters/slideMaster12.xml" ContentType="application/vnd.openxmlformats-officedocument.presentationml.slideMaster+xml"/>
  <Override PartName="/ppt/slideMasters/slideMaster11.xml" ContentType="application/vnd.openxmlformats-officedocument.presentationml.slideMaster+xml"/>
  <Override PartName="/ppt/slideMasters/slideMaster10.xml" ContentType="application/vnd.openxmlformats-officedocument.presentationml.slideMaster+xml"/>
  <Override PartName="/ppt/slideMasters/slideMaster1.xml" ContentType="application/vnd.openxmlformats-officedocument.presentationml.slideMaster+xml"/>
  <Override PartName="/ppt/slideLayouts/slideLayout40.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41.xml" ContentType="application/vnd.openxmlformats-officedocument.presentationml.slideLayout+xml"/>
  <Override PartName="/ppt/slideLayouts/slideLayout23.xml" ContentType="application/vnd.openxmlformats-officedocument.presentationml.slideLayout+xml"/>
  <Override PartName="/ppt/slideLayouts/slideLayout22.xml" ContentType="application/vnd.openxmlformats-officedocument.presentationml.slideLayout+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9.xml" ContentType="application/vnd.openxmlformats-officedocument.presentationml.slideLayout+xml"/>
  <Override PartName="/ppt/slideLayouts/slideLayout38.xml" ContentType="application/vnd.openxmlformats-officedocument.presentationml.slideLayout+xml"/>
  <Override PartName="/ppt/slideLayouts/slideLayout37.xml" ContentType="application/vnd.openxmlformats-officedocument.presentationml.slideLayout+xml"/>
  <Override PartName="/ppt/slideLayouts/slideLayout36.xml" ContentType="application/vnd.openxmlformats-officedocument.presentationml.slideLayout+xml"/>
  <Override PartName="/ppt/slideLayouts/slideLayout35.xml" ContentType="application/vnd.openxmlformats-officedocument.presentationml.slideLayout+xml"/>
  <Override PartName="/ppt/slideLayouts/slideLayout34.xml" ContentType="application/vnd.openxmlformats-officedocument.presentationml.slideLayout+xml"/>
  <Override PartName="/ppt/slideLayouts/slideLayout33.xml" ContentType="application/vnd.openxmlformats-officedocument.presentationml.slideLayout+xml"/>
  <Override PartName="/ppt/slideLayouts/slideLayout32.xml" ContentType="application/vnd.openxmlformats-officedocument.presentationml.slideLayout+xml"/>
  <Override PartName="/ppt/slideLayouts/slideLayout31.xml" ContentType="application/vnd.openxmlformats-officedocument.presentationml.slideLayout+xml"/>
  <Override PartName="/ppt/slideLayouts/slideLayout17.xml" ContentType="application/vnd.openxmlformats-officedocument.presentationml.slideLayout+xml"/>
  <Override PartName="/ppt/slideLayouts/slideLayout27.xml" ContentType="application/vnd.openxmlformats-officedocument.presentationml.slideLayout+xml"/>
  <Override PartName="/ppt/slideLayouts/slideLayout8.xml" ContentType="application/vnd.openxmlformats-officedocument.presentationml.slideLayout+xml"/>
  <Override PartName="/ppt/slideLayouts/slideLayout3.xml" ContentType="application/vnd.openxmlformats-officedocument.presentationml.slideLayout+xml"/>
  <Override PartName="/ppt/slideLayouts/slideLayout9.xml" ContentType="application/vnd.openxmlformats-officedocument.presentationml.slideLayout+xml"/>
  <Override PartName="/ppt/slideLayouts/slideLayout12.xml" ContentType="application/vnd.openxmlformats-officedocument.presentationml.slideLayout+xml"/>
  <Override PartName="/ppt/slideLayouts/slideLayout5.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6.xml" ContentType="application/vnd.openxmlformats-officedocument.presentationml.slideLayout+xml"/>
  <Override PartName="/ppt/slideLayouts/slideLayout16.xml" ContentType="application/vnd.openxmlformats-officedocument.presentationml.slideLayout+xml"/>
  <Override PartName="/ppt/slideLayouts/slideLayout7.xml" ContentType="application/vnd.openxmlformats-officedocument.presentationml.slideLayout+xml"/>
  <Override PartName="/ppt/slideLayouts/slideLayout2.xml" ContentType="application/vnd.openxmlformats-officedocument.presentationml.slideLayout+xml"/>
  <Override PartName="/ppt/slideLayouts/slideLayout4.xml" ContentType="application/vnd.openxmlformats-officedocument.presentationml.slideLayout+xml"/>
  <Override PartName="/ppt/slideLayouts/slideLayout13.xml" ContentType="application/vnd.openxmlformats-officedocument.presentationml.slideLayout+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1.xml" ContentType="application/vnd.openxmlformats-officedocument.theme+xml"/>
  <Override PartName="/ppt/diagrams/colors2.xml" ContentType="application/vnd.openxmlformats-officedocument.drawingml.diagramColors+xml"/>
  <Override PartName="/ppt/theme/theme40.xml" ContentType="application/vnd.openxmlformats-officedocument.theme+xml"/>
  <Override PartName="/ppt/theme/theme6.xml" ContentType="application/vnd.openxmlformats-officedocument.theme+xml"/>
  <Override PartName="/ppt/diagrams/quickStyle2.xml" ContentType="application/vnd.openxmlformats-officedocument.drawingml.diagramStyle+xml"/>
  <Override PartName="/ppt/theme/theme36.xml" ContentType="application/vnd.openxmlformats-officedocument.theme+xml"/>
  <Override PartName="/ppt/theme/theme35.xml" ContentType="application/vnd.openxmlformats-officedocument.theme+xml"/>
  <Override PartName="/ppt/theme/theme37.xml" ContentType="application/vnd.openxmlformats-officedocument.theme+xml"/>
  <Override PartName="/ppt/theme/theme34.xml" ContentType="application/vnd.openxmlformats-officedocument.theme+xml"/>
  <Override PartName="/ppt/theme/theme1.xml" ContentType="application/vnd.openxmlformats-officedocument.theme+xml"/>
  <Override PartName="/ppt/theme/theme33.xml" ContentType="application/vnd.openxmlformats-officedocument.theme+xml"/>
  <Override PartName="/ppt/theme/theme38.xml" ContentType="application/vnd.openxmlformats-officedocument.theme+xml"/>
  <Override PartName="/ppt/notesMasters/notesMaster1.xml" ContentType="application/vnd.openxmlformats-officedocument.presentationml.notesMaster+xml"/>
  <Override PartName="/ppt/theme/theme32.xml" ContentType="application/vnd.openxmlformats-officedocument.theme+xml"/>
  <Override PartName="/ppt/theme/theme26.xml" ContentType="application/vnd.openxmlformats-officedocument.theme+xml"/>
  <Override PartName="/ppt/theme/theme29.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theme/theme11.xml" ContentType="application/vnd.openxmlformats-officedocument.theme+xml"/>
  <Override PartName="/ppt/theme/theme3.xml" ContentType="application/vnd.openxmlformats-officedocument.theme+xml"/>
  <Override PartName="/ppt/theme/theme10.xml" ContentType="application/vnd.openxmlformats-officedocument.theme+xml"/>
  <Override PartName="/ppt/theme/theme5.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4.xml" ContentType="application/vnd.openxmlformats-officedocument.theme+xml"/>
  <Override PartName="/ppt/theme/theme9.xml" ContentType="application/vnd.openxmlformats-officedocument.theme+xml"/>
  <Override PartName="/ppt/theme/theme14.xml" ContentType="application/vnd.openxmlformats-officedocument.theme+xml"/>
  <Override PartName="/ppt/theme/theme2.xml" ContentType="application/vnd.openxmlformats-officedocument.theme+xml"/>
  <Override PartName="/ppt/theme/theme15.xml" ContentType="application/vnd.openxmlformats-officedocument.theme+xml"/>
  <Override PartName="/ppt/theme/theme23.xml" ContentType="application/vnd.openxmlformats-officedocument.theme+xml"/>
  <Override PartName="/ppt/theme/theme24.xml" ContentType="application/vnd.openxmlformats-officedocument.theme+xml"/>
  <Override PartName="/ppt/theme/theme25.xml" ContentType="application/vnd.openxmlformats-officedocument.theme+xml"/>
  <Override PartName="/ppt/theme/theme27.xml" ContentType="application/vnd.openxmlformats-officedocument.theme+xml"/>
  <Override PartName="/ppt/theme/theme28.xml" ContentType="application/vnd.openxmlformats-officedocument.theme+xml"/>
  <Override PartName="/ppt/theme/theme22.xml" ContentType="application/vnd.openxmlformats-officedocument.theme+xml"/>
  <Override PartName="/ppt/theme/theme21.xml" ContentType="application/vnd.openxmlformats-officedocument.theme+xml"/>
  <Override PartName="/ppt/theme/theme20.xml" ContentType="application/vnd.openxmlformats-officedocument.theme+xml"/>
  <Override PartName="/ppt/theme/theme16.xml" ContentType="application/vnd.openxmlformats-officedocument.theme+xml"/>
  <Override PartName="/ppt/theme/theme17.xml" ContentType="application/vnd.openxmlformats-officedocument.theme+xml"/>
  <Override PartName="/ppt/theme/theme18.xml" ContentType="application/vnd.openxmlformats-officedocument.theme+xml"/>
  <Override PartName="/ppt/theme/theme19.xml" ContentType="application/vnd.openxmlformats-officedocument.theme+xml"/>
  <Override PartName="/ppt/theme/theme30.xml" ContentType="application/vnd.openxmlformats-officedocument.theme+xml"/>
  <Override PartName="/ppt/theme/theme39.xml" ContentType="application/vnd.openxmlformats-officedocument.theme+xml"/>
  <Override PartName="/ppt/diagrams/drawing2.xml" ContentType="application/vnd.ms-office.drawingml.diagramDrawing+xml"/>
  <Override PartName="/ppt/diagrams/layout1.xml" ContentType="application/vnd.openxmlformats-officedocument.drawingml.diagramLayout+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heme/theme41.xml" ContentType="application/vnd.openxmlformats-officedocument.theme+xml"/>
  <Override PartName="/ppt/diagrams/quickStyle1.xml" ContentType="application/vnd.openxmlformats-officedocument.drawingml.diagramStyle+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rawing1.xml" ContentType="application/vnd.ms-office.drawingml.diagramDrawing+xml"/>
  <Override PartName="/ppt/diagrams/drawing3.xml" ContentType="application/vnd.ms-office.drawingml.diagramDrawing+xml"/>
  <Override PartName="/ppt/diagrams/colors3.xml" ContentType="application/vnd.openxmlformats-officedocument.drawingml.diagramColors+xml"/>
  <Override PartName="/ppt/diagrams/quickStyle3.xml" ContentType="application/vnd.openxmlformats-officedocument.drawingml.diagramStyle+xml"/>
  <Override PartName="/ppt/diagrams/layout3.xml" ContentType="application/vnd.openxmlformats-officedocument.drawingml.diagramLayout+xml"/>
  <Override PartName="/ppt/diagrams/layout2.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layout5.xml" ContentType="application/vnd.openxmlformats-officedocument.drawingml.diagramLayout+xml"/>
  <Override PartName="/ppt/diagrams/colors1.xml" ContentType="application/vnd.openxmlformats-officedocument.drawingml.diagramColors+xml"/>
  <Override PartName="/ppt/theme/theme4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ppt/tags/tag8.xml" ContentType="application/vnd.openxmlformats-officedocument.presentationml.tags+xml"/>
  <Override PartName="/ppt/tags/tag4.xml" ContentType="application/vnd.openxmlformats-officedocument.presentationml.tags+xml"/>
  <Override PartName="/ppt/tags/tag9.xml" ContentType="application/vnd.openxmlformats-officedocument.presentationml.tags+xml"/>
  <Override PartName="/ppt/tags/tag1.xml" ContentType="application/vnd.openxmlformats-officedocument.presentationml.tags+xml"/>
  <Override PartName="/ppt/tags/tag7.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6.xml" ContentType="application/vnd.openxmlformats-officedocument.presentationml.tags+xml"/>
  <Override PartName="/ppt/tags/tag5.xml" ContentType="application/vnd.openxmlformats-officedocument.presentationml.tags+xml"/>
  <Override PartName="/docProps/app.xml" ContentType="application/vnd.openxmlformats-officedocument.extended-properties+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6" r:id="rId1"/>
    <p:sldMasterId id="2147483718" r:id="rId2"/>
    <p:sldMasterId id="2147483720" r:id="rId3"/>
    <p:sldMasterId id="2147483722" r:id="rId4"/>
    <p:sldMasterId id="2147483724" r:id="rId5"/>
    <p:sldMasterId id="2147483726" r:id="rId6"/>
    <p:sldMasterId id="2147483728" r:id="rId7"/>
    <p:sldMasterId id="2147483730" r:id="rId8"/>
    <p:sldMasterId id="2147483732" r:id="rId9"/>
    <p:sldMasterId id="2147483734" r:id="rId10"/>
    <p:sldMasterId id="2147483736" r:id="rId11"/>
    <p:sldMasterId id="2147483738" r:id="rId12"/>
    <p:sldMasterId id="2147483740" r:id="rId13"/>
    <p:sldMasterId id="2147483742" r:id="rId14"/>
    <p:sldMasterId id="2147483744" r:id="rId15"/>
    <p:sldMasterId id="2147483746" r:id="rId16"/>
    <p:sldMasterId id="2147483748" r:id="rId17"/>
    <p:sldMasterId id="2147483750" r:id="rId18"/>
    <p:sldMasterId id="2147483752" r:id="rId19"/>
    <p:sldMasterId id="2147483754" r:id="rId20"/>
    <p:sldMasterId id="2147483756" r:id="rId21"/>
    <p:sldMasterId id="2147483758" r:id="rId22"/>
    <p:sldMasterId id="2147483760" r:id="rId23"/>
    <p:sldMasterId id="2147483762" r:id="rId24"/>
    <p:sldMasterId id="2147483764" r:id="rId25"/>
    <p:sldMasterId id="2147483766" r:id="rId26"/>
    <p:sldMasterId id="2147483768" r:id="rId27"/>
    <p:sldMasterId id="2147483770" r:id="rId28"/>
    <p:sldMasterId id="2147483772" r:id="rId29"/>
    <p:sldMasterId id="2147483774" r:id="rId30"/>
    <p:sldMasterId id="2147483775" r:id="rId31"/>
    <p:sldMasterId id="2147483779" r:id="rId32"/>
    <p:sldMasterId id="2147483781" r:id="rId33"/>
    <p:sldMasterId id="2147483783" r:id="rId34"/>
    <p:sldMasterId id="2147483785" r:id="rId35"/>
    <p:sldMasterId id="2147483787" r:id="rId36"/>
    <p:sldMasterId id="2147483789" r:id="rId37"/>
    <p:sldMasterId id="2147483791" r:id="rId38"/>
    <p:sldMasterId id="2147483793" r:id="rId39"/>
    <p:sldMasterId id="2147483795" r:id="rId40"/>
    <p:sldMasterId id="2147483797" r:id="rId41"/>
  </p:sldMasterIdLst>
  <p:notesMasterIdLst>
    <p:notesMasterId r:id="rId84"/>
  </p:notesMasterIdLst>
  <p:sldIdLst>
    <p:sldId id="257" r:id="rId42"/>
    <p:sldId id="276" r:id="rId43"/>
    <p:sldId id="277" r:id="rId44"/>
    <p:sldId id="278" r:id="rId45"/>
    <p:sldId id="279" r:id="rId46"/>
    <p:sldId id="280" r:id="rId47"/>
    <p:sldId id="281" r:id="rId48"/>
    <p:sldId id="282" r:id="rId49"/>
    <p:sldId id="283" r:id="rId50"/>
    <p:sldId id="284" r:id="rId51"/>
    <p:sldId id="285" r:id="rId52"/>
    <p:sldId id="286" r:id="rId53"/>
    <p:sldId id="287" r:id="rId54"/>
    <p:sldId id="288" r:id="rId55"/>
    <p:sldId id="259" r:id="rId56"/>
    <p:sldId id="260" r:id="rId57"/>
    <p:sldId id="261" r:id="rId58"/>
    <p:sldId id="262" r:id="rId59"/>
    <p:sldId id="263" r:id="rId60"/>
    <p:sldId id="264" r:id="rId61"/>
    <p:sldId id="265" r:id="rId62"/>
    <p:sldId id="266" r:id="rId63"/>
    <p:sldId id="267" r:id="rId64"/>
    <p:sldId id="268" r:id="rId65"/>
    <p:sldId id="269" r:id="rId66"/>
    <p:sldId id="270" r:id="rId67"/>
    <p:sldId id="271" r:id="rId68"/>
    <p:sldId id="272" r:id="rId69"/>
    <p:sldId id="273" r:id="rId70"/>
    <p:sldId id="274" r:id="rId71"/>
    <p:sldId id="275" r:id="rId72"/>
    <p:sldId id="290" r:id="rId73"/>
    <p:sldId id="291" r:id="rId74"/>
    <p:sldId id="292" r:id="rId75"/>
    <p:sldId id="293" r:id="rId76"/>
    <p:sldId id="294" r:id="rId77"/>
    <p:sldId id="295" r:id="rId78"/>
    <p:sldId id="296" r:id="rId79"/>
    <p:sldId id="297" r:id="rId80"/>
    <p:sldId id="298" r:id="rId81"/>
    <p:sldId id="299" r:id="rId82"/>
    <p:sldId id="289" r:id="rId8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FA7B1"/>
    <a:srgbClr val="2BC7C7"/>
    <a:srgbClr val="30D0C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5086" autoAdjust="0"/>
    <p:restoredTop sz="94660"/>
  </p:normalViewPr>
  <p:slideViewPr>
    <p:cSldViewPr snapToGrid="0">
      <p:cViewPr varScale="1">
        <p:scale>
          <a:sx n="65" d="100"/>
          <a:sy n="65" d="100"/>
        </p:scale>
        <p:origin x="1056" y="39"/>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21" Type="http://schemas.openxmlformats.org/officeDocument/2006/relationships/slideMaster" Target="slideMasters/slideMaster21.xml"/><Relationship Id="rId42" Type="http://schemas.openxmlformats.org/officeDocument/2006/relationships/slide" Target="slides/slide1.xml"/><Relationship Id="rId47" Type="http://schemas.openxmlformats.org/officeDocument/2006/relationships/slide" Target="slides/slide6.xml"/><Relationship Id="rId63" Type="http://schemas.openxmlformats.org/officeDocument/2006/relationships/slide" Target="slides/slide22.xml"/><Relationship Id="rId68" Type="http://schemas.openxmlformats.org/officeDocument/2006/relationships/slide" Target="slides/slide27.xml"/><Relationship Id="rId84" Type="http://schemas.openxmlformats.org/officeDocument/2006/relationships/notesMaster" Target="notesMasters/notesMaster1.xml"/><Relationship Id="rId89" Type="http://schemas.openxmlformats.org/officeDocument/2006/relationships/customXml" Target="../customXml/item1.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37" Type="http://schemas.openxmlformats.org/officeDocument/2006/relationships/slideMaster" Target="slideMasters/slideMaster37.xml"/><Relationship Id="rId53" Type="http://schemas.openxmlformats.org/officeDocument/2006/relationships/slide" Target="slides/slide12.xml"/><Relationship Id="rId58" Type="http://schemas.openxmlformats.org/officeDocument/2006/relationships/slide" Target="slides/slide17.xml"/><Relationship Id="rId74" Type="http://schemas.openxmlformats.org/officeDocument/2006/relationships/slide" Target="slides/slide33.xml"/><Relationship Id="rId79" Type="http://schemas.openxmlformats.org/officeDocument/2006/relationships/slide" Target="slides/slide38.xml"/><Relationship Id="rId5" Type="http://schemas.openxmlformats.org/officeDocument/2006/relationships/slideMaster" Target="slideMasters/slideMaster5.xml"/><Relationship Id="rId90" Type="http://schemas.openxmlformats.org/officeDocument/2006/relationships/customXml" Target="../customXml/item2.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43" Type="http://schemas.openxmlformats.org/officeDocument/2006/relationships/slide" Target="slides/slide2.xml"/><Relationship Id="rId48" Type="http://schemas.openxmlformats.org/officeDocument/2006/relationships/slide" Target="slides/slide7.xml"/><Relationship Id="rId56" Type="http://schemas.openxmlformats.org/officeDocument/2006/relationships/slide" Target="slides/slide15.xml"/><Relationship Id="rId64" Type="http://schemas.openxmlformats.org/officeDocument/2006/relationships/slide" Target="slides/slide23.xml"/><Relationship Id="rId69" Type="http://schemas.openxmlformats.org/officeDocument/2006/relationships/slide" Target="slides/slide28.xml"/><Relationship Id="rId77" Type="http://schemas.openxmlformats.org/officeDocument/2006/relationships/slide" Target="slides/slide36.xml"/><Relationship Id="rId8" Type="http://schemas.openxmlformats.org/officeDocument/2006/relationships/slideMaster" Target="slideMasters/slideMaster8.xml"/><Relationship Id="rId51" Type="http://schemas.openxmlformats.org/officeDocument/2006/relationships/slide" Target="slides/slide10.xml"/><Relationship Id="rId72" Type="http://schemas.openxmlformats.org/officeDocument/2006/relationships/slide" Target="slides/slide31.xml"/><Relationship Id="rId80" Type="http://schemas.openxmlformats.org/officeDocument/2006/relationships/slide" Target="slides/slide39.xml"/><Relationship Id="rId85"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Master" Target="slideMasters/slideMaster33.xml"/><Relationship Id="rId38" Type="http://schemas.openxmlformats.org/officeDocument/2006/relationships/slideMaster" Target="slideMasters/slideMaster38.xml"/><Relationship Id="rId46" Type="http://schemas.openxmlformats.org/officeDocument/2006/relationships/slide" Target="slides/slide5.xml"/><Relationship Id="rId59" Type="http://schemas.openxmlformats.org/officeDocument/2006/relationships/slide" Target="slides/slide18.xml"/><Relationship Id="rId67" Type="http://schemas.openxmlformats.org/officeDocument/2006/relationships/slide" Target="slides/slide26.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54" Type="http://schemas.openxmlformats.org/officeDocument/2006/relationships/slide" Target="slides/slide13.xml"/><Relationship Id="rId62" Type="http://schemas.openxmlformats.org/officeDocument/2006/relationships/slide" Target="slides/slide21.xml"/><Relationship Id="rId70" Type="http://schemas.openxmlformats.org/officeDocument/2006/relationships/slide" Target="slides/slide29.xml"/><Relationship Id="rId75" Type="http://schemas.openxmlformats.org/officeDocument/2006/relationships/slide" Target="slides/slide34.xml"/><Relationship Id="rId83" Type="http://schemas.openxmlformats.org/officeDocument/2006/relationships/slide" Target="slides/slide42.xml"/><Relationship Id="rId88" Type="http://schemas.openxmlformats.org/officeDocument/2006/relationships/tableStyles" Target="tableStyles.xml"/><Relationship Id="rId91"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Master" Target="slideMasters/slideMaster36.xml"/><Relationship Id="rId49" Type="http://schemas.openxmlformats.org/officeDocument/2006/relationships/slide" Target="slides/slide8.xml"/><Relationship Id="rId57" Type="http://schemas.openxmlformats.org/officeDocument/2006/relationships/slide" Target="slides/slide16.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44" Type="http://schemas.openxmlformats.org/officeDocument/2006/relationships/slide" Target="slides/slide3.xml"/><Relationship Id="rId52" Type="http://schemas.openxmlformats.org/officeDocument/2006/relationships/slide" Target="slides/slide11.xml"/><Relationship Id="rId60" Type="http://schemas.openxmlformats.org/officeDocument/2006/relationships/slide" Target="slides/slide19.xml"/><Relationship Id="rId65" Type="http://schemas.openxmlformats.org/officeDocument/2006/relationships/slide" Target="slides/slide24.xml"/><Relationship Id="rId73" Type="http://schemas.openxmlformats.org/officeDocument/2006/relationships/slide" Target="slides/slide32.xml"/><Relationship Id="rId78" Type="http://schemas.openxmlformats.org/officeDocument/2006/relationships/slide" Target="slides/slide37.xml"/><Relationship Id="rId81" Type="http://schemas.openxmlformats.org/officeDocument/2006/relationships/slide" Target="slides/slide40.xml"/><Relationship Id="rId86"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34" Type="http://schemas.openxmlformats.org/officeDocument/2006/relationships/slideMaster" Target="slideMasters/slideMaster34.xml"/><Relationship Id="rId50" Type="http://schemas.openxmlformats.org/officeDocument/2006/relationships/slide" Target="slides/slide9.xml"/><Relationship Id="rId55" Type="http://schemas.openxmlformats.org/officeDocument/2006/relationships/slide" Target="slides/slide14.xml"/><Relationship Id="rId76" Type="http://schemas.openxmlformats.org/officeDocument/2006/relationships/slide" Target="slides/slide35.xml"/><Relationship Id="rId7" Type="http://schemas.openxmlformats.org/officeDocument/2006/relationships/slideMaster" Target="slideMasters/slideMaster7.xml"/><Relationship Id="rId71" Type="http://schemas.openxmlformats.org/officeDocument/2006/relationships/slide" Target="slides/slide30.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 Target="slides/slide4.xml"/><Relationship Id="rId66" Type="http://schemas.openxmlformats.org/officeDocument/2006/relationships/slide" Target="slides/slide25.xml"/><Relationship Id="rId87" Type="http://schemas.openxmlformats.org/officeDocument/2006/relationships/theme" Target="theme/theme1.xml"/><Relationship Id="rId61" Type="http://schemas.openxmlformats.org/officeDocument/2006/relationships/slide" Target="slides/slide20.xml"/><Relationship Id="rId82" Type="http://schemas.openxmlformats.org/officeDocument/2006/relationships/slide" Target="slides/slide41.xml"/><Relationship Id="rId19" Type="http://schemas.openxmlformats.org/officeDocument/2006/relationships/slideMaster" Target="slideMasters/slideMaster19.xml"/></Relationships>
</file>

<file path=ppt/diagrams/colors1.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9C4F3C0-999D-4164-9E84-94516E462A41}" type="doc">
      <dgm:prSet loTypeId="urn:microsoft.com/office/officeart/2005/8/layout/hProcess7" loCatId="list" qsTypeId="urn:microsoft.com/office/officeart/2005/8/quickstyle/simple1" qsCatId="simple" csTypeId="urn:microsoft.com/office/officeart/2005/8/colors/accent3_3" csCatId="accent3" phldr="1"/>
      <dgm:spPr/>
      <dgm:t>
        <a:bodyPr/>
        <a:lstStyle/>
        <a:p>
          <a:endParaRPr lang="en-US"/>
        </a:p>
      </dgm:t>
    </dgm:pt>
    <dgm:pt modelId="{88972610-6DDF-45B4-98E8-AE4853BC7547}">
      <dgm:prSet phldrT="[Text]"/>
      <dgm:spPr/>
      <dgm:t>
        <a:bodyPr/>
        <a:lstStyle/>
        <a:p>
          <a:r>
            <a:rPr lang="en-US" dirty="0">
              <a:solidFill>
                <a:schemeClr val="accent3">
                  <a:lumMod val="75000"/>
                </a:schemeClr>
              </a:solidFill>
            </a:rPr>
            <a:t>Synthesis</a:t>
          </a:r>
        </a:p>
      </dgm:t>
    </dgm:pt>
    <dgm:pt modelId="{F78811F0-92B1-48E8-BEC9-27E75F55907A}" type="parTrans" cxnId="{8395E0D2-A337-4860-83C8-CA98F0E668EC}">
      <dgm:prSet/>
      <dgm:spPr/>
      <dgm:t>
        <a:bodyPr/>
        <a:lstStyle/>
        <a:p>
          <a:endParaRPr lang="en-US"/>
        </a:p>
      </dgm:t>
    </dgm:pt>
    <dgm:pt modelId="{9EDD3776-C70D-41C2-8890-E376A3FD3DC1}" type="sibTrans" cxnId="{8395E0D2-A337-4860-83C8-CA98F0E668EC}">
      <dgm:prSet/>
      <dgm:spPr/>
      <dgm:t>
        <a:bodyPr/>
        <a:lstStyle/>
        <a:p>
          <a:endParaRPr lang="en-US"/>
        </a:p>
      </dgm:t>
    </dgm:pt>
    <dgm:pt modelId="{E0BA9510-D24A-40E2-B721-01FDD622FDC6}">
      <dgm:prSet phldrT="[Text]"/>
      <dgm:spPr/>
      <dgm:t>
        <a:bodyPr/>
        <a:lstStyle/>
        <a:p>
          <a:r>
            <a:rPr lang="en-US" dirty="0"/>
            <a:t> Analysis</a:t>
          </a:r>
        </a:p>
      </dgm:t>
    </dgm:pt>
    <dgm:pt modelId="{2374FA46-DEAD-4641-8764-50A07F88D6F4}" type="sibTrans" cxnId="{5C6A9D81-A630-4B14-A119-B1C11A2A3DED}">
      <dgm:prSet/>
      <dgm:spPr/>
      <dgm:t>
        <a:bodyPr/>
        <a:lstStyle/>
        <a:p>
          <a:endParaRPr lang="en-US"/>
        </a:p>
      </dgm:t>
    </dgm:pt>
    <dgm:pt modelId="{EF7B508C-375A-41BE-9FD7-AAE263801351}" type="parTrans" cxnId="{5C6A9D81-A630-4B14-A119-B1C11A2A3DED}">
      <dgm:prSet/>
      <dgm:spPr/>
      <dgm:t>
        <a:bodyPr/>
        <a:lstStyle/>
        <a:p>
          <a:endParaRPr lang="en-US"/>
        </a:p>
      </dgm:t>
    </dgm:pt>
    <dgm:pt modelId="{008D4B14-7705-4C07-8E05-C71FCF3E22B0}">
      <dgm:prSet phldrT="[Text]"/>
      <dgm:spPr/>
      <dgm:t>
        <a:bodyPr/>
        <a:lstStyle/>
        <a:p>
          <a:r>
            <a:rPr lang="en-US" dirty="0">
              <a:solidFill>
                <a:schemeClr val="tx2">
                  <a:lumMod val="50000"/>
                </a:schemeClr>
              </a:solidFill>
            </a:rPr>
            <a:t>Application</a:t>
          </a:r>
        </a:p>
      </dgm:t>
    </dgm:pt>
    <dgm:pt modelId="{D9ED0963-E2BA-40F8-A413-A5105FD30625}" type="sibTrans" cxnId="{B3377F95-903D-4855-B2D1-EF061F21E736}">
      <dgm:prSet/>
      <dgm:spPr/>
      <dgm:t>
        <a:bodyPr/>
        <a:lstStyle/>
        <a:p>
          <a:endParaRPr lang="en-US"/>
        </a:p>
      </dgm:t>
    </dgm:pt>
    <dgm:pt modelId="{078F62D6-76AA-4B83-A25B-2E6FF2CDD5E2}" type="parTrans" cxnId="{B3377F95-903D-4855-B2D1-EF061F21E736}">
      <dgm:prSet/>
      <dgm:spPr/>
      <dgm:t>
        <a:bodyPr/>
        <a:lstStyle/>
        <a:p>
          <a:endParaRPr lang="en-US"/>
        </a:p>
      </dgm:t>
    </dgm:pt>
    <dgm:pt modelId="{E10CEB21-11F3-48AE-BAFB-794F3E0D767F}" type="pres">
      <dgm:prSet presAssocID="{09C4F3C0-999D-4164-9E84-94516E462A41}" presName="Name0" presStyleCnt="0">
        <dgm:presLayoutVars>
          <dgm:dir/>
          <dgm:animLvl val="lvl"/>
          <dgm:resizeHandles val="exact"/>
        </dgm:presLayoutVars>
      </dgm:prSet>
      <dgm:spPr/>
      <dgm:t>
        <a:bodyPr/>
        <a:lstStyle/>
        <a:p>
          <a:endParaRPr lang="en-US"/>
        </a:p>
      </dgm:t>
    </dgm:pt>
    <dgm:pt modelId="{1032106C-21C0-4CDF-9699-3BD91C9973AC}" type="pres">
      <dgm:prSet presAssocID="{E0BA9510-D24A-40E2-B721-01FDD622FDC6}" presName="compositeNode" presStyleCnt="0">
        <dgm:presLayoutVars>
          <dgm:bulletEnabled val="1"/>
        </dgm:presLayoutVars>
      </dgm:prSet>
      <dgm:spPr/>
    </dgm:pt>
    <dgm:pt modelId="{BE1E8B7D-4520-4E4E-B60D-CAC6EEDBE4F0}" type="pres">
      <dgm:prSet presAssocID="{E0BA9510-D24A-40E2-B721-01FDD622FDC6}" presName="bgRect" presStyleLbl="node1" presStyleIdx="0" presStyleCnt="3" custLinFactNeighborX="846" custLinFactNeighborY="176"/>
      <dgm:spPr/>
      <dgm:t>
        <a:bodyPr/>
        <a:lstStyle/>
        <a:p>
          <a:endParaRPr lang="en-US"/>
        </a:p>
      </dgm:t>
    </dgm:pt>
    <dgm:pt modelId="{FF6C1367-9541-4250-8DFD-48F46DF704D3}" type="pres">
      <dgm:prSet presAssocID="{E0BA9510-D24A-40E2-B721-01FDD622FDC6}" presName="parentNode" presStyleLbl="node1" presStyleIdx="0" presStyleCnt="3">
        <dgm:presLayoutVars>
          <dgm:chMax val="0"/>
          <dgm:bulletEnabled val="1"/>
        </dgm:presLayoutVars>
      </dgm:prSet>
      <dgm:spPr/>
      <dgm:t>
        <a:bodyPr/>
        <a:lstStyle/>
        <a:p>
          <a:endParaRPr lang="en-US"/>
        </a:p>
      </dgm:t>
    </dgm:pt>
    <dgm:pt modelId="{98CEF524-0451-4F03-B8FA-E1EE57943173}" type="pres">
      <dgm:prSet presAssocID="{2374FA46-DEAD-4641-8764-50A07F88D6F4}" presName="hSp" presStyleCnt="0"/>
      <dgm:spPr/>
    </dgm:pt>
    <dgm:pt modelId="{DE49C122-18EB-4AE4-8D22-0B487E86500E}" type="pres">
      <dgm:prSet presAssocID="{2374FA46-DEAD-4641-8764-50A07F88D6F4}" presName="vProcSp" presStyleCnt="0"/>
      <dgm:spPr/>
    </dgm:pt>
    <dgm:pt modelId="{F4B770C9-DECC-4F4F-8361-0312D46E04A9}" type="pres">
      <dgm:prSet presAssocID="{2374FA46-DEAD-4641-8764-50A07F88D6F4}" presName="vSp1" presStyleCnt="0"/>
      <dgm:spPr/>
    </dgm:pt>
    <dgm:pt modelId="{0390DF70-7F87-48DF-B00C-8251A1A9568A}" type="pres">
      <dgm:prSet presAssocID="{2374FA46-DEAD-4641-8764-50A07F88D6F4}" presName="simulatedConn" presStyleLbl="solidFgAcc1" presStyleIdx="0" presStyleCnt="2" custLinFactNeighborY="0"/>
      <dgm:spPr/>
    </dgm:pt>
    <dgm:pt modelId="{2E9F4478-671B-40E4-8752-1A6AB0857AB7}" type="pres">
      <dgm:prSet presAssocID="{2374FA46-DEAD-4641-8764-50A07F88D6F4}" presName="vSp2" presStyleCnt="0"/>
      <dgm:spPr/>
    </dgm:pt>
    <dgm:pt modelId="{317F9685-2942-4C6D-AE9C-DD5785CB4284}" type="pres">
      <dgm:prSet presAssocID="{2374FA46-DEAD-4641-8764-50A07F88D6F4}" presName="sibTrans" presStyleCnt="0"/>
      <dgm:spPr/>
    </dgm:pt>
    <dgm:pt modelId="{30349A92-06FB-4EFC-8E18-213829CEF769}" type="pres">
      <dgm:prSet presAssocID="{88972610-6DDF-45B4-98E8-AE4853BC7547}" presName="compositeNode" presStyleCnt="0">
        <dgm:presLayoutVars>
          <dgm:bulletEnabled val="1"/>
        </dgm:presLayoutVars>
      </dgm:prSet>
      <dgm:spPr/>
    </dgm:pt>
    <dgm:pt modelId="{5E462C7E-BCCC-4879-B5DC-BE7EFCB7AAED}" type="pres">
      <dgm:prSet presAssocID="{88972610-6DDF-45B4-98E8-AE4853BC7547}" presName="bgRect" presStyleLbl="node1" presStyleIdx="1" presStyleCnt="3" custLinFactNeighborX="220" custLinFactNeighborY="-9"/>
      <dgm:spPr/>
      <dgm:t>
        <a:bodyPr/>
        <a:lstStyle/>
        <a:p>
          <a:endParaRPr lang="en-US"/>
        </a:p>
      </dgm:t>
    </dgm:pt>
    <dgm:pt modelId="{C31A35AE-3E27-44C8-98FD-7BC12D0F5B90}" type="pres">
      <dgm:prSet presAssocID="{88972610-6DDF-45B4-98E8-AE4853BC7547}" presName="parentNode" presStyleLbl="node1" presStyleIdx="1" presStyleCnt="3">
        <dgm:presLayoutVars>
          <dgm:chMax val="0"/>
          <dgm:bulletEnabled val="1"/>
        </dgm:presLayoutVars>
      </dgm:prSet>
      <dgm:spPr/>
      <dgm:t>
        <a:bodyPr/>
        <a:lstStyle/>
        <a:p>
          <a:endParaRPr lang="en-US"/>
        </a:p>
      </dgm:t>
    </dgm:pt>
    <dgm:pt modelId="{0D5F7945-1866-4574-B166-FB164B084AEA}" type="pres">
      <dgm:prSet presAssocID="{9EDD3776-C70D-41C2-8890-E376A3FD3DC1}" presName="hSp" presStyleCnt="0"/>
      <dgm:spPr/>
    </dgm:pt>
    <dgm:pt modelId="{3FC8324E-A141-4854-B85A-272C2669E2A5}" type="pres">
      <dgm:prSet presAssocID="{9EDD3776-C70D-41C2-8890-E376A3FD3DC1}" presName="vProcSp" presStyleCnt="0"/>
      <dgm:spPr/>
    </dgm:pt>
    <dgm:pt modelId="{1D631388-88B6-47C9-AA75-98E580952193}" type="pres">
      <dgm:prSet presAssocID="{9EDD3776-C70D-41C2-8890-E376A3FD3DC1}" presName="vSp1" presStyleCnt="0"/>
      <dgm:spPr/>
    </dgm:pt>
    <dgm:pt modelId="{01016C94-302F-4149-8B64-BD23A5DB5B2E}" type="pres">
      <dgm:prSet presAssocID="{9EDD3776-C70D-41C2-8890-E376A3FD3DC1}" presName="simulatedConn" presStyleLbl="solidFgAcc1" presStyleIdx="1" presStyleCnt="2"/>
      <dgm:spPr/>
    </dgm:pt>
    <dgm:pt modelId="{0AC80FFE-495B-48B4-9CC3-07876E600108}" type="pres">
      <dgm:prSet presAssocID="{9EDD3776-C70D-41C2-8890-E376A3FD3DC1}" presName="vSp2" presStyleCnt="0"/>
      <dgm:spPr/>
    </dgm:pt>
    <dgm:pt modelId="{F3B62690-1CAC-4F19-B44A-602BAD3E3103}" type="pres">
      <dgm:prSet presAssocID="{9EDD3776-C70D-41C2-8890-E376A3FD3DC1}" presName="sibTrans" presStyleCnt="0"/>
      <dgm:spPr/>
    </dgm:pt>
    <dgm:pt modelId="{4057E39C-D5EA-460F-BDC6-1F7FC6A66B12}" type="pres">
      <dgm:prSet presAssocID="{008D4B14-7705-4C07-8E05-C71FCF3E22B0}" presName="compositeNode" presStyleCnt="0">
        <dgm:presLayoutVars>
          <dgm:bulletEnabled val="1"/>
        </dgm:presLayoutVars>
      </dgm:prSet>
      <dgm:spPr/>
    </dgm:pt>
    <dgm:pt modelId="{C5A8F144-21E7-4D6C-9528-4E43721709A1}" type="pres">
      <dgm:prSet presAssocID="{008D4B14-7705-4C07-8E05-C71FCF3E22B0}" presName="bgRect" presStyleLbl="node1" presStyleIdx="2" presStyleCnt="3" custLinFactNeighborX="718" custLinFactNeighborY="216"/>
      <dgm:spPr/>
      <dgm:t>
        <a:bodyPr/>
        <a:lstStyle/>
        <a:p>
          <a:endParaRPr lang="en-US"/>
        </a:p>
      </dgm:t>
    </dgm:pt>
    <dgm:pt modelId="{3D133E07-7D9D-469D-A6DB-14ADEC626E59}" type="pres">
      <dgm:prSet presAssocID="{008D4B14-7705-4C07-8E05-C71FCF3E22B0}" presName="parentNode" presStyleLbl="node1" presStyleIdx="2" presStyleCnt="3">
        <dgm:presLayoutVars>
          <dgm:chMax val="0"/>
          <dgm:bulletEnabled val="1"/>
        </dgm:presLayoutVars>
      </dgm:prSet>
      <dgm:spPr/>
      <dgm:t>
        <a:bodyPr/>
        <a:lstStyle/>
        <a:p>
          <a:endParaRPr lang="en-US"/>
        </a:p>
      </dgm:t>
    </dgm:pt>
  </dgm:ptLst>
  <dgm:cxnLst>
    <dgm:cxn modelId="{E22B24F8-2866-4FCE-A345-347A3D66FA0B}" type="presOf" srcId="{E0BA9510-D24A-40E2-B721-01FDD622FDC6}" destId="{BE1E8B7D-4520-4E4E-B60D-CAC6EEDBE4F0}" srcOrd="0" destOrd="0" presId="urn:microsoft.com/office/officeart/2005/8/layout/hProcess7"/>
    <dgm:cxn modelId="{98CDE0A7-5958-468C-8AA1-C37AD14039FD}" type="presOf" srcId="{008D4B14-7705-4C07-8E05-C71FCF3E22B0}" destId="{C5A8F144-21E7-4D6C-9528-4E43721709A1}" srcOrd="0" destOrd="0" presId="urn:microsoft.com/office/officeart/2005/8/layout/hProcess7"/>
    <dgm:cxn modelId="{91BAEB7D-3ACC-4E44-9ED7-C3509328A8FE}" type="presOf" srcId="{008D4B14-7705-4C07-8E05-C71FCF3E22B0}" destId="{3D133E07-7D9D-469D-A6DB-14ADEC626E59}" srcOrd="1" destOrd="0" presId="urn:microsoft.com/office/officeart/2005/8/layout/hProcess7"/>
    <dgm:cxn modelId="{549BD20C-0252-458D-B9D5-B4B50C729EF5}" type="presOf" srcId="{88972610-6DDF-45B4-98E8-AE4853BC7547}" destId="{C31A35AE-3E27-44C8-98FD-7BC12D0F5B90}" srcOrd="1" destOrd="0" presId="urn:microsoft.com/office/officeart/2005/8/layout/hProcess7"/>
    <dgm:cxn modelId="{B3377F95-903D-4855-B2D1-EF061F21E736}" srcId="{09C4F3C0-999D-4164-9E84-94516E462A41}" destId="{008D4B14-7705-4C07-8E05-C71FCF3E22B0}" srcOrd="2" destOrd="0" parTransId="{078F62D6-76AA-4B83-A25B-2E6FF2CDD5E2}" sibTransId="{D9ED0963-E2BA-40F8-A413-A5105FD30625}"/>
    <dgm:cxn modelId="{C1DE5AA5-534F-4C92-9E14-3E1A70A6FF8E}" type="presOf" srcId="{88972610-6DDF-45B4-98E8-AE4853BC7547}" destId="{5E462C7E-BCCC-4879-B5DC-BE7EFCB7AAED}" srcOrd="0" destOrd="0" presId="urn:microsoft.com/office/officeart/2005/8/layout/hProcess7"/>
    <dgm:cxn modelId="{5C6A9D81-A630-4B14-A119-B1C11A2A3DED}" srcId="{09C4F3C0-999D-4164-9E84-94516E462A41}" destId="{E0BA9510-D24A-40E2-B721-01FDD622FDC6}" srcOrd="0" destOrd="0" parTransId="{EF7B508C-375A-41BE-9FD7-AAE263801351}" sibTransId="{2374FA46-DEAD-4641-8764-50A07F88D6F4}"/>
    <dgm:cxn modelId="{575D35C4-DE71-4099-93A5-6DA9949E37F8}" type="presOf" srcId="{E0BA9510-D24A-40E2-B721-01FDD622FDC6}" destId="{FF6C1367-9541-4250-8DFD-48F46DF704D3}" srcOrd="1" destOrd="0" presId="urn:microsoft.com/office/officeart/2005/8/layout/hProcess7"/>
    <dgm:cxn modelId="{8B441911-66EA-4763-B6FB-0F2B0C1BA9D0}" type="presOf" srcId="{09C4F3C0-999D-4164-9E84-94516E462A41}" destId="{E10CEB21-11F3-48AE-BAFB-794F3E0D767F}" srcOrd="0" destOrd="0" presId="urn:microsoft.com/office/officeart/2005/8/layout/hProcess7"/>
    <dgm:cxn modelId="{8395E0D2-A337-4860-83C8-CA98F0E668EC}" srcId="{09C4F3C0-999D-4164-9E84-94516E462A41}" destId="{88972610-6DDF-45B4-98E8-AE4853BC7547}" srcOrd="1" destOrd="0" parTransId="{F78811F0-92B1-48E8-BEC9-27E75F55907A}" sibTransId="{9EDD3776-C70D-41C2-8890-E376A3FD3DC1}"/>
    <dgm:cxn modelId="{399DD2DF-4173-4436-A65B-E3270474B4A7}" type="presParOf" srcId="{E10CEB21-11F3-48AE-BAFB-794F3E0D767F}" destId="{1032106C-21C0-4CDF-9699-3BD91C9973AC}" srcOrd="0" destOrd="0" presId="urn:microsoft.com/office/officeart/2005/8/layout/hProcess7"/>
    <dgm:cxn modelId="{4C92A058-CE5F-4F9B-87EF-DF82267B4DC1}" type="presParOf" srcId="{1032106C-21C0-4CDF-9699-3BD91C9973AC}" destId="{BE1E8B7D-4520-4E4E-B60D-CAC6EEDBE4F0}" srcOrd="0" destOrd="0" presId="urn:microsoft.com/office/officeart/2005/8/layout/hProcess7"/>
    <dgm:cxn modelId="{E69C72A4-E0D2-4377-948A-FD7D728C7D42}" type="presParOf" srcId="{1032106C-21C0-4CDF-9699-3BD91C9973AC}" destId="{FF6C1367-9541-4250-8DFD-48F46DF704D3}" srcOrd="1" destOrd="0" presId="urn:microsoft.com/office/officeart/2005/8/layout/hProcess7"/>
    <dgm:cxn modelId="{0C85B91D-696A-47A3-909E-BB19CAF8D79A}" type="presParOf" srcId="{E10CEB21-11F3-48AE-BAFB-794F3E0D767F}" destId="{98CEF524-0451-4F03-B8FA-E1EE57943173}" srcOrd="1" destOrd="0" presId="urn:microsoft.com/office/officeart/2005/8/layout/hProcess7"/>
    <dgm:cxn modelId="{80C4C206-E925-4784-8BC7-3B79838A6709}" type="presParOf" srcId="{E10CEB21-11F3-48AE-BAFB-794F3E0D767F}" destId="{DE49C122-18EB-4AE4-8D22-0B487E86500E}" srcOrd="2" destOrd="0" presId="urn:microsoft.com/office/officeart/2005/8/layout/hProcess7"/>
    <dgm:cxn modelId="{BA68E41C-017D-4CF4-8EC5-361378A55D9C}" type="presParOf" srcId="{DE49C122-18EB-4AE4-8D22-0B487E86500E}" destId="{F4B770C9-DECC-4F4F-8361-0312D46E04A9}" srcOrd="0" destOrd="0" presId="urn:microsoft.com/office/officeart/2005/8/layout/hProcess7"/>
    <dgm:cxn modelId="{8652982A-0B62-4B5D-BAC1-E905DC742151}" type="presParOf" srcId="{DE49C122-18EB-4AE4-8D22-0B487E86500E}" destId="{0390DF70-7F87-48DF-B00C-8251A1A9568A}" srcOrd="1" destOrd="0" presId="urn:microsoft.com/office/officeart/2005/8/layout/hProcess7"/>
    <dgm:cxn modelId="{75F784C3-3344-4E38-89EA-D0DCC4BBF585}" type="presParOf" srcId="{DE49C122-18EB-4AE4-8D22-0B487E86500E}" destId="{2E9F4478-671B-40E4-8752-1A6AB0857AB7}" srcOrd="2" destOrd="0" presId="urn:microsoft.com/office/officeart/2005/8/layout/hProcess7"/>
    <dgm:cxn modelId="{BD27F464-E54D-4F12-BB66-C67F066B9704}" type="presParOf" srcId="{E10CEB21-11F3-48AE-BAFB-794F3E0D767F}" destId="{317F9685-2942-4C6D-AE9C-DD5785CB4284}" srcOrd="3" destOrd="0" presId="urn:microsoft.com/office/officeart/2005/8/layout/hProcess7"/>
    <dgm:cxn modelId="{FB4B06D4-6175-4426-B35D-E0FDA4BB4C67}" type="presParOf" srcId="{E10CEB21-11F3-48AE-BAFB-794F3E0D767F}" destId="{30349A92-06FB-4EFC-8E18-213829CEF769}" srcOrd="4" destOrd="0" presId="urn:microsoft.com/office/officeart/2005/8/layout/hProcess7"/>
    <dgm:cxn modelId="{B2750C3C-82A8-42A9-9633-11FEC9210BCE}" type="presParOf" srcId="{30349A92-06FB-4EFC-8E18-213829CEF769}" destId="{5E462C7E-BCCC-4879-B5DC-BE7EFCB7AAED}" srcOrd="0" destOrd="0" presId="urn:microsoft.com/office/officeart/2005/8/layout/hProcess7"/>
    <dgm:cxn modelId="{74BC8CA6-AB73-4C0B-8A36-E320957A6B97}" type="presParOf" srcId="{30349A92-06FB-4EFC-8E18-213829CEF769}" destId="{C31A35AE-3E27-44C8-98FD-7BC12D0F5B90}" srcOrd="1" destOrd="0" presId="urn:microsoft.com/office/officeart/2005/8/layout/hProcess7"/>
    <dgm:cxn modelId="{25807071-96E0-4673-A35B-48DE0D455BA3}" type="presParOf" srcId="{E10CEB21-11F3-48AE-BAFB-794F3E0D767F}" destId="{0D5F7945-1866-4574-B166-FB164B084AEA}" srcOrd="5" destOrd="0" presId="urn:microsoft.com/office/officeart/2005/8/layout/hProcess7"/>
    <dgm:cxn modelId="{6C0032B9-432C-47E4-B612-190FE43045E5}" type="presParOf" srcId="{E10CEB21-11F3-48AE-BAFB-794F3E0D767F}" destId="{3FC8324E-A141-4854-B85A-272C2669E2A5}" srcOrd="6" destOrd="0" presId="urn:microsoft.com/office/officeart/2005/8/layout/hProcess7"/>
    <dgm:cxn modelId="{E187C3C7-98F6-494A-BB2F-D77294833B82}" type="presParOf" srcId="{3FC8324E-A141-4854-B85A-272C2669E2A5}" destId="{1D631388-88B6-47C9-AA75-98E580952193}" srcOrd="0" destOrd="0" presId="urn:microsoft.com/office/officeart/2005/8/layout/hProcess7"/>
    <dgm:cxn modelId="{30E5D60A-88E4-47D8-91D0-27E440AA16A9}" type="presParOf" srcId="{3FC8324E-A141-4854-B85A-272C2669E2A5}" destId="{01016C94-302F-4149-8B64-BD23A5DB5B2E}" srcOrd="1" destOrd="0" presId="urn:microsoft.com/office/officeart/2005/8/layout/hProcess7"/>
    <dgm:cxn modelId="{AAB52A9C-5AE9-43D9-A8BD-B078550C3FDE}" type="presParOf" srcId="{3FC8324E-A141-4854-B85A-272C2669E2A5}" destId="{0AC80FFE-495B-48B4-9CC3-07876E600108}" srcOrd="2" destOrd="0" presId="urn:microsoft.com/office/officeart/2005/8/layout/hProcess7"/>
    <dgm:cxn modelId="{1A1F817E-5FD6-4B3E-9FA4-87C0DB8560F7}" type="presParOf" srcId="{E10CEB21-11F3-48AE-BAFB-794F3E0D767F}" destId="{F3B62690-1CAC-4F19-B44A-602BAD3E3103}" srcOrd="7" destOrd="0" presId="urn:microsoft.com/office/officeart/2005/8/layout/hProcess7"/>
    <dgm:cxn modelId="{0828B8EC-EFF0-4AAA-9DD6-B1A0B4DAB5F8}" type="presParOf" srcId="{E10CEB21-11F3-48AE-BAFB-794F3E0D767F}" destId="{4057E39C-D5EA-460F-BDC6-1F7FC6A66B12}" srcOrd="8" destOrd="0" presId="urn:microsoft.com/office/officeart/2005/8/layout/hProcess7"/>
    <dgm:cxn modelId="{62C8FC9E-3C00-4A8A-ADED-ECB66A503FD5}" type="presParOf" srcId="{4057E39C-D5EA-460F-BDC6-1F7FC6A66B12}" destId="{C5A8F144-21E7-4D6C-9528-4E43721709A1}" srcOrd="0" destOrd="0" presId="urn:microsoft.com/office/officeart/2005/8/layout/hProcess7"/>
    <dgm:cxn modelId="{B90EF103-9D75-4EEF-802B-B67626F56CBD}" type="presParOf" srcId="{4057E39C-D5EA-460F-BDC6-1F7FC6A66B12}" destId="{3D133E07-7D9D-469D-A6DB-14ADEC626E59}" srcOrd="1"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B52A3CD-E09D-4D61-8835-DFD9A40EE618}" type="doc">
      <dgm:prSet loTypeId="urn:microsoft.com/office/officeart/2005/8/layout/cycle4" loCatId="cycle" qsTypeId="urn:microsoft.com/office/officeart/2005/8/quickstyle/simple1" qsCatId="simple" csTypeId="urn:microsoft.com/office/officeart/2005/8/colors/accent1_2" csCatId="accent1" phldr="1"/>
      <dgm:spPr/>
      <dgm:t>
        <a:bodyPr/>
        <a:lstStyle/>
        <a:p>
          <a:endParaRPr lang="en-US"/>
        </a:p>
      </dgm:t>
    </dgm:pt>
    <dgm:pt modelId="{2275E51A-F1EE-477A-A27B-C5F2FEDFEB06}">
      <dgm:prSet phldrT="[Text]" custT="1"/>
      <dgm:spPr>
        <a:solidFill>
          <a:schemeClr val="accent3">
            <a:lumMod val="40000"/>
            <a:lumOff val="60000"/>
          </a:schemeClr>
        </a:solidFill>
        <a:ln>
          <a:solidFill>
            <a:schemeClr val="accent3">
              <a:lumMod val="20000"/>
              <a:lumOff val="80000"/>
            </a:schemeClr>
          </a:solidFill>
        </a:ln>
      </dgm:spPr>
      <dgm:t>
        <a:bodyPr lIns="0" rIns="0"/>
        <a:lstStyle/>
        <a:p>
          <a:r>
            <a:rPr lang="en-US" sz="2000" b="1" dirty="0">
              <a:solidFill>
                <a:schemeClr val="accent3">
                  <a:lumMod val="75000"/>
                </a:schemeClr>
              </a:solidFill>
              <a:latin typeface="Arial Narrow" panose="020B0606020202030204" pitchFamily="34" charset="0"/>
              <a:cs typeface="Calibri" panose="020F0502020204030204" pitchFamily="34" charset="0"/>
            </a:rPr>
            <a:t>Originate</a:t>
          </a:r>
        </a:p>
      </dgm:t>
    </dgm:pt>
    <dgm:pt modelId="{EDD8F950-36C0-40D5-B1E8-DAC5EE5BD257}" type="parTrans" cxnId="{29A454B0-E1B5-4DC0-9859-C96369635F06}">
      <dgm:prSet/>
      <dgm:spPr/>
      <dgm:t>
        <a:bodyPr/>
        <a:lstStyle/>
        <a:p>
          <a:endParaRPr lang="en-US" sz="2000">
            <a:latin typeface="Arial Narrow" panose="020B0606020202030204" pitchFamily="34" charset="0"/>
            <a:cs typeface="Calibri" panose="020F0502020204030204" pitchFamily="34" charset="0"/>
          </a:endParaRPr>
        </a:p>
      </dgm:t>
    </dgm:pt>
    <dgm:pt modelId="{E79819FC-4841-42AF-91DA-C2CCCB9C9816}" type="sibTrans" cxnId="{29A454B0-E1B5-4DC0-9859-C96369635F06}">
      <dgm:prSet/>
      <dgm:spPr/>
      <dgm:t>
        <a:bodyPr/>
        <a:lstStyle/>
        <a:p>
          <a:endParaRPr lang="en-US" sz="2000">
            <a:latin typeface="Arial Narrow" panose="020B0606020202030204" pitchFamily="34" charset="0"/>
            <a:cs typeface="Calibri" panose="020F0502020204030204" pitchFamily="34" charset="0"/>
          </a:endParaRPr>
        </a:p>
      </dgm:t>
    </dgm:pt>
    <dgm:pt modelId="{DD3255EC-C7A3-4122-B2FA-735DD15CF53F}">
      <dgm:prSet phldrT="[Text]" custT="1"/>
      <dgm:spPr>
        <a:solidFill>
          <a:srgbClr val="FFC000"/>
        </a:solidFill>
      </dgm:spPr>
      <dgm:t>
        <a:bodyPr lIns="0" rIns="0"/>
        <a:lstStyle/>
        <a:p>
          <a:r>
            <a:rPr lang="en-US" sz="2000" b="1" dirty="0">
              <a:solidFill>
                <a:schemeClr val="accent3">
                  <a:lumMod val="75000"/>
                </a:schemeClr>
              </a:solidFill>
              <a:latin typeface="Arial Narrow" panose="020B0606020202030204" pitchFamily="34" charset="0"/>
              <a:cs typeface="Calibri" panose="020F0502020204030204" pitchFamily="34" charset="0"/>
            </a:rPr>
            <a:t>Execute</a:t>
          </a:r>
        </a:p>
      </dgm:t>
    </dgm:pt>
    <dgm:pt modelId="{22FA4099-FFDF-4B59-9315-C0FB38FB3640}" type="parTrans" cxnId="{B7181616-3B4C-4EF6-95F0-6CEFF3834361}">
      <dgm:prSet/>
      <dgm:spPr/>
      <dgm:t>
        <a:bodyPr/>
        <a:lstStyle/>
        <a:p>
          <a:endParaRPr lang="en-US" sz="2000">
            <a:latin typeface="Arial Narrow" panose="020B0606020202030204" pitchFamily="34" charset="0"/>
            <a:cs typeface="Calibri" panose="020F0502020204030204" pitchFamily="34" charset="0"/>
          </a:endParaRPr>
        </a:p>
      </dgm:t>
    </dgm:pt>
    <dgm:pt modelId="{45867A49-166C-4302-9128-C4BF0DDD637F}" type="sibTrans" cxnId="{B7181616-3B4C-4EF6-95F0-6CEFF3834361}">
      <dgm:prSet/>
      <dgm:spPr/>
      <dgm:t>
        <a:bodyPr/>
        <a:lstStyle/>
        <a:p>
          <a:endParaRPr lang="en-US" sz="2000">
            <a:latin typeface="Arial Narrow" panose="020B0606020202030204" pitchFamily="34" charset="0"/>
            <a:cs typeface="Calibri" panose="020F0502020204030204" pitchFamily="34" charset="0"/>
          </a:endParaRPr>
        </a:p>
      </dgm:t>
    </dgm:pt>
    <dgm:pt modelId="{DCF4B605-4C0C-48EE-AE2B-64D8C2E1F544}">
      <dgm:prSet phldrT="[Text]" custT="1"/>
      <dgm:spPr>
        <a:solidFill>
          <a:schemeClr val="accent3">
            <a:lumMod val="40000"/>
            <a:lumOff val="60000"/>
          </a:schemeClr>
        </a:solidFill>
      </dgm:spPr>
      <dgm:t>
        <a:bodyPr/>
        <a:lstStyle/>
        <a:p>
          <a:r>
            <a:rPr lang="en-US" sz="2000" b="1" dirty="0">
              <a:solidFill>
                <a:schemeClr val="accent3">
                  <a:lumMod val="75000"/>
                </a:schemeClr>
              </a:solidFill>
              <a:latin typeface="Arial Narrow" panose="020B0606020202030204" pitchFamily="34" charset="0"/>
              <a:cs typeface="Calibri" panose="020F0502020204030204" pitchFamily="34" charset="0"/>
            </a:rPr>
            <a:t>Validate</a:t>
          </a:r>
        </a:p>
      </dgm:t>
    </dgm:pt>
    <dgm:pt modelId="{A710498F-B77F-486A-8521-645D29E2BCCA}" type="parTrans" cxnId="{B209BE68-3B94-4BAF-A324-2710E4B08948}">
      <dgm:prSet/>
      <dgm:spPr/>
      <dgm:t>
        <a:bodyPr/>
        <a:lstStyle/>
        <a:p>
          <a:endParaRPr lang="en-US" sz="2000">
            <a:latin typeface="Arial Narrow" panose="020B0606020202030204" pitchFamily="34" charset="0"/>
            <a:cs typeface="Calibri" panose="020F0502020204030204" pitchFamily="34" charset="0"/>
          </a:endParaRPr>
        </a:p>
      </dgm:t>
    </dgm:pt>
    <dgm:pt modelId="{675370E3-3056-441C-906B-EFE27AB452B2}" type="sibTrans" cxnId="{B209BE68-3B94-4BAF-A324-2710E4B08948}">
      <dgm:prSet/>
      <dgm:spPr/>
      <dgm:t>
        <a:bodyPr/>
        <a:lstStyle/>
        <a:p>
          <a:endParaRPr lang="en-US" sz="2000">
            <a:latin typeface="Arial Narrow" panose="020B0606020202030204" pitchFamily="34" charset="0"/>
            <a:cs typeface="Calibri" panose="020F0502020204030204" pitchFamily="34" charset="0"/>
          </a:endParaRPr>
        </a:p>
      </dgm:t>
    </dgm:pt>
    <dgm:pt modelId="{0597CECD-C538-4EBD-B7AB-BF6531FB1A2E}">
      <dgm:prSet phldrT="[Text]" custT="1"/>
      <dgm:spPr>
        <a:solidFill>
          <a:schemeClr val="accent1">
            <a:lumMod val="60000"/>
            <a:lumOff val="40000"/>
          </a:schemeClr>
        </a:solidFill>
      </dgm:spPr>
      <dgm:t>
        <a:bodyPr lIns="0" rIns="0" anchor="ctr" anchorCtr="0"/>
        <a:lstStyle/>
        <a:p>
          <a:r>
            <a:rPr lang="en-US" sz="2000" b="1" dirty="0">
              <a:solidFill>
                <a:schemeClr val="accent3">
                  <a:lumMod val="75000"/>
                </a:schemeClr>
              </a:solidFill>
              <a:latin typeface="Arial Narrow" panose="020B0606020202030204" pitchFamily="34" charset="0"/>
              <a:cs typeface="Calibri" panose="020F0502020204030204" pitchFamily="34" charset="0"/>
            </a:rPr>
            <a:t>Sustain</a:t>
          </a:r>
        </a:p>
      </dgm:t>
    </dgm:pt>
    <dgm:pt modelId="{29058EDE-73E1-49DA-BBCD-DE4E96821080}" type="parTrans" cxnId="{89657FC3-0258-4FB7-8DC0-224315A300F1}">
      <dgm:prSet/>
      <dgm:spPr/>
      <dgm:t>
        <a:bodyPr/>
        <a:lstStyle/>
        <a:p>
          <a:endParaRPr lang="en-US" sz="2000">
            <a:latin typeface="Arial Narrow" panose="020B0606020202030204" pitchFamily="34" charset="0"/>
            <a:cs typeface="Calibri" panose="020F0502020204030204" pitchFamily="34" charset="0"/>
          </a:endParaRPr>
        </a:p>
      </dgm:t>
    </dgm:pt>
    <dgm:pt modelId="{19CC9679-D767-4466-B97A-0D725A1BA93B}" type="sibTrans" cxnId="{89657FC3-0258-4FB7-8DC0-224315A300F1}">
      <dgm:prSet/>
      <dgm:spPr/>
      <dgm:t>
        <a:bodyPr/>
        <a:lstStyle/>
        <a:p>
          <a:endParaRPr lang="en-US" sz="2000">
            <a:latin typeface="Arial Narrow" panose="020B0606020202030204" pitchFamily="34" charset="0"/>
            <a:cs typeface="Calibri" panose="020F0502020204030204" pitchFamily="34" charset="0"/>
          </a:endParaRPr>
        </a:p>
      </dgm:t>
    </dgm:pt>
    <dgm:pt modelId="{FED9EC18-8765-43FE-90ED-016A149BDED5}" type="pres">
      <dgm:prSet presAssocID="{CB52A3CD-E09D-4D61-8835-DFD9A40EE618}" presName="cycleMatrixDiagram" presStyleCnt="0">
        <dgm:presLayoutVars>
          <dgm:chMax val="1"/>
          <dgm:dir/>
          <dgm:animLvl val="lvl"/>
          <dgm:resizeHandles val="exact"/>
        </dgm:presLayoutVars>
      </dgm:prSet>
      <dgm:spPr/>
      <dgm:t>
        <a:bodyPr/>
        <a:lstStyle/>
        <a:p>
          <a:endParaRPr lang="en-US"/>
        </a:p>
      </dgm:t>
    </dgm:pt>
    <dgm:pt modelId="{A912120B-D8F6-45B3-9491-383437373473}" type="pres">
      <dgm:prSet presAssocID="{CB52A3CD-E09D-4D61-8835-DFD9A40EE618}" presName="children" presStyleCnt="0"/>
      <dgm:spPr/>
    </dgm:pt>
    <dgm:pt modelId="{4104B898-7B9A-48FF-882A-1C56818121FF}" type="pres">
      <dgm:prSet presAssocID="{CB52A3CD-E09D-4D61-8835-DFD9A40EE618}" presName="childPlaceholder" presStyleCnt="0"/>
      <dgm:spPr/>
    </dgm:pt>
    <dgm:pt modelId="{7749AC27-F3AB-48E9-8F54-2D6D10BE1B78}" type="pres">
      <dgm:prSet presAssocID="{CB52A3CD-E09D-4D61-8835-DFD9A40EE618}" presName="circle" presStyleCnt="0"/>
      <dgm:spPr/>
    </dgm:pt>
    <dgm:pt modelId="{7EC1D6FD-9EC3-470B-8427-1DC819F77F24}" type="pres">
      <dgm:prSet presAssocID="{CB52A3CD-E09D-4D61-8835-DFD9A40EE618}" presName="quadrant1" presStyleLbl="node1" presStyleIdx="0" presStyleCnt="4">
        <dgm:presLayoutVars>
          <dgm:chMax val="1"/>
          <dgm:bulletEnabled val="1"/>
        </dgm:presLayoutVars>
      </dgm:prSet>
      <dgm:spPr/>
      <dgm:t>
        <a:bodyPr/>
        <a:lstStyle/>
        <a:p>
          <a:endParaRPr lang="en-US"/>
        </a:p>
      </dgm:t>
    </dgm:pt>
    <dgm:pt modelId="{622DC89C-E6CA-4F07-A283-B4E523C23F25}" type="pres">
      <dgm:prSet presAssocID="{CB52A3CD-E09D-4D61-8835-DFD9A40EE618}" presName="quadrant2" presStyleLbl="node1" presStyleIdx="1" presStyleCnt="4">
        <dgm:presLayoutVars>
          <dgm:chMax val="1"/>
          <dgm:bulletEnabled val="1"/>
        </dgm:presLayoutVars>
      </dgm:prSet>
      <dgm:spPr/>
      <dgm:t>
        <a:bodyPr/>
        <a:lstStyle/>
        <a:p>
          <a:endParaRPr lang="en-US"/>
        </a:p>
      </dgm:t>
    </dgm:pt>
    <dgm:pt modelId="{B49FC962-03BA-42D4-A77A-6CEBE49BA969}" type="pres">
      <dgm:prSet presAssocID="{CB52A3CD-E09D-4D61-8835-DFD9A40EE618}" presName="quadrant3" presStyleLbl="node1" presStyleIdx="2" presStyleCnt="4">
        <dgm:presLayoutVars>
          <dgm:chMax val="1"/>
          <dgm:bulletEnabled val="1"/>
        </dgm:presLayoutVars>
      </dgm:prSet>
      <dgm:spPr/>
      <dgm:t>
        <a:bodyPr/>
        <a:lstStyle/>
        <a:p>
          <a:endParaRPr lang="en-US"/>
        </a:p>
      </dgm:t>
    </dgm:pt>
    <dgm:pt modelId="{95BD40EA-B910-4C1B-ACBF-D7E35CE8F510}" type="pres">
      <dgm:prSet presAssocID="{CB52A3CD-E09D-4D61-8835-DFD9A40EE618}" presName="quadrant4" presStyleLbl="node1" presStyleIdx="3" presStyleCnt="4">
        <dgm:presLayoutVars>
          <dgm:chMax val="1"/>
          <dgm:bulletEnabled val="1"/>
        </dgm:presLayoutVars>
      </dgm:prSet>
      <dgm:spPr/>
      <dgm:t>
        <a:bodyPr/>
        <a:lstStyle/>
        <a:p>
          <a:endParaRPr lang="en-US"/>
        </a:p>
      </dgm:t>
    </dgm:pt>
    <dgm:pt modelId="{4407F252-D4D0-49A2-932B-5AEC163259F6}" type="pres">
      <dgm:prSet presAssocID="{CB52A3CD-E09D-4D61-8835-DFD9A40EE618}" presName="quadrantPlaceholder" presStyleCnt="0"/>
      <dgm:spPr/>
    </dgm:pt>
    <dgm:pt modelId="{F307F9F7-9FD6-4986-BC14-BF1C0AA6C2F0}" type="pres">
      <dgm:prSet presAssocID="{CB52A3CD-E09D-4D61-8835-DFD9A40EE618}" presName="center1" presStyleLbl="fgShp" presStyleIdx="0" presStyleCnt="2" custLinFactNeighborX="0" custLinFactNeighborY="-638"/>
      <dgm:spPr/>
    </dgm:pt>
    <dgm:pt modelId="{26B0B97D-EDAA-4C08-9D88-262931F41E04}" type="pres">
      <dgm:prSet presAssocID="{CB52A3CD-E09D-4D61-8835-DFD9A40EE618}" presName="center2" presStyleLbl="fgShp" presStyleIdx="1" presStyleCnt="2"/>
      <dgm:spPr/>
    </dgm:pt>
  </dgm:ptLst>
  <dgm:cxnLst>
    <dgm:cxn modelId="{88FD9B02-561B-4D20-8161-31A61984CA74}" type="presOf" srcId="{DD3255EC-C7A3-4122-B2FA-735DD15CF53F}" destId="{622DC89C-E6CA-4F07-A283-B4E523C23F25}" srcOrd="0" destOrd="0" presId="urn:microsoft.com/office/officeart/2005/8/layout/cycle4"/>
    <dgm:cxn modelId="{9B5EFD28-F2AC-4D3D-9EB6-848DACEEF7E5}" type="presOf" srcId="{2275E51A-F1EE-477A-A27B-C5F2FEDFEB06}" destId="{7EC1D6FD-9EC3-470B-8427-1DC819F77F24}" srcOrd="0" destOrd="0" presId="urn:microsoft.com/office/officeart/2005/8/layout/cycle4"/>
    <dgm:cxn modelId="{1DA37CDA-392A-4C6F-A2B4-87CB9B8B25D5}" type="presOf" srcId="{0597CECD-C538-4EBD-B7AB-BF6531FB1A2E}" destId="{95BD40EA-B910-4C1B-ACBF-D7E35CE8F510}" srcOrd="0" destOrd="0" presId="urn:microsoft.com/office/officeart/2005/8/layout/cycle4"/>
    <dgm:cxn modelId="{1D64C9CA-425B-4A3D-9857-0EB9BB543785}" type="presOf" srcId="{CB52A3CD-E09D-4D61-8835-DFD9A40EE618}" destId="{FED9EC18-8765-43FE-90ED-016A149BDED5}" srcOrd="0" destOrd="0" presId="urn:microsoft.com/office/officeart/2005/8/layout/cycle4"/>
    <dgm:cxn modelId="{B209BE68-3B94-4BAF-A324-2710E4B08948}" srcId="{CB52A3CD-E09D-4D61-8835-DFD9A40EE618}" destId="{DCF4B605-4C0C-48EE-AE2B-64D8C2E1F544}" srcOrd="2" destOrd="0" parTransId="{A710498F-B77F-486A-8521-645D29E2BCCA}" sibTransId="{675370E3-3056-441C-906B-EFE27AB452B2}"/>
    <dgm:cxn modelId="{89657FC3-0258-4FB7-8DC0-224315A300F1}" srcId="{CB52A3CD-E09D-4D61-8835-DFD9A40EE618}" destId="{0597CECD-C538-4EBD-B7AB-BF6531FB1A2E}" srcOrd="3" destOrd="0" parTransId="{29058EDE-73E1-49DA-BBCD-DE4E96821080}" sibTransId="{19CC9679-D767-4466-B97A-0D725A1BA93B}"/>
    <dgm:cxn modelId="{7B95D79F-45B8-4BAA-8075-283D0C71757F}" type="presOf" srcId="{DCF4B605-4C0C-48EE-AE2B-64D8C2E1F544}" destId="{B49FC962-03BA-42D4-A77A-6CEBE49BA969}" srcOrd="0" destOrd="0" presId="urn:microsoft.com/office/officeart/2005/8/layout/cycle4"/>
    <dgm:cxn modelId="{B7181616-3B4C-4EF6-95F0-6CEFF3834361}" srcId="{CB52A3CD-E09D-4D61-8835-DFD9A40EE618}" destId="{DD3255EC-C7A3-4122-B2FA-735DD15CF53F}" srcOrd="1" destOrd="0" parTransId="{22FA4099-FFDF-4B59-9315-C0FB38FB3640}" sibTransId="{45867A49-166C-4302-9128-C4BF0DDD637F}"/>
    <dgm:cxn modelId="{29A454B0-E1B5-4DC0-9859-C96369635F06}" srcId="{CB52A3CD-E09D-4D61-8835-DFD9A40EE618}" destId="{2275E51A-F1EE-477A-A27B-C5F2FEDFEB06}" srcOrd="0" destOrd="0" parTransId="{EDD8F950-36C0-40D5-B1E8-DAC5EE5BD257}" sibTransId="{E79819FC-4841-42AF-91DA-C2CCCB9C9816}"/>
    <dgm:cxn modelId="{1611CCB1-6ACF-4D8B-A589-2E1D25CC7A5E}" type="presParOf" srcId="{FED9EC18-8765-43FE-90ED-016A149BDED5}" destId="{A912120B-D8F6-45B3-9491-383437373473}" srcOrd="0" destOrd="0" presId="urn:microsoft.com/office/officeart/2005/8/layout/cycle4"/>
    <dgm:cxn modelId="{C543A997-667C-4A72-8EEA-B3F66CF83855}" type="presParOf" srcId="{A912120B-D8F6-45B3-9491-383437373473}" destId="{4104B898-7B9A-48FF-882A-1C56818121FF}" srcOrd="0" destOrd="0" presId="urn:microsoft.com/office/officeart/2005/8/layout/cycle4"/>
    <dgm:cxn modelId="{D58B6654-F2DF-408C-8B40-2C46EA431DA6}" type="presParOf" srcId="{FED9EC18-8765-43FE-90ED-016A149BDED5}" destId="{7749AC27-F3AB-48E9-8F54-2D6D10BE1B78}" srcOrd="1" destOrd="0" presId="urn:microsoft.com/office/officeart/2005/8/layout/cycle4"/>
    <dgm:cxn modelId="{04704593-4665-48C2-A354-FC50277B8B03}" type="presParOf" srcId="{7749AC27-F3AB-48E9-8F54-2D6D10BE1B78}" destId="{7EC1D6FD-9EC3-470B-8427-1DC819F77F24}" srcOrd="0" destOrd="0" presId="urn:microsoft.com/office/officeart/2005/8/layout/cycle4"/>
    <dgm:cxn modelId="{7986C53D-6C99-46EA-AC6E-E609A949106A}" type="presParOf" srcId="{7749AC27-F3AB-48E9-8F54-2D6D10BE1B78}" destId="{622DC89C-E6CA-4F07-A283-B4E523C23F25}" srcOrd="1" destOrd="0" presId="urn:microsoft.com/office/officeart/2005/8/layout/cycle4"/>
    <dgm:cxn modelId="{465560C5-0876-43A4-9D7B-59E338DB0FF8}" type="presParOf" srcId="{7749AC27-F3AB-48E9-8F54-2D6D10BE1B78}" destId="{B49FC962-03BA-42D4-A77A-6CEBE49BA969}" srcOrd="2" destOrd="0" presId="urn:microsoft.com/office/officeart/2005/8/layout/cycle4"/>
    <dgm:cxn modelId="{BC960386-3640-4A25-B691-CE7547170F4D}" type="presParOf" srcId="{7749AC27-F3AB-48E9-8F54-2D6D10BE1B78}" destId="{95BD40EA-B910-4C1B-ACBF-D7E35CE8F510}" srcOrd="3" destOrd="0" presId="urn:microsoft.com/office/officeart/2005/8/layout/cycle4"/>
    <dgm:cxn modelId="{391B6E34-86A4-47E5-900E-74D4A02B2D58}" type="presParOf" srcId="{7749AC27-F3AB-48E9-8F54-2D6D10BE1B78}" destId="{4407F252-D4D0-49A2-932B-5AEC163259F6}" srcOrd="4" destOrd="0" presId="urn:microsoft.com/office/officeart/2005/8/layout/cycle4"/>
    <dgm:cxn modelId="{5E1AC146-5C13-43D9-A07D-64E82A6E0A6A}" type="presParOf" srcId="{FED9EC18-8765-43FE-90ED-016A149BDED5}" destId="{F307F9F7-9FD6-4986-BC14-BF1C0AA6C2F0}" srcOrd="2" destOrd="0" presId="urn:microsoft.com/office/officeart/2005/8/layout/cycle4"/>
    <dgm:cxn modelId="{57FC7A56-78B6-4771-9F3E-6FEFEDB08FE8}" type="presParOf" srcId="{FED9EC18-8765-43FE-90ED-016A149BDED5}" destId="{26B0B97D-EDAA-4C08-9D88-262931F41E04}" srcOrd="3" destOrd="0" presId="urn:microsoft.com/office/officeart/2005/8/layout/cycle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B52A3CD-E09D-4D61-8835-DFD9A40EE618}" type="doc">
      <dgm:prSet loTypeId="urn:microsoft.com/office/officeart/2005/8/layout/cycle4" loCatId="cycle" qsTypeId="urn:microsoft.com/office/officeart/2005/8/quickstyle/simple1" qsCatId="simple" csTypeId="urn:microsoft.com/office/officeart/2005/8/colors/accent1_2" csCatId="accent1" phldr="1"/>
      <dgm:spPr/>
      <dgm:t>
        <a:bodyPr/>
        <a:lstStyle/>
        <a:p>
          <a:endParaRPr lang="en-US"/>
        </a:p>
      </dgm:t>
    </dgm:pt>
    <dgm:pt modelId="{2275E51A-F1EE-477A-A27B-C5F2FEDFEB06}">
      <dgm:prSet phldrT="[Text]" custT="1"/>
      <dgm:spPr>
        <a:solidFill>
          <a:schemeClr val="accent3">
            <a:lumMod val="40000"/>
            <a:lumOff val="60000"/>
          </a:schemeClr>
        </a:solidFill>
        <a:ln>
          <a:solidFill>
            <a:schemeClr val="accent3">
              <a:lumMod val="20000"/>
              <a:lumOff val="80000"/>
            </a:schemeClr>
          </a:solidFill>
        </a:ln>
      </dgm:spPr>
      <dgm:t>
        <a:bodyPr lIns="0" rIns="0"/>
        <a:lstStyle/>
        <a:p>
          <a:r>
            <a:rPr lang="en-US" sz="2000" b="1" dirty="0">
              <a:solidFill>
                <a:schemeClr val="accent3">
                  <a:lumMod val="75000"/>
                </a:schemeClr>
              </a:solidFill>
              <a:latin typeface="Arial Narrow" panose="020B0606020202030204" pitchFamily="34" charset="0"/>
              <a:cs typeface="Calibri" panose="020F0502020204030204" pitchFamily="34" charset="0"/>
            </a:rPr>
            <a:t>Build</a:t>
          </a:r>
        </a:p>
      </dgm:t>
    </dgm:pt>
    <dgm:pt modelId="{EDD8F950-36C0-40D5-B1E8-DAC5EE5BD257}" type="parTrans" cxnId="{29A454B0-E1B5-4DC0-9859-C96369635F06}">
      <dgm:prSet/>
      <dgm:spPr/>
      <dgm:t>
        <a:bodyPr/>
        <a:lstStyle/>
        <a:p>
          <a:endParaRPr lang="en-US" sz="2000">
            <a:latin typeface="Arial Narrow" panose="020B0606020202030204" pitchFamily="34" charset="0"/>
            <a:cs typeface="Calibri" panose="020F0502020204030204" pitchFamily="34" charset="0"/>
          </a:endParaRPr>
        </a:p>
      </dgm:t>
    </dgm:pt>
    <dgm:pt modelId="{E79819FC-4841-42AF-91DA-C2CCCB9C9816}" type="sibTrans" cxnId="{29A454B0-E1B5-4DC0-9859-C96369635F06}">
      <dgm:prSet/>
      <dgm:spPr/>
      <dgm:t>
        <a:bodyPr/>
        <a:lstStyle/>
        <a:p>
          <a:endParaRPr lang="en-US" sz="2000">
            <a:latin typeface="Arial Narrow" panose="020B0606020202030204" pitchFamily="34" charset="0"/>
            <a:cs typeface="Calibri" panose="020F0502020204030204" pitchFamily="34" charset="0"/>
          </a:endParaRPr>
        </a:p>
      </dgm:t>
    </dgm:pt>
    <dgm:pt modelId="{DD3255EC-C7A3-4122-B2FA-735DD15CF53F}">
      <dgm:prSet phldrT="[Text]" custT="1"/>
      <dgm:spPr>
        <a:solidFill>
          <a:srgbClr val="FFC000"/>
        </a:solidFill>
      </dgm:spPr>
      <dgm:t>
        <a:bodyPr lIns="0" rIns="0"/>
        <a:lstStyle/>
        <a:p>
          <a:r>
            <a:rPr lang="en-US" sz="2000" b="1" dirty="0">
              <a:solidFill>
                <a:schemeClr val="accent3">
                  <a:lumMod val="75000"/>
                </a:schemeClr>
              </a:solidFill>
              <a:latin typeface="Arial Narrow" panose="020B0606020202030204" pitchFamily="34" charset="0"/>
              <a:cs typeface="Calibri" panose="020F0502020204030204" pitchFamily="34" charset="0"/>
            </a:rPr>
            <a:t>Operate</a:t>
          </a:r>
        </a:p>
      </dgm:t>
    </dgm:pt>
    <dgm:pt modelId="{22FA4099-FFDF-4B59-9315-C0FB38FB3640}" type="parTrans" cxnId="{B7181616-3B4C-4EF6-95F0-6CEFF3834361}">
      <dgm:prSet/>
      <dgm:spPr/>
      <dgm:t>
        <a:bodyPr/>
        <a:lstStyle/>
        <a:p>
          <a:endParaRPr lang="en-US" sz="2000">
            <a:latin typeface="Arial Narrow" panose="020B0606020202030204" pitchFamily="34" charset="0"/>
            <a:cs typeface="Calibri" panose="020F0502020204030204" pitchFamily="34" charset="0"/>
          </a:endParaRPr>
        </a:p>
      </dgm:t>
    </dgm:pt>
    <dgm:pt modelId="{45867A49-166C-4302-9128-C4BF0DDD637F}" type="sibTrans" cxnId="{B7181616-3B4C-4EF6-95F0-6CEFF3834361}">
      <dgm:prSet/>
      <dgm:spPr/>
      <dgm:t>
        <a:bodyPr/>
        <a:lstStyle/>
        <a:p>
          <a:endParaRPr lang="en-US" sz="2000">
            <a:latin typeface="Arial Narrow" panose="020B0606020202030204" pitchFamily="34" charset="0"/>
            <a:cs typeface="Calibri" panose="020F0502020204030204" pitchFamily="34" charset="0"/>
          </a:endParaRPr>
        </a:p>
      </dgm:t>
    </dgm:pt>
    <dgm:pt modelId="{DCF4B605-4C0C-48EE-AE2B-64D8C2E1F544}">
      <dgm:prSet phldrT="[Text]" custT="1"/>
      <dgm:spPr>
        <a:solidFill>
          <a:schemeClr val="accent3">
            <a:lumMod val="40000"/>
            <a:lumOff val="60000"/>
          </a:schemeClr>
        </a:solidFill>
      </dgm:spPr>
      <dgm:t>
        <a:bodyPr/>
        <a:lstStyle/>
        <a:p>
          <a:r>
            <a:rPr lang="en-US" sz="2000" b="1" dirty="0">
              <a:solidFill>
                <a:schemeClr val="accent3">
                  <a:lumMod val="75000"/>
                </a:schemeClr>
              </a:solidFill>
              <a:latin typeface="Arial Narrow" panose="020B0606020202030204" pitchFamily="34" charset="0"/>
              <a:cs typeface="Calibri" panose="020F0502020204030204" pitchFamily="34" charset="0"/>
            </a:rPr>
            <a:t>Sell</a:t>
          </a:r>
        </a:p>
      </dgm:t>
    </dgm:pt>
    <dgm:pt modelId="{A710498F-B77F-486A-8521-645D29E2BCCA}" type="parTrans" cxnId="{B209BE68-3B94-4BAF-A324-2710E4B08948}">
      <dgm:prSet/>
      <dgm:spPr/>
      <dgm:t>
        <a:bodyPr/>
        <a:lstStyle/>
        <a:p>
          <a:endParaRPr lang="en-US" sz="2000">
            <a:latin typeface="Arial Narrow" panose="020B0606020202030204" pitchFamily="34" charset="0"/>
            <a:cs typeface="Calibri" panose="020F0502020204030204" pitchFamily="34" charset="0"/>
          </a:endParaRPr>
        </a:p>
      </dgm:t>
    </dgm:pt>
    <dgm:pt modelId="{675370E3-3056-441C-906B-EFE27AB452B2}" type="sibTrans" cxnId="{B209BE68-3B94-4BAF-A324-2710E4B08948}">
      <dgm:prSet/>
      <dgm:spPr/>
      <dgm:t>
        <a:bodyPr/>
        <a:lstStyle/>
        <a:p>
          <a:endParaRPr lang="en-US" sz="2000">
            <a:latin typeface="Arial Narrow" panose="020B0606020202030204" pitchFamily="34" charset="0"/>
            <a:cs typeface="Calibri" panose="020F0502020204030204" pitchFamily="34" charset="0"/>
          </a:endParaRPr>
        </a:p>
      </dgm:t>
    </dgm:pt>
    <dgm:pt modelId="{0597CECD-C538-4EBD-B7AB-BF6531FB1A2E}">
      <dgm:prSet phldrT="[Text]" custT="1"/>
      <dgm:spPr>
        <a:solidFill>
          <a:schemeClr val="accent1">
            <a:lumMod val="60000"/>
            <a:lumOff val="40000"/>
          </a:schemeClr>
        </a:solidFill>
      </dgm:spPr>
      <dgm:t>
        <a:bodyPr lIns="0" rIns="0" anchor="ctr" anchorCtr="0"/>
        <a:lstStyle/>
        <a:p>
          <a:r>
            <a:rPr lang="en-US" sz="2000" b="1" dirty="0">
              <a:solidFill>
                <a:schemeClr val="accent3">
                  <a:lumMod val="75000"/>
                </a:schemeClr>
              </a:solidFill>
              <a:latin typeface="Arial Narrow" panose="020B0606020202030204" pitchFamily="34" charset="0"/>
              <a:cs typeface="Calibri" panose="020F0502020204030204" pitchFamily="34" charset="0"/>
            </a:rPr>
            <a:t>Develop</a:t>
          </a:r>
        </a:p>
      </dgm:t>
    </dgm:pt>
    <dgm:pt modelId="{29058EDE-73E1-49DA-BBCD-DE4E96821080}" type="parTrans" cxnId="{89657FC3-0258-4FB7-8DC0-224315A300F1}">
      <dgm:prSet/>
      <dgm:spPr/>
      <dgm:t>
        <a:bodyPr/>
        <a:lstStyle/>
        <a:p>
          <a:endParaRPr lang="en-US" sz="2000">
            <a:latin typeface="Arial Narrow" panose="020B0606020202030204" pitchFamily="34" charset="0"/>
            <a:cs typeface="Calibri" panose="020F0502020204030204" pitchFamily="34" charset="0"/>
          </a:endParaRPr>
        </a:p>
      </dgm:t>
    </dgm:pt>
    <dgm:pt modelId="{19CC9679-D767-4466-B97A-0D725A1BA93B}" type="sibTrans" cxnId="{89657FC3-0258-4FB7-8DC0-224315A300F1}">
      <dgm:prSet/>
      <dgm:spPr/>
      <dgm:t>
        <a:bodyPr/>
        <a:lstStyle/>
        <a:p>
          <a:endParaRPr lang="en-US" sz="2000">
            <a:latin typeface="Arial Narrow" panose="020B0606020202030204" pitchFamily="34" charset="0"/>
            <a:cs typeface="Calibri" panose="020F0502020204030204" pitchFamily="34" charset="0"/>
          </a:endParaRPr>
        </a:p>
      </dgm:t>
    </dgm:pt>
    <dgm:pt modelId="{FED9EC18-8765-43FE-90ED-016A149BDED5}" type="pres">
      <dgm:prSet presAssocID="{CB52A3CD-E09D-4D61-8835-DFD9A40EE618}" presName="cycleMatrixDiagram" presStyleCnt="0">
        <dgm:presLayoutVars>
          <dgm:chMax val="1"/>
          <dgm:dir/>
          <dgm:animLvl val="lvl"/>
          <dgm:resizeHandles val="exact"/>
        </dgm:presLayoutVars>
      </dgm:prSet>
      <dgm:spPr/>
      <dgm:t>
        <a:bodyPr/>
        <a:lstStyle/>
        <a:p>
          <a:endParaRPr lang="en-US"/>
        </a:p>
      </dgm:t>
    </dgm:pt>
    <dgm:pt modelId="{A912120B-D8F6-45B3-9491-383437373473}" type="pres">
      <dgm:prSet presAssocID="{CB52A3CD-E09D-4D61-8835-DFD9A40EE618}" presName="children" presStyleCnt="0"/>
      <dgm:spPr/>
    </dgm:pt>
    <dgm:pt modelId="{4104B898-7B9A-48FF-882A-1C56818121FF}" type="pres">
      <dgm:prSet presAssocID="{CB52A3CD-E09D-4D61-8835-DFD9A40EE618}" presName="childPlaceholder" presStyleCnt="0"/>
      <dgm:spPr/>
    </dgm:pt>
    <dgm:pt modelId="{7749AC27-F3AB-48E9-8F54-2D6D10BE1B78}" type="pres">
      <dgm:prSet presAssocID="{CB52A3CD-E09D-4D61-8835-DFD9A40EE618}" presName="circle" presStyleCnt="0"/>
      <dgm:spPr/>
    </dgm:pt>
    <dgm:pt modelId="{7EC1D6FD-9EC3-470B-8427-1DC819F77F24}" type="pres">
      <dgm:prSet presAssocID="{CB52A3CD-E09D-4D61-8835-DFD9A40EE618}" presName="quadrant1" presStyleLbl="node1" presStyleIdx="0" presStyleCnt="4" custLinFactNeighborX="-1033" custLinFactNeighborY="894">
        <dgm:presLayoutVars>
          <dgm:chMax val="1"/>
          <dgm:bulletEnabled val="1"/>
        </dgm:presLayoutVars>
      </dgm:prSet>
      <dgm:spPr/>
      <dgm:t>
        <a:bodyPr/>
        <a:lstStyle/>
        <a:p>
          <a:endParaRPr lang="en-US"/>
        </a:p>
      </dgm:t>
    </dgm:pt>
    <dgm:pt modelId="{622DC89C-E6CA-4F07-A283-B4E523C23F25}" type="pres">
      <dgm:prSet presAssocID="{CB52A3CD-E09D-4D61-8835-DFD9A40EE618}" presName="quadrant2" presStyleLbl="node1" presStyleIdx="1" presStyleCnt="4">
        <dgm:presLayoutVars>
          <dgm:chMax val="1"/>
          <dgm:bulletEnabled val="1"/>
        </dgm:presLayoutVars>
      </dgm:prSet>
      <dgm:spPr/>
      <dgm:t>
        <a:bodyPr/>
        <a:lstStyle/>
        <a:p>
          <a:endParaRPr lang="en-US"/>
        </a:p>
      </dgm:t>
    </dgm:pt>
    <dgm:pt modelId="{B49FC962-03BA-42D4-A77A-6CEBE49BA969}" type="pres">
      <dgm:prSet presAssocID="{CB52A3CD-E09D-4D61-8835-DFD9A40EE618}" presName="quadrant3" presStyleLbl="node1" presStyleIdx="2" presStyleCnt="4">
        <dgm:presLayoutVars>
          <dgm:chMax val="1"/>
          <dgm:bulletEnabled val="1"/>
        </dgm:presLayoutVars>
      </dgm:prSet>
      <dgm:spPr/>
      <dgm:t>
        <a:bodyPr/>
        <a:lstStyle/>
        <a:p>
          <a:endParaRPr lang="en-US"/>
        </a:p>
      </dgm:t>
    </dgm:pt>
    <dgm:pt modelId="{95BD40EA-B910-4C1B-ACBF-D7E35CE8F510}" type="pres">
      <dgm:prSet presAssocID="{CB52A3CD-E09D-4D61-8835-DFD9A40EE618}" presName="quadrant4" presStyleLbl="node1" presStyleIdx="3" presStyleCnt="4">
        <dgm:presLayoutVars>
          <dgm:chMax val="1"/>
          <dgm:bulletEnabled val="1"/>
        </dgm:presLayoutVars>
      </dgm:prSet>
      <dgm:spPr/>
      <dgm:t>
        <a:bodyPr/>
        <a:lstStyle/>
        <a:p>
          <a:endParaRPr lang="en-US"/>
        </a:p>
      </dgm:t>
    </dgm:pt>
    <dgm:pt modelId="{4407F252-D4D0-49A2-932B-5AEC163259F6}" type="pres">
      <dgm:prSet presAssocID="{CB52A3CD-E09D-4D61-8835-DFD9A40EE618}" presName="quadrantPlaceholder" presStyleCnt="0"/>
      <dgm:spPr/>
    </dgm:pt>
    <dgm:pt modelId="{F307F9F7-9FD6-4986-BC14-BF1C0AA6C2F0}" type="pres">
      <dgm:prSet presAssocID="{CB52A3CD-E09D-4D61-8835-DFD9A40EE618}" presName="center1" presStyleLbl="fgShp" presStyleIdx="0" presStyleCnt="2" custLinFactNeighborX="0" custLinFactNeighborY="-638"/>
      <dgm:spPr/>
    </dgm:pt>
    <dgm:pt modelId="{26B0B97D-EDAA-4C08-9D88-262931F41E04}" type="pres">
      <dgm:prSet presAssocID="{CB52A3CD-E09D-4D61-8835-DFD9A40EE618}" presName="center2" presStyleLbl="fgShp" presStyleIdx="1" presStyleCnt="2"/>
      <dgm:spPr/>
    </dgm:pt>
  </dgm:ptLst>
  <dgm:cxnLst>
    <dgm:cxn modelId="{88FD9B02-561B-4D20-8161-31A61984CA74}" type="presOf" srcId="{DD3255EC-C7A3-4122-B2FA-735DD15CF53F}" destId="{622DC89C-E6CA-4F07-A283-B4E523C23F25}" srcOrd="0" destOrd="0" presId="urn:microsoft.com/office/officeart/2005/8/layout/cycle4"/>
    <dgm:cxn modelId="{9B5EFD28-F2AC-4D3D-9EB6-848DACEEF7E5}" type="presOf" srcId="{2275E51A-F1EE-477A-A27B-C5F2FEDFEB06}" destId="{7EC1D6FD-9EC3-470B-8427-1DC819F77F24}" srcOrd="0" destOrd="0" presId="urn:microsoft.com/office/officeart/2005/8/layout/cycle4"/>
    <dgm:cxn modelId="{1DA37CDA-392A-4C6F-A2B4-87CB9B8B25D5}" type="presOf" srcId="{0597CECD-C538-4EBD-B7AB-BF6531FB1A2E}" destId="{95BD40EA-B910-4C1B-ACBF-D7E35CE8F510}" srcOrd="0" destOrd="0" presId="urn:microsoft.com/office/officeart/2005/8/layout/cycle4"/>
    <dgm:cxn modelId="{1D64C9CA-425B-4A3D-9857-0EB9BB543785}" type="presOf" srcId="{CB52A3CD-E09D-4D61-8835-DFD9A40EE618}" destId="{FED9EC18-8765-43FE-90ED-016A149BDED5}" srcOrd="0" destOrd="0" presId="urn:microsoft.com/office/officeart/2005/8/layout/cycle4"/>
    <dgm:cxn modelId="{B209BE68-3B94-4BAF-A324-2710E4B08948}" srcId="{CB52A3CD-E09D-4D61-8835-DFD9A40EE618}" destId="{DCF4B605-4C0C-48EE-AE2B-64D8C2E1F544}" srcOrd="2" destOrd="0" parTransId="{A710498F-B77F-486A-8521-645D29E2BCCA}" sibTransId="{675370E3-3056-441C-906B-EFE27AB452B2}"/>
    <dgm:cxn modelId="{89657FC3-0258-4FB7-8DC0-224315A300F1}" srcId="{CB52A3CD-E09D-4D61-8835-DFD9A40EE618}" destId="{0597CECD-C538-4EBD-B7AB-BF6531FB1A2E}" srcOrd="3" destOrd="0" parTransId="{29058EDE-73E1-49DA-BBCD-DE4E96821080}" sibTransId="{19CC9679-D767-4466-B97A-0D725A1BA93B}"/>
    <dgm:cxn modelId="{7B95D79F-45B8-4BAA-8075-283D0C71757F}" type="presOf" srcId="{DCF4B605-4C0C-48EE-AE2B-64D8C2E1F544}" destId="{B49FC962-03BA-42D4-A77A-6CEBE49BA969}" srcOrd="0" destOrd="0" presId="urn:microsoft.com/office/officeart/2005/8/layout/cycle4"/>
    <dgm:cxn modelId="{B7181616-3B4C-4EF6-95F0-6CEFF3834361}" srcId="{CB52A3CD-E09D-4D61-8835-DFD9A40EE618}" destId="{DD3255EC-C7A3-4122-B2FA-735DD15CF53F}" srcOrd="1" destOrd="0" parTransId="{22FA4099-FFDF-4B59-9315-C0FB38FB3640}" sibTransId="{45867A49-166C-4302-9128-C4BF0DDD637F}"/>
    <dgm:cxn modelId="{29A454B0-E1B5-4DC0-9859-C96369635F06}" srcId="{CB52A3CD-E09D-4D61-8835-DFD9A40EE618}" destId="{2275E51A-F1EE-477A-A27B-C5F2FEDFEB06}" srcOrd="0" destOrd="0" parTransId="{EDD8F950-36C0-40D5-B1E8-DAC5EE5BD257}" sibTransId="{E79819FC-4841-42AF-91DA-C2CCCB9C9816}"/>
    <dgm:cxn modelId="{1611CCB1-6ACF-4D8B-A589-2E1D25CC7A5E}" type="presParOf" srcId="{FED9EC18-8765-43FE-90ED-016A149BDED5}" destId="{A912120B-D8F6-45B3-9491-383437373473}" srcOrd="0" destOrd="0" presId="urn:microsoft.com/office/officeart/2005/8/layout/cycle4"/>
    <dgm:cxn modelId="{C543A997-667C-4A72-8EEA-B3F66CF83855}" type="presParOf" srcId="{A912120B-D8F6-45B3-9491-383437373473}" destId="{4104B898-7B9A-48FF-882A-1C56818121FF}" srcOrd="0" destOrd="0" presId="urn:microsoft.com/office/officeart/2005/8/layout/cycle4"/>
    <dgm:cxn modelId="{D58B6654-F2DF-408C-8B40-2C46EA431DA6}" type="presParOf" srcId="{FED9EC18-8765-43FE-90ED-016A149BDED5}" destId="{7749AC27-F3AB-48E9-8F54-2D6D10BE1B78}" srcOrd="1" destOrd="0" presId="urn:microsoft.com/office/officeart/2005/8/layout/cycle4"/>
    <dgm:cxn modelId="{04704593-4665-48C2-A354-FC50277B8B03}" type="presParOf" srcId="{7749AC27-F3AB-48E9-8F54-2D6D10BE1B78}" destId="{7EC1D6FD-9EC3-470B-8427-1DC819F77F24}" srcOrd="0" destOrd="0" presId="urn:microsoft.com/office/officeart/2005/8/layout/cycle4"/>
    <dgm:cxn modelId="{7986C53D-6C99-46EA-AC6E-E609A949106A}" type="presParOf" srcId="{7749AC27-F3AB-48E9-8F54-2D6D10BE1B78}" destId="{622DC89C-E6CA-4F07-A283-B4E523C23F25}" srcOrd="1" destOrd="0" presId="urn:microsoft.com/office/officeart/2005/8/layout/cycle4"/>
    <dgm:cxn modelId="{465560C5-0876-43A4-9D7B-59E338DB0FF8}" type="presParOf" srcId="{7749AC27-F3AB-48E9-8F54-2D6D10BE1B78}" destId="{B49FC962-03BA-42D4-A77A-6CEBE49BA969}" srcOrd="2" destOrd="0" presId="urn:microsoft.com/office/officeart/2005/8/layout/cycle4"/>
    <dgm:cxn modelId="{BC960386-3640-4A25-B691-CE7547170F4D}" type="presParOf" srcId="{7749AC27-F3AB-48E9-8F54-2D6D10BE1B78}" destId="{95BD40EA-B910-4C1B-ACBF-D7E35CE8F510}" srcOrd="3" destOrd="0" presId="urn:microsoft.com/office/officeart/2005/8/layout/cycle4"/>
    <dgm:cxn modelId="{391B6E34-86A4-47E5-900E-74D4A02B2D58}" type="presParOf" srcId="{7749AC27-F3AB-48E9-8F54-2D6D10BE1B78}" destId="{4407F252-D4D0-49A2-932B-5AEC163259F6}" srcOrd="4" destOrd="0" presId="urn:microsoft.com/office/officeart/2005/8/layout/cycle4"/>
    <dgm:cxn modelId="{5E1AC146-5C13-43D9-A07D-64E82A6E0A6A}" type="presParOf" srcId="{FED9EC18-8765-43FE-90ED-016A149BDED5}" destId="{F307F9F7-9FD6-4986-BC14-BF1C0AA6C2F0}" srcOrd="2" destOrd="0" presId="urn:microsoft.com/office/officeart/2005/8/layout/cycle4"/>
    <dgm:cxn modelId="{57FC7A56-78B6-4771-9F3E-6FEFEDB08FE8}" type="presParOf" srcId="{FED9EC18-8765-43FE-90ED-016A149BDED5}" destId="{26B0B97D-EDAA-4C08-9D88-262931F41E04}" srcOrd="3" destOrd="0" presId="urn:microsoft.com/office/officeart/2005/8/layout/cycle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36E21C6-C5ED-4407-832A-06C10477D2E0}" type="doc">
      <dgm:prSet loTypeId="urn:microsoft.com/office/officeart/2005/8/layout/hList1" loCatId="list" qsTypeId="urn:microsoft.com/office/officeart/2005/8/quickstyle/simple1" qsCatId="simple" csTypeId="urn:microsoft.com/office/officeart/2005/8/colors/accent3_2" csCatId="accent3" phldr="1"/>
      <dgm:spPr/>
      <dgm:t>
        <a:bodyPr/>
        <a:lstStyle/>
        <a:p>
          <a:endParaRPr lang="en-US"/>
        </a:p>
      </dgm:t>
    </dgm:pt>
    <dgm:pt modelId="{8B3931A5-A1BB-41C9-9EAD-1F244D31244C}">
      <dgm:prSet phldrT="[Text]" custT="1"/>
      <dgm:spPr/>
      <dgm:t>
        <a:bodyPr/>
        <a:lstStyle/>
        <a:p>
          <a:r>
            <a:rPr lang="en-US" sz="2000" b="0" dirty="0">
              <a:latin typeface="Calibri" panose="020F0502020204030204" pitchFamily="34" charset="0"/>
              <a:cs typeface="Calibri" panose="020F0502020204030204" pitchFamily="34" charset="0"/>
            </a:rPr>
            <a:t>Data Curation  </a:t>
          </a:r>
        </a:p>
      </dgm:t>
    </dgm:pt>
    <dgm:pt modelId="{490C96AE-84B1-4AD7-972F-9CA7130D208D}" type="parTrans" cxnId="{70A452B9-36A8-4987-AD8F-7FEBB1CB6EAC}">
      <dgm:prSet/>
      <dgm:spPr/>
      <dgm:t>
        <a:bodyPr/>
        <a:lstStyle/>
        <a:p>
          <a:endParaRPr lang="en-US" b="0"/>
        </a:p>
      </dgm:t>
    </dgm:pt>
    <dgm:pt modelId="{F6C874FA-3A3C-4257-AAB3-519F041EFD06}" type="sibTrans" cxnId="{70A452B9-36A8-4987-AD8F-7FEBB1CB6EAC}">
      <dgm:prSet/>
      <dgm:spPr/>
      <dgm:t>
        <a:bodyPr/>
        <a:lstStyle/>
        <a:p>
          <a:endParaRPr lang="en-US" b="0"/>
        </a:p>
      </dgm:t>
    </dgm:pt>
    <dgm:pt modelId="{659B305C-7ECB-4A05-9B2A-E5F501CE2D5B}">
      <dgm:prSet phldrT="[Text]" custT="1"/>
      <dgm:spPr/>
      <dgm:t>
        <a:bodyPr lIns="45720" tIns="45720" rIns="45720"/>
        <a:lstStyle/>
        <a:p>
          <a:pPr algn="l"/>
          <a:r>
            <a:rPr lang="en-US" sz="1600" b="0" dirty="0">
              <a:latin typeface="Calibri" panose="020F0502020204030204" pitchFamily="34" charset="0"/>
              <a:cs typeface="Calibri" panose="020F0502020204030204" pitchFamily="34" charset="0"/>
            </a:rPr>
            <a:t>Algorithms use physical models and statistical techniques to detect and repair data quality issues </a:t>
          </a:r>
        </a:p>
      </dgm:t>
    </dgm:pt>
    <dgm:pt modelId="{D8D0C1F9-3A56-407F-A912-F84AE942DB67}" type="parTrans" cxnId="{D67B8F17-6B18-4DF0-9A5F-4A542286DA3B}">
      <dgm:prSet/>
      <dgm:spPr/>
      <dgm:t>
        <a:bodyPr/>
        <a:lstStyle/>
        <a:p>
          <a:endParaRPr lang="en-US" b="0"/>
        </a:p>
      </dgm:t>
    </dgm:pt>
    <dgm:pt modelId="{511AC8A4-81A7-4287-8F6D-CB7516A5E38C}" type="sibTrans" cxnId="{D67B8F17-6B18-4DF0-9A5F-4A542286DA3B}">
      <dgm:prSet/>
      <dgm:spPr/>
      <dgm:t>
        <a:bodyPr/>
        <a:lstStyle/>
        <a:p>
          <a:endParaRPr lang="en-US" b="0"/>
        </a:p>
      </dgm:t>
    </dgm:pt>
    <dgm:pt modelId="{69DC24A0-C21F-423F-86FB-8A1A1914FEFB}">
      <dgm:prSet phldrT="[Text]" custT="1"/>
      <dgm:spPr/>
      <dgm:t>
        <a:bodyPr lIns="45720" tIns="45720" rIns="45720"/>
        <a:lstStyle/>
        <a:p>
          <a:pPr algn="l"/>
          <a:r>
            <a:rPr lang="en-US" sz="1600" b="0" dirty="0">
              <a:latin typeface="Calibri" panose="020F0502020204030204" pitchFamily="34" charset="0"/>
              <a:cs typeface="Calibri" panose="020F0502020204030204" pitchFamily="34" charset="0"/>
            </a:rPr>
            <a:t>Random data issues such as time-shifts and data gaps are handled</a:t>
          </a:r>
        </a:p>
      </dgm:t>
    </dgm:pt>
    <dgm:pt modelId="{291023C1-2133-4FD2-8C0B-8B7470B225F1}" type="parTrans" cxnId="{8A31081C-373C-4C2D-ABC2-F64E54D86402}">
      <dgm:prSet/>
      <dgm:spPr/>
      <dgm:t>
        <a:bodyPr/>
        <a:lstStyle/>
        <a:p>
          <a:endParaRPr lang="en-US" b="0"/>
        </a:p>
      </dgm:t>
    </dgm:pt>
    <dgm:pt modelId="{21EBA29E-76A6-4435-8D60-CCB9BDFF3754}" type="sibTrans" cxnId="{8A31081C-373C-4C2D-ABC2-F64E54D86402}">
      <dgm:prSet/>
      <dgm:spPr/>
      <dgm:t>
        <a:bodyPr/>
        <a:lstStyle/>
        <a:p>
          <a:endParaRPr lang="en-US" b="0"/>
        </a:p>
      </dgm:t>
    </dgm:pt>
    <dgm:pt modelId="{04EDDA3A-0735-46D0-80B5-464AD8741782}">
      <dgm:prSet phldrT="[Text]" custT="1"/>
      <dgm:spPr/>
      <dgm:t>
        <a:bodyPr/>
        <a:lstStyle/>
        <a:p>
          <a:r>
            <a:rPr lang="en-US" sz="2000" b="0" dirty="0">
              <a:latin typeface="Calibri" panose="020F0502020204030204" pitchFamily="34" charset="0"/>
              <a:cs typeface="Calibri" panose="020F0502020204030204" pitchFamily="34" charset="0"/>
            </a:rPr>
            <a:t>Energy Model</a:t>
          </a:r>
        </a:p>
      </dgm:t>
    </dgm:pt>
    <dgm:pt modelId="{5BDC37F2-EB9A-45BF-8AC9-874C62C7C2E6}" type="parTrans" cxnId="{CAF5166D-4D5B-4CC3-9DBC-C1F614DB3B4B}">
      <dgm:prSet/>
      <dgm:spPr/>
      <dgm:t>
        <a:bodyPr/>
        <a:lstStyle/>
        <a:p>
          <a:endParaRPr lang="en-US" b="0"/>
        </a:p>
      </dgm:t>
    </dgm:pt>
    <dgm:pt modelId="{5A1A6A88-BAC9-4D9D-9E3A-C3FC8AE328DD}" type="sibTrans" cxnId="{CAF5166D-4D5B-4CC3-9DBC-C1F614DB3B4B}">
      <dgm:prSet/>
      <dgm:spPr/>
      <dgm:t>
        <a:bodyPr/>
        <a:lstStyle/>
        <a:p>
          <a:endParaRPr lang="en-US" b="0"/>
        </a:p>
      </dgm:t>
    </dgm:pt>
    <dgm:pt modelId="{0DB4F33E-9518-46B8-9C5C-ED949E272B78}">
      <dgm:prSet phldrT="[Text]" custT="1"/>
      <dgm:spPr/>
      <dgm:t>
        <a:bodyPr lIns="45720" tIns="45720" rIns="45720"/>
        <a:lstStyle/>
        <a:p>
          <a:r>
            <a:rPr lang="en-US" sz="1600" b="0" dirty="0">
              <a:latin typeface="Calibri" panose="020F0502020204030204" pitchFamily="34" charset="0"/>
              <a:cs typeface="Calibri" panose="020F0502020204030204" pitchFamily="34" charset="0"/>
            </a:rPr>
            <a:t>Comprehensive physical model of modules, inverters and circuitry</a:t>
          </a:r>
        </a:p>
      </dgm:t>
    </dgm:pt>
    <dgm:pt modelId="{2CD8D2A5-20D8-4DEF-A677-E58D325ACF90}" type="parTrans" cxnId="{825F985A-FB62-4F9D-986E-61594AB38FB6}">
      <dgm:prSet/>
      <dgm:spPr/>
      <dgm:t>
        <a:bodyPr/>
        <a:lstStyle/>
        <a:p>
          <a:endParaRPr lang="en-US" b="0"/>
        </a:p>
      </dgm:t>
    </dgm:pt>
    <dgm:pt modelId="{F982E208-DB51-41BA-82EE-1DE069D9768F}" type="sibTrans" cxnId="{825F985A-FB62-4F9D-986E-61594AB38FB6}">
      <dgm:prSet/>
      <dgm:spPr/>
      <dgm:t>
        <a:bodyPr/>
        <a:lstStyle/>
        <a:p>
          <a:endParaRPr lang="en-US" b="0"/>
        </a:p>
      </dgm:t>
    </dgm:pt>
    <dgm:pt modelId="{67CB1152-5702-443B-86B0-3C60B9947BA7}">
      <dgm:prSet phldrT="[Text]" custT="1"/>
      <dgm:spPr/>
      <dgm:t>
        <a:bodyPr/>
        <a:lstStyle/>
        <a:p>
          <a:r>
            <a:rPr lang="en-US" sz="2000" b="0" dirty="0">
              <a:latin typeface="Calibri" panose="020F0502020204030204" pitchFamily="34" charset="0"/>
              <a:cs typeface="Calibri" panose="020F0502020204030204" pitchFamily="34" charset="0"/>
            </a:rPr>
            <a:t>Loss Attribution</a:t>
          </a:r>
        </a:p>
      </dgm:t>
    </dgm:pt>
    <dgm:pt modelId="{9A7C2438-319D-44F9-86DD-C659121E800F}" type="parTrans" cxnId="{D9805106-7FC4-4A4F-AC06-C505BA117435}">
      <dgm:prSet/>
      <dgm:spPr/>
      <dgm:t>
        <a:bodyPr/>
        <a:lstStyle/>
        <a:p>
          <a:endParaRPr lang="en-US" b="0"/>
        </a:p>
      </dgm:t>
    </dgm:pt>
    <dgm:pt modelId="{FC7925DF-214F-41AE-8938-FCFF013D36A5}" type="sibTrans" cxnId="{D9805106-7FC4-4A4F-AC06-C505BA117435}">
      <dgm:prSet/>
      <dgm:spPr/>
      <dgm:t>
        <a:bodyPr/>
        <a:lstStyle/>
        <a:p>
          <a:endParaRPr lang="en-US" b="0"/>
        </a:p>
      </dgm:t>
    </dgm:pt>
    <dgm:pt modelId="{C7DE2599-1161-487D-9FD9-BCD0AA7BFF99}">
      <dgm:prSet phldrT="[Text]" custT="1"/>
      <dgm:spPr/>
      <dgm:t>
        <a:bodyPr lIns="45720" tIns="45720" rIns="45720"/>
        <a:lstStyle/>
        <a:p>
          <a:r>
            <a:rPr lang="en-US" sz="1600" b="0" dirty="0">
              <a:latin typeface="Calibri" panose="020F0502020204030204" pitchFamily="34" charset="0"/>
              <a:cs typeface="Calibri" panose="020F0502020204030204" pitchFamily="34" charset="0"/>
            </a:rPr>
            <a:t>The variance between the actual and expected output is quantified for each 15 minute period</a:t>
          </a:r>
        </a:p>
      </dgm:t>
    </dgm:pt>
    <dgm:pt modelId="{B4B5F568-82C6-4D1A-8E22-10F7DB21CE53}" type="parTrans" cxnId="{0DF8B772-C4F7-431A-9969-7CBA097B747B}">
      <dgm:prSet/>
      <dgm:spPr/>
      <dgm:t>
        <a:bodyPr/>
        <a:lstStyle/>
        <a:p>
          <a:endParaRPr lang="en-US" b="0"/>
        </a:p>
      </dgm:t>
    </dgm:pt>
    <dgm:pt modelId="{7CB4D114-67C3-4D8F-BCC2-54A34456320E}" type="sibTrans" cxnId="{0DF8B772-C4F7-431A-9969-7CBA097B747B}">
      <dgm:prSet/>
      <dgm:spPr/>
      <dgm:t>
        <a:bodyPr/>
        <a:lstStyle/>
        <a:p>
          <a:endParaRPr lang="en-US" b="0"/>
        </a:p>
      </dgm:t>
    </dgm:pt>
    <dgm:pt modelId="{A40EEE56-ACD3-4A2D-AF8E-9AE7DF60C96E}">
      <dgm:prSet phldrT="[Text]" custT="1"/>
      <dgm:spPr/>
      <dgm:t>
        <a:bodyPr lIns="45720" tIns="45720" rIns="45720"/>
        <a:lstStyle/>
        <a:p>
          <a:r>
            <a:rPr lang="en-US" sz="1600" b="0" dirty="0">
              <a:latin typeface="Calibri" panose="020F0502020204030204" pitchFamily="34" charset="0"/>
              <a:cs typeface="Calibri" panose="020F0502020204030204" pitchFamily="34" charset="0"/>
            </a:rPr>
            <a:t>Variance is algorithmically attributed and allocated to multiple loss categories. </a:t>
          </a:r>
        </a:p>
      </dgm:t>
    </dgm:pt>
    <dgm:pt modelId="{A32C1EC6-6360-48E0-96CB-DB522E678490}" type="parTrans" cxnId="{E56E7D51-DECD-4A25-BD1D-881948E8EA15}">
      <dgm:prSet/>
      <dgm:spPr/>
      <dgm:t>
        <a:bodyPr/>
        <a:lstStyle/>
        <a:p>
          <a:endParaRPr lang="en-US" b="0"/>
        </a:p>
      </dgm:t>
    </dgm:pt>
    <dgm:pt modelId="{223C506D-B26D-4979-8ECD-541853AFB688}" type="sibTrans" cxnId="{E56E7D51-DECD-4A25-BD1D-881948E8EA15}">
      <dgm:prSet/>
      <dgm:spPr/>
      <dgm:t>
        <a:bodyPr/>
        <a:lstStyle/>
        <a:p>
          <a:endParaRPr lang="en-US" b="0"/>
        </a:p>
      </dgm:t>
    </dgm:pt>
    <dgm:pt modelId="{1833FDDD-2014-44D5-8AA3-0E7E3F3671BD}">
      <dgm:prSet phldrT="[Text]" custT="1"/>
      <dgm:spPr/>
      <dgm:t>
        <a:bodyPr lIns="45720" tIns="45720" rIns="45720"/>
        <a:lstStyle/>
        <a:p>
          <a:pPr algn="l"/>
          <a:r>
            <a:rPr lang="en-US" sz="1600" b="0" dirty="0">
              <a:latin typeface="Calibri" panose="020F0502020204030204" pitchFamily="34" charset="0"/>
              <a:cs typeface="Calibri" panose="020F0502020204030204" pitchFamily="34" charset="0"/>
            </a:rPr>
            <a:t>Systematic issues such as sensor drift, mis-pointed irradiance sensors are handled</a:t>
          </a:r>
        </a:p>
      </dgm:t>
    </dgm:pt>
    <dgm:pt modelId="{54BDB413-B96B-433B-B7BD-F0B602AB5ED0}" type="parTrans" cxnId="{50C88442-33D5-4182-B172-B9931795F1C6}">
      <dgm:prSet/>
      <dgm:spPr/>
      <dgm:t>
        <a:bodyPr/>
        <a:lstStyle/>
        <a:p>
          <a:endParaRPr lang="en-US" b="0"/>
        </a:p>
      </dgm:t>
    </dgm:pt>
    <dgm:pt modelId="{F0F68C10-5467-4CFC-A22F-0BC6ADF060B5}" type="sibTrans" cxnId="{50C88442-33D5-4182-B172-B9931795F1C6}">
      <dgm:prSet/>
      <dgm:spPr/>
      <dgm:t>
        <a:bodyPr/>
        <a:lstStyle/>
        <a:p>
          <a:endParaRPr lang="en-US" b="0"/>
        </a:p>
      </dgm:t>
    </dgm:pt>
    <dgm:pt modelId="{87F6C900-3973-422C-A11C-66AC2EEB528D}">
      <dgm:prSet phldrT="[Text]" custT="1"/>
      <dgm:spPr/>
      <dgm:t>
        <a:bodyPr lIns="45720" tIns="45720" rIns="45720"/>
        <a:lstStyle/>
        <a:p>
          <a:pPr algn="l">
            <a:buFontTx/>
            <a:buNone/>
          </a:pPr>
          <a:r>
            <a:rPr lang="en-US" sz="1600" b="1" i="1" dirty="0">
              <a:latin typeface="Calibri" panose="020F0502020204030204" pitchFamily="34" charset="0"/>
              <a:cs typeface="Calibri" panose="020F0502020204030204" pitchFamily="34" charset="0"/>
            </a:rPr>
            <a:t>    </a:t>
          </a:r>
          <a:r>
            <a:rPr lang="en-US" sz="1400" b="1" i="1" dirty="0">
              <a:latin typeface="Calibri" panose="020F0502020204030204" pitchFamily="34" charset="0"/>
              <a:cs typeface="Calibri" panose="020F0502020204030204" pitchFamily="34" charset="0"/>
            </a:rPr>
            <a:t>Going beyond simple filtering and backfilling enables accurate and comprehensive analyses</a:t>
          </a:r>
        </a:p>
      </dgm:t>
    </dgm:pt>
    <dgm:pt modelId="{955E6A4C-50BD-49FD-BDF1-C135A344F2A6}" type="parTrans" cxnId="{D85B9552-F7D1-437A-977C-D27234436925}">
      <dgm:prSet/>
      <dgm:spPr/>
      <dgm:t>
        <a:bodyPr/>
        <a:lstStyle/>
        <a:p>
          <a:endParaRPr lang="en-US" b="0"/>
        </a:p>
      </dgm:t>
    </dgm:pt>
    <dgm:pt modelId="{F16B0EFB-472F-4CF0-AF97-6074D656EE94}" type="sibTrans" cxnId="{D85B9552-F7D1-437A-977C-D27234436925}">
      <dgm:prSet/>
      <dgm:spPr/>
      <dgm:t>
        <a:bodyPr/>
        <a:lstStyle/>
        <a:p>
          <a:endParaRPr lang="en-US" b="0"/>
        </a:p>
      </dgm:t>
    </dgm:pt>
    <dgm:pt modelId="{28202581-08BE-40B3-89B7-B4D922D6B28F}">
      <dgm:prSet phldrT="[Text]" custT="1"/>
      <dgm:spPr/>
      <dgm:t>
        <a:bodyPr lIns="45720" tIns="45720" rIns="45720"/>
        <a:lstStyle/>
        <a:p>
          <a:pPr algn="l"/>
          <a:endParaRPr lang="en-US" sz="1600" b="0" dirty="0">
            <a:latin typeface="Calibri" panose="020F0502020204030204" pitchFamily="34" charset="0"/>
            <a:cs typeface="Calibri" panose="020F0502020204030204" pitchFamily="34" charset="0"/>
          </a:endParaRPr>
        </a:p>
      </dgm:t>
    </dgm:pt>
    <dgm:pt modelId="{8DE8A51D-A1F6-4B6D-9509-09708D29DA10}" type="parTrans" cxnId="{BC6D9A95-AC3D-4772-A1F3-CC2F078B6F56}">
      <dgm:prSet/>
      <dgm:spPr/>
      <dgm:t>
        <a:bodyPr/>
        <a:lstStyle/>
        <a:p>
          <a:endParaRPr lang="en-US" b="0"/>
        </a:p>
      </dgm:t>
    </dgm:pt>
    <dgm:pt modelId="{13960D62-8724-43F5-817E-41C8AF470FBE}" type="sibTrans" cxnId="{BC6D9A95-AC3D-4772-A1F3-CC2F078B6F56}">
      <dgm:prSet/>
      <dgm:spPr/>
      <dgm:t>
        <a:bodyPr/>
        <a:lstStyle/>
        <a:p>
          <a:endParaRPr lang="en-US" b="0"/>
        </a:p>
      </dgm:t>
    </dgm:pt>
    <dgm:pt modelId="{9E225559-C1CA-460B-97F4-D158700F0C9A}">
      <dgm:prSet phldrT="[Text]" custT="1"/>
      <dgm:spPr/>
      <dgm:t>
        <a:bodyPr lIns="45720" tIns="45720" rIns="45720"/>
        <a:lstStyle/>
        <a:p>
          <a:r>
            <a:rPr lang="en-US" sz="1600" b="0" dirty="0">
              <a:latin typeface="Calibri" panose="020F0502020204030204" pitchFamily="34" charset="0"/>
              <a:cs typeface="Calibri" panose="020F0502020204030204" pitchFamily="34" charset="0"/>
            </a:rPr>
            <a:t>Model for plane-of-array irradiance for fixed tilt and tracker systems</a:t>
          </a:r>
        </a:p>
      </dgm:t>
    </dgm:pt>
    <dgm:pt modelId="{3405BFB3-3959-4C9B-B990-981A66488ED9}" type="parTrans" cxnId="{242A1D94-AF50-46A6-84A0-192D1E4BCBEC}">
      <dgm:prSet/>
      <dgm:spPr/>
      <dgm:t>
        <a:bodyPr/>
        <a:lstStyle/>
        <a:p>
          <a:endParaRPr lang="en-US"/>
        </a:p>
      </dgm:t>
    </dgm:pt>
    <dgm:pt modelId="{A043E19E-6429-4FC5-A862-B3A72F4AB30D}" type="sibTrans" cxnId="{242A1D94-AF50-46A6-84A0-192D1E4BCBEC}">
      <dgm:prSet/>
      <dgm:spPr/>
      <dgm:t>
        <a:bodyPr/>
        <a:lstStyle/>
        <a:p>
          <a:endParaRPr lang="en-US"/>
        </a:p>
      </dgm:t>
    </dgm:pt>
    <dgm:pt modelId="{7F8CA18F-29F8-4EDC-A0FA-AFA8BEB48D28}">
      <dgm:prSet phldrT="[Text]" custT="1"/>
      <dgm:spPr/>
      <dgm:t>
        <a:bodyPr lIns="45720" tIns="45720" rIns="45720"/>
        <a:lstStyle/>
        <a:p>
          <a:r>
            <a:rPr lang="en-US" sz="1600" b="0" dirty="0">
              <a:latin typeface="Calibri" panose="020F0502020204030204" pitchFamily="34" charset="0"/>
              <a:cs typeface="Calibri" panose="020F0502020204030204" pitchFamily="34" charset="0"/>
            </a:rPr>
            <a:t>Generates expectation of energy and electrical parameters based on data from sensors for every 15 minute period</a:t>
          </a:r>
        </a:p>
      </dgm:t>
    </dgm:pt>
    <dgm:pt modelId="{99D17228-5B92-4F54-99CF-290BA42C02BF}" type="parTrans" cxnId="{E348A1FD-BA91-4C12-ADC6-01F40EE1CB91}">
      <dgm:prSet/>
      <dgm:spPr/>
      <dgm:t>
        <a:bodyPr/>
        <a:lstStyle/>
        <a:p>
          <a:endParaRPr lang="en-US"/>
        </a:p>
      </dgm:t>
    </dgm:pt>
    <dgm:pt modelId="{BFD1A61D-9FC1-4C82-BD5E-006B6EBBEDA7}" type="sibTrans" cxnId="{E348A1FD-BA91-4C12-ADC6-01F40EE1CB91}">
      <dgm:prSet/>
      <dgm:spPr/>
      <dgm:t>
        <a:bodyPr/>
        <a:lstStyle/>
        <a:p>
          <a:endParaRPr lang="en-US"/>
        </a:p>
      </dgm:t>
    </dgm:pt>
    <dgm:pt modelId="{4B6D4FF6-720C-4510-BCF1-79BC0A405B66}">
      <dgm:prSet phldrT="[Text]" custT="1"/>
      <dgm:spPr/>
      <dgm:t>
        <a:bodyPr lIns="45720" tIns="45720" rIns="45720"/>
        <a:lstStyle/>
        <a:p>
          <a:pPr>
            <a:buFontTx/>
            <a:buNone/>
          </a:pPr>
          <a:r>
            <a:rPr lang="en-US" sz="1600" b="0" dirty="0">
              <a:latin typeface="Calibri" panose="020F0502020204030204" pitchFamily="34" charset="0"/>
              <a:cs typeface="Calibri" panose="020F0502020204030204" pitchFamily="34" charset="0"/>
            </a:rPr>
            <a:t>   </a:t>
          </a:r>
          <a:r>
            <a:rPr lang="en-US" sz="1400" b="1" i="1" dirty="0">
              <a:latin typeface="Calibri" panose="020F0502020204030204" pitchFamily="34" charset="0"/>
              <a:cs typeface="Calibri" panose="020F0502020204030204" pitchFamily="34" charset="0"/>
            </a:rPr>
            <a:t>Captures the complexity of applying continuously varying irradiance and weather input to inherently non-linear responses of PV plants</a:t>
          </a:r>
        </a:p>
      </dgm:t>
    </dgm:pt>
    <dgm:pt modelId="{F176EB6E-999E-435D-A7B3-5A699E55BB41}" type="parTrans" cxnId="{840CB4CF-78BE-42CF-8F7F-F21D36642355}">
      <dgm:prSet/>
      <dgm:spPr/>
      <dgm:t>
        <a:bodyPr/>
        <a:lstStyle/>
        <a:p>
          <a:endParaRPr lang="en-US"/>
        </a:p>
      </dgm:t>
    </dgm:pt>
    <dgm:pt modelId="{6156BA26-9E84-4AF1-AF7E-6438033AF807}" type="sibTrans" cxnId="{840CB4CF-78BE-42CF-8F7F-F21D36642355}">
      <dgm:prSet/>
      <dgm:spPr/>
      <dgm:t>
        <a:bodyPr/>
        <a:lstStyle/>
        <a:p>
          <a:endParaRPr lang="en-US"/>
        </a:p>
      </dgm:t>
    </dgm:pt>
    <dgm:pt modelId="{DA3F089F-8327-4BB6-8809-F80E2F88381A}">
      <dgm:prSet phldrT="[Text]" custT="1"/>
      <dgm:spPr/>
      <dgm:t>
        <a:bodyPr lIns="45720" tIns="45720" rIns="45720"/>
        <a:lstStyle/>
        <a:p>
          <a:r>
            <a:rPr lang="en-US" sz="1600" b="0" dirty="0">
              <a:latin typeface="Calibri" panose="020F0502020204030204" pitchFamily="34" charset="0"/>
              <a:cs typeface="Calibri" panose="020F0502020204030204" pitchFamily="34" charset="0"/>
            </a:rPr>
            <a:t>The waterfall of losses accounts for the variance between expected  and actual output. </a:t>
          </a:r>
        </a:p>
      </dgm:t>
    </dgm:pt>
    <dgm:pt modelId="{24B8D400-46A1-4AD1-860A-C82FB68E0FF1}" type="parTrans" cxnId="{2657F2A8-000A-43CB-AB66-6DFDB3CACC29}">
      <dgm:prSet/>
      <dgm:spPr/>
      <dgm:t>
        <a:bodyPr/>
        <a:lstStyle/>
        <a:p>
          <a:endParaRPr lang="en-US"/>
        </a:p>
      </dgm:t>
    </dgm:pt>
    <dgm:pt modelId="{D89BC6E6-AC24-40E4-9993-28D64053F178}" type="sibTrans" cxnId="{2657F2A8-000A-43CB-AB66-6DFDB3CACC29}">
      <dgm:prSet/>
      <dgm:spPr/>
      <dgm:t>
        <a:bodyPr/>
        <a:lstStyle/>
        <a:p>
          <a:endParaRPr lang="en-US"/>
        </a:p>
      </dgm:t>
    </dgm:pt>
    <dgm:pt modelId="{8F7AF16B-B2B0-43FC-8D36-11346E79E3A2}">
      <dgm:prSet phldrT="[Text]" custT="1"/>
      <dgm:spPr/>
      <dgm:t>
        <a:bodyPr lIns="45720" tIns="45720" rIns="45720"/>
        <a:lstStyle/>
        <a:p>
          <a:pPr>
            <a:buFontTx/>
            <a:buNone/>
          </a:pPr>
          <a:r>
            <a:rPr lang="en-US" sz="1600" b="0" dirty="0">
              <a:latin typeface="Calibri" panose="020F0502020204030204" pitchFamily="34" charset="0"/>
              <a:cs typeface="Calibri" panose="020F0502020204030204" pitchFamily="34" charset="0"/>
            </a:rPr>
            <a:t>    </a:t>
          </a:r>
          <a:r>
            <a:rPr lang="en-US" sz="1400" b="1" i="1" dirty="0">
              <a:latin typeface="Calibri" panose="020F0502020204030204" pitchFamily="34" charset="0"/>
              <a:cs typeface="Calibri" panose="020F0502020204030204" pitchFamily="34" charset="0"/>
            </a:rPr>
            <a:t>Comprehensive quantitative accounting of energy produced and attribution of losses to specific causes</a:t>
          </a:r>
        </a:p>
      </dgm:t>
    </dgm:pt>
    <dgm:pt modelId="{77C063F4-5165-402F-B78D-38F499EEA46B}" type="parTrans" cxnId="{8959BB87-F98E-4394-B094-0D01663474F9}">
      <dgm:prSet/>
      <dgm:spPr/>
      <dgm:t>
        <a:bodyPr/>
        <a:lstStyle/>
        <a:p>
          <a:endParaRPr lang="en-US"/>
        </a:p>
      </dgm:t>
    </dgm:pt>
    <dgm:pt modelId="{CF96BF7A-4746-4AF2-917D-CB6852C4D86E}" type="sibTrans" cxnId="{8959BB87-F98E-4394-B094-0D01663474F9}">
      <dgm:prSet/>
      <dgm:spPr/>
      <dgm:t>
        <a:bodyPr/>
        <a:lstStyle/>
        <a:p>
          <a:endParaRPr lang="en-US"/>
        </a:p>
      </dgm:t>
    </dgm:pt>
    <dgm:pt modelId="{9BD74DB2-21DC-40B9-A724-C0FDD44B5E97}">
      <dgm:prSet phldrT="[Text]" custT="1"/>
      <dgm:spPr/>
      <dgm:t>
        <a:bodyPr lIns="45720" tIns="45720" rIns="45720"/>
        <a:lstStyle/>
        <a:p>
          <a:endParaRPr lang="en-US" sz="1600" b="0" dirty="0">
            <a:latin typeface="Calibri" panose="020F0502020204030204" pitchFamily="34" charset="0"/>
            <a:cs typeface="Calibri" panose="020F0502020204030204" pitchFamily="34" charset="0"/>
          </a:endParaRPr>
        </a:p>
      </dgm:t>
    </dgm:pt>
    <dgm:pt modelId="{82960630-3D77-4024-BE52-2529B580CA38}" type="parTrans" cxnId="{E6D9892D-37CF-4504-A396-EBA8C49AB071}">
      <dgm:prSet/>
      <dgm:spPr/>
      <dgm:t>
        <a:bodyPr/>
        <a:lstStyle/>
        <a:p>
          <a:endParaRPr lang="en-US"/>
        </a:p>
      </dgm:t>
    </dgm:pt>
    <dgm:pt modelId="{EB23CF71-B297-4748-BC10-7C95ABF5B68B}" type="sibTrans" cxnId="{E6D9892D-37CF-4504-A396-EBA8C49AB071}">
      <dgm:prSet/>
      <dgm:spPr/>
      <dgm:t>
        <a:bodyPr/>
        <a:lstStyle/>
        <a:p>
          <a:endParaRPr lang="en-US"/>
        </a:p>
      </dgm:t>
    </dgm:pt>
    <dgm:pt modelId="{7F3640D1-4755-44CF-9F71-CE22BC82CA90}" type="pres">
      <dgm:prSet presAssocID="{136E21C6-C5ED-4407-832A-06C10477D2E0}" presName="Name0" presStyleCnt="0">
        <dgm:presLayoutVars>
          <dgm:dir/>
          <dgm:animLvl val="lvl"/>
          <dgm:resizeHandles val="exact"/>
        </dgm:presLayoutVars>
      </dgm:prSet>
      <dgm:spPr/>
      <dgm:t>
        <a:bodyPr/>
        <a:lstStyle/>
        <a:p>
          <a:endParaRPr lang="en-US"/>
        </a:p>
      </dgm:t>
    </dgm:pt>
    <dgm:pt modelId="{6B2CF20B-1761-485C-89C3-024DA6AD4F1A}" type="pres">
      <dgm:prSet presAssocID="{8B3931A5-A1BB-41C9-9EAD-1F244D31244C}" presName="composite" presStyleCnt="0"/>
      <dgm:spPr/>
    </dgm:pt>
    <dgm:pt modelId="{FF3750CF-109F-4482-BF5D-21CC8E1E57A9}" type="pres">
      <dgm:prSet presAssocID="{8B3931A5-A1BB-41C9-9EAD-1F244D31244C}" presName="parTx" presStyleLbl="alignNode1" presStyleIdx="0" presStyleCnt="3" custScaleY="100000" custLinFactNeighborX="-103">
        <dgm:presLayoutVars>
          <dgm:chMax val="0"/>
          <dgm:chPref val="0"/>
          <dgm:bulletEnabled val="1"/>
        </dgm:presLayoutVars>
      </dgm:prSet>
      <dgm:spPr/>
      <dgm:t>
        <a:bodyPr/>
        <a:lstStyle/>
        <a:p>
          <a:endParaRPr lang="en-US"/>
        </a:p>
      </dgm:t>
    </dgm:pt>
    <dgm:pt modelId="{7DFCEA17-33DE-42AC-90FA-20E6E84F55B4}" type="pres">
      <dgm:prSet presAssocID="{8B3931A5-A1BB-41C9-9EAD-1F244D31244C}" presName="desTx" presStyleLbl="alignAccFollowNode1" presStyleIdx="0" presStyleCnt="3">
        <dgm:presLayoutVars>
          <dgm:bulletEnabled val="1"/>
        </dgm:presLayoutVars>
      </dgm:prSet>
      <dgm:spPr/>
      <dgm:t>
        <a:bodyPr/>
        <a:lstStyle/>
        <a:p>
          <a:endParaRPr lang="en-US"/>
        </a:p>
      </dgm:t>
    </dgm:pt>
    <dgm:pt modelId="{F7FC8C8B-7F53-4943-B1F0-BF396EEE0941}" type="pres">
      <dgm:prSet presAssocID="{F6C874FA-3A3C-4257-AAB3-519F041EFD06}" presName="space" presStyleCnt="0"/>
      <dgm:spPr/>
    </dgm:pt>
    <dgm:pt modelId="{B3FB10A0-67D0-451B-B807-5C19E7814697}" type="pres">
      <dgm:prSet presAssocID="{04EDDA3A-0735-46D0-80B5-464AD8741782}" presName="composite" presStyleCnt="0"/>
      <dgm:spPr/>
    </dgm:pt>
    <dgm:pt modelId="{7EFDAC3B-1B11-4CC4-9C0E-D2316A94A574}" type="pres">
      <dgm:prSet presAssocID="{04EDDA3A-0735-46D0-80B5-464AD8741782}" presName="parTx" presStyleLbl="alignNode1" presStyleIdx="1" presStyleCnt="3" custLinFactNeighborX="-103">
        <dgm:presLayoutVars>
          <dgm:chMax val="0"/>
          <dgm:chPref val="0"/>
          <dgm:bulletEnabled val="1"/>
        </dgm:presLayoutVars>
      </dgm:prSet>
      <dgm:spPr/>
      <dgm:t>
        <a:bodyPr/>
        <a:lstStyle/>
        <a:p>
          <a:endParaRPr lang="en-US"/>
        </a:p>
      </dgm:t>
    </dgm:pt>
    <dgm:pt modelId="{A54D8C30-C292-401F-B7D0-6DAD4AFAFD83}" type="pres">
      <dgm:prSet presAssocID="{04EDDA3A-0735-46D0-80B5-464AD8741782}" presName="desTx" presStyleLbl="alignAccFollowNode1" presStyleIdx="1" presStyleCnt="3" custLinFactNeighborX="0" custLinFactNeighborY="317">
        <dgm:presLayoutVars>
          <dgm:bulletEnabled val="1"/>
        </dgm:presLayoutVars>
      </dgm:prSet>
      <dgm:spPr/>
      <dgm:t>
        <a:bodyPr/>
        <a:lstStyle/>
        <a:p>
          <a:endParaRPr lang="en-US"/>
        </a:p>
      </dgm:t>
    </dgm:pt>
    <dgm:pt modelId="{E578366A-3BDE-4FEC-B305-0DA4C565A003}" type="pres">
      <dgm:prSet presAssocID="{5A1A6A88-BAC9-4D9D-9E3A-C3FC8AE328DD}" presName="space" presStyleCnt="0"/>
      <dgm:spPr/>
    </dgm:pt>
    <dgm:pt modelId="{5E8406CA-5936-4E9C-B29C-9C80FDE13424}" type="pres">
      <dgm:prSet presAssocID="{67CB1152-5702-443B-86B0-3C60B9947BA7}" presName="composite" presStyleCnt="0"/>
      <dgm:spPr/>
    </dgm:pt>
    <dgm:pt modelId="{328128E0-D16A-4EDB-991F-7E564FA48E80}" type="pres">
      <dgm:prSet presAssocID="{67CB1152-5702-443B-86B0-3C60B9947BA7}" presName="parTx" presStyleLbl="alignNode1" presStyleIdx="2" presStyleCnt="3" custLinFactNeighborX="-103">
        <dgm:presLayoutVars>
          <dgm:chMax val="0"/>
          <dgm:chPref val="0"/>
          <dgm:bulletEnabled val="1"/>
        </dgm:presLayoutVars>
      </dgm:prSet>
      <dgm:spPr/>
      <dgm:t>
        <a:bodyPr/>
        <a:lstStyle/>
        <a:p>
          <a:endParaRPr lang="en-US"/>
        </a:p>
      </dgm:t>
    </dgm:pt>
    <dgm:pt modelId="{F339A6F2-F288-4C6F-A2A7-ABAF35FF1613}" type="pres">
      <dgm:prSet presAssocID="{67CB1152-5702-443B-86B0-3C60B9947BA7}" presName="desTx" presStyleLbl="alignAccFollowNode1" presStyleIdx="2" presStyleCnt="3">
        <dgm:presLayoutVars>
          <dgm:bulletEnabled val="1"/>
        </dgm:presLayoutVars>
      </dgm:prSet>
      <dgm:spPr/>
      <dgm:t>
        <a:bodyPr/>
        <a:lstStyle/>
        <a:p>
          <a:endParaRPr lang="en-US"/>
        </a:p>
      </dgm:t>
    </dgm:pt>
  </dgm:ptLst>
  <dgm:cxnLst>
    <dgm:cxn modelId="{8313599E-DD54-4B08-BFC9-EF5CD2EA596A}" type="presOf" srcId="{87F6C900-3973-422C-A11C-66AC2EEB528D}" destId="{7DFCEA17-33DE-42AC-90FA-20E6E84F55B4}" srcOrd="0" destOrd="3" presId="urn:microsoft.com/office/officeart/2005/8/layout/hList1"/>
    <dgm:cxn modelId="{D9805106-7FC4-4A4F-AC06-C505BA117435}" srcId="{136E21C6-C5ED-4407-832A-06C10477D2E0}" destId="{67CB1152-5702-443B-86B0-3C60B9947BA7}" srcOrd="2" destOrd="0" parTransId="{9A7C2438-319D-44F9-86DD-C659121E800F}" sibTransId="{FC7925DF-214F-41AE-8938-FCFF013D36A5}"/>
    <dgm:cxn modelId="{8505E989-305A-4CA2-89C7-BE123D783DFE}" type="presOf" srcId="{659B305C-7ECB-4A05-9B2A-E5F501CE2D5B}" destId="{7DFCEA17-33DE-42AC-90FA-20E6E84F55B4}" srcOrd="0" destOrd="0" presId="urn:microsoft.com/office/officeart/2005/8/layout/hList1"/>
    <dgm:cxn modelId="{8959BB87-F98E-4394-B094-0D01663474F9}" srcId="{67CB1152-5702-443B-86B0-3C60B9947BA7}" destId="{8F7AF16B-B2B0-43FC-8D36-11346E79E3A2}" srcOrd="3" destOrd="0" parTransId="{77C063F4-5165-402F-B78D-38F499EEA46B}" sibTransId="{CF96BF7A-4746-4AF2-917D-CB6852C4D86E}"/>
    <dgm:cxn modelId="{2657F2A8-000A-43CB-AB66-6DFDB3CACC29}" srcId="{67CB1152-5702-443B-86B0-3C60B9947BA7}" destId="{DA3F089F-8327-4BB6-8809-F80E2F88381A}" srcOrd="2" destOrd="0" parTransId="{24B8D400-46A1-4AD1-860A-C82FB68E0FF1}" sibTransId="{D89BC6E6-AC24-40E4-9993-28D64053F178}"/>
    <dgm:cxn modelId="{E56E7D51-DECD-4A25-BD1D-881948E8EA15}" srcId="{67CB1152-5702-443B-86B0-3C60B9947BA7}" destId="{A40EEE56-ACD3-4A2D-AF8E-9AE7DF60C96E}" srcOrd="1" destOrd="0" parTransId="{A32C1EC6-6360-48E0-96CB-DB522E678490}" sibTransId="{223C506D-B26D-4979-8ECD-541853AFB688}"/>
    <dgm:cxn modelId="{A1DE7291-E769-4E49-8D9E-54701C70F401}" type="presOf" srcId="{C7DE2599-1161-487D-9FD9-BCD0AA7BFF99}" destId="{F339A6F2-F288-4C6F-A2A7-ABAF35FF1613}" srcOrd="0" destOrd="0" presId="urn:microsoft.com/office/officeart/2005/8/layout/hList1"/>
    <dgm:cxn modelId="{5982675B-3B54-4211-BDF5-A91AF7CD4BAF}" type="presOf" srcId="{69DC24A0-C21F-423F-86FB-8A1A1914FEFB}" destId="{7DFCEA17-33DE-42AC-90FA-20E6E84F55B4}" srcOrd="0" destOrd="1" presId="urn:microsoft.com/office/officeart/2005/8/layout/hList1"/>
    <dgm:cxn modelId="{DFF9CC94-B58C-47AA-839C-09F3E80D7FAF}" type="presOf" srcId="{28202581-08BE-40B3-89B7-B4D922D6B28F}" destId="{7DFCEA17-33DE-42AC-90FA-20E6E84F55B4}" srcOrd="0" destOrd="4" presId="urn:microsoft.com/office/officeart/2005/8/layout/hList1"/>
    <dgm:cxn modelId="{BC3167E6-F459-4EB1-8540-A9B6F90B38A5}" type="presOf" srcId="{04EDDA3A-0735-46D0-80B5-464AD8741782}" destId="{7EFDAC3B-1B11-4CC4-9C0E-D2316A94A574}" srcOrd="0" destOrd="0" presId="urn:microsoft.com/office/officeart/2005/8/layout/hList1"/>
    <dgm:cxn modelId="{D581E085-9586-4E2A-A734-8F13A8BD1FCC}" type="presOf" srcId="{9BD74DB2-21DC-40B9-A724-C0FDD44B5E97}" destId="{F339A6F2-F288-4C6F-A2A7-ABAF35FF1613}" srcOrd="0" destOrd="4" presId="urn:microsoft.com/office/officeart/2005/8/layout/hList1"/>
    <dgm:cxn modelId="{F1A0D75C-289A-4F45-B1D0-1E0EC5367135}" type="presOf" srcId="{8B3931A5-A1BB-41C9-9EAD-1F244D31244C}" destId="{FF3750CF-109F-4482-BF5D-21CC8E1E57A9}" srcOrd="0" destOrd="0" presId="urn:microsoft.com/office/officeart/2005/8/layout/hList1"/>
    <dgm:cxn modelId="{50C88442-33D5-4182-B172-B9931795F1C6}" srcId="{8B3931A5-A1BB-41C9-9EAD-1F244D31244C}" destId="{1833FDDD-2014-44D5-8AA3-0E7E3F3671BD}" srcOrd="2" destOrd="0" parTransId="{54BDB413-B96B-433B-B7BD-F0B602AB5ED0}" sibTransId="{F0F68C10-5467-4CFC-A22F-0BC6ADF060B5}"/>
    <dgm:cxn modelId="{840CB4CF-78BE-42CF-8F7F-F21D36642355}" srcId="{04EDDA3A-0735-46D0-80B5-464AD8741782}" destId="{4B6D4FF6-720C-4510-BCF1-79BC0A405B66}" srcOrd="3" destOrd="0" parTransId="{F176EB6E-999E-435D-A7B3-5A699E55BB41}" sibTransId="{6156BA26-9E84-4AF1-AF7E-6438033AF807}"/>
    <dgm:cxn modelId="{48562FDF-50D7-459C-ADB2-87398E8A01DA}" type="presOf" srcId="{67CB1152-5702-443B-86B0-3C60B9947BA7}" destId="{328128E0-D16A-4EDB-991F-7E564FA48E80}" srcOrd="0" destOrd="0" presId="urn:microsoft.com/office/officeart/2005/8/layout/hList1"/>
    <dgm:cxn modelId="{E6D9892D-37CF-4504-A396-EBA8C49AB071}" srcId="{67CB1152-5702-443B-86B0-3C60B9947BA7}" destId="{9BD74DB2-21DC-40B9-A724-C0FDD44B5E97}" srcOrd="4" destOrd="0" parTransId="{82960630-3D77-4024-BE52-2529B580CA38}" sibTransId="{EB23CF71-B297-4748-BC10-7C95ABF5B68B}"/>
    <dgm:cxn modelId="{242A1D94-AF50-46A6-84A0-192D1E4BCBEC}" srcId="{04EDDA3A-0735-46D0-80B5-464AD8741782}" destId="{9E225559-C1CA-460B-97F4-D158700F0C9A}" srcOrd="1" destOrd="0" parTransId="{3405BFB3-3959-4C9B-B990-981A66488ED9}" sibTransId="{A043E19E-6429-4FC5-A862-B3A72F4AB30D}"/>
    <dgm:cxn modelId="{0DF8B772-C4F7-431A-9969-7CBA097B747B}" srcId="{67CB1152-5702-443B-86B0-3C60B9947BA7}" destId="{C7DE2599-1161-487D-9FD9-BCD0AA7BFF99}" srcOrd="0" destOrd="0" parTransId="{B4B5F568-82C6-4D1A-8E22-10F7DB21CE53}" sibTransId="{7CB4D114-67C3-4D8F-BCC2-54A34456320E}"/>
    <dgm:cxn modelId="{CAF5166D-4D5B-4CC3-9DBC-C1F614DB3B4B}" srcId="{136E21C6-C5ED-4407-832A-06C10477D2E0}" destId="{04EDDA3A-0735-46D0-80B5-464AD8741782}" srcOrd="1" destOrd="0" parTransId="{5BDC37F2-EB9A-45BF-8AC9-874C62C7C2E6}" sibTransId="{5A1A6A88-BAC9-4D9D-9E3A-C3FC8AE328DD}"/>
    <dgm:cxn modelId="{430A9CF4-6213-4319-A441-4091DEF53464}" type="presOf" srcId="{1833FDDD-2014-44D5-8AA3-0E7E3F3671BD}" destId="{7DFCEA17-33DE-42AC-90FA-20E6E84F55B4}" srcOrd="0" destOrd="2" presId="urn:microsoft.com/office/officeart/2005/8/layout/hList1"/>
    <dgm:cxn modelId="{D85B9552-F7D1-437A-977C-D27234436925}" srcId="{8B3931A5-A1BB-41C9-9EAD-1F244D31244C}" destId="{87F6C900-3973-422C-A11C-66AC2EEB528D}" srcOrd="3" destOrd="0" parTransId="{955E6A4C-50BD-49FD-BDF1-C135A344F2A6}" sibTransId="{F16B0EFB-472F-4CF0-AF97-6074D656EE94}"/>
    <dgm:cxn modelId="{C03C8119-A507-4A3F-9324-EE33BF71B048}" type="presOf" srcId="{DA3F089F-8327-4BB6-8809-F80E2F88381A}" destId="{F339A6F2-F288-4C6F-A2A7-ABAF35FF1613}" srcOrd="0" destOrd="2" presId="urn:microsoft.com/office/officeart/2005/8/layout/hList1"/>
    <dgm:cxn modelId="{DF9C6684-7EDD-48EC-A080-AAB8690BC76D}" type="presOf" srcId="{7F8CA18F-29F8-4EDC-A0FA-AFA8BEB48D28}" destId="{A54D8C30-C292-401F-B7D0-6DAD4AFAFD83}" srcOrd="0" destOrd="2" presId="urn:microsoft.com/office/officeart/2005/8/layout/hList1"/>
    <dgm:cxn modelId="{7A9AF7A2-C5E6-46B1-9C4F-518CC428B5CA}" type="presOf" srcId="{A40EEE56-ACD3-4A2D-AF8E-9AE7DF60C96E}" destId="{F339A6F2-F288-4C6F-A2A7-ABAF35FF1613}" srcOrd="0" destOrd="1" presId="urn:microsoft.com/office/officeart/2005/8/layout/hList1"/>
    <dgm:cxn modelId="{70A452B9-36A8-4987-AD8F-7FEBB1CB6EAC}" srcId="{136E21C6-C5ED-4407-832A-06C10477D2E0}" destId="{8B3931A5-A1BB-41C9-9EAD-1F244D31244C}" srcOrd="0" destOrd="0" parTransId="{490C96AE-84B1-4AD7-972F-9CA7130D208D}" sibTransId="{F6C874FA-3A3C-4257-AAB3-519F041EFD06}"/>
    <dgm:cxn modelId="{BC6D9A95-AC3D-4772-A1F3-CC2F078B6F56}" srcId="{8B3931A5-A1BB-41C9-9EAD-1F244D31244C}" destId="{28202581-08BE-40B3-89B7-B4D922D6B28F}" srcOrd="4" destOrd="0" parTransId="{8DE8A51D-A1F6-4B6D-9509-09708D29DA10}" sibTransId="{13960D62-8724-43F5-817E-41C8AF470FBE}"/>
    <dgm:cxn modelId="{E348A1FD-BA91-4C12-ADC6-01F40EE1CB91}" srcId="{04EDDA3A-0735-46D0-80B5-464AD8741782}" destId="{7F8CA18F-29F8-4EDC-A0FA-AFA8BEB48D28}" srcOrd="2" destOrd="0" parTransId="{99D17228-5B92-4F54-99CF-290BA42C02BF}" sibTransId="{BFD1A61D-9FC1-4C82-BD5E-006B6EBBEDA7}"/>
    <dgm:cxn modelId="{59669B08-A90C-4521-8D18-B8FC687C11B0}" type="presOf" srcId="{8F7AF16B-B2B0-43FC-8D36-11346E79E3A2}" destId="{F339A6F2-F288-4C6F-A2A7-ABAF35FF1613}" srcOrd="0" destOrd="3" presId="urn:microsoft.com/office/officeart/2005/8/layout/hList1"/>
    <dgm:cxn modelId="{8A31081C-373C-4C2D-ABC2-F64E54D86402}" srcId="{8B3931A5-A1BB-41C9-9EAD-1F244D31244C}" destId="{69DC24A0-C21F-423F-86FB-8A1A1914FEFB}" srcOrd="1" destOrd="0" parTransId="{291023C1-2133-4FD2-8C0B-8B7470B225F1}" sibTransId="{21EBA29E-76A6-4435-8D60-CCB9BDFF3754}"/>
    <dgm:cxn modelId="{825F985A-FB62-4F9D-986E-61594AB38FB6}" srcId="{04EDDA3A-0735-46D0-80B5-464AD8741782}" destId="{0DB4F33E-9518-46B8-9C5C-ED949E272B78}" srcOrd="0" destOrd="0" parTransId="{2CD8D2A5-20D8-4DEF-A677-E58D325ACF90}" sibTransId="{F982E208-DB51-41BA-82EE-1DE069D9768F}"/>
    <dgm:cxn modelId="{D67B8F17-6B18-4DF0-9A5F-4A542286DA3B}" srcId="{8B3931A5-A1BB-41C9-9EAD-1F244D31244C}" destId="{659B305C-7ECB-4A05-9B2A-E5F501CE2D5B}" srcOrd="0" destOrd="0" parTransId="{D8D0C1F9-3A56-407F-A912-F84AE942DB67}" sibTransId="{511AC8A4-81A7-4287-8F6D-CB7516A5E38C}"/>
    <dgm:cxn modelId="{3ADE2227-D7E1-4F64-BF9B-BFB22B7553F7}" type="presOf" srcId="{0DB4F33E-9518-46B8-9C5C-ED949E272B78}" destId="{A54D8C30-C292-401F-B7D0-6DAD4AFAFD83}" srcOrd="0" destOrd="0" presId="urn:microsoft.com/office/officeart/2005/8/layout/hList1"/>
    <dgm:cxn modelId="{1403D173-D6CA-4278-9C60-E7904770E98F}" type="presOf" srcId="{9E225559-C1CA-460B-97F4-D158700F0C9A}" destId="{A54D8C30-C292-401F-B7D0-6DAD4AFAFD83}" srcOrd="0" destOrd="1" presId="urn:microsoft.com/office/officeart/2005/8/layout/hList1"/>
    <dgm:cxn modelId="{007844FC-3C3D-4CB9-BF60-BF171418C039}" type="presOf" srcId="{4B6D4FF6-720C-4510-BCF1-79BC0A405B66}" destId="{A54D8C30-C292-401F-B7D0-6DAD4AFAFD83}" srcOrd="0" destOrd="3" presId="urn:microsoft.com/office/officeart/2005/8/layout/hList1"/>
    <dgm:cxn modelId="{D0D34502-F29C-4477-B242-49A4CE871244}" type="presOf" srcId="{136E21C6-C5ED-4407-832A-06C10477D2E0}" destId="{7F3640D1-4755-44CF-9F71-CE22BC82CA90}" srcOrd="0" destOrd="0" presId="urn:microsoft.com/office/officeart/2005/8/layout/hList1"/>
    <dgm:cxn modelId="{F76812D9-2DA8-49E7-83F1-A4FDFEBC67E7}" type="presParOf" srcId="{7F3640D1-4755-44CF-9F71-CE22BC82CA90}" destId="{6B2CF20B-1761-485C-89C3-024DA6AD4F1A}" srcOrd="0" destOrd="0" presId="urn:microsoft.com/office/officeart/2005/8/layout/hList1"/>
    <dgm:cxn modelId="{829E03B1-043A-4DBA-9736-54E739DC9657}" type="presParOf" srcId="{6B2CF20B-1761-485C-89C3-024DA6AD4F1A}" destId="{FF3750CF-109F-4482-BF5D-21CC8E1E57A9}" srcOrd="0" destOrd="0" presId="urn:microsoft.com/office/officeart/2005/8/layout/hList1"/>
    <dgm:cxn modelId="{A94B1741-7CF7-4A87-8E49-1B129272B19A}" type="presParOf" srcId="{6B2CF20B-1761-485C-89C3-024DA6AD4F1A}" destId="{7DFCEA17-33DE-42AC-90FA-20E6E84F55B4}" srcOrd="1" destOrd="0" presId="urn:microsoft.com/office/officeart/2005/8/layout/hList1"/>
    <dgm:cxn modelId="{488F3D7A-23E2-4CB0-A449-9812BE054900}" type="presParOf" srcId="{7F3640D1-4755-44CF-9F71-CE22BC82CA90}" destId="{F7FC8C8B-7F53-4943-B1F0-BF396EEE0941}" srcOrd="1" destOrd="0" presId="urn:microsoft.com/office/officeart/2005/8/layout/hList1"/>
    <dgm:cxn modelId="{C8A2FECA-BBFA-4C4D-9301-F37A5803E7D7}" type="presParOf" srcId="{7F3640D1-4755-44CF-9F71-CE22BC82CA90}" destId="{B3FB10A0-67D0-451B-B807-5C19E7814697}" srcOrd="2" destOrd="0" presId="urn:microsoft.com/office/officeart/2005/8/layout/hList1"/>
    <dgm:cxn modelId="{744D53BC-210A-4758-872B-D24F47E9B756}" type="presParOf" srcId="{B3FB10A0-67D0-451B-B807-5C19E7814697}" destId="{7EFDAC3B-1B11-4CC4-9C0E-D2316A94A574}" srcOrd="0" destOrd="0" presId="urn:microsoft.com/office/officeart/2005/8/layout/hList1"/>
    <dgm:cxn modelId="{FACDC750-59B0-44A5-BB62-28782167CD7C}" type="presParOf" srcId="{B3FB10A0-67D0-451B-B807-5C19E7814697}" destId="{A54D8C30-C292-401F-B7D0-6DAD4AFAFD83}" srcOrd="1" destOrd="0" presId="urn:microsoft.com/office/officeart/2005/8/layout/hList1"/>
    <dgm:cxn modelId="{75330C28-412B-4573-B92D-6A4B227B54C5}" type="presParOf" srcId="{7F3640D1-4755-44CF-9F71-CE22BC82CA90}" destId="{E578366A-3BDE-4FEC-B305-0DA4C565A003}" srcOrd="3" destOrd="0" presId="urn:microsoft.com/office/officeart/2005/8/layout/hList1"/>
    <dgm:cxn modelId="{6D0A3663-48F6-4A57-83B4-718156D2BCC7}" type="presParOf" srcId="{7F3640D1-4755-44CF-9F71-CE22BC82CA90}" destId="{5E8406CA-5936-4E9C-B29C-9C80FDE13424}" srcOrd="4" destOrd="0" presId="urn:microsoft.com/office/officeart/2005/8/layout/hList1"/>
    <dgm:cxn modelId="{7F04C54C-EFC1-416A-A5AF-4642C75ECF64}" type="presParOf" srcId="{5E8406CA-5936-4E9C-B29C-9C80FDE13424}" destId="{328128E0-D16A-4EDB-991F-7E564FA48E80}" srcOrd="0" destOrd="0" presId="urn:microsoft.com/office/officeart/2005/8/layout/hList1"/>
    <dgm:cxn modelId="{71670518-F631-461D-A927-EFDB2FA09F68}" type="presParOf" srcId="{5E8406CA-5936-4E9C-B29C-9C80FDE13424}" destId="{F339A6F2-F288-4C6F-A2A7-ABAF35FF1613}"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C30C59F-93D3-4073-ABFA-55CEC19020CF}" type="doc">
      <dgm:prSet loTypeId="urn:microsoft.com/office/officeart/2008/layout/VerticalCurvedList" loCatId="list" qsTypeId="urn:microsoft.com/office/officeart/2005/8/quickstyle/simple1" qsCatId="simple" csTypeId="urn:microsoft.com/office/officeart/2005/8/colors/accent3_5" csCatId="accent3" phldr="1"/>
      <dgm:spPr/>
      <dgm:t>
        <a:bodyPr/>
        <a:lstStyle/>
        <a:p>
          <a:endParaRPr lang="en-US"/>
        </a:p>
      </dgm:t>
    </dgm:pt>
    <dgm:pt modelId="{6AE6EB76-973A-4BA0-AB0A-C013E28FF487}">
      <dgm:prSet phldrT="[Text]" custT="1"/>
      <dgm:spPr/>
      <dgm:t>
        <a:bodyPr/>
        <a:lstStyle/>
        <a:p>
          <a:r>
            <a:rPr lang="en-US" sz="1200" b="1" dirty="0">
              <a:solidFill>
                <a:schemeClr val="tx2">
                  <a:lumMod val="75000"/>
                </a:schemeClr>
              </a:solidFill>
              <a:latin typeface="Calibiri"/>
            </a:rPr>
            <a:t>Resource Availability and Snow</a:t>
          </a:r>
        </a:p>
      </dgm:t>
    </dgm:pt>
    <dgm:pt modelId="{6488C470-0F87-48C4-BA0B-609594C981F5}" type="parTrans" cxnId="{666D5B14-D1C2-4788-8A75-03FAA6178EA7}">
      <dgm:prSet/>
      <dgm:spPr/>
      <dgm:t>
        <a:bodyPr/>
        <a:lstStyle/>
        <a:p>
          <a:endParaRPr lang="en-US"/>
        </a:p>
      </dgm:t>
    </dgm:pt>
    <dgm:pt modelId="{9B9A4A75-2E53-4741-AF0A-FAA862474209}" type="sibTrans" cxnId="{666D5B14-D1C2-4788-8A75-03FAA6178EA7}">
      <dgm:prSet/>
      <dgm:spPr/>
      <dgm:t>
        <a:bodyPr/>
        <a:lstStyle/>
        <a:p>
          <a:endParaRPr lang="en-US"/>
        </a:p>
      </dgm:t>
    </dgm:pt>
    <dgm:pt modelId="{821A145B-D375-42DE-8D30-56F449C5DD08}">
      <dgm:prSet phldrT="[Text]" phldr="1"/>
      <dgm:spPr/>
      <dgm:t>
        <a:bodyPr/>
        <a:lstStyle/>
        <a:p>
          <a:endParaRPr lang="en-US"/>
        </a:p>
      </dgm:t>
    </dgm:pt>
    <dgm:pt modelId="{C3BC3B06-4EC5-4401-A7C3-9BAE5722BB57}" type="parTrans" cxnId="{AF928D7F-7E2F-4761-9FBD-EB743A0EC65C}">
      <dgm:prSet/>
      <dgm:spPr/>
      <dgm:t>
        <a:bodyPr/>
        <a:lstStyle/>
        <a:p>
          <a:endParaRPr lang="en-US"/>
        </a:p>
      </dgm:t>
    </dgm:pt>
    <dgm:pt modelId="{326E6990-66C0-4DCE-BC34-176627D9D598}" type="sibTrans" cxnId="{AF928D7F-7E2F-4761-9FBD-EB743A0EC65C}">
      <dgm:prSet/>
      <dgm:spPr/>
      <dgm:t>
        <a:bodyPr/>
        <a:lstStyle/>
        <a:p>
          <a:endParaRPr lang="en-US"/>
        </a:p>
      </dgm:t>
    </dgm:pt>
    <dgm:pt modelId="{D137A53B-DCAA-462D-A11E-A082B2A27D74}">
      <dgm:prSet phldrT="[Text]" phldr="1"/>
      <dgm:spPr/>
      <dgm:t>
        <a:bodyPr/>
        <a:lstStyle/>
        <a:p>
          <a:endParaRPr lang="en-US"/>
        </a:p>
      </dgm:t>
    </dgm:pt>
    <dgm:pt modelId="{F295ABF5-2C1F-4504-A380-913C8F2632DA}" type="parTrans" cxnId="{F422C377-993B-463A-8F4F-DCE50C27C8A1}">
      <dgm:prSet/>
      <dgm:spPr/>
      <dgm:t>
        <a:bodyPr/>
        <a:lstStyle/>
        <a:p>
          <a:endParaRPr lang="en-US"/>
        </a:p>
      </dgm:t>
    </dgm:pt>
    <dgm:pt modelId="{D78C7C26-B909-4213-8F81-259E15205507}" type="sibTrans" cxnId="{F422C377-993B-463A-8F4F-DCE50C27C8A1}">
      <dgm:prSet/>
      <dgm:spPr/>
      <dgm:t>
        <a:bodyPr/>
        <a:lstStyle/>
        <a:p>
          <a:endParaRPr lang="en-US"/>
        </a:p>
      </dgm:t>
    </dgm:pt>
    <dgm:pt modelId="{B7E8E338-83DC-4A9B-B089-4037D6BA3070}">
      <dgm:prSet phldrT="[Text]" custT="1"/>
      <dgm:spPr/>
      <dgm:t>
        <a:bodyPr/>
        <a:lstStyle/>
        <a:p>
          <a:r>
            <a:rPr lang="en-US" sz="1200" b="1" dirty="0">
              <a:solidFill>
                <a:schemeClr val="tx2">
                  <a:lumMod val="75000"/>
                </a:schemeClr>
              </a:solidFill>
              <a:latin typeface="Calibiri"/>
            </a:rPr>
            <a:t>Degradation and Trend Losses</a:t>
          </a:r>
        </a:p>
      </dgm:t>
    </dgm:pt>
    <dgm:pt modelId="{F4B48A50-C73B-4183-82D2-F704698FA2B5}" type="parTrans" cxnId="{DF406679-7F0B-437A-B936-E50EFCED2BCB}">
      <dgm:prSet/>
      <dgm:spPr/>
      <dgm:t>
        <a:bodyPr/>
        <a:lstStyle/>
        <a:p>
          <a:endParaRPr lang="en-US"/>
        </a:p>
      </dgm:t>
    </dgm:pt>
    <dgm:pt modelId="{23BCCF5C-E60A-45EF-8E2B-13413CC154FD}" type="sibTrans" cxnId="{DF406679-7F0B-437A-B936-E50EFCED2BCB}">
      <dgm:prSet/>
      <dgm:spPr/>
      <dgm:t>
        <a:bodyPr/>
        <a:lstStyle/>
        <a:p>
          <a:endParaRPr lang="en-US"/>
        </a:p>
      </dgm:t>
    </dgm:pt>
    <dgm:pt modelId="{D02D77A4-E5D7-4C84-9C4B-A82745B977D3}">
      <dgm:prSet phldrT="[Text]" custT="1"/>
      <dgm:spPr/>
      <dgm:t>
        <a:bodyPr/>
        <a:lstStyle/>
        <a:p>
          <a:r>
            <a:rPr lang="en-US" sz="1200" b="1" dirty="0">
              <a:solidFill>
                <a:schemeClr val="tx2">
                  <a:lumMod val="75000"/>
                </a:schemeClr>
              </a:solidFill>
              <a:latin typeface="Calibiri"/>
            </a:rPr>
            <a:t>Systematic Modeling Variances</a:t>
          </a:r>
        </a:p>
      </dgm:t>
    </dgm:pt>
    <dgm:pt modelId="{25E82894-4E6B-4A04-88FB-48ECD1A4CBE2}" type="parTrans" cxnId="{589F9A9B-B2D6-4B98-A708-FD66E1CE88D7}">
      <dgm:prSet/>
      <dgm:spPr/>
      <dgm:t>
        <a:bodyPr/>
        <a:lstStyle/>
        <a:p>
          <a:endParaRPr lang="en-US"/>
        </a:p>
      </dgm:t>
    </dgm:pt>
    <dgm:pt modelId="{87EE57D2-951D-4C11-98F7-CB5CEEF28BDD}" type="sibTrans" cxnId="{589F9A9B-B2D6-4B98-A708-FD66E1CE88D7}">
      <dgm:prSet/>
      <dgm:spPr/>
      <dgm:t>
        <a:bodyPr/>
        <a:lstStyle/>
        <a:p>
          <a:endParaRPr lang="en-US"/>
        </a:p>
      </dgm:t>
    </dgm:pt>
    <dgm:pt modelId="{D1EC57D2-DC5A-4F5D-92A9-D201C122DB93}">
      <dgm:prSet phldrT="[Text]" custT="1"/>
      <dgm:spPr/>
      <dgm:t>
        <a:bodyPr/>
        <a:lstStyle/>
        <a:p>
          <a:endParaRPr lang="en-US"/>
        </a:p>
      </dgm:t>
    </dgm:pt>
    <dgm:pt modelId="{D3C47FFD-6624-4222-9CE6-8C9C704AE535}" type="parTrans" cxnId="{11E6F7EA-2B0F-4137-8F02-3715F121D415}">
      <dgm:prSet/>
      <dgm:spPr/>
      <dgm:t>
        <a:bodyPr/>
        <a:lstStyle/>
        <a:p>
          <a:endParaRPr lang="en-US"/>
        </a:p>
      </dgm:t>
    </dgm:pt>
    <dgm:pt modelId="{12DB69E8-8BBF-418D-98A5-F8437A96C7E1}" type="sibTrans" cxnId="{11E6F7EA-2B0F-4137-8F02-3715F121D415}">
      <dgm:prSet/>
      <dgm:spPr/>
      <dgm:t>
        <a:bodyPr/>
        <a:lstStyle/>
        <a:p>
          <a:endParaRPr lang="en-US"/>
        </a:p>
      </dgm:t>
    </dgm:pt>
    <dgm:pt modelId="{56CEC5E2-8491-4C64-A1DB-0BA091218B36}">
      <dgm:prSet phldrT="[Text]" custT="1"/>
      <dgm:spPr/>
      <dgm:t>
        <a:bodyPr/>
        <a:lstStyle/>
        <a:p>
          <a:r>
            <a:rPr lang="en-US" sz="1200" b="1" dirty="0">
              <a:solidFill>
                <a:schemeClr val="tx2">
                  <a:lumMod val="75000"/>
                </a:schemeClr>
              </a:solidFill>
              <a:latin typeface="Calibiri"/>
            </a:rPr>
            <a:t>Tracker Related Losses</a:t>
          </a:r>
        </a:p>
      </dgm:t>
    </dgm:pt>
    <dgm:pt modelId="{2CD5E7A4-3128-4AEE-A468-540C05C85402}" type="parTrans" cxnId="{987BC268-C25F-4EC5-9E5E-CA041EE74FA7}">
      <dgm:prSet/>
      <dgm:spPr/>
      <dgm:t>
        <a:bodyPr/>
        <a:lstStyle/>
        <a:p>
          <a:endParaRPr lang="en-US"/>
        </a:p>
      </dgm:t>
    </dgm:pt>
    <dgm:pt modelId="{ED9C4EF3-6745-425E-ADEC-E0BB5B475988}" type="sibTrans" cxnId="{987BC268-C25F-4EC5-9E5E-CA041EE74FA7}">
      <dgm:prSet/>
      <dgm:spPr/>
      <dgm:t>
        <a:bodyPr/>
        <a:lstStyle/>
        <a:p>
          <a:endParaRPr lang="en-US"/>
        </a:p>
      </dgm:t>
    </dgm:pt>
    <dgm:pt modelId="{AF6075FA-D955-49CD-8747-620AD66F757A}">
      <dgm:prSet phldrT="[Text]" custT="1"/>
      <dgm:spPr/>
      <dgm:t>
        <a:bodyPr/>
        <a:lstStyle/>
        <a:p>
          <a:r>
            <a:rPr lang="en-US" sz="1200" b="1" dirty="0">
              <a:solidFill>
                <a:schemeClr val="tx2">
                  <a:lumMod val="75000"/>
                </a:schemeClr>
              </a:solidFill>
              <a:latin typeface="Calibiri"/>
            </a:rPr>
            <a:t>AC Availability</a:t>
          </a:r>
        </a:p>
      </dgm:t>
    </dgm:pt>
    <dgm:pt modelId="{0A0E85F2-1D45-417D-B21B-A1809D6A429C}" type="parTrans" cxnId="{D7801736-E5B7-48D7-9A62-B2FC28C4F590}">
      <dgm:prSet/>
      <dgm:spPr/>
      <dgm:t>
        <a:bodyPr/>
        <a:lstStyle/>
        <a:p>
          <a:endParaRPr lang="en-US"/>
        </a:p>
      </dgm:t>
    </dgm:pt>
    <dgm:pt modelId="{BB43F37C-0E30-43FE-9D6D-AE46AA449F53}" type="sibTrans" cxnId="{D7801736-E5B7-48D7-9A62-B2FC28C4F590}">
      <dgm:prSet/>
      <dgm:spPr/>
      <dgm:t>
        <a:bodyPr/>
        <a:lstStyle/>
        <a:p>
          <a:endParaRPr lang="en-US"/>
        </a:p>
      </dgm:t>
    </dgm:pt>
    <dgm:pt modelId="{58994A74-F6D3-4178-8B62-3FB05CEF74AC}">
      <dgm:prSet phldrT="[Text]" custT="1"/>
      <dgm:spPr/>
      <dgm:t>
        <a:bodyPr/>
        <a:lstStyle/>
        <a:p>
          <a:r>
            <a:rPr lang="en-US" sz="1200" b="1" dirty="0">
              <a:solidFill>
                <a:schemeClr val="tx2">
                  <a:lumMod val="75000"/>
                </a:schemeClr>
              </a:solidFill>
              <a:latin typeface="Calibiri"/>
            </a:rPr>
            <a:t>DC Outages, Curtailment, Other</a:t>
          </a:r>
        </a:p>
      </dgm:t>
    </dgm:pt>
    <dgm:pt modelId="{67E2E865-855B-48D7-8BFF-6BE657E16955}" type="parTrans" cxnId="{22E94BC9-6A14-4C7A-92C9-3B457078B078}">
      <dgm:prSet/>
      <dgm:spPr/>
      <dgm:t>
        <a:bodyPr/>
        <a:lstStyle/>
        <a:p>
          <a:endParaRPr lang="en-US"/>
        </a:p>
      </dgm:t>
    </dgm:pt>
    <dgm:pt modelId="{F27BF6E9-C018-4383-82AD-AF4353D7A4DA}" type="sibTrans" cxnId="{22E94BC9-6A14-4C7A-92C9-3B457078B078}">
      <dgm:prSet/>
      <dgm:spPr/>
      <dgm:t>
        <a:bodyPr/>
        <a:lstStyle/>
        <a:p>
          <a:endParaRPr lang="en-US"/>
        </a:p>
      </dgm:t>
    </dgm:pt>
    <dgm:pt modelId="{99E709EE-8A3C-4FA1-A742-BD555E7A7109}">
      <dgm:prSet phldrT="[Text]" custT="1"/>
      <dgm:spPr/>
      <dgm:t>
        <a:bodyPr/>
        <a:lstStyle/>
        <a:p>
          <a:r>
            <a:rPr lang="en-US" sz="1200" b="1" dirty="0">
              <a:solidFill>
                <a:schemeClr val="tx2">
                  <a:lumMod val="75000"/>
                </a:schemeClr>
              </a:solidFill>
              <a:latin typeface="Calibiri"/>
            </a:rPr>
            <a:t>DC Quality and Inverter Efficiency</a:t>
          </a:r>
        </a:p>
      </dgm:t>
    </dgm:pt>
    <dgm:pt modelId="{8FE35B18-2FC1-4666-8DE8-44D7DE393787}" type="parTrans" cxnId="{EEFBFF71-689E-4934-B6C0-DFADC10A982A}">
      <dgm:prSet/>
      <dgm:spPr/>
      <dgm:t>
        <a:bodyPr/>
        <a:lstStyle/>
        <a:p>
          <a:endParaRPr lang="en-US"/>
        </a:p>
      </dgm:t>
    </dgm:pt>
    <dgm:pt modelId="{CEB108E7-D9C5-4549-ABA8-556783BD5249}" type="sibTrans" cxnId="{EEFBFF71-689E-4934-B6C0-DFADC10A982A}">
      <dgm:prSet/>
      <dgm:spPr/>
      <dgm:t>
        <a:bodyPr/>
        <a:lstStyle/>
        <a:p>
          <a:endParaRPr lang="en-US"/>
        </a:p>
      </dgm:t>
    </dgm:pt>
    <dgm:pt modelId="{339BF443-3A72-4790-B78B-3EB6B468872B}" type="pres">
      <dgm:prSet presAssocID="{6C30C59F-93D3-4073-ABFA-55CEC19020CF}" presName="Name0" presStyleCnt="0">
        <dgm:presLayoutVars>
          <dgm:chMax val="7"/>
          <dgm:chPref val="7"/>
          <dgm:dir/>
        </dgm:presLayoutVars>
      </dgm:prSet>
      <dgm:spPr/>
      <dgm:t>
        <a:bodyPr/>
        <a:lstStyle/>
        <a:p>
          <a:endParaRPr lang="en-US"/>
        </a:p>
      </dgm:t>
    </dgm:pt>
    <dgm:pt modelId="{1A8B7C63-0EA3-4F4B-858D-E0B999D25786}" type="pres">
      <dgm:prSet presAssocID="{6C30C59F-93D3-4073-ABFA-55CEC19020CF}" presName="Name1" presStyleCnt="0"/>
      <dgm:spPr/>
    </dgm:pt>
    <dgm:pt modelId="{F2FA0F27-F6A7-4D80-8FDC-A87A98D137FB}" type="pres">
      <dgm:prSet presAssocID="{6C30C59F-93D3-4073-ABFA-55CEC19020CF}" presName="cycle" presStyleCnt="0"/>
      <dgm:spPr/>
    </dgm:pt>
    <dgm:pt modelId="{E78C8C98-D8EA-4019-A5E5-622F8913FB38}" type="pres">
      <dgm:prSet presAssocID="{6C30C59F-93D3-4073-ABFA-55CEC19020CF}" presName="srcNode" presStyleLbl="node1" presStyleIdx="0" presStyleCnt="7"/>
      <dgm:spPr/>
    </dgm:pt>
    <dgm:pt modelId="{02BEE2BF-2FDE-4A6D-B7CD-D8C422416B15}" type="pres">
      <dgm:prSet presAssocID="{6C30C59F-93D3-4073-ABFA-55CEC19020CF}" presName="conn" presStyleLbl="parChTrans1D2" presStyleIdx="0" presStyleCnt="1"/>
      <dgm:spPr/>
      <dgm:t>
        <a:bodyPr/>
        <a:lstStyle/>
        <a:p>
          <a:endParaRPr lang="en-US"/>
        </a:p>
      </dgm:t>
    </dgm:pt>
    <dgm:pt modelId="{8B2AAE48-636B-43C5-BD23-384FD732D9DB}" type="pres">
      <dgm:prSet presAssocID="{6C30C59F-93D3-4073-ABFA-55CEC19020CF}" presName="extraNode" presStyleLbl="node1" presStyleIdx="0" presStyleCnt="7"/>
      <dgm:spPr/>
    </dgm:pt>
    <dgm:pt modelId="{8C21579B-8B94-4F13-AE25-5A044D638EF3}" type="pres">
      <dgm:prSet presAssocID="{6C30C59F-93D3-4073-ABFA-55CEC19020CF}" presName="dstNode" presStyleLbl="node1" presStyleIdx="0" presStyleCnt="7"/>
      <dgm:spPr/>
    </dgm:pt>
    <dgm:pt modelId="{E9F0BA5A-AA69-45DC-ACF4-0347425719F7}" type="pres">
      <dgm:prSet presAssocID="{6AE6EB76-973A-4BA0-AB0A-C013E28FF487}" presName="text_1" presStyleLbl="node1" presStyleIdx="0" presStyleCnt="7">
        <dgm:presLayoutVars>
          <dgm:bulletEnabled val="1"/>
        </dgm:presLayoutVars>
      </dgm:prSet>
      <dgm:spPr/>
      <dgm:t>
        <a:bodyPr/>
        <a:lstStyle/>
        <a:p>
          <a:endParaRPr lang="en-US"/>
        </a:p>
      </dgm:t>
    </dgm:pt>
    <dgm:pt modelId="{B566DBD0-6123-48C4-937E-8E1CFF81760F}" type="pres">
      <dgm:prSet presAssocID="{6AE6EB76-973A-4BA0-AB0A-C013E28FF487}" presName="accent_1" presStyleCnt="0"/>
      <dgm:spPr/>
    </dgm:pt>
    <dgm:pt modelId="{FEBA6F80-4659-434E-812A-A9D0CE8EE616}" type="pres">
      <dgm:prSet presAssocID="{6AE6EB76-973A-4BA0-AB0A-C013E28FF487}" presName="accentRepeatNode" presStyleLbl="solidFgAcc1" presStyleIdx="0" presStyleCnt="7"/>
      <dgm:spPr>
        <a:solidFill>
          <a:schemeClr val="accent3">
            <a:lumMod val="50000"/>
          </a:schemeClr>
        </a:solidFill>
      </dgm:spPr>
    </dgm:pt>
    <dgm:pt modelId="{35D23B72-C778-422C-B017-C3808DFA3B04}" type="pres">
      <dgm:prSet presAssocID="{99E709EE-8A3C-4FA1-A742-BD555E7A7109}" presName="text_2" presStyleLbl="node1" presStyleIdx="1" presStyleCnt="7">
        <dgm:presLayoutVars>
          <dgm:bulletEnabled val="1"/>
        </dgm:presLayoutVars>
      </dgm:prSet>
      <dgm:spPr/>
      <dgm:t>
        <a:bodyPr/>
        <a:lstStyle/>
        <a:p>
          <a:endParaRPr lang="en-US"/>
        </a:p>
      </dgm:t>
    </dgm:pt>
    <dgm:pt modelId="{05B6842D-6434-4717-85C4-2A2804932A3C}" type="pres">
      <dgm:prSet presAssocID="{99E709EE-8A3C-4FA1-A742-BD555E7A7109}" presName="accent_2" presStyleCnt="0"/>
      <dgm:spPr/>
    </dgm:pt>
    <dgm:pt modelId="{619412F7-05A9-4761-8AD8-01EF61346E2D}" type="pres">
      <dgm:prSet presAssocID="{99E709EE-8A3C-4FA1-A742-BD555E7A7109}" presName="accentRepeatNode" presStyleLbl="solidFgAcc1" presStyleIdx="1" presStyleCnt="7"/>
      <dgm:spPr>
        <a:xfrm>
          <a:off x="208787" y="365467"/>
          <a:ext cx="243501" cy="243501"/>
        </a:xfrm>
        <a:prstGeom prst="ellipse">
          <a:avLst/>
        </a:prstGeom>
        <a:solidFill>
          <a:srgbClr val="0070C0">
            <a:lumMod val="50000"/>
          </a:srgbClr>
        </a:solidFill>
        <a:ln w="12700" cap="flat" cmpd="sng" algn="ctr">
          <a:solidFill>
            <a:srgbClr val="0070C0">
              <a:alpha val="90000"/>
              <a:hueOff val="0"/>
              <a:satOff val="0"/>
              <a:lumOff val="0"/>
              <a:alphaOff val="0"/>
            </a:srgbClr>
          </a:solidFill>
          <a:prstDash val="solid"/>
          <a:miter lim="800000"/>
        </a:ln>
        <a:effectLst/>
      </dgm:spPr>
    </dgm:pt>
    <dgm:pt modelId="{56CBC17F-C75F-416C-8E9F-0184CA88B6EA}" type="pres">
      <dgm:prSet presAssocID="{B7E8E338-83DC-4A9B-B089-4037D6BA3070}" presName="text_3" presStyleLbl="node1" presStyleIdx="2" presStyleCnt="7">
        <dgm:presLayoutVars>
          <dgm:bulletEnabled val="1"/>
        </dgm:presLayoutVars>
      </dgm:prSet>
      <dgm:spPr/>
      <dgm:t>
        <a:bodyPr/>
        <a:lstStyle/>
        <a:p>
          <a:endParaRPr lang="en-US"/>
        </a:p>
      </dgm:t>
    </dgm:pt>
    <dgm:pt modelId="{C1A79491-14BC-4835-B1C7-4FE21CB6815B}" type="pres">
      <dgm:prSet presAssocID="{B7E8E338-83DC-4A9B-B089-4037D6BA3070}" presName="accent_3" presStyleCnt="0"/>
      <dgm:spPr/>
    </dgm:pt>
    <dgm:pt modelId="{182F687B-29F6-4820-9FC6-1C4FBA926B7C}" type="pres">
      <dgm:prSet presAssocID="{B7E8E338-83DC-4A9B-B089-4037D6BA3070}" presName="accentRepeatNode" presStyleLbl="solidFgAcc1" presStyleIdx="2" presStyleCnt="7"/>
      <dgm:spPr>
        <a:solidFill>
          <a:schemeClr val="accent3">
            <a:lumMod val="50000"/>
          </a:schemeClr>
        </a:solidFill>
      </dgm:spPr>
    </dgm:pt>
    <dgm:pt modelId="{F4FC0794-A137-40FB-AE27-728BBC9D38FB}" type="pres">
      <dgm:prSet presAssocID="{58994A74-F6D3-4178-8B62-3FB05CEF74AC}" presName="text_4" presStyleLbl="node1" presStyleIdx="3" presStyleCnt="7">
        <dgm:presLayoutVars>
          <dgm:bulletEnabled val="1"/>
        </dgm:presLayoutVars>
      </dgm:prSet>
      <dgm:spPr/>
      <dgm:t>
        <a:bodyPr/>
        <a:lstStyle/>
        <a:p>
          <a:endParaRPr lang="en-US"/>
        </a:p>
      </dgm:t>
    </dgm:pt>
    <dgm:pt modelId="{E6AA13D0-11B8-45DB-BDFF-1CAE76B64EEE}" type="pres">
      <dgm:prSet presAssocID="{58994A74-F6D3-4178-8B62-3FB05CEF74AC}" presName="accent_4" presStyleCnt="0"/>
      <dgm:spPr/>
    </dgm:pt>
    <dgm:pt modelId="{928B71E7-8EB6-4F01-9157-6EC2AF12B5E0}" type="pres">
      <dgm:prSet presAssocID="{58994A74-F6D3-4178-8B62-3FB05CEF74AC}" presName="accentRepeatNode" presStyleLbl="solidFgAcc1" presStyleIdx="3" presStyleCnt="7"/>
      <dgm:spPr>
        <a:solidFill>
          <a:schemeClr val="accent3">
            <a:lumMod val="50000"/>
          </a:schemeClr>
        </a:solidFill>
      </dgm:spPr>
    </dgm:pt>
    <dgm:pt modelId="{979DE1F1-EB91-4AF1-A18E-FE31BE4B0D43}" type="pres">
      <dgm:prSet presAssocID="{D02D77A4-E5D7-4C84-9C4B-A82745B977D3}" presName="text_5" presStyleLbl="node1" presStyleIdx="4" presStyleCnt="7">
        <dgm:presLayoutVars>
          <dgm:bulletEnabled val="1"/>
        </dgm:presLayoutVars>
      </dgm:prSet>
      <dgm:spPr/>
      <dgm:t>
        <a:bodyPr/>
        <a:lstStyle/>
        <a:p>
          <a:endParaRPr lang="en-US"/>
        </a:p>
      </dgm:t>
    </dgm:pt>
    <dgm:pt modelId="{F4253334-DB4C-4E3C-A213-684BA23C1D93}" type="pres">
      <dgm:prSet presAssocID="{D02D77A4-E5D7-4C84-9C4B-A82745B977D3}" presName="accent_5" presStyleCnt="0"/>
      <dgm:spPr/>
    </dgm:pt>
    <dgm:pt modelId="{2B02DD4F-644C-499E-BC0B-048C0AE3A2FF}" type="pres">
      <dgm:prSet presAssocID="{D02D77A4-E5D7-4C84-9C4B-A82745B977D3}" presName="accentRepeatNode" presStyleLbl="solidFgAcc1" presStyleIdx="4" presStyleCnt="7"/>
      <dgm:spPr>
        <a:solidFill>
          <a:schemeClr val="accent3">
            <a:lumMod val="50000"/>
          </a:schemeClr>
        </a:solidFill>
      </dgm:spPr>
    </dgm:pt>
    <dgm:pt modelId="{7AF14797-8AA6-4165-B78B-0C5FD738E9C3}" type="pres">
      <dgm:prSet presAssocID="{56CEC5E2-8491-4C64-A1DB-0BA091218B36}" presName="text_6" presStyleLbl="node1" presStyleIdx="5" presStyleCnt="7">
        <dgm:presLayoutVars>
          <dgm:bulletEnabled val="1"/>
        </dgm:presLayoutVars>
      </dgm:prSet>
      <dgm:spPr/>
      <dgm:t>
        <a:bodyPr/>
        <a:lstStyle/>
        <a:p>
          <a:endParaRPr lang="en-US"/>
        </a:p>
      </dgm:t>
    </dgm:pt>
    <dgm:pt modelId="{781F73B0-9189-4F57-B2AE-123AE557BAA1}" type="pres">
      <dgm:prSet presAssocID="{56CEC5E2-8491-4C64-A1DB-0BA091218B36}" presName="accent_6" presStyleCnt="0"/>
      <dgm:spPr/>
    </dgm:pt>
    <dgm:pt modelId="{BB8188CD-3D29-4F3E-8C1E-CA4DE8B6FE0E}" type="pres">
      <dgm:prSet presAssocID="{56CEC5E2-8491-4C64-A1DB-0BA091218B36}" presName="accentRepeatNode" presStyleLbl="solidFgAcc1" presStyleIdx="5" presStyleCnt="7"/>
      <dgm:spPr>
        <a:solidFill>
          <a:schemeClr val="accent3">
            <a:lumMod val="50000"/>
          </a:schemeClr>
        </a:solidFill>
      </dgm:spPr>
    </dgm:pt>
    <dgm:pt modelId="{C452781D-ED5F-4560-B15E-5CD2B4444A8D}" type="pres">
      <dgm:prSet presAssocID="{AF6075FA-D955-49CD-8747-620AD66F757A}" presName="text_7" presStyleLbl="node1" presStyleIdx="6" presStyleCnt="7">
        <dgm:presLayoutVars>
          <dgm:bulletEnabled val="1"/>
        </dgm:presLayoutVars>
      </dgm:prSet>
      <dgm:spPr/>
      <dgm:t>
        <a:bodyPr/>
        <a:lstStyle/>
        <a:p>
          <a:endParaRPr lang="en-US"/>
        </a:p>
      </dgm:t>
    </dgm:pt>
    <dgm:pt modelId="{CC2BF462-994A-462F-A615-31DF8DE7444A}" type="pres">
      <dgm:prSet presAssocID="{AF6075FA-D955-49CD-8747-620AD66F757A}" presName="accent_7" presStyleCnt="0"/>
      <dgm:spPr/>
    </dgm:pt>
    <dgm:pt modelId="{EF41301F-8DB0-43AB-9569-39C9D45957E2}" type="pres">
      <dgm:prSet presAssocID="{AF6075FA-D955-49CD-8747-620AD66F757A}" presName="accentRepeatNode" presStyleLbl="solidFgAcc1" presStyleIdx="6" presStyleCnt="7"/>
      <dgm:spPr>
        <a:solidFill>
          <a:schemeClr val="accent3">
            <a:lumMod val="50000"/>
          </a:schemeClr>
        </a:solidFill>
      </dgm:spPr>
    </dgm:pt>
  </dgm:ptLst>
  <dgm:cxnLst>
    <dgm:cxn modelId="{D7801736-E5B7-48D7-9A62-B2FC28C4F590}" srcId="{6C30C59F-93D3-4073-ABFA-55CEC19020CF}" destId="{AF6075FA-D955-49CD-8747-620AD66F757A}" srcOrd="6" destOrd="0" parTransId="{0A0E85F2-1D45-417D-B21B-A1809D6A429C}" sibTransId="{BB43F37C-0E30-43FE-9D6D-AE46AA449F53}"/>
    <dgm:cxn modelId="{F4C9852B-CD24-4AB2-A897-A71EA9AB8579}" type="presOf" srcId="{99E709EE-8A3C-4FA1-A742-BD555E7A7109}" destId="{35D23B72-C778-422C-B017-C3808DFA3B04}" srcOrd="0" destOrd="0" presId="urn:microsoft.com/office/officeart/2008/layout/VerticalCurvedList"/>
    <dgm:cxn modelId="{11E6F7EA-2B0F-4137-8F02-3715F121D415}" srcId="{6C30C59F-93D3-4073-ABFA-55CEC19020CF}" destId="{D1EC57D2-DC5A-4F5D-92A9-D201C122DB93}" srcOrd="7" destOrd="0" parTransId="{D3C47FFD-6624-4222-9CE6-8C9C704AE535}" sibTransId="{12DB69E8-8BBF-418D-98A5-F8437A96C7E1}"/>
    <dgm:cxn modelId="{6180A228-2059-4281-BFC8-89F61C7F2384}" type="presOf" srcId="{56CEC5E2-8491-4C64-A1DB-0BA091218B36}" destId="{7AF14797-8AA6-4165-B78B-0C5FD738E9C3}" srcOrd="0" destOrd="0" presId="urn:microsoft.com/office/officeart/2008/layout/VerticalCurvedList"/>
    <dgm:cxn modelId="{0F92C31A-3152-4BA7-8B3B-112EF0D21C93}" type="presOf" srcId="{D02D77A4-E5D7-4C84-9C4B-A82745B977D3}" destId="{979DE1F1-EB91-4AF1-A18E-FE31BE4B0D43}" srcOrd="0" destOrd="0" presId="urn:microsoft.com/office/officeart/2008/layout/VerticalCurvedList"/>
    <dgm:cxn modelId="{666D5B14-D1C2-4788-8A75-03FAA6178EA7}" srcId="{6C30C59F-93D3-4073-ABFA-55CEC19020CF}" destId="{6AE6EB76-973A-4BA0-AB0A-C013E28FF487}" srcOrd="0" destOrd="0" parTransId="{6488C470-0F87-48C4-BA0B-609594C981F5}" sibTransId="{9B9A4A75-2E53-4741-AF0A-FAA862474209}"/>
    <dgm:cxn modelId="{AF928D7F-7E2F-4761-9FBD-EB743A0EC65C}" srcId="{6C30C59F-93D3-4073-ABFA-55CEC19020CF}" destId="{821A145B-D375-42DE-8D30-56F449C5DD08}" srcOrd="8" destOrd="0" parTransId="{C3BC3B06-4EC5-4401-A7C3-9BAE5722BB57}" sibTransId="{326E6990-66C0-4DCE-BC34-176627D9D598}"/>
    <dgm:cxn modelId="{866D6B34-33E1-46FC-88B6-F39A297FEBDA}" type="presOf" srcId="{6C30C59F-93D3-4073-ABFA-55CEC19020CF}" destId="{339BF443-3A72-4790-B78B-3EB6B468872B}" srcOrd="0" destOrd="0" presId="urn:microsoft.com/office/officeart/2008/layout/VerticalCurvedList"/>
    <dgm:cxn modelId="{F422C377-993B-463A-8F4F-DCE50C27C8A1}" srcId="{6C30C59F-93D3-4073-ABFA-55CEC19020CF}" destId="{D137A53B-DCAA-462D-A11E-A082B2A27D74}" srcOrd="9" destOrd="0" parTransId="{F295ABF5-2C1F-4504-A380-913C8F2632DA}" sibTransId="{D78C7C26-B909-4213-8F81-259E15205507}"/>
    <dgm:cxn modelId="{C055AAB5-7FCE-44DF-9BBB-0CD99D31023D}" type="presOf" srcId="{AF6075FA-D955-49CD-8747-620AD66F757A}" destId="{C452781D-ED5F-4560-B15E-5CD2B4444A8D}" srcOrd="0" destOrd="0" presId="urn:microsoft.com/office/officeart/2008/layout/VerticalCurvedList"/>
    <dgm:cxn modelId="{2A6268D9-F3CF-4116-BE80-E22CAF1BAA0D}" type="presOf" srcId="{58994A74-F6D3-4178-8B62-3FB05CEF74AC}" destId="{F4FC0794-A137-40FB-AE27-728BBC9D38FB}" srcOrd="0" destOrd="0" presId="urn:microsoft.com/office/officeart/2008/layout/VerticalCurvedList"/>
    <dgm:cxn modelId="{22E94BC9-6A14-4C7A-92C9-3B457078B078}" srcId="{6C30C59F-93D3-4073-ABFA-55CEC19020CF}" destId="{58994A74-F6D3-4178-8B62-3FB05CEF74AC}" srcOrd="3" destOrd="0" parTransId="{67E2E865-855B-48D7-8BFF-6BE657E16955}" sibTransId="{F27BF6E9-C018-4383-82AD-AF4353D7A4DA}"/>
    <dgm:cxn modelId="{DF406679-7F0B-437A-B936-E50EFCED2BCB}" srcId="{6C30C59F-93D3-4073-ABFA-55CEC19020CF}" destId="{B7E8E338-83DC-4A9B-B089-4037D6BA3070}" srcOrd="2" destOrd="0" parTransId="{F4B48A50-C73B-4183-82D2-F704698FA2B5}" sibTransId="{23BCCF5C-E60A-45EF-8E2B-13413CC154FD}"/>
    <dgm:cxn modelId="{987BC268-C25F-4EC5-9E5E-CA041EE74FA7}" srcId="{6C30C59F-93D3-4073-ABFA-55CEC19020CF}" destId="{56CEC5E2-8491-4C64-A1DB-0BA091218B36}" srcOrd="5" destOrd="0" parTransId="{2CD5E7A4-3128-4AEE-A468-540C05C85402}" sibTransId="{ED9C4EF3-6745-425E-ADEC-E0BB5B475988}"/>
    <dgm:cxn modelId="{A1A4D284-4526-4804-81BC-AE3884A858FF}" type="presOf" srcId="{B7E8E338-83DC-4A9B-B089-4037D6BA3070}" destId="{56CBC17F-C75F-416C-8E9F-0184CA88B6EA}" srcOrd="0" destOrd="0" presId="urn:microsoft.com/office/officeart/2008/layout/VerticalCurvedList"/>
    <dgm:cxn modelId="{DC69A2BF-F086-4E32-A930-2C13391524BC}" type="presOf" srcId="{6AE6EB76-973A-4BA0-AB0A-C013E28FF487}" destId="{E9F0BA5A-AA69-45DC-ACF4-0347425719F7}" srcOrd="0" destOrd="0" presId="urn:microsoft.com/office/officeart/2008/layout/VerticalCurvedList"/>
    <dgm:cxn modelId="{EEFBFF71-689E-4934-B6C0-DFADC10A982A}" srcId="{6C30C59F-93D3-4073-ABFA-55CEC19020CF}" destId="{99E709EE-8A3C-4FA1-A742-BD555E7A7109}" srcOrd="1" destOrd="0" parTransId="{8FE35B18-2FC1-4666-8DE8-44D7DE393787}" sibTransId="{CEB108E7-D9C5-4549-ABA8-556783BD5249}"/>
    <dgm:cxn modelId="{589F9A9B-B2D6-4B98-A708-FD66E1CE88D7}" srcId="{6C30C59F-93D3-4073-ABFA-55CEC19020CF}" destId="{D02D77A4-E5D7-4C84-9C4B-A82745B977D3}" srcOrd="4" destOrd="0" parTransId="{25E82894-4E6B-4A04-88FB-48ECD1A4CBE2}" sibTransId="{87EE57D2-951D-4C11-98F7-CB5CEEF28BDD}"/>
    <dgm:cxn modelId="{09B59924-8E92-4B5A-A54A-9141578B5BB8}" type="presOf" srcId="{9B9A4A75-2E53-4741-AF0A-FAA862474209}" destId="{02BEE2BF-2FDE-4A6D-B7CD-D8C422416B15}" srcOrd="0" destOrd="0" presId="urn:microsoft.com/office/officeart/2008/layout/VerticalCurvedList"/>
    <dgm:cxn modelId="{40C2BA9B-4CF0-495E-AA4C-CE3239DEB730}" type="presParOf" srcId="{339BF443-3A72-4790-B78B-3EB6B468872B}" destId="{1A8B7C63-0EA3-4F4B-858D-E0B999D25786}" srcOrd="0" destOrd="0" presId="urn:microsoft.com/office/officeart/2008/layout/VerticalCurvedList"/>
    <dgm:cxn modelId="{BEBAE283-BAC9-4DDC-BA13-288536071D15}" type="presParOf" srcId="{1A8B7C63-0EA3-4F4B-858D-E0B999D25786}" destId="{F2FA0F27-F6A7-4D80-8FDC-A87A98D137FB}" srcOrd="0" destOrd="0" presId="urn:microsoft.com/office/officeart/2008/layout/VerticalCurvedList"/>
    <dgm:cxn modelId="{AB542E4E-EBD0-40B2-A19E-DC6E7CB5DC81}" type="presParOf" srcId="{F2FA0F27-F6A7-4D80-8FDC-A87A98D137FB}" destId="{E78C8C98-D8EA-4019-A5E5-622F8913FB38}" srcOrd="0" destOrd="0" presId="urn:microsoft.com/office/officeart/2008/layout/VerticalCurvedList"/>
    <dgm:cxn modelId="{FADD3735-0070-4CFE-B363-DBD9072C1A0B}" type="presParOf" srcId="{F2FA0F27-F6A7-4D80-8FDC-A87A98D137FB}" destId="{02BEE2BF-2FDE-4A6D-B7CD-D8C422416B15}" srcOrd="1" destOrd="0" presId="urn:microsoft.com/office/officeart/2008/layout/VerticalCurvedList"/>
    <dgm:cxn modelId="{2CAEFB57-9F51-40E2-894C-78EFCCD5DA7C}" type="presParOf" srcId="{F2FA0F27-F6A7-4D80-8FDC-A87A98D137FB}" destId="{8B2AAE48-636B-43C5-BD23-384FD732D9DB}" srcOrd="2" destOrd="0" presId="urn:microsoft.com/office/officeart/2008/layout/VerticalCurvedList"/>
    <dgm:cxn modelId="{6B9AA3C1-AC72-46E3-90D9-158DDA1F44EF}" type="presParOf" srcId="{F2FA0F27-F6A7-4D80-8FDC-A87A98D137FB}" destId="{8C21579B-8B94-4F13-AE25-5A044D638EF3}" srcOrd="3" destOrd="0" presId="urn:microsoft.com/office/officeart/2008/layout/VerticalCurvedList"/>
    <dgm:cxn modelId="{D3D6345A-E385-4FD7-B941-B439226C915C}" type="presParOf" srcId="{1A8B7C63-0EA3-4F4B-858D-E0B999D25786}" destId="{E9F0BA5A-AA69-45DC-ACF4-0347425719F7}" srcOrd="1" destOrd="0" presId="urn:microsoft.com/office/officeart/2008/layout/VerticalCurvedList"/>
    <dgm:cxn modelId="{22B5E5EF-F537-4C4F-99F6-535BACE90121}" type="presParOf" srcId="{1A8B7C63-0EA3-4F4B-858D-E0B999D25786}" destId="{B566DBD0-6123-48C4-937E-8E1CFF81760F}" srcOrd="2" destOrd="0" presId="urn:microsoft.com/office/officeart/2008/layout/VerticalCurvedList"/>
    <dgm:cxn modelId="{D80F9508-9837-466C-8172-D727A967FF93}" type="presParOf" srcId="{B566DBD0-6123-48C4-937E-8E1CFF81760F}" destId="{FEBA6F80-4659-434E-812A-A9D0CE8EE616}" srcOrd="0" destOrd="0" presId="urn:microsoft.com/office/officeart/2008/layout/VerticalCurvedList"/>
    <dgm:cxn modelId="{4029C685-2F04-4AFC-8C53-FC3421AED15C}" type="presParOf" srcId="{1A8B7C63-0EA3-4F4B-858D-E0B999D25786}" destId="{35D23B72-C778-422C-B017-C3808DFA3B04}" srcOrd="3" destOrd="0" presId="urn:microsoft.com/office/officeart/2008/layout/VerticalCurvedList"/>
    <dgm:cxn modelId="{8A519D38-5F44-4DCC-91EA-524F58566F7E}" type="presParOf" srcId="{1A8B7C63-0EA3-4F4B-858D-E0B999D25786}" destId="{05B6842D-6434-4717-85C4-2A2804932A3C}" srcOrd="4" destOrd="0" presId="urn:microsoft.com/office/officeart/2008/layout/VerticalCurvedList"/>
    <dgm:cxn modelId="{F4E73730-7EDC-4160-8CF0-429E17F0031D}" type="presParOf" srcId="{05B6842D-6434-4717-85C4-2A2804932A3C}" destId="{619412F7-05A9-4761-8AD8-01EF61346E2D}" srcOrd="0" destOrd="0" presId="urn:microsoft.com/office/officeart/2008/layout/VerticalCurvedList"/>
    <dgm:cxn modelId="{8CF785CC-1AF5-429F-8EB6-8544F8F6C30D}" type="presParOf" srcId="{1A8B7C63-0EA3-4F4B-858D-E0B999D25786}" destId="{56CBC17F-C75F-416C-8E9F-0184CA88B6EA}" srcOrd="5" destOrd="0" presId="urn:microsoft.com/office/officeart/2008/layout/VerticalCurvedList"/>
    <dgm:cxn modelId="{FECE8ADC-63A4-4055-B7D7-796E96FB5721}" type="presParOf" srcId="{1A8B7C63-0EA3-4F4B-858D-E0B999D25786}" destId="{C1A79491-14BC-4835-B1C7-4FE21CB6815B}" srcOrd="6" destOrd="0" presId="urn:microsoft.com/office/officeart/2008/layout/VerticalCurvedList"/>
    <dgm:cxn modelId="{79876970-5DCB-4308-A0D6-E677E2FD8FDE}" type="presParOf" srcId="{C1A79491-14BC-4835-B1C7-4FE21CB6815B}" destId="{182F687B-29F6-4820-9FC6-1C4FBA926B7C}" srcOrd="0" destOrd="0" presId="urn:microsoft.com/office/officeart/2008/layout/VerticalCurvedList"/>
    <dgm:cxn modelId="{B6A848C3-57C0-47CB-842F-EED411F1E189}" type="presParOf" srcId="{1A8B7C63-0EA3-4F4B-858D-E0B999D25786}" destId="{F4FC0794-A137-40FB-AE27-728BBC9D38FB}" srcOrd="7" destOrd="0" presId="urn:microsoft.com/office/officeart/2008/layout/VerticalCurvedList"/>
    <dgm:cxn modelId="{6F1EF1D3-ADEF-480D-B05C-6F9D0E5BD740}" type="presParOf" srcId="{1A8B7C63-0EA3-4F4B-858D-E0B999D25786}" destId="{E6AA13D0-11B8-45DB-BDFF-1CAE76B64EEE}" srcOrd="8" destOrd="0" presId="urn:microsoft.com/office/officeart/2008/layout/VerticalCurvedList"/>
    <dgm:cxn modelId="{969DBD27-0772-4FAE-9AFF-7AEF991A63F3}" type="presParOf" srcId="{E6AA13D0-11B8-45DB-BDFF-1CAE76B64EEE}" destId="{928B71E7-8EB6-4F01-9157-6EC2AF12B5E0}" srcOrd="0" destOrd="0" presId="urn:microsoft.com/office/officeart/2008/layout/VerticalCurvedList"/>
    <dgm:cxn modelId="{F6B6F1E5-1BF1-4E05-BE93-E8DD5AA7A44C}" type="presParOf" srcId="{1A8B7C63-0EA3-4F4B-858D-E0B999D25786}" destId="{979DE1F1-EB91-4AF1-A18E-FE31BE4B0D43}" srcOrd="9" destOrd="0" presId="urn:microsoft.com/office/officeart/2008/layout/VerticalCurvedList"/>
    <dgm:cxn modelId="{612B4E2A-845C-4915-BE5B-75ABEFE45663}" type="presParOf" srcId="{1A8B7C63-0EA3-4F4B-858D-E0B999D25786}" destId="{F4253334-DB4C-4E3C-A213-684BA23C1D93}" srcOrd="10" destOrd="0" presId="urn:microsoft.com/office/officeart/2008/layout/VerticalCurvedList"/>
    <dgm:cxn modelId="{D53F7DCA-C9E5-4D3F-B656-9C8C77656A2E}" type="presParOf" srcId="{F4253334-DB4C-4E3C-A213-684BA23C1D93}" destId="{2B02DD4F-644C-499E-BC0B-048C0AE3A2FF}" srcOrd="0" destOrd="0" presId="urn:microsoft.com/office/officeart/2008/layout/VerticalCurvedList"/>
    <dgm:cxn modelId="{2687F538-B43B-46E3-AC45-9B4CA01F594D}" type="presParOf" srcId="{1A8B7C63-0EA3-4F4B-858D-E0B999D25786}" destId="{7AF14797-8AA6-4165-B78B-0C5FD738E9C3}" srcOrd="11" destOrd="0" presId="urn:microsoft.com/office/officeart/2008/layout/VerticalCurvedList"/>
    <dgm:cxn modelId="{5179B423-501E-4354-AC15-6AD3993AFBF6}" type="presParOf" srcId="{1A8B7C63-0EA3-4F4B-858D-E0B999D25786}" destId="{781F73B0-9189-4F57-B2AE-123AE557BAA1}" srcOrd="12" destOrd="0" presId="urn:microsoft.com/office/officeart/2008/layout/VerticalCurvedList"/>
    <dgm:cxn modelId="{9B30D265-F167-4C0D-BC71-B67B1E9890C1}" type="presParOf" srcId="{781F73B0-9189-4F57-B2AE-123AE557BAA1}" destId="{BB8188CD-3D29-4F3E-8C1E-CA4DE8B6FE0E}" srcOrd="0" destOrd="0" presId="urn:microsoft.com/office/officeart/2008/layout/VerticalCurvedList"/>
    <dgm:cxn modelId="{E1DF0DF6-56CA-4349-A352-482EAFE5EA8D}" type="presParOf" srcId="{1A8B7C63-0EA3-4F4B-858D-E0B999D25786}" destId="{C452781D-ED5F-4560-B15E-5CD2B4444A8D}" srcOrd="13" destOrd="0" presId="urn:microsoft.com/office/officeart/2008/layout/VerticalCurvedList"/>
    <dgm:cxn modelId="{32CBE9A1-1C3B-4F49-91ED-9D2BB973661A}" type="presParOf" srcId="{1A8B7C63-0EA3-4F4B-858D-E0B999D25786}" destId="{CC2BF462-994A-462F-A615-31DF8DE7444A}" srcOrd="14" destOrd="0" presId="urn:microsoft.com/office/officeart/2008/layout/VerticalCurvedList"/>
    <dgm:cxn modelId="{1C1BCBB0-AFED-4E6D-80DC-871574A86447}" type="presParOf" srcId="{CC2BF462-994A-462F-A615-31DF8DE7444A}" destId="{EF41301F-8DB0-43AB-9569-39C9D45957E2}" srcOrd="0" destOrd="0" presId="urn:microsoft.com/office/officeart/2008/layout/VerticalCurvedList"/>
  </dgm:cxnLst>
  <dgm:bg/>
  <dgm:whole/>
  <dgm:extLst>
    <a:ext uri="http://schemas.microsoft.com/office/drawing/2008/diagram">
      <dsp:dataModelExt xmlns:dsp="http://schemas.microsoft.com/office/drawing/2008/diagram" relId="rId1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D2B7E0A-86D9-4333-A607-70B0B5953AA7}" type="doc">
      <dgm:prSet loTypeId="urn:microsoft.com/office/officeart/2005/8/layout/hList1" loCatId="list" qsTypeId="urn:microsoft.com/office/officeart/2005/8/quickstyle/simple1" qsCatId="simple" csTypeId="urn:microsoft.com/office/officeart/2005/8/colors/accent3_2" csCatId="accent3" phldr="1"/>
      <dgm:spPr/>
      <dgm:t>
        <a:bodyPr/>
        <a:lstStyle/>
        <a:p>
          <a:endParaRPr lang="en-US"/>
        </a:p>
      </dgm:t>
    </dgm:pt>
    <dgm:pt modelId="{433E9EF9-F4EA-4628-8186-B52F2420D4AB}">
      <dgm:prSet phldrT="[Text]" custT="1"/>
      <dgm:spPr/>
      <dgm:t>
        <a:bodyPr/>
        <a:lstStyle/>
        <a:p>
          <a:r>
            <a:rPr lang="en-US" sz="2400" dirty="0">
              <a:latin typeface="Bahnschrift SemiLight" panose="020B0502040204020203" pitchFamily="34" charset="0"/>
            </a:rPr>
            <a:t>Addressable Availability</a:t>
          </a:r>
        </a:p>
      </dgm:t>
    </dgm:pt>
    <dgm:pt modelId="{C36558C8-A4BF-4E64-9AC3-DDC7BC82C2A0}" type="parTrans" cxnId="{030C4854-896C-476C-AFD8-D0C86FB1E38C}">
      <dgm:prSet/>
      <dgm:spPr/>
      <dgm:t>
        <a:bodyPr/>
        <a:lstStyle/>
        <a:p>
          <a:endParaRPr lang="en-US"/>
        </a:p>
      </dgm:t>
    </dgm:pt>
    <dgm:pt modelId="{7AB8D5B1-599F-463C-83ED-54EBC5023993}" type="sibTrans" cxnId="{030C4854-896C-476C-AFD8-D0C86FB1E38C}">
      <dgm:prSet/>
      <dgm:spPr/>
      <dgm:t>
        <a:bodyPr/>
        <a:lstStyle/>
        <a:p>
          <a:endParaRPr lang="en-US"/>
        </a:p>
      </dgm:t>
    </dgm:pt>
    <dgm:pt modelId="{F6A69036-A5C3-4FB3-A7C2-E3C0E5D98A17}">
      <dgm:prSet phldrT="[Text]" custT="1"/>
      <dgm:spPr/>
      <dgm:t>
        <a:bodyPr/>
        <a:lstStyle/>
        <a:p>
          <a:r>
            <a:rPr lang="en-US" sz="1600" dirty="0">
              <a:latin typeface="Bahnschrift SemiLight" panose="020B0502040204020203" pitchFamily="34" charset="0"/>
            </a:rPr>
            <a:t>Inverter outages</a:t>
          </a:r>
        </a:p>
      </dgm:t>
    </dgm:pt>
    <dgm:pt modelId="{6BC5CCE7-F376-4DFB-BAED-8F4DEE6AA3F0}" type="parTrans" cxnId="{65933236-EC35-4D9B-B60B-39D9353A00C6}">
      <dgm:prSet/>
      <dgm:spPr/>
      <dgm:t>
        <a:bodyPr/>
        <a:lstStyle/>
        <a:p>
          <a:endParaRPr lang="en-US"/>
        </a:p>
      </dgm:t>
    </dgm:pt>
    <dgm:pt modelId="{AE479707-9399-42D6-A084-19741365B287}" type="sibTrans" cxnId="{65933236-EC35-4D9B-B60B-39D9353A00C6}">
      <dgm:prSet/>
      <dgm:spPr/>
      <dgm:t>
        <a:bodyPr/>
        <a:lstStyle/>
        <a:p>
          <a:endParaRPr lang="en-US"/>
        </a:p>
      </dgm:t>
    </dgm:pt>
    <dgm:pt modelId="{6727BCC9-5D66-4D1B-9CA1-00C7CA694020}">
      <dgm:prSet phldrT="[Text]" custT="1"/>
      <dgm:spPr/>
      <dgm:t>
        <a:bodyPr/>
        <a:lstStyle/>
        <a:p>
          <a:r>
            <a:rPr lang="en-US" sz="1600" dirty="0">
              <a:latin typeface="Bahnschrift SemiLight" panose="020B0502040204020203" pitchFamily="34" charset="0"/>
            </a:rPr>
            <a:t>Tracker outages</a:t>
          </a:r>
        </a:p>
      </dgm:t>
    </dgm:pt>
    <dgm:pt modelId="{0357537D-FB8F-43C2-A8CE-D3711C626FF0}" type="parTrans" cxnId="{EEBE4139-C328-4572-9669-DBAF03DEB25C}">
      <dgm:prSet/>
      <dgm:spPr/>
      <dgm:t>
        <a:bodyPr/>
        <a:lstStyle/>
        <a:p>
          <a:endParaRPr lang="en-US"/>
        </a:p>
      </dgm:t>
    </dgm:pt>
    <dgm:pt modelId="{10CFCAEA-B502-44FA-A2F2-F3BD9C89A5E0}" type="sibTrans" cxnId="{EEBE4139-C328-4572-9669-DBAF03DEB25C}">
      <dgm:prSet/>
      <dgm:spPr/>
      <dgm:t>
        <a:bodyPr/>
        <a:lstStyle/>
        <a:p>
          <a:endParaRPr lang="en-US"/>
        </a:p>
      </dgm:t>
    </dgm:pt>
    <dgm:pt modelId="{7FA60F22-3411-49D3-83B9-881C0CDA6C0D}">
      <dgm:prSet phldrT="[Text]" custT="1"/>
      <dgm:spPr/>
      <dgm:t>
        <a:bodyPr/>
        <a:lstStyle/>
        <a:p>
          <a:r>
            <a:rPr lang="en-US" sz="2400" dirty="0">
              <a:latin typeface="Bahnschrift SemiLight" panose="020B0502040204020203" pitchFamily="34" charset="0"/>
            </a:rPr>
            <a:t>Non-Addressable</a:t>
          </a:r>
        </a:p>
      </dgm:t>
    </dgm:pt>
    <dgm:pt modelId="{F803B7DB-5515-4C5F-AB8D-A603CED02312}" type="parTrans" cxnId="{B913845B-8026-45DA-BEA6-D04C0CBE3FCE}">
      <dgm:prSet/>
      <dgm:spPr/>
      <dgm:t>
        <a:bodyPr/>
        <a:lstStyle/>
        <a:p>
          <a:endParaRPr lang="en-US"/>
        </a:p>
      </dgm:t>
    </dgm:pt>
    <dgm:pt modelId="{C727D874-0B21-48F6-AF3D-2867497D9227}" type="sibTrans" cxnId="{B913845B-8026-45DA-BEA6-D04C0CBE3FCE}">
      <dgm:prSet/>
      <dgm:spPr/>
      <dgm:t>
        <a:bodyPr/>
        <a:lstStyle/>
        <a:p>
          <a:endParaRPr lang="en-US"/>
        </a:p>
      </dgm:t>
    </dgm:pt>
    <dgm:pt modelId="{28463720-EFD7-497E-9B68-171E56771B32}">
      <dgm:prSet phldrT="[Text]" custT="1"/>
      <dgm:spPr/>
      <dgm:t>
        <a:bodyPr/>
        <a:lstStyle/>
        <a:p>
          <a:r>
            <a:rPr lang="en-US" sz="1600" dirty="0">
              <a:latin typeface="Bahnschrift SemiLight" panose="020B0502040204020203" pitchFamily="34" charset="0"/>
            </a:rPr>
            <a:t>Resource Variance</a:t>
          </a:r>
        </a:p>
      </dgm:t>
    </dgm:pt>
    <dgm:pt modelId="{D3ED885E-5689-465A-8AFC-37DEA4338252}" type="parTrans" cxnId="{AD2D183D-C2E0-470C-8017-4B45CA73BAC2}">
      <dgm:prSet/>
      <dgm:spPr/>
      <dgm:t>
        <a:bodyPr/>
        <a:lstStyle/>
        <a:p>
          <a:endParaRPr lang="en-US"/>
        </a:p>
      </dgm:t>
    </dgm:pt>
    <dgm:pt modelId="{0D2DFD98-D462-4F5C-83E7-3EA64B471477}" type="sibTrans" cxnId="{AD2D183D-C2E0-470C-8017-4B45CA73BAC2}">
      <dgm:prSet/>
      <dgm:spPr/>
      <dgm:t>
        <a:bodyPr/>
        <a:lstStyle/>
        <a:p>
          <a:endParaRPr lang="en-US"/>
        </a:p>
      </dgm:t>
    </dgm:pt>
    <dgm:pt modelId="{2305EDA7-07A8-40EB-87EC-17F92C5EDBD1}">
      <dgm:prSet phldrT="[Text]" custT="1"/>
      <dgm:spPr/>
      <dgm:t>
        <a:bodyPr/>
        <a:lstStyle/>
        <a:p>
          <a:r>
            <a:rPr lang="en-US" sz="1600" dirty="0">
              <a:latin typeface="Bahnschrift SemiLight" panose="020B0502040204020203" pitchFamily="34" charset="0"/>
            </a:rPr>
            <a:t>Soiling abatement</a:t>
          </a:r>
        </a:p>
      </dgm:t>
    </dgm:pt>
    <dgm:pt modelId="{FD2E2E8E-08A1-4D39-AA0B-3196B0E2B9B6}" type="sibTrans" cxnId="{C1E27494-1D1A-4CE4-8E80-9F4398963AD0}">
      <dgm:prSet/>
      <dgm:spPr/>
      <dgm:t>
        <a:bodyPr/>
        <a:lstStyle/>
        <a:p>
          <a:endParaRPr lang="en-US"/>
        </a:p>
      </dgm:t>
    </dgm:pt>
    <dgm:pt modelId="{A530879A-3946-4D72-894D-FD6CE9D2A504}" type="parTrans" cxnId="{C1E27494-1D1A-4CE4-8E80-9F4398963AD0}">
      <dgm:prSet/>
      <dgm:spPr/>
      <dgm:t>
        <a:bodyPr/>
        <a:lstStyle/>
        <a:p>
          <a:endParaRPr lang="en-US"/>
        </a:p>
      </dgm:t>
    </dgm:pt>
    <dgm:pt modelId="{602D05B0-41C5-46B9-A7F0-C6D3540245AF}">
      <dgm:prSet phldrT="[Text]" custT="1"/>
      <dgm:spPr/>
      <dgm:t>
        <a:bodyPr/>
        <a:lstStyle/>
        <a:p>
          <a:r>
            <a:rPr lang="en-US" sz="1600" dirty="0">
              <a:latin typeface="Bahnschrift SemiLight" panose="020B0502040204020203" pitchFamily="34" charset="0"/>
            </a:rPr>
            <a:t>Tracker set up</a:t>
          </a:r>
        </a:p>
      </dgm:t>
    </dgm:pt>
    <dgm:pt modelId="{53DEE709-EC2F-4A42-B504-1D67D80EC80E}" type="sibTrans" cxnId="{48336B02-CD11-42B4-B888-A9BB82BCC756}">
      <dgm:prSet/>
      <dgm:spPr/>
      <dgm:t>
        <a:bodyPr/>
        <a:lstStyle/>
        <a:p>
          <a:endParaRPr lang="en-US"/>
        </a:p>
      </dgm:t>
    </dgm:pt>
    <dgm:pt modelId="{18000B88-3259-4828-81D0-20A9402E773E}" type="parTrans" cxnId="{48336B02-CD11-42B4-B888-A9BB82BCC756}">
      <dgm:prSet/>
      <dgm:spPr/>
      <dgm:t>
        <a:bodyPr/>
        <a:lstStyle/>
        <a:p>
          <a:endParaRPr lang="en-US"/>
        </a:p>
      </dgm:t>
    </dgm:pt>
    <dgm:pt modelId="{92BB72CD-2F7D-4D2E-8FAC-AA880DECC26D}">
      <dgm:prSet phldrT="[Text]" custT="1"/>
      <dgm:spPr/>
      <dgm:t>
        <a:bodyPr/>
        <a:lstStyle/>
        <a:p>
          <a:r>
            <a:rPr lang="en-US" sz="2400" dirty="0">
              <a:latin typeface="Bahnschrift SemiLight" panose="020B0502040204020203" pitchFamily="34" charset="0"/>
            </a:rPr>
            <a:t>Addressable Maintenance</a:t>
          </a:r>
        </a:p>
      </dgm:t>
    </dgm:pt>
    <dgm:pt modelId="{91B6971F-0263-4016-A435-44887472E53C}" type="sibTrans" cxnId="{6BBD3729-E9DF-4706-A6A0-8C02C5540C3C}">
      <dgm:prSet/>
      <dgm:spPr/>
      <dgm:t>
        <a:bodyPr/>
        <a:lstStyle/>
        <a:p>
          <a:endParaRPr lang="en-US"/>
        </a:p>
      </dgm:t>
    </dgm:pt>
    <dgm:pt modelId="{1296708E-0EE8-44BE-B809-3CC57D034703}" type="parTrans" cxnId="{6BBD3729-E9DF-4706-A6A0-8C02C5540C3C}">
      <dgm:prSet/>
      <dgm:spPr/>
      <dgm:t>
        <a:bodyPr/>
        <a:lstStyle/>
        <a:p>
          <a:endParaRPr lang="en-US"/>
        </a:p>
      </dgm:t>
    </dgm:pt>
    <dgm:pt modelId="{CCCF982D-925F-4992-A488-0E6942BA237A}">
      <dgm:prSet phldrT="[Text]" custT="1"/>
      <dgm:spPr/>
      <dgm:t>
        <a:bodyPr/>
        <a:lstStyle/>
        <a:p>
          <a:r>
            <a:rPr lang="en-US" sz="1600" dirty="0">
              <a:latin typeface="Bahnschrift SemiLight" panose="020B0502040204020203" pitchFamily="34" charset="0"/>
            </a:rPr>
            <a:t>Snow</a:t>
          </a:r>
        </a:p>
      </dgm:t>
    </dgm:pt>
    <dgm:pt modelId="{4A3C1ADD-BB0C-445C-8498-A2D97208C6B6}" type="parTrans" cxnId="{31EA1C9C-1D0F-4C32-BABC-8361BECDA4C9}">
      <dgm:prSet/>
      <dgm:spPr/>
      <dgm:t>
        <a:bodyPr/>
        <a:lstStyle/>
        <a:p>
          <a:endParaRPr lang="en-US"/>
        </a:p>
      </dgm:t>
    </dgm:pt>
    <dgm:pt modelId="{C307F3EF-40ED-487D-9342-6C100F714B35}" type="sibTrans" cxnId="{31EA1C9C-1D0F-4C32-BABC-8361BECDA4C9}">
      <dgm:prSet/>
      <dgm:spPr/>
      <dgm:t>
        <a:bodyPr/>
        <a:lstStyle/>
        <a:p>
          <a:endParaRPr lang="en-US"/>
        </a:p>
      </dgm:t>
    </dgm:pt>
    <dgm:pt modelId="{7EEC711A-AAA0-4D6A-9AFF-6D7F26A62554}">
      <dgm:prSet phldrT="[Text]" custT="1"/>
      <dgm:spPr/>
      <dgm:t>
        <a:bodyPr/>
        <a:lstStyle/>
        <a:p>
          <a:r>
            <a:rPr lang="en-US" sz="1600" dirty="0">
              <a:latin typeface="Bahnschrift SemiLight" panose="020B0502040204020203" pitchFamily="34" charset="0"/>
            </a:rPr>
            <a:t>Forced Curtailment</a:t>
          </a:r>
        </a:p>
      </dgm:t>
    </dgm:pt>
    <dgm:pt modelId="{96D218FC-9A88-4411-AB77-8A8638586E3C}" type="parTrans" cxnId="{2467F0BF-7E1E-4332-ADB7-4325DD4BE465}">
      <dgm:prSet/>
      <dgm:spPr/>
      <dgm:t>
        <a:bodyPr/>
        <a:lstStyle/>
        <a:p>
          <a:endParaRPr lang="en-US"/>
        </a:p>
      </dgm:t>
    </dgm:pt>
    <dgm:pt modelId="{302E8928-8D3A-4641-83FE-6B25143EAD22}" type="sibTrans" cxnId="{2467F0BF-7E1E-4332-ADB7-4325DD4BE465}">
      <dgm:prSet/>
      <dgm:spPr/>
      <dgm:t>
        <a:bodyPr/>
        <a:lstStyle/>
        <a:p>
          <a:endParaRPr lang="en-US"/>
        </a:p>
      </dgm:t>
    </dgm:pt>
    <dgm:pt modelId="{5EB7BBC9-5DC1-4EC7-9F86-0704C8EDCB38}">
      <dgm:prSet phldrT="[Text]" custT="1"/>
      <dgm:spPr/>
      <dgm:t>
        <a:bodyPr/>
        <a:lstStyle/>
        <a:p>
          <a:r>
            <a:rPr lang="en-US" sz="1600" dirty="0">
              <a:latin typeface="Bahnschrift SemiLight" panose="020B0502040204020203" pitchFamily="34" charset="0"/>
            </a:rPr>
            <a:t>Grid Outage</a:t>
          </a:r>
        </a:p>
      </dgm:t>
    </dgm:pt>
    <dgm:pt modelId="{7F6F095C-729C-4A55-AD1F-FC5091633E17}" type="parTrans" cxnId="{2FFA32DE-E2E5-4700-9DAB-EAFC1B8E0223}">
      <dgm:prSet/>
      <dgm:spPr/>
      <dgm:t>
        <a:bodyPr/>
        <a:lstStyle/>
        <a:p>
          <a:endParaRPr lang="en-US"/>
        </a:p>
      </dgm:t>
    </dgm:pt>
    <dgm:pt modelId="{073CA1DC-A41C-4F1D-AC43-51484C5EAAAD}" type="sibTrans" cxnId="{2FFA32DE-E2E5-4700-9DAB-EAFC1B8E0223}">
      <dgm:prSet/>
      <dgm:spPr/>
      <dgm:t>
        <a:bodyPr/>
        <a:lstStyle/>
        <a:p>
          <a:endParaRPr lang="en-US"/>
        </a:p>
      </dgm:t>
    </dgm:pt>
    <dgm:pt modelId="{9F816998-0060-4556-A28C-F2561C89FA0E}">
      <dgm:prSet phldrT="[Text]" custT="1"/>
      <dgm:spPr/>
      <dgm:t>
        <a:bodyPr/>
        <a:lstStyle/>
        <a:p>
          <a:r>
            <a:rPr lang="en-US" sz="1600" dirty="0">
              <a:latin typeface="Bahnschrift SemiLight" panose="020B0502040204020203" pitchFamily="34" charset="0"/>
            </a:rPr>
            <a:t>Module Degradation</a:t>
          </a:r>
        </a:p>
      </dgm:t>
    </dgm:pt>
    <dgm:pt modelId="{6687F6F3-0CE7-4D92-88F7-CF9329C579E2}" type="parTrans" cxnId="{EA9A6AEE-07AF-435E-B85B-89EC21633258}">
      <dgm:prSet/>
      <dgm:spPr/>
      <dgm:t>
        <a:bodyPr/>
        <a:lstStyle/>
        <a:p>
          <a:endParaRPr lang="en-US"/>
        </a:p>
      </dgm:t>
    </dgm:pt>
    <dgm:pt modelId="{516B4882-6F27-47C1-8786-351AA3CE5A80}" type="sibTrans" cxnId="{EA9A6AEE-07AF-435E-B85B-89EC21633258}">
      <dgm:prSet/>
      <dgm:spPr/>
      <dgm:t>
        <a:bodyPr/>
        <a:lstStyle/>
        <a:p>
          <a:endParaRPr lang="en-US"/>
        </a:p>
      </dgm:t>
    </dgm:pt>
    <dgm:pt modelId="{B271C547-3F91-41F9-ACF6-97196E03CEC8}">
      <dgm:prSet phldrT="[Text]" custT="1"/>
      <dgm:spPr/>
      <dgm:t>
        <a:bodyPr/>
        <a:lstStyle/>
        <a:p>
          <a:r>
            <a:rPr lang="en-US" sz="1600" dirty="0">
              <a:latin typeface="Bahnschrift SemiLight" panose="020B0502040204020203" pitchFamily="34" charset="0"/>
            </a:rPr>
            <a:t>Vegetation abatement</a:t>
          </a:r>
        </a:p>
      </dgm:t>
    </dgm:pt>
    <dgm:pt modelId="{F2DD2AD7-1F05-49C7-A13C-A73CCED4BDB7}" type="parTrans" cxnId="{5B3A2E81-5C32-486F-B33C-1BB100ED53EE}">
      <dgm:prSet/>
      <dgm:spPr/>
      <dgm:t>
        <a:bodyPr/>
        <a:lstStyle/>
        <a:p>
          <a:endParaRPr lang="en-US"/>
        </a:p>
      </dgm:t>
    </dgm:pt>
    <dgm:pt modelId="{C9AC4BEC-CA47-4519-966D-741CBDEE7B28}" type="sibTrans" cxnId="{5B3A2E81-5C32-486F-B33C-1BB100ED53EE}">
      <dgm:prSet/>
      <dgm:spPr/>
      <dgm:t>
        <a:bodyPr/>
        <a:lstStyle/>
        <a:p>
          <a:endParaRPr lang="en-US"/>
        </a:p>
      </dgm:t>
    </dgm:pt>
    <dgm:pt modelId="{E259B253-DF9C-49EC-9801-345CB66AB797}">
      <dgm:prSet phldrT="[Text]" custT="1"/>
      <dgm:spPr/>
      <dgm:t>
        <a:bodyPr/>
        <a:lstStyle/>
        <a:p>
          <a:r>
            <a:rPr lang="en-US" sz="1600" dirty="0">
              <a:latin typeface="Bahnschrift SemiLight" panose="020B0502040204020203" pitchFamily="34" charset="0"/>
            </a:rPr>
            <a:t>Plant control</a:t>
          </a:r>
        </a:p>
      </dgm:t>
    </dgm:pt>
    <dgm:pt modelId="{CCE4A4E7-746F-4FB8-ACA8-1703339C3541}" type="parTrans" cxnId="{D8EACC2A-AC3B-4707-94B7-3EEA0CBC18A9}">
      <dgm:prSet/>
      <dgm:spPr/>
      <dgm:t>
        <a:bodyPr/>
        <a:lstStyle/>
        <a:p>
          <a:endParaRPr lang="en-US"/>
        </a:p>
      </dgm:t>
    </dgm:pt>
    <dgm:pt modelId="{7B5BA883-A0B3-4A10-97A2-688D6867AC27}" type="sibTrans" cxnId="{D8EACC2A-AC3B-4707-94B7-3EEA0CBC18A9}">
      <dgm:prSet/>
      <dgm:spPr/>
      <dgm:t>
        <a:bodyPr/>
        <a:lstStyle/>
        <a:p>
          <a:endParaRPr lang="en-US"/>
        </a:p>
      </dgm:t>
    </dgm:pt>
    <dgm:pt modelId="{62B73C0D-44C7-48E4-83CD-296D38DE714F}">
      <dgm:prSet phldrT="[Text]" custT="1"/>
      <dgm:spPr/>
      <dgm:t>
        <a:bodyPr/>
        <a:lstStyle/>
        <a:p>
          <a:r>
            <a:rPr lang="en-US" sz="1600" dirty="0">
              <a:latin typeface="Bahnschrift SemiLight" panose="020B0502040204020203" pitchFamily="34" charset="0"/>
            </a:rPr>
            <a:t>Inverter set up</a:t>
          </a:r>
        </a:p>
      </dgm:t>
    </dgm:pt>
    <dgm:pt modelId="{6176234F-2AAB-41C9-BD5E-020703D835F0}" type="parTrans" cxnId="{43FCE94A-240A-4CA8-9C58-445359A083AE}">
      <dgm:prSet/>
      <dgm:spPr/>
      <dgm:t>
        <a:bodyPr/>
        <a:lstStyle/>
        <a:p>
          <a:endParaRPr lang="en-US"/>
        </a:p>
      </dgm:t>
    </dgm:pt>
    <dgm:pt modelId="{ACC6A9F7-4480-45B6-A102-36A92D7ECA92}" type="sibTrans" cxnId="{43FCE94A-240A-4CA8-9C58-445359A083AE}">
      <dgm:prSet/>
      <dgm:spPr/>
      <dgm:t>
        <a:bodyPr/>
        <a:lstStyle/>
        <a:p>
          <a:endParaRPr lang="en-US"/>
        </a:p>
      </dgm:t>
    </dgm:pt>
    <dgm:pt modelId="{BA50587D-BD65-4C8D-AF27-9B25E4E5D3A9}">
      <dgm:prSet phldrT="[Text]" custT="1"/>
      <dgm:spPr/>
      <dgm:t>
        <a:bodyPr/>
        <a:lstStyle/>
        <a:p>
          <a:r>
            <a:rPr lang="en-US" sz="1600" dirty="0">
              <a:latin typeface="Bahnschrift SemiLight" panose="020B0502040204020203" pitchFamily="34" charset="0"/>
            </a:rPr>
            <a:t>Other AC outages</a:t>
          </a:r>
        </a:p>
      </dgm:t>
    </dgm:pt>
    <dgm:pt modelId="{3B65A583-1EBB-432B-B490-FFBAA02C2BE9}" type="parTrans" cxnId="{E073394D-3669-4313-9449-DE0871F82FE7}">
      <dgm:prSet/>
      <dgm:spPr/>
      <dgm:t>
        <a:bodyPr/>
        <a:lstStyle/>
        <a:p>
          <a:endParaRPr lang="en-US"/>
        </a:p>
      </dgm:t>
    </dgm:pt>
    <dgm:pt modelId="{CC07CF48-9B96-4A33-94A8-A9EC6C6CC92C}" type="sibTrans" cxnId="{E073394D-3669-4313-9449-DE0871F82FE7}">
      <dgm:prSet/>
      <dgm:spPr/>
      <dgm:t>
        <a:bodyPr/>
        <a:lstStyle/>
        <a:p>
          <a:endParaRPr lang="en-US"/>
        </a:p>
      </dgm:t>
    </dgm:pt>
    <dgm:pt modelId="{F057A4C3-2864-43B9-9250-A6E8AFA16BAF}">
      <dgm:prSet phldrT="[Text]" custT="1"/>
      <dgm:spPr/>
      <dgm:t>
        <a:bodyPr/>
        <a:lstStyle/>
        <a:p>
          <a:r>
            <a:rPr lang="en-US" sz="1600" dirty="0">
              <a:latin typeface="Bahnschrift SemiLight" panose="020B0502040204020203" pitchFamily="34" charset="0"/>
            </a:rPr>
            <a:t>DC outages</a:t>
          </a:r>
        </a:p>
      </dgm:t>
    </dgm:pt>
    <dgm:pt modelId="{D6D44255-21A5-400A-8123-8709BA2CB0E0}" type="parTrans" cxnId="{5A8622C6-7BB3-4940-A4F1-8AB6DA8B78C8}">
      <dgm:prSet/>
      <dgm:spPr/>
      <dgm:t>
        <a:bodyPr/>
        <a:lstStyle/>
        <a:p>
          <a:endParaRPr lang="en-US"/>
        </a:p>
      </dgm:t>
    </dgm:pt>
    <dgm:pt modelId="{5D0739CC-4F2A-48DB-86C9-FD4D516AA961}" type="sibTrans" cxnId="{5A8622C6-7BB3-4940-A4F1-8AB6DA8B78C8}">
      <dgm:prSet/>
      <dgm:spPr/>
      <dgm:t>
        <a:bodyPr/>
        <a:lstStyle/>
        <a:p>
          <a:endParaRPr lang="en-US"/>
        </a:p>
      </dgm:t>
    </dgm:pt>
    <dgm:pt modelId="{D279BEA8-D5B4-43AF-8036-6E8D6BF3F9A9}" type="pres">
      <dgm:prSet presAssocID="{DD2B7E0A-86D9-4333-A607-70B0B5953AA7}" presName="Name0" presStyleCnt="0">
        <dgm:presLayoutVars>
          <dgm:dir/>
          <dgm:animLvl val="lvl"/>
          <dgm:resizeHandles val="exact"/>
        </dgm:presLayoutVars>
      </dgm:prSet>
      <dgm:spPr/>
      <dgm:t>
        <a:bodyPr/>
        <a:lstStyle/>
        <a:p>
          <a:endParaRPr lang="en-US"/>
        </a:p>
      </dgm:t>
    </dgm:pt>
    <dgm:pt modelId="{D3B1E955-F810-41B7-B841-E899ECD3B0FD}" type="pres">
      <dgm:prSet presAssocID="{433E9EF9-F4EA-4628-8186-B52F2420D4AB}" presName="composite" presStyleCnt="0"/>
      <dgm:spPr/>
    </dgm:pt>
    <dgm:pt modelId="{EFAB823E-1AE3-4DF1-B2AE-644EA2DDEA83}" type="pres">
      <dgm:prSet presAssocID="{433E9EF9-F4EA-4628-8186-B52F2420D4AB}" presName="parTx" presStyleLbl="alignNode1" presStyleIdx="0" presStyleCnt="3">
        <dgm:presLayoutVars>
          <dgm:chMax val="0"/>
          <dgm:chPref val="0"/>
          <dgm:bulletEnabled val="1"/>
        </dgm:presLayoutVars>
      </dgm:prSet>
      <dgm:spPr/>
      <dgm:t>
        <a:bodyPr/>
        <a:lstStyle/>
        <a:p>
          <a:endParaRPr lang="en-US"/>
        </a:p>
      </dgm:t>
    </dgm:pt>
    <dgm:pt modelId="{376AFA32-E926-41CE-8C91-DFD3B52172E3}" type="pres">
      <dgm:prSet presAssocID="{433E9EF9-F4EA-4628-8186-B52F2420D4AB}" presName="desTx" presStyleLbl="alignAccFollowNode1" presStyleIdx="0" presStyleCnt="3">
        <dgm:presLayoutVars>
          <dgm:bulletEnabled val="1"/>
        </dgm:presLayoutVars>
      </dgm:prSet>
      <dgm:spPr/>
      <dgm:t>
        <a:bodyPr/>
        <a:lstStyle/>
        <a:p>
          <a:endParaRPr lang="en-US"/>
        </a:p>
      </dgm:t>
    </dgm:pt>
    <dgm:pt modelId="{F52576EA-A9EC-44BD-8510-70900A7FEE95}" type="pres">
      <dgm:prSet presAssocID="{7AB8D5B1-599F-463C-83ED-54EBC5023993}" presName="space" presStyleCnt="0"/>
      <dgm:spPr/>
    </dgm:pt>
    <dgm:pt modelId="{0B4A1DBC-8111-4FA9-934C-8C0A886A8722}" type="pres">
      <dgm:prSet presAssocID="{92BB72CD-2F7D-4D2E-8FAC-AA880DECC26D}" presName="composite" presStyleCnt="0"/>
      <dgm:spPr/>
    </dgm:pt>
    <dgm:pt modelId="{EAFD78AD-A6CE-4BD7-BFB2-2263725E042D}" type="pres">
      <dgm:prSet presAssocID="{92BB72CD-2F7D-4D2E-8FAC-AA880DECC26D}" presName="parTx" presStyleLbl="alignNode1" presStyleIdx="1" presStyleCnt="3">
        <dgm:presLayoutVars>
          <dgm:chMax val="0"/>
          <dgm:chPref val="0"/>
          <dgm:bulletEnabled val="1"/>
        </dgm:presLayoutVars>
      </dgm:prSet>
      <dgm:spPr/>
      <dgm:t>
        <a:bodyPr/>
        <a:lstStyle/>
        <a:p>
          <a:endParaRPr lang="en-US"/>
        </a:p>
      </dgm:t>
    </dgm:pt>
    <dgm:pt modelId="{006DE09F-861D-4F3B-A900-29E77598E9DF}" type="pres">
      <dgm:prSet presAssocID="{92BB72CD-2F7D-4D2E-8FAC-AA880DECC26D}" presName="desTx" presStyleLbl="alignAccFollowNode1" presStyleIdx="1" presStyleCnt="3">
        <dgm:presLayoutVars>
          <dgm:bulletEnabled val="1"/>
        </dgm:presLayoutVars>
      </dgm:prSet>
      <dgm:spPr/>
      <dgm:t>
        <a:bodyPr/>
        <a:lstStyle/>
        <a:p>
          <a:endParaRPr lang="en-US"/>
        </a:p>
      </dgm:t>
    </dgm:pt>
    <dgm:pt modelId="{414133E5-481A-49C1-80EF-0F32071127C9}" type="pres">
      <dgm:prSet presAssocID="{91B6971F-0263-4016-A435-44887472E53C}" presName="space" presStyleCnt="0"/>
      <dgm:spPr/>
    </dgm:pt>
    <dgm:pt modelId="{DE110B89-3445-4DB7-A391-0D1DE3C5B116}" type="pres">
      <dgm:prSet presAssocID="{7FA60F22-3411-49D3-83B9-881C0CDA6C0D}" presName="composite" presStyleCnt="0"/>
      <dgm:spPr/>
    </dgm:pt>
    <dgm:pt modelId="{650F112D-41AF-41FF-BE3B-76E3005C897F}" type="pres">
      <dgm:prSet presAssocID="{7FA60F22-3411-49D3-83B9-881C0CDA6C0D}" presName="parTx" presStyleLbl="alignNode1" presStyleIdx="2" presStyleCnt="3">
        <dgm:presLayoutVars>
          <dgm:chMax val="0"/>
          <dgm:chPref val="0"/>
          <dgm:bulletEnabled val="1"/>
        </dgm:presLayoutVars>
      </dgm:prSet>
      <dgm:spPr/>
      <dgm:t>
        <a:bodyPr/>
        <a:lstStyle/>
        <a:p>
          <a:endParaRPr lang="en-US"/>
        </a:p>
      </dgm:t>
    </dgm:pt>
    <dgm:pt modelId="{D95AC931-4B27-4546-B41B-946D7DDFA264}" type="pres">
      <dgm:prSet presAssocID="{7FA60F22-3411-49D3-83B9-881C0CDA6C0D}" presName="desTx" presStyleLbl="alignAccFollowNode1" presStyleIdx="2" presStyleCnt="3">
        <dgm:presLayoutVars>
          <dgm:bulletEnabled val="1"/>
        </dgm:presLayoutVars>
      </dgm:prSet>
      <dgm:spPr/>
      <dgm:t>
        <a:bodyPr/>
        <a:lstStyle/>
        <a:p>
          <a:endParaRPr lang="en-US"/>
        </a:p>
      </dgm:t>
    </dgm:pt>
  </dgm:ptLst>
  <dgm:cxnLst>
    <dgm:cxn modelId="{1FFB57F3-1782-4E34-A67B-8F5AF20B4F7C}" type="presOf" srcId="{F057A4C3-2864-43B9-9250-A6E8AFA16BAF}" destId="{376AFA32-E926-41CE-8C91-DFD3B52172E3}" srcOrd="0" destOrd="2" presId="urn:microsoft.com/office/officeart/2005/8/layout/hList1"/>
    <dgm:cxn modelId="{4ECF30B2-F7E3-4A07-9255-1DF6C5C41DA9}" type="presOf" srcId="{28463720-EFD7-497E-9B68-171E56771B32}" destId="{D95AC931-4B27-4546-B41B-946D7DDFA264}" srcOrd="0" destOrd="0" presId="urn:microsoft.com/office/officeart/2005/8/layout/hList1"/>
    <dgm:cxn modelId="{31EA1C9C-1D0F-4C32-BABC-8361BECDA4C9}" srcId="{7FA60F22-3411-49D3-83B9-881C0CDA6C0D}" destId="{CCCF982D-925F-4992-A488-0E6942BA237A}" srcOrd="1" destOrd="0" parTransId="{4A3C1ADD-BB0C-445C-8498-A2D97208C6B6}" sibTransId="{C307F3EF-40ED-487D-9342-6C100F714B35}"/>
    <dgm:cxn modelId="{821A2FA5-128D-45A3-A87C-A55B16A51AC1}" type="presOf" srcId="{B271C547-3F91-41F9-ACF6-97196E03CEC8}" destId="{006DE09F-861D-4F3B-A900-29E77598E9DF}" srcOrd="0" destOrd="1" presId="urn:microsoft.com/office/officeart/2005/8/layout/hList1"/>
    <dgm:cxn modelId="{F6A6E378-AB4F-4790-8BB4-369A41642A64}" type="presOf" srcId="{2305EDA7-07A8-40EB-87EC-17F92C5EDBD1}" destId="{006DE09F-861D-4F3B-A900-29E77598E9DF}" srcOrd="0" destOrd="0" presId="urn:microsoft.com/office/officeart/2005/8/layout/hList1"/>
    <dgm:cxn modelId="{B913845B-8026-45DA-BEA6-D04C0CBE3FCE}" srcId="{DD2B7E0A-86D9-4333-A607-70B0B5953AA7}" destId="{7FA60F22-3411-49D3-83B9-881C0CDA6C0D}" srcOrd="2" destOrd="0" parTransId="{F803B7DB-5515-4C5F-AB8D-A603CED02312}" sibTransId="{C727D874-0B21-48F6-AF3D-2867497D9227}"/>
    <dgm:cxn modelId="{4C787435-E885-4EE3-B93E-300A027B325B}" type="presOf" srcId="{5EB7BBC9-5DC1-4EC7-9F86-0704C8EDCB38}" destId="{D95AC931-4B27-4546-B41B-946D7DDFA264}" srcOrd="0" destOrd="3" presId="urn:microsoft.com/office/officeart/2005/8/layout/hList1"/>
    <dgm:cxn modelId="{EA9A6AEE-07AF-435E-B85B-89EC21633258}" srcId="{7FA60F22-3411-49D3-83B9-881C0CDA6C0D}" destId="{9F816998-0060-4556-A28C-F2561C89FA0E}" srcOrd="4" destOrd="0" parTransId="{6687F6F3-0CE7-4D92-88F7-CF9329C579E2}" sibTransId="{516B4882-6F27-47C1-8786-351AA3CE5A80}"/>
    <dgm:cxn modelId="{EFCC7408-2967-41BB-B6FB-169535E4D7AD}" type="presOf" srcId="{9F816998-0060-4556-A28C-F2561C89FA0E}" destId="{D95AC931-4B27-4546-B41B-946D7DDFA264}" srcOrd="0" destOrd="4" presId="urn:microsoft.com/office/officeart/2005/8/layout/hList1"/>
    <dgm:cxn modelId="{A267B4FA-DE2B-4490-8C54-2FADBCF3B16F}" type="presOf" srcId="{7FA60F22-3411-49D3-83B9-881C0CDA6C0D}" destId="{650F112D-41AF-41FF-BE3B-76E3005C897F}" srcOrd="0" destOrd="0" presId="urn:microsoft.com/office/officeart/2005/8/layout/hList1"/>
    <dgm:cxn modelId="{761F1DD4-1DED-4F05-B1E4-E0FE8080304D}" type="presOf" srcId="{6727BCC9-5D66-4D1B-9CA1-00C7CA694020}" destId="{376AFA32-E926-41CE-8C91-DFD3B52172E3}" srcOrd="0" destOrd="3" presId="urn:microsoft.com/office/officeart/2005/8/layout/hList1"/>
    <dgm:cxn modelId="{6BBD3729-E9DF-4706-A6A0-8C02C5540C3C}" srcId="{DD2B7E0A-86D9-4333-A607-70B0B5953AA7}" destId="{92BB72CD-2F7D-4D2E-8FAC-AA880DECC26D}" srcOrd="1" destOrd="0" parTransId="{1296708E-0EE8-44BE-B809-3CC57D034703}" sibTransId="{91B6971F-0263-4016-A435-44887472E53C}"/>
    <dgm:cxn modelId="{F87B8AD4-416D-41C5-8E4F-6CA960C96717}" type="presOf" srcId="{433E9EF9-F4EA-4628-8186-B52F2420D4AB}" destId="{EFAB823E-1AE3-4DF1-B2AE-644EA2DDEA83}" srcOrd="0" destOrd="0" presId="urn:microsoft.com/office/officeart/2005/8/layout/hList1"/>
    <dgm:cxn modelId="{2FFA32DE-E2E5-4700-9DAB-EAFC1B8E0223}" srcId="{7FA60F22-3411-49D3-83B9-881C0CDA6C0D}" destId="{5EB7BBC9-5DC1-4EC7-9F86-0704C8EDCB38}" srcOrd="3" destOrd="0" parTransId="{7F6F095C-729C-4A55-AD1F-FC5091633E17}" sibTransId="{073CA1DC-A41C-4F1D-AC43-51484C5EAAAD}"/>
    <dgm:cxn modelId="{A055F4EB-65F9-4559-B5D9-628A5BD6B936}" type="presOf" srcId="{E259B253-DF9C-49EC-9801-345CB66AB797}" destId="{006DE09F-861D-4F3B-A900-29E77598E9DF}" srcOrd="0" destOrd="4" presId="urn:microsoft.com/office/officeart/2005/8/layout/hList1"/>
    <dgm:cxn modelId="{EA67053F-50D2-4C62-995A-894DE162F9C2}" type="presOf" srcId="{62B73C0D-44C7-48E4-83CD-296D38DE714F}" destId="{006DE09F-861D-4F3B-A900-29E77598E9DF}" srcOrd="0" destOrd="3" presId="urn:microsoft.com/office/officeart/2005/8/layout/hList1"/>
    <dgm:cxn modelId="{CC6F1254-7B8A-4AD6-A5F2-2F8E70215013}" type="presOf" srcId="{BA50587D-BD65-4C8D-AF27-9B25E4E5D3A9}" destId="{376AFA32-E926-41CE-8C91-DFD3B52172E3}" srcOrd="0" destOrd="1" presId="urn:microsoft.com/office/officeart/2005/8/layout/hList1"/>
    <dgm:cxn modelId="{E073394D-3669-4313-9449-DE0871F82FE7}" srcId="{433E9EF9-F4EA-4628-8186-B52F2420D4AB}" destId="{BA50587D-BD65-4C8D-AF27-9B25E4E5D3A9}" srcOrd="1" destOrd="0" parTransId="{3B65A583-1EBB-432B-B490-FFBAA02C2BE9}" sibTransId="{CC07CF48-9B96-4A33-94A8-A9EC6C6CC92C}"/>
    <dgm:cxn modelId="{5B3A2E81-5C32-486F-B33C-1BB100ED53EE}" srcId="{92BB72CD-2F7D-4D2E-8FAC-AA880DECC26D}" destId="{B271C547-3F91-41F9-ACF6-97196E03CEC8}" srcOrd="1" destOrd="0" parTransId="{F2DD2AD7-1F05-49C7-A13C-A73CCED4BDB7}" sibTransId="{C9AC4BEC-CA47-4519-966D-741CBDEE7B28}"/>
    <dgm:cxn modelId="{D8EACC2A-AC3B-4707-94B7-3EEA0CBC18A9}" srcId="{92BB72CD-2F7D-4D2E-8FAC-AA880DECC26D}" destId="{E259B253-DF9C-49EC-9801-345CB66AB797}" srcOrd="4" destOrd="0" parTransId="{CCE4A4E7-746F-4FB8-ACA8-1703339C3541}" sibTransId="{7B5BA883-A0B3-4A10-97A2-688D6867AC27}"/>
    <dgm:cxn modelId="{43FCE94A-240A-4CA8-9C58-445359A083AE}" srcId="{92BB72CD-2F7D-4D2E-8FAC-AA880DECC26D}" destId="{62B73C0D-44C7-48E4-83CD-296D38DE714F}" srcOrd="3" destOrd="0" parTransId="{6176234F-2AAB-41C9-BD5E-020703D835F0}" sibTransId="{ACC6A9F7-4480-45B6-A102-36A92D7ECA92}"/>
    <dgm:cxn modelId="{4ADF23F7-3954-4CE3-8966-756C82F06B8E}" type="presOf" srcId="{F6A69036-A5C3-4FB3-A7C2-E3C0E5D98A17}" destId="{376AFA32-E926-41CE-8C91-DFD3B52172E3}" srcOrd="0" destOrd="0" presId="urn:microsoft.com/office/officeart/2005/8/layout/hList1"/>
    <dgm:cxn modelId="{C1E27494-1D1A-4CE4-8E80-9F4398963AD0}" srcId="{92BB72CD-2F7D-4D2E-8FAC-AA880DECC26D}" destId="{2305EDA7-07A8-40EB-87EC-17F92C5EDBD1}" srcOrd="0" destOrd="0" parTransId="{A530879A-3946-4D72-894D-FD6CE9D2A504}" sibTransId="{FD2E2E8E-08A1-4D39-AA0B-3196B0E2B9B6}"/>
    <dgm:cxn modelId="{5A8622C6-7BB3-4940-A4F1-8AB6DA8B78C8}" srcId="{433E9EF9-F4EA-4628-8186-B52F2420D4AB}" destId="{F057A4C3-2864-43B9-9250-A6E8AFA16BAF}" srcOrd="2" destOrd="0" parTransId="{D6D44255-21A5-400A-8123-8709BA2CB0E0}" sibTransId="{5D0739CC-4F2A-48DB-86C9-FD4D516AA961}"/>
    <dgm:cxn modelId="{AD2D183D-C2E0-470C-8017-4B45CA73BAC2}" srcId="{7FA60F22-3411-49D3-83B9-881C0CDA6C0D}" destId="{28463720-EFD7-497E-9B68-171E56771B32}" srcOrd="0" destOrd="0" parTransId="{D3ED885E-5689-465A-8AFC-37DEA4338252}" sibTransId="{0D2DFD98-D462-4F5C-83E7-3EA64B471477}"/>
    <dgm:cxn modelId="{EEBE4139-C328-4572-9669-DBAF03DEB25C}" srcId="{433E9EF9-F4EA-4628-8186-B52F2420D4AB}" destId="{6727BCC9-5D66-4D1B-9CA1-00C7CA694020}" srcOrd="3" destOrd="0" parTransId="{0357537D-FB8F-43C2-A8CE-D3711C626FF0}" sibTransId="{10CFCAEA-B502-44FA-A2F2-F3BD9C89A5E0}"/>
    <dgm:cxn modelId="{AFD7E2C3-51D8-4C77-B22F-8C0CE02BC15C}" type="presOf" srcId="{DD2B7E0A-86D9-4333-A607-70B0B5953AA7}" destId="{D279BEA8-D5B4-43AF-8036-6E8D6BF3F9A9}" srcOrd="0" destOrd="0" presId="urn:microsoft.com/office/officeart/2005/8/layout/hList1"/>
    <dgm:cxn modelId="{030C4854-896C-476C-AFD8-D0C86FB1E38C}" srcId="{DD2B7E0A-86D9-4333-A607-70B0B5953AA7}" destId="{433E9EF9-F4EA-4628-8186-B52F2420D4AB}" srcOrd="0" destOrd="0" parTransId="{C36558C8-A4BF-4E64-9AC3-DDC7BC82C2A0}" sibTransId="{7AB8D5B1-599F-463C-83ED-54EBC5023993}"/>
    <dgm:cxn modelId="{1EC57313-AEA2-46D7-937D-FF365AC5F012}" type="presOf" srcId="{7EEC711A-AAA0-4D6A-9AFF-6D7F26A62554}" destId="{D95AC931-4B27-4546-B41B-946D7DDFA264}" srcOrd="0" destOrd="2" presId="urn:microsoft.com/office/officeart/2005/8/layout/hList1"/>
    <dgm:cxn modelId="{65933236-EC35-4D9B-B60B-39D9353A00C6}" srcId="{433E9EF9-F4EA-4628-8186-B52F2420D4AB}" destId="{F6A69036-A5C3-4FB3-A7C2-E3C0E5D98A17}" srcOrd="0" destOrd="0" parTransId="{6BC5CCE7-F376-4DFB-BAED-8F4DEE6AA3F0}" sibTransId="{AE479707-9399-42D6-A084-19741365B287}"/>
    <dgm:cxn modelId="{2467F0BF-7E1E-4332-ADB7-4325DD4BE465}" srcId="{7FA60F22-3411-49D3-83B9-881C0CDA6C0D}" destId="{7EEC711A-AAA0-4D6A-9AFF-6D7F26A62554}" srcOrd="2" destOrd="0" parTransId="{96D218FC-9A88-4411-AB77-8A8638586E3C}" sibTransId="{302E8928-8D3A-4641-83FE-6B25143EAD22}"/>
    <dgm:cxn modelId="{4892C715-8182-40E7-9241-205DCFC8C10F}" type="presOf" srcId="{92BB72CD-2F7D-4D2E-8FAC-AA880DECC26D}" destId="{EAFD78AD-A6CE-4BD7-BFB2-2263725E042D}" srcOrd="0" destOrd="0" presId="urn:microsoft.com/office/officeart/2005/8/layout/hList1"/>
    <dgm:cxn modelId="{48336B02-CD11-42B4-B888-A9BB82BCC756}" srcId="{92BB72CD-2F7D-4D2E-8FAC-AA880DECC26D}" destId="{602D05B0-41C5-46B9-A7F0-C6D3540245AF}" srcOrd="2" destOrd="0" parTransId="{18000B88-3259-4828-81D0-20A9402E773E}" sibTransId="{53DEE709-EC2F-4A42-B504-1D67D80EC80E}"/>
    <dgm:cxn modelId="{A26E80A9-4B9A-4286-BF54-CA02AC9A8203}" type="presOf" srcId="{602D05B0-41C5-46B9-A7F0-C6D3540245AF}" destId="{006DE09F-861D-4F3B-A900-29E77598E9DF}" srcOrd="0" destOrd="2" presId="urn:microsoft.com/office/officeart/2005/8/layout/hList1"/>
    <dgm:cxn modelId="{4322B6B5-4DED-4DC3-9A6D-0CF0AD7D1BB8}" type="presOf" srcId="{CCCF982D-925F-4992-A488-0E6942BA237A}" destId="{D95AC931-4B27-4546-B41B-946D7DDFA264}" srcOrd="0" destOrd="1" presId="urn:microsoft.com/office/officeart/2005/8/layout/hList1"/>
    <dgm:cxn modelId="{B6C8BBA4-0A95-4CD7-B8A1-54B515FD4133}" type="presParOf" srcId="{D279BEA8-D5B4-43AF-8036-6E8D6BF3F9A9}" destId="{D3B1E955-F810-41B7-B841-E899ECD3B0FD}" srcOrd="0" destOrd="0" presId="urn:microsoft.com/office/officeart/2005/8/layout/hList1"/>
    <dgm:cxn modelId="{A2EE1951-1816-4053-B54D-6CE983171051}" type="presParOf" srcId="{D3B1E955-F810-41B7-B841-E899ECD3B0FD}" destId="{EFAB823E-1AE3-4DF1-B2AE-644EA2DDEA83}" srcOrd="0" destOrd="0" presId="urn:microsoft.com/office/officeart/2005/8/layout/hList1"/>
    <dgm:cxn modelId="{35DD3D2C-F33D-4829-B7FF-A912B1F4B747}" type="presParOf" srcId="{D3B1E955-F810-41B7-B841-E899ECD3B0FD}" destId="{376AFA32-E926-41CE-8C91-DFD3B52172E3}" srcOrd="1" destOrd="0" presId="urn:microsoft.com/office/officeart/2005/8/layout/hList1"/>
    <dgm:cxn modelId="{C5B4CA24-7642-49F7-B10E-A5EC83AB2257}" type="presParOf" srcId="{D279BEA8-D5B4-43AF-8036-6E8D6BF3F9A9}" destId="{F52576EA-A9EC-44BD-8510-70900A7FEE95}" srcOrd="1" destOrd="0" presId="urn:microsoft.com/office/officeart/2005/8/layout/hList1"/>
    <dgm:cxn modelId="{5686C1BC-A91D-483B-B6D9-54D2DB3C9B7D}" type="presParOf" srcId="{D279BEA8-D5B4-43AF-8036-6E8D6BF3F9A9}" destId="{0B4A1DBC-8111-4FA9-934C-8C0A886A8722}" srcOrd="2" destOrd="0" presId="urn:microsoft.com/office/officeart/2005/8/layout/hList1"/>
    <dgm:cxn modelId="{DD013EF8-D91C-4549-A592-1346C808CD9A}" type="presParOf" srcId="{0B4A1DBC-8111-4FA9-934C-8C0A886A8722}" destId="{EAFD78AD-A6CE-4BD7-BFB2-2263725E042D}" srcOrd="0" destOrd="0" presId="urn:microsoft.com/office/officeart/2005/8/layout/hList1"/>
    <dgm:cxn modelId="{807BC4D6-7AB7-408D-8069-EB64CBE9381E}" type="presParOf" srcId="{0B4A1DBC-8111-4FA9-934C-8C0A886A8722}" destId="{006DE09F-861D-4F3B-A900-29E77598E9DF}" srcOrd="1" destOrd="0" presId="urn:microsoft.com/office/officeart/2005/8/layout/hList1"/>
    <dgm:cxn modelId="{58AAA9FE-FF9E-4442-B456-A8D842F05440}" type="presParOf" srcId="{D279BEA8-D5B4-43AF-8036-6E8D6BF3F9A9}" destId="{414133E5-481A-49C1-80EF-0F32071127C9}" srcOrd="3" destOrd="0" presId="urn:microsoft.com/office/officeart/2005/8/layout/hList1"/>
    <dgm:cxn modelId="{A5D318F4-F51D-48CF-BDDA-ED452CB9EC08}" type="presParOf" srcId="{D279BEA8-D5B4-43AF-8036-6E8D6BF3F9A9}" destId="{DE110B89-3445-4DB7-A391-0D1DE3C5B116}" srcOrd="4" destOrd="0" presId="urn:microsoft.com/office/officeart/2005/8/layout/hList1"/>
    <dgm:cxn modelId="{FA29C36A-6C8F-4413-B234-8A761FD2082B}" type="presParOf" srcId="{DE110B89-3445-4DB7-A391-0D1DE3C5B116}" destId="{650F112D-41AF-41FF-BE3B-76E3005C897F}" srcOrd="0" destOrd="0" presId="urn:microsoft.com/office/officeart/2005/8/layout/hList1"/>
    <dgm:cxn modelId="{8E90AF6C-C98C-4E49-A60F-907E142C5203}" type="presParOf" srcId="{DE110B89-3445-4DB7-A391-0D1DE3C5B116}" destId="{D95AC931-4B27-4546-B41B-946D7DDFA264}"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1E8B7D-4520-4E4E-B60D-CAC6EEDBE4F0}">
      <dsp:nvSpPr>
        <dsp:cNvPr id="0" name=""/>
        <dsp:cNvSpPr/>
      </dsp:nvSpPr>
      <dsp:spPr>
        <a:xfrm>
          <a:off x="30142" y="434456"/>
          <a:ext cx="3467662" cy="4161195"/>
        </a:xfrm>
        <a:prstGeom prst="roundRect">
          <a:avLst>
            <a:gd name="adj" fmla="val 5000"/>
          </a:avLst>
        </a:prstGeom>
        <a:solidFill>
          <a:schemeClr val="accent3">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33731" rIns="173355" bIns="0" numCol="1" spcCol="1270" anchor="t" anchorCtr="0">
          <a:noAutofit/>
        </a:bodyPr>
        <a:lstStyle/>
        <a:p>
          <a:pPr lvl="0" algn="r" defTabSz="1733550">
            <a:lnSpc>
              <a:spcPct val="90000"/>
            </a:lnSpc>
            <a:spcBef>
              <a:spcPct val="0"/>
            </a:spcBef>
            <a:spcAft>
              <a:spcPct val="35000"/>
            </a:spcAft>
          </a:pPr>
          <a:r>
            <a:rPr lang="en-US" sz="3900" kern="1200" dirty="0"/>
            <a:t> Analysis</a:t>
          </a:r>
        </a:p>
      </dsp:txBody>
      <dsp:txXfrm rot="16200000">
        <a:off x="-1329181" y="1793780"/>
        <a:ext cx="3412180" cy="693532"/>
      </dsp:txXfrm>
    </dsp:sp>
    <dsp:sp modelId="{5E462C7E-BCCC-4879-B5DC-BE7EFCB7AAED}">
      <dsp:nvSpPr>
        <dsp:cNvPr id="0" name=""/>
        <dsp:cNvSpPr/>
      </dsp:nvSpPr>
      <dsp:spPr>
        <a:xfrm>
          <a:off x="3597465" y="426758"/>
          <a:ext cx="3467662" cy="4161195"/>
        </a:xfrm>
        <a:prstGeom prst="roundRect">
          <a:avLst>
            <a:gd name="adj" fmla="val 5000"/>
          </a:avLst>
        </a:prstGeom>
        <a:solidFill>
          <a:schemeClr val="accent3">
            <a:shade val="80000"/>
            <a:hueOff val="396048"/>
            <a:satOff val="-28108"/>
            <a:lumOff val="1849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33731" rIns="173355" bIns="0" numCol="1" spcCol="1270" anchor="t" anchorCtr="0">
          <a:noAutofit/>
        </a:bodyPr>
        <a:lstStyle/>
        <a:p>
          <a:pPr lvl="0" algn="r" defTabSz="1733550">
            <a:lnSpc>
              <a:spcPct val="90000"/>
            </a:lnSpc>
            <a:spcBef>
              <a:spcPct val="0"/>
            </a:spcBef>
            <a:spcAft>
              <a:spcPct val="35000"/>
            </a:spcAft>
          </a:pPr>
          <a:r>
            <a:rPr lang="en-US" sz="3900" kern="1200" dirty="0">
              <a:solidFill>
                <a:schemeClr val="accent3">
                  <a:lumMod val="75000"/>
                </a:schemeClr>
              </a:solidFill>
            </a:rPr>
            <a:t>Synthesis</a:t>
          </a:r>
        </a:p>
      </dsp:txBody>
      <dsp:txXfrm rot="16200000">
        <a:off x="2238141" y="1786082"/>
        <a:ext cx="3412180" cy="693532"/>
      </dsp:txXfrm>
    </dsp:sp>
    <dsp:sp modelId="{0390DF70-7F87-48DF-B00C-8251A1A9568A}">
      <dsp:nvSpPr>
        <dsp:cNvPr id="0" name=""/>
        <dsp:cNvSpPr/>
      </dsp:nvSpPr>
      <dsp:spPr>
        <a:xfrm rot="5400000">
          <a:off x="3301314" y="3735427"/>
          <a:ext cx="611720" cy="520149"/>
        </a:xfrm>
        <a:prstGeom prst="flowChartExtra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5A8F144-21E7-4D6C-9528-4E43721709A1}">
      <dsp:nvSpPr>
        <dsp:cNvPr id="0" name=""/>
        <dsp:cNvSpPr/>
      </dsp:nvSpPr>
      <dsp:spPr>
        <a:xfrm>
          <a:off x="7179673" y="436121"/>
          <a:ext cx="3467662" cy="4161195"/>
        </a:xfrm>
        <a:prstGeom prst="roundRect">
          <a:avLst>
            <a:gd name="adj" fmla="val 5000"/>
          </a:avLst>
        </a:prstGeom>
        <a:solidFill>
          <a:schemeClr val="accent3">
            <a:shade val="80000"/>
            <a:hueOff val="792097"/>
            <a:satOff val="-56215"/>
            <a:lumOff val="3699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33731" rIns="173355" bIns="0" numCol="1" spcCol="1270" anchor="t" anchorCtr="0">
          <a:noAutofit/>
        </a:bodyPr>
        <a:lstStyle/>
        <a:p>
          <a:pPr lvl="0" algn="r" defTabSz="1733550">
            <a:lnSpc>
              <a:spcPct val="90000"/>
            </a:lnSpc>
            <a:spcBef>
              <a:spcPct val="0"/>
            </a:spcBef>
            <a:spcAft>
              <a:spcPct val="35000"/>
            </a:spcAft>
          </a:pPr>
          <a:r>
            <a:rPr lang="en-US" sz="3900" kern="1200" dirty="0">
              <a:solidFill>
                <a:schemeClr val="tx2">
                  <a:lumMod val="50000"/>
                </a:schemeClr>
              </a:solidFill>
            </a:rPr>
            <a:t>Application</a:t>
          </a:r>
        </a:p>
      </dsp:txBody>
      <dsp:txXfrm rot="16200000">
        <a:off x="5820349" y="1795444"/>
        <a:ext cx="3412180" cy="693532"/>
      </dsp:txXfrm>
    </dsp:sp>
    <dsp:sp modelId="{01016C94-302F-4149-8B64-BD23A5DB5B2E}">
      <dsp:nvSpPr>
        <dsp:cNvPr id="0" name=""/>
        <dsp:cNvSpPr/>
      </dsp:nvSpPr>
      <dsp:spPr>
        <a:xfrm rot="5400000">
          <a:off x="6890345" y="3735427"/>
          <a:ext cx="611720" cy="520149"/>
        </a:xfrm>
        <a:prstGeom prst="flowChartExtract">
          <a:avLst/>
        </a:prstGeom>
        <a:solidFill>
          <a:schemeClr val="lt1">
            <a:hueOff val="0"/>
            <a:satOff val="0"/>
            <a:lumOff val="0"/>
            <a:alphaOff val="0"/>
          </a:schemeClr>
        </a:solidFill>
        <a:ln w="12700" cap="flat" cmpd="sng" algn="ctr">
          <a:solidFill>
            <a:schemeClr val="accent3">
              <a:shade val="80000"/>
              <a:hueOff val="792097"/>
              <a:satOff val="-56215"/>
              <a:lumOff val="36995"/>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C1D6FD-9EC3-470B-8427-1DC819F77F24}">
      <dsp:nvSpPr>
        <dsp:cNvPr id="0" name=""/>
        <dsp:cNvSpPr/>
      </dsp:nvSpPr>
      <dsp:spPr>
        <a:xfrm>
          <a:off x="3342798" y="235267"/>
          <a:ext cx="1787207" cy="1787207"/>
        </a:xfrm>
        <a:prstGeom prst="pieWedge">
          <a:avLst/>
        </a:prstGeom>
        <a:solidFill>
          <a:schemeClr val="accent3">
            <a:lumMod val="40000"/>
            <a:lumOff val="60000"/>
          </a:schemeClr>
        </a:solidFill>
        <a:ln w="12700" cap="flat" cmpd="sng" algn="ctr">
          <a:solidFill>
            <a:schemeClr val="accent3">
              <a:lumMod val="20000"/>
              <a:lumOff val="8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42240" rIns="0" bIns="142240" numCol="1" spcCol="1270" anchor="ctr" anchorCtr="0">
          <a:noAutofit/>
        </a:bodyPr>
        <a:lstStyle/>
        <a:p>
          <a:pPr lvl="0" algn="ctr" defTabSz="889000">
            <a:lnSpc>
              <a:spcPct val="90000"/>
            </a:lnSpc>
            <a:spcBef>
              <a:spcPct val="0"/>
            </a:spcBef>
            <a:spcAft>
              <a:spcPct val="35000"/>
            </a:spcAft>
          </a:pPr>
          <a:r>
            <a:rPr lang="en-US" sz="2000" b="1" kern="1200" dirty="0">
              <a:solidFill>
                <a:schemeClr val="accent3">
                  <a:lumMod val="75000"/>
                </a:schemeClr>
              </a:solidFill>
              <a:latin typeface="Arial Narrow" panose="020B0606020202030204" pitchFamily="34" charset="0"/>
              <a:cs typeface="Calibri" panose="020F0502020204030204" pitchFamily="34" charset="0"/>
            </a:rPr>
            <a:t>Originate</a:t>
          </a:r>
        </a:p>
      </dsp:txBody>
      <dsp:txXfrm>
        <a:off x="3866259" y="758728"/>
        <a:ext cx="1263746" cy="1263746"/>
      </dsp:txXfrm>
    </dsp:sp>
    <dsp:sp modelId="{622DC89C-E6CA-4F07-A283-B4E523C23F25}">
      <dsp:nvSpPr>
        <dsp:cNvPr id="0" name=""/>
        <dsp:cNvSpPr/>
      </dsp:nvSpPr>
      <dsp:spPr>
        <a:xfrm rot="5400000">
          <a:off x="5212556" y="235267"/>
          <a:ext cx="1787207" cy="1787207"/>
        </a:xfrm>
        <a:prstGeom prst="pieWedge">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42240" rIns="0" bIns="142240" numCol="1" spcCol="1270" anchor="ctr" anchorCtr="0">
          <a:noAutofit/>
        </a:bodyPr>
        <a:lstStyle/>
        <a:p>
          <a:pPr lvl="0" algn="ctr" defTabSz="889000">
            <a:lnSpc>
              <a:spcPct val="90000"/>
            </a:lnSpc>
            <a:spcBef>
              <a:spcPct val="0"/>
            </a:spcBef>
            <a:spcAft>
              <a:spcPct val="35000"/>
            </a:spcAft>
          </a:pPr>
          <a:r>
            <a:rPr lang="en-US" sz="2000" b="1" kern="1200" dirty="0">
              <a:solidFill>
                <a:schemeClr val="accent3">
                  <a:lumMod val="75000"/>
                </a:schemeClr>
              </a:solidFill>
              <a:latin typeface="Arial Narrow" panose="020B0606020202030204" pitchFamily="34" charset="0"/>
              <a:cs typeface="Calibri" panose="020F0502020204030204" pitchFamily="34" charset="0"/>
            </a:rPr>
            <a:t>Execute</a:t>
          </a:r>
        </a:p>
      </dsp:txBody>
      <dsp:txXfrm rot="-5400000">
        <a:off x="5212556" y="758728"/>
        <a:ext cx="1263746" cy="1263746"/>
      </dsp:txXfrm>
    </dsp:sp>
    <dsp:sp modelId="{B49FC962-03BA-42D4-A77A-6CEBE49BA969}">
      <dsp:nvSpPr>
        <dsp:cNvPr id="0" name=""/>
        <dsp:cNvSpPr/>
      </dsp:nvSpPr>
      <dsp:spPr>
        <a:xfrm rot="10800000">
          <a:off x="5212556" y="2105025"/>
          <a:ext cx="1787207" cy="1787207"/>
        </a:xfrm>
        <a:prstGeom prst="pieWedge">
          <a:avLst/>
        </a:prstGeom>
        <a:solidFill>
          <a:schemeClr val="accent3">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b="1" kern="1200" dirty="0">
              <a:solidFill>
                <a:schemeClr val="accent3">
                  <a:lumMod val="75000"/>
                </a:schemeClr>
              </a:solidFill>
              <a:latin typeface="Arial Narrow" panose="020B0606020202030204" pitchFamily="34" charset="0"/>
              <a:cs typeface="Calibri" panose="020F0502020204030204" pitchFamily="34" charset="0"/>
            </a:rPr>
            <a:t>Validate</a:t>
          </a:r>
        </a:p>
      </dsp:txBody>
      <dsp:txXfrm rot="10800000">
        <a:off x="5212556" y="2105025"/>
        <a:ext cx="1263746" cy="1263746"/>
      </dsp:txXfrm>
    </dsp:sp>
    <dsp:sp modelId="{95BD40EA-B910-4C1B-ACBF-D7E35CE8F510}">
      <dsp:nvSpPr>
        <dsp:cNvPr id="0" name=""/>
        <dsp:cNvSpPr/>
      </dsp:nvSpPr>
      <dsp:spPr>
        <a:xfrm rot="16200000">
          <a:off x="3342798" y="2105025"/>
          <a:ext cx="1787207" cy="1787207"/>
        </a:xfrm>
        <a:prstGeom prst="pieWedge">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42240" rIns="0" bIns="142240" numCol="1" spcCol="1270" anchor="ctr" anchorCtr="0">
          <a:noAutofit/>
        </a:bodyPr>
        <a:lstStyle/>
        <a:p>
          <a:pPr lvl="0" algn="ctr" defTabSz="889000">
            <a:lnSpc>
              <a:spcPct val="90000"/>
            </a:lnSpc>
            <a:spcBef>
              <a:spcPct val="0"/>
            </a:spcBef>
            <a:spcAft>
              <a:spcPct val="35000"/>
            </a:spcAft>
          </a:pPr>
          <a:r>
            <a:rPr lang="en-US" sz="2000" b="1" kern="1200" dirty="0">
              <a:solidFill>
                <a:schemeClr val="accent3">
                  <a:lumMod val="75000"/>
                </a:schemeClr>
              </a:solidFill>
              <a:latin typeface="Arial Narrow" panose="020B0606020202030204" pitchFamily="34" charset="0"/>
              <a:cs typeface="Calibri" panose="020F0502020204030204" pitchFamily="34" charset="0"/>
            </a:rPr>
            <a:t>Sustain</a:t>
          </a:r>
        </a:p>
      </dsp:txBody>
      <dsp:txXfrm rot="5400000">
        <a:off x="3866259" y="2105025"/>
        <a:ext cx="1263746" cy="1263746"/>
      </dsp:txXfrm>
    </dsp:sp>
    <dsp:sp modelId="{F307F9F7-9FD6-4986-BC14-BF1C0AA6C2F0}">
      <dsp:nvSpPr>
        <dsp:cNvPr id="0" name=""/>
        <dsp:cNvSpPr/>
      </dsp:nvSpPr>
      <dsp:spPr>
        <a:xfrm>
          <a:off x="4862750" y="1688851"/>
          <a:ext cx="617061" cy="536575"/>
        </a:xfrm>
        <a:prstGeom prst="circular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6B0B97D-EDAA-4C08-9D88-262931F41E04}">
      <dsp:nvSpPr>
        <dsp:cNvPr id="0" name=""/>
        <dsp:cNvSpPr/>
      </dsp:nvSpPr>
      <dsp:spPr>
        <a:xfrm rot="10800000">
          <a:off x="4862750" y="1898650"/>
          <a:ext cx="617061" cy="536575"/>
        </a:xfrm>
        <a:prstGeom prst="circular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C1D6FD-9EC3-470B-8427-1DC819F77F24}">
      <dsp:nvSpPr>
        <dsp:cNvPr id="0" name=""/>
        <dsp:cNvSpPr/>
      </dsp:nvSpPr>
      <dsp:spPr>
        <a:xfrm>
          <a:off x="3324337" y="251245"/>
          <a:ext cx="1787207" cy="1787207"/>
        </a:xfrm>
        <a:prstGeom prst="pieWedge">
          <a:avLst/>
        </a:prstGeom>
        <a:solidFill>
          <a:schemeClr val="accent3">
            <a:lumMod val="40000"/>
            <a:lumOff val="60000"/>
          </a:schemeClr>
        </a:solidFill>
        <a:ln w="12700" cap="flat" cmpd="sng" algn="ctr">
          <a:solidFill>
            <a:schemeClr val="accent3">
              <a:lumMod val="20000"/>
              <a:lumOff val="8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42240" rIns="0" bIns="142240" numCol="1" spcCol="1270" anchor="ctr" anchorCtr="0">
          <a:noAutofit/>
        </a:bodyPr>
        <a:lstStyle/>
        <a:p>
          <a:pPr lvl="0" algn="ctr" defTabSz="889000">
            <a:lnSpc>
              <a:spcPct val="90000"/>
            </a:lnSpc>
            <a:spcBef>
              <a:spcPct val="0"/>
            </a:spcBef>
            <a:spcAft>
              <a:spcPct val="35000"/>
            </a:spcAft>
          </a:pPr>
          <a:r>
            <a:rPr lang="en-US" sz="2000" b="1" kern="1200" dirty="0">
              <a:solidFill>
                <a:schemeClr val="accent3">
                  <a:lumMod val="75000"/>
                </a:schemeClr>
              </a:solidFill>
              <a:latin typeface="Arial Narrow" panose="020B0606020202030204" pitchFamily="34" charset="0"/>
              <a:cs typeface="Calibri" panose="020F0502020204030204" pitchFamily="34" charset="0"/>
            </a:rPr>
            <a:t>Build</a:t>
          </a:r>
        </a:p>
      </dsp:txBody>
      <dsp:txXfrm>
        <a:off x="3847798" y="774706"/>
        <a:ext cx="1263746" cy="1263746"/>
      </dsp:txXfrm>
    </dsp:sp>
    <dsp:sp modelId="{622DC89C-E6CA-4F07-A283-B4E523C23F25}">
      <dsp:nvSpPr>
        <dsp:cNvPr id="0" name=""/>
        <dsp:cNvSpPr/>
      </dsp:nvSpPr>
      <dsp:spPr>
        <a:xfrm rot="5400000">
          <a:off x="5212556" y="235267"/>
          <a:ext cx="1787207" cy="1787207"/>
        </a:xfrm>
        <a:prstGeom prst="pieWedge">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42240" rIns="0" bIns="142240" numCol="1" spcCol="1270" anchor="ctr" anchorCtr="0">
          <a:noAutofit/>
        </a:bodyPr>
        <a:lstStyle/>
        <a:p>
          <a:pPr lvl="0" algn="ctr" defTabSz="889000">
            <a:lnSpc>
              <a:spcPct val="90000"/>
            </a:lnSpc>
            <a:spcBef>
              <a:spcPct val="0"/>
            </a:spcBef>
            <a:spcAft>
              <a:spcPct val="35000"/>
            </a:spcAft>
          </a:pPr>
          <a:r>
            <a:rPr lang="en-US" sz="2000" b="1" kern="1200" dirty="0">
              <a:solidFill>
                <a:schemeClr val="accent3">
                  <a:lumMod val="75000"/>
                </a:schemeClr>
              </a:solidFill>
              <a:latin typeface="Arial Narrow" panose="020B0606020202030204" pitchFamily="34" charset="0"/>
              <a:cs typeface="Calibri" panose="020F0502020204030204" pitchFamily="34" charset="0"/>
            </a:rPr>
            <a:t>Operate</a:t>
          </a:r>
        </a:p>
      </dsp:txBody>
      <dsp:txXfrm rot="-5400000">
        <a:off x="5212556" y="758728"/>
        <a:ext cx="1263746" cy="1263746"/>
      </dsp:txXfrm>
    </dsp:sp>
    <dsp:sp modelId="{B49FC962-03BA-42D4-A77A-6CEBE49BA969}">
      <dsp:nvSpPr>
        <dsp:cNvPr id="0" name=""/>
        <dsp:cNvSpPr/>
      </dsp:nvSpPr>
      <dsp:spPr>
        <a:xfrm rot="10800000">
          <a:off x="5212556" y="2105025"/>
          <a:ext cx="1787207" cy="1787207"/>
        </a:xfrm>
        <a:prstGeom prst="pieWedge">
          <a:avLst/>
        </a:prstGeom>
        <a:solidFill>
          <a:schemeClr val="accent3">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b="1" kern="1200" dirty="0">
              <a:solidFill>
                <a:schemeClr val="accent3">
                  <a:lumMod val="75000"/>
                </a:schemeClr>
              </a:solidFill>
              <a:latin typeface="Arial Narrow" panose="020B0606020202030204" pitchFamily="34" charset="0"/>
              <a:cs typeface="Calibri" panose="020F0502020204030204" pitchFamily="34" charset="0"/>
            </a:rPr>
            <a:t>Sell</a:t>
          </a:r>
        </a:p>
      </dsp:txBody>
      <dsp:txXfrm rot="10800000">
        <a:off x="5212556" y="2105025"/>
        <a:ext cx="1263746" cy="1263746"/>
      </dsp:txXfrm>
    </dsp:sp>
    <dsp:sp modelId="{95BD40EA-B910-4C1B-ACBF-D7E35CE8F510}">
      <dsp:nvSpPr>
        <dsp:cNvPr id="0" name=""/>
        <dsp:cNvSpPr/>
      </dsp:nvSpPr>
      <dsp:spPr>
        <a:xfrm rot="16200000">
          <a:off x="3342798" y="2105025"/>
          <a:ext cx="1787207" cy="1787207"/>
        </a:xfrm>
        <a:prstGeom prst="pieWedge">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42240" rIns="0" bIns="142240" numCol="1" spcCol="1270" anchor="ctr" anchorCtr="0">
          <a:noAutofit/>
        </a:bodyPr>
        <a:lstStyle/>
        <a:p>
          <a:pPr lvl="0" algn="ctr" defTabSz="889000">
            <a:lnSpc>
              <a:spcPct val="90000"/>
            </a:lnSpc>
            <a:spcBef>
              <a:spcPct val="0"/>
            </a:spcBef>
            <a:spcAft>
              <a:spcPct val="35000"/>
            </a:spcAft>
          </a:pPr>
          <a:r>
            <a:rPr lang="en-US" sz="2000" b="1" kern="1200" dirty="0">
              <a:solidFill>
                <a:schemeClr val="accent3">
                  <a:lumMod val="75000"/>
                </a:schemeClr>
              </a:solidFill>
              <a:latin typeface="Arial Narrow" panose="020B0606020202030204" pitchFamily="34" charset="0"/>
              <a:cs typeface="Calibri" panose="020F0502020204030204" pitchFamily="34" charset="0"/>
            </a:rPr>
            <a:t>Develop</a:t>
          </a:r>
        </a:p>
      </dsp:txBody>
      <dsp:txXfrm rot="5400000">
        <a:off x="3866259" y="2105025"/>
        <a:ext cx="1263746" cy="1263746"/>
      </dsp:txXfrm>
    </dsp:sp>
    <dsp:sp modelId="{F307F9F7-9FD6-4986-BC14-BF1C0AA6C2F0}">
      <dsp:nvSpPr>
        <dsp:cNvPr id="0" name=""/>
        <dsp:cNvSpPr/>
      </dsp:nvSpPr>
      <dsp:spPr>
        <a:xfrm>
          <a:off x="4862750" y="1688851"/>
          <a:ext cx="617061" cy="536575"/>
        </a:xfrm>
        <a:prstGeom prst="circular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6B0B97D-EDAA-4C08-9D88-262931F41E04}">
      <dsp:nvSpPr>
        <dsp:cNvPr id="0" name=""/>
        <dsp:cNvSpPr/>
      </dsp:nvSpPr>
      <dsp:spPr>
        <a:xfrm rot="10800000">
          <a:off x="4862750" y="1898650"/>
          <a:ext cx="617061" cy="536575"/>
        </a:xfrm>
        <a:prstGeom prst="circular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3750CF-109F-4482-BF5D-21CC8E1E57A9}">
      <dsp:nvSpPr>
        <dsp:cNvPr id="0" name=""/>
        <dsp:cNvSpPr/>
      </dsp:nvSpPr>
      <dsp:spPr>
        <a:xfrm>
          <a:off x="0" y="179518"/>
          <a:ext cx="2476500" cy="990600"/>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lvl="0" algn="ctr" defTabSz="889000">
            <a:lnSpc>
              <a:spcPct val="90000"/>
            </a:lnSpc>
            <a:spcBef>
              <a:spcPct val="0"/>
            </a:spcBef>
            <a:spcAft>
              <a:spcPct val="35000"/>
            </a:spcAft>
          </a:pPr>
          <a:r>
            <a:rPr lang="en-US" sz="2000" b="0" kern="1200" dirty="0">
              <a:latin typeface="Calibri" panose="020F0502020204030204" pitchFamily="34" charset="0"/>
              <a:cs typeface="Calibri" panose="020F0502020204030204" pitchFamily="34" charset="0"/>
            </a:rPr>
            <a:t>Data Curation  </a:t>
          </a:r>
        </a:p>
      </dsp:txBody>
      <dsp:txXfrm>
        <a:off x="0" y="179518"/>
        <a:ext cx="2476500" cy="990600"/>
      </dsp:txXfrm>
    </dsp:sp>
    <dsp:sp modelId="{7DFCEA17-33DE-42AC-90FA-20E6E84F55B4}">
      <dsp:nvSpPr>
        <dsp:cNvPr id="0" name=""/>
        <dsp:cNvSpPr/>
      </dsp:nvSpPr>
      <dsp:spPr>
        <a:xfrm>
          <a:off x="2539" y="1170118"/>
          <a:ext cx="2476500" cy="4000971"/>
        </a:xfrm>
        <a:prstGeom prst="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128016" numCol="1" spcCol="1270" anchor="t" anchorCtr="0">
          <a:noAutofit/>
        </a:bodyPr>
        <a:lstStyle/>
        <a:p>
          <a:pPr marL="171450" lvl="1" indent="-171450" algn="l" defTabSz="711200">
            <a:lnSpc>
              <a:spcPct val="90000"/>
            </a:lnSpc>
            <a:spcBef>
              <a:spcPct val="0"/>
            </a:spcBef>
            <a:spcAft>
              <a:spcPct val="15000"/>
            </a:spcAft>
            <a:buChar char="••"/>
          </a:pPr>
          <a:r>
            <a:rPr lang="en-US" sz="1600" b="0" kern="1200" dirty="0">
              <a:latin typeface="Calibri" panose="020F0502020204030204" pitchFamily="34" charset="0"/>
              <a:cs typeface="Calibri" panose="020F0502020204030204" pitchFamily="34" charset="0"/>
            </a:rPr>
            <a:t>Algorithms use physical models and statistical techniques to detect and repair data quality issues </a:t>
          </a:r>
        </a:p>
        <a:p>
          <a:pPr marL="171450" lvl="1" indent="-171450" algn="l" defTabSz="711200">
            <a:lnSpc>
              <a:spcPct val="90000"/>
            </a:lnSpc>
            <a:spcBef>
              <a:spcPct val="0"/>
            </a:spcBef>
            <a:spcAft>
              <a:spcPct val="15000"/>
            </a:spcAft>
            <a:buChar char="••"/>
          </a:pPr>
          <a:r>
            <a:rPr lang="en-US" sz="1600" b="0" kern="1200" dirty="0">
              <a:latin typeface="Calibri" panose="020F0502020204030204" pitchFamily="34" charset="0"/>
              <a:cs typeface="Calibri" panose="020F0502020204030204" pitchFamily="34" charset="0"/>
            </a:rPr>
            <a:t>Random data issues such as time-shifts and data gaps are handled</a:t>
          </a:r>
        </a:p>
        <a:p>
          <a:pPr marL="171450" lvl="1" indent="-171450" algn="l" defTabSz="711200">
            <a:lnSpc>
              <a:spcPct val="90000"/>
            </a:lnSpc>
            <a:spcBef>
              <a:spcPct val="0"/>
            </a:spcBef>
            <a:spcAft>
              <a:spcPct val="15000"/>
            </a:spcAft>
            <a:buChar char="••"/>
          </a:pPr>
          <a:r>
            <a:rPr lang="en-US" sz="1600" b="0" kern="1200" dirty="0">
              <a:latin typeface="Calibri" panose="020F0502020204030204" pitchFamily="34" charset="0"/>
              <a:cs typeface="Calibri" panose="020F0502020204030204" pitchFamily="34" charset="0"/>
            </a:rPr>
            <a:t>Systematic issues such as sensor drift, mis-pointed irradiance sensors are handled</a:t>
          </a:r>
        </a:p>
        <a:p>
          <a:pPr marL="171450" lvl="1" indent="-171450" algn="l" defTabSz="711200">
            <a:lnSpc>
              <a:spcPct val="90000"/>
            </a:lnSpc>
            <a:spcBef>
              <a:spcPct val="0"/>
            </a:spcBef>
            <a:spcAft>
              <a:spcPct val="15000"/>
            </a:spcAft>
            <a:buFontTx/>
            <a:buChar char="••"/>
          </a:pPr>
          <a:r>
            <a:rPr lang="en-US" sz="1600" b="1" i="1" kern="1200" dirty="0">
              <a:latin typeface="Calibri" panose="020F0502020204030204" pitchFamily="34" charset="0"/>
              <a:cs typeface="Calibri" panose="020F0502020204030204" pitchFamily="34" charset="0"/>
            </a:rPr>
            <a:t>    </a:t>
          </a:r>
          <a:r>
            <a:rPr lang="en-US" sz="1400" b="1" i="1" kern="1200" dirty="0">
              <a:latin typeface="Calibri" panose="020F0502020204030204" pitchFamily="34" charset="0"/>
              <a:cs typeface="Calibri" panose="020F0502020204030204" pitchFamily="34" charset="0"/>
            </a:rPr>
            <a:t>Going beyond simple filtering and backfilling enables accurate and comprehensive analyses</a:t>
          </a:r>
        </a:p>
        <a:p>
          <a:pPr marL="171450" lvl="1" indent="-171450" algn="l" defTabSz="711200">
            <a:lnSpc>
              <a:spcPct val="90000"/>
            </a:lnSpc>
            <a:spcBef>
              <a:spcPct val="0"/>
            </a:spcBef>
            <a:spcAft>
              <a:spcPct val="15000"/>
            </a:spcAft>
            <a:buChar char="••"/>
          </a:pPr>
          <a:endParaRPr lang="en-US" sz="1600" b="0" kern="1200" dirty="0">
            <a:latin typeface="Calibri" panose="020F0502020204030204" pitchFamily="34" charset="0"/>
            <a:cs typeface="Calibri" panose="020F0502020204030204" pitchFamily="34" charset="0"/>
          </a:endParaRPr>
        </a:p>
      </dsp:txBody>
      <dsp:txXfrm>
        <a:off x="2539" y="1170118"/>
        <a:ext cx="2476500" cy="4000971"/>
      </dsp:txXfrm>
    </dsp:sp>
    <dsp:sp modelId="{7EFDAC3B-1B11-4CC4-9C0E-D2316A94A574}">
      <dsp:nvSpPr>
        <dsp:cNvPr id="0" name=""/>
        <dsp:cNvSpPr/>
      </dsp:nvSpPr>
      <dsp:spPr>
        <a:xfrm>
          <a:off x="2823199" y="179518"/>
          <a:ext cx="2476500" cy="990600"/>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lvl="0" algn="ctr" defTabSz="889000">
            <a:lnSpc>
              <a:spcPct val="90000"/>
            </a:lnSpc>
            <a:spcBef>
              <a:spcPct val="0"/>
            </a:spcBef>
            <a:spcAft>
              <a:spcPct val="35000"/>
            </a:spcAft>
          </a:pPr>
          <a:r>
            <a:rPr lang="en-US" sz="2000" b="0" kern="1200" dirty="0">
              <a:latin typeface="Calibri" panose="020F0502020204030204" pitchFamily="34" charset="0"/>
              <a:cs typeface="Calibri" panose="020F0502020204030204" pitchFamily="34" charset="0"/>
            </a:rPr>
            <a:t>Energy Model</a:t>
          </a:r>
        </a:p>
      </dsp:txBody>
      <dsp:txXfrm>
        <a:off x="2823199" y="179518"/>
        <a:ext cx="2476500" cy="990600"/>
      </dsp:txXfrm>
    </dsp:sp>
    <dsp:sp modelId="{A54D8C30-C292-401F-B7D0-6DAD4AFAFD83}">
      <dsp:nvSpPr>
        <dsp:cNvPr id="0" name=""/>
        <dsp:cNvSpPr/>
      </dsp:nvSpPr>
      <dsp:spPr>
        <a:xfrm>
          <a:off x="2825749" y="1182801"/>
          <a:ext cx="2476500" cy="4000971"/>
        </a:xfrm>
        <a:prstGeom prst="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128016" numCol="1" spcCol="1270" anchor="t" anchorCtr="0">
          <a:noAutofit/>
        </a:bodyPr>
        <a:lstStyle/>
        <a:p>
          <a:pPr marL="171450" lvl="1" indent="-171450" algn="l" defTabSz="711200">
            <a:lnSpc>
              <a:spcPct val="90000"/>
            </a:lnSpc>
            <a:spcBef>
              <a:spcPct val="0"/>
            </a:spcBef>
            <a:spcAft>
              <a:spcPct val="15000"/>
            </a:spcAft>
            <a:buChar char="••"/>
          </a:pPr>
          <a:r>
            <a:rPr lang="en-US" sz="1600" b="0" kern="1200" dirty="0">
              <a:latin typeface="Calibri" panose="020F0502020204030204" pitchFamily="34" charset="0"/>
              <a:cs typeface="Calibri" panose="020F0502020204030204" pitchFamily="34" charset="0"/>
            </a:rPr>
            <a:t>Comprehensive physical model of modules, inverters and circuitry</a:t>
          </a:r>
        </a:p>
        <a:p>
          <a:pPr marL="171450" lvl="1" indent="-171450" algn="l" defTabSz="711200">
            <a:lnSpc>
              <a:spcPct val="90000"/>
            </a:lnSpc>
            <a:spcBef>
              <a:spcPct val="0"/>
            </a:spcBef>
            <a:spcAft>
              <a:spcPct val="15000"/>
            </a:spcAft>
            <a:buChar char="••"/>
          </a:pPr>
          <a:r>
            <a:rPr lang="en-US" sz="1600" b="0" kern="1200" dirty="0">
              <a:latin typeface="Calibri" panose="020F0502020204030204" pitchFamily="34" charset="0"/>
              <a:cs typeface="Calibri" panose="020F0502020204030204" pitchFamily="34" charset="0"/>
            </a:rPr>
            <a:t>Model for plane-of-array irradiance for fixed tilt and tracker systems</a:t>
          </a:r>
        </a:p>
        <a:p>
          <a:pPr marL="171450" lvl="1" indent="-171450" algn="l" defTabSz="711200">
            <a:lnSpc>
              <a:spcPct val="90000"/>
            </a:lnSpc>
            <a:spcBef>
              <a:spcPct val="0"/>
            </a:spcBef>
            <a:spcAft>
              <a:spcPct val="15000"/>
            </a:spcAft>
            <a:buChar char="••"/>
          </a:pPr>
          <a:r>
            <a:rPr lang="en-US" sz="1600" b="0" kern="1200" dirty="0">
              <a:latin typeface="Calibri" panose="020F0502020204030204" pitchFamily="34" charset="0"/>
              <a:cs typeface="Calibri" panose="020F0502020204030204" pitchFamily="34" charset="0"/>
            </a:rPr>
            <a:t>Generates expectation of energy and electrical parameters based on data from sensors for every 15 minute period</a:t>
          </a:r>
        </a:p>
        <a:p>
          <a:pPr marL="171450" lvl="1" indent="-171450" algn="l" defTabSz="711200">
            <a:lnSpc>
              <a:spcPct val="90000"/>
            </a:lnSpc>
            <a:spcBef>
              <a:spcPct val="0"/>
            </a:spcBef>
            <a:spcAft>
              <a:spcPct val="15000"/>
            </a:spcAft>
            <a:buFontTx/>
            <a:buChar char="••"/>
          </a:pPr>
          <a:r>
            <a:rPr lang="en-US" sz="1600" b="0" kern="1200" dirty="0">
              <a:latin typeface="Calibri" panose="020F0502020204030204" pitchFamily="34" charset="0"/>
              <a:cs typeface="Calibri" panose="020F0502020204030204" pitchFamily="34" charset="0"/>
            </a:rPr>
            <a:t>   </a:t>
          </a:r>
          <a:r>
            <a:rPr lang="en-US" sz="1400" b="1" i="1" kern="1200" dirty="0">
              <a:latin typeface="Calibri" panose="020F0502020204030204" pitchFamily="34" charset="0"/>
              <a:cs typeface="Calibri" panose="020F0502020204030204" pitchFamily="34" charset="0"/>
            </a:rPr>
            <a:t>Captures the complexity of applying continuously varying irradiance and weather input to inherently non-linear responses of PV plants</a:t>
          </a:r>
        </a:p>
      </dsp:txBody>
      <dsp:txXfrm>
        <a:off x="2825749" y="1182801"/>
        <a:ext cx="2476500" cy="4000971"/>
      </dsp:txXfrm>
    </dsp:sp>
    <dsp:sp modelId="{328128E0-D16A-4EDB-991F-7E564FA48E80}">
      <dsp:nvSpPr>
        <dsp:cNvPr id="0" name=""/>
        <dsp:cNvSpPr/>
      </dsp:nvSpPr>
      <dsp:spPr>
        <a:xfrm>
          <a:off x="5646409" y="179518"/>
          <a:ext cx="2476500" cy="990600"/>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lvl="0" algn="ctr" defTabSz="889000">
            <a:lnSpc>
              <a:spcPct val="90000"/>
            </a:lnSpc>
            <a:spcBef>
              <a:spcPct val="0"/>
            </a:spcBef>
            <a:spcAft>
              <a:spcPct val="35000"/>
            </a:spcAft>
          </a:pPr>
          <a:r>
            <a:rPr lang="en-US" sz="2000" b="0" kern="1200" dirty="0">
              <a:latin typeface="Calibri" panose="020F0502020204030204" pitchFamily="34" charset="0"/>
              <a:cs typeface="Calibri" panose="020F0502020204030204" pitchFamily="34" charset="0"/>
            </a:rPr>
            <a:t>Loss Attribution</a:t>
          </a:r>
        </a:p>
      </dsp:txBody>
      <dsp:txXfrm>
        <a:off x="5646409" y="179518"/>
        <a:ext cx="2476500" cy="990600"/>
      </dsp:txXfrm>
    </dsp:sp>
    <dsp:sp modelId="{F339A6F2-F288-4C6F-A2A7-ABAF35FF1613}">
      <dsp:nvSpPr>
        <dsp:cNvPr id="0" name=""/>
        <dsp:cNvSpPr/>
      </dsp:nvSpPr>
      <dsp:spPr>
        <a:xfrm>
          <a:off x="5648960" y="1170118"/>
          <a:ext cx="2476500" cy="4000971"/>
        </a:xfrm>
        <a:prstGeom prst="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128016" numCol="1" spcCol="1270" anchor="t" anchorCtr="0">
          <a:noAutofit/>
        </a:bodyPr>
        <a:lstStyle/>
        <a:p>
          <a:pPr marL="171450" lvl="1" indent="-171450" algn="l" defTabSz="711200">
            <a:lnSpc>
              <a:spcPct val="90000"/>
            </a:lnSpc>
            <a:spcBef>
              <a:spcPct val="0"/>
            </a:spcBef>
            <a:spcAft>
              <a:spcPct val="15000"/>
            </a:spcAft>
            <a:buChar char="••"/>
          </a:pPr>
          <a:r>
            <a:rPr lang="en-US" sz="1600" b="0" kern="1200" dirty="0">
              <a:latin typeface="Calibri" panose="020F0502020204030204" pitchFamily="34" charset="0"/>
              <a:cs typeface="Calibri" panose="020F0502020204030204" pitchFamily="34" charset="0"/>
            </a:rPr>
            <a:t>The variance between the actual and expected output is quantified for each 15 minute period</a:t>
          </a:r>
        </a:p>
        <a:p>
          <a:pPr marL="171450" lvl="1" indent="-171450" algn="l" defTabSz="711200">
            <a:lnSpc>
              <a:spcPct val="90000"/>
            </a:lnSpc>
            <a:spcBef>
              <a:spcPct val="0"/>
            </a:spcBef>
            <a:spcAft>
              <a:spcPct val="15000"/>
            </a:spcAft>
            <a:buChar char="••"/>
          </a:pPr>
          <a:r>
            <a:rPr lang="en-US" sz="1600" b="0" kern="1200" dirty="0">
              <a:latin typeface="Calibri" panose="020F0502020204030204" pitchFamily="34" charset="0"/>
              <a:cs typeface="Calibri" panose="020F0502020204030204" pitchFamily="34" charset="0"/>
            </a:rPr>
            <a:t>Variance is algorithmically attributed and allocated to multiple loss categories. </a:t>
          </a:r>
        </a:p>
        <a:p>
          <a:pPr marL="171450" lvl="1" indent="-171450" algn="l" defTabSz="711200">
            <a:lnSpc>
              <a:spcPct val="90000"/>
            </a:lnSpc>
            <a:spcBef>
              <a:spcPct val="0"/>
            </a:spcBef>
            <a:spcAft>
              <a:spcPct val="15000"/>
            </a:spcAft>
            <a:buChar char="••"/>
          </a:pPr>
          <a:r>
            <a:rPr lang="en-US" sz="1600" b="0" kern="1200" dirty="0">
              <a:latin typeface="Calibri" panose="020F0502020204030204" pitchFamily="34" charset="0"/>
              <a:cs typeface="Calibri" panose="020F0502020204030204" pitchFamily="34" charset="0"/>
            </a:rPr>
            <a:t>The waterfall of losses accounts for the variance between expected  and actual output. </a:t>
          </a:r>
        </a:p>
        <a:p>
          <a:pPr marL="171450" lvl="1" indent="-171450" algn="l" defTabSz="711200">
            <a:lnSpc>
              <a:spcPct val="90000"/>
            </a:lnSpc>
            <a:spcBef>
              <a:spcPct val="0"/>
            </a:spcBef>
            <a:spcAft>
              <a:spcPct val="15000"/>
            </a:spcAft>
            <a:buFontTx/>
            <a:buChar char="••"/>
          </a:pPr>
          <a:r>
            <a:rPr lang="en-US" sz="1600" b="0" kern="1200" dirty="0">
              <a:latin typeface="Calibri" panose="020F0502020204030204" pitchFamily="34" charset="0"/>
              <a:cs typeface="Calibri" panose="020F0502020204030204" pitchFamily="34" charset="0"/>
            </a:rPr>
            <a:t>    </a:t>
          </a:r>
          <a:r>
            <a:rPr lang="en-US" sz="1400" b="1" i="1" kern="1200" dirty="0">
              <a:latin typeface="Calibri" panose="020F0502020204030204" pitchFamily="34" charset="0"/>
              <a:cs typeface="Calibri" panose="020F0502020204030204" pitchFamily="34" charset="0"/>
            </a:rPr>
            <a:t>Comprehensive quantitative accounting of energy produced and attribution of losses to specific causes</a:t>
          </a:r>
        </a:p>
        <a:p>
          <a:pPr marL="171450" lvl="1" indent="-171450" algn="l" defTabSz="711200">
            <a:lnSpc>
              <a:spcPct val="90000"/>
            </a:lnSpc>
            <a:spcBef>
              <a:spcPct val="0"/>
            </a:spcBef>
            <a:spcAft>
              <a:spcPct val="15000"/>
            </a:spcAft>
            <a:buChar char="••"/>
          </a:pPr>
          <a:endParaRPr lang="en-US" sz="1600" b="0" kern="1200" dirty="0">
            <a:latin typeface="Calibri" panose="020F0502020204030204" pitchFamily="34" charset="0"/>
            <a:cs typeface="Calibri" panose="020F0502020204030204" pitchFamily="34" charset="0"/>
          </a:endParaRPr>
        </a:p>
      </dsp:txBody>
      <dsp:txXfrm>
        <a:off x="5648960" y="1170118"/>
        <a:ext cx="2476500" cy="400097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BEE2BF-2FDE-4A6D-B7CD-D8C422416B15}">
      <dsp:nvSpPr>
        <dsp:cNvPr id="0" name=""/>
        <dsp:cNvSpPr/>
      </dsp:nvSpPr>
      <dsp:spPr>
        <a:xfrm>
          <a:off x="-2421520" y="-374082"/>
          <a:ext cx="2891668" cy="2891668"/>
        </a:xfrm>
        <a:prstGeom prst="blockArc">
          <a:avLst>
            <a:gd name="adj1" fmla="val 18900000"/>
            <a:gd name="adj2" fmla="val 2700000"/>
            <a:gd name="adj3" fmla="val 747"/>
          </a:avLst>
        </a:prstGeom>
        <a:noFill/>
        <a:ln w="12700" cap="flat" cmpd="sng" algn="ctr">
          <a:solidFill>
            <a:schemeClr val="accent3">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9F0BA5A-AA69-45DC-ACF4-0347425719F7}">
      <dsp:nvSpPr>
        <dsp:cNvPr id="0" name=""/>
        <dsp:cNvSpPr/>
      </dsp:nvSpPr>
      <dsp:spPr>
        <a:xfrm>
          <a:off x="154128" y="97443"/>
          <a:ext cx="2618073" cy="194801"/>
        </a:xfrm>
        <a:prstGeom prst="rect">
          <a:avLst/>
        </a:prstGeom>
        <a:solidFill>
          <a:schemeClr val="accent3">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4624" tIns="30480" rIns="30480" bIns="30480" numCol="1" spcCol="1270" anchor="ctr" anchorCtr="0">
          <a:noAutofit/>
        </a:bodyPr>
        <a:lstStyle/>
        <a:p>
          <a:pPr lvl="0" algn="l" defTabSz="533400">
            <a:lnSpc>
              <a:spcPct val="90000"/>
            </a:lnSpc>
            <a:spcBef>
              <a:spcPct val="0"/>
            </a:spcBef>
            <a:spcAft>
              <a:spcPct val="35000"/>
            </a:spcAft>
          </a:pPr>
          <a:r>
            <a:rPr lang="en-US" sz="1200" b="1" kern="1200" dirty="0">
              <a:solidFill>
                <a:schemeClr val="tx2">
                  <a:lumMod val="75000"/>
                </a:schemeClr>
              </a:solidFill>
              <a:latin typeface="Calibiri"/>
            </a:rPr>
            <a:t>Resource Availability and Snow</a:t>
          </a:r>
        </a:p>
      </dsp:txBody>
      <dsp:txXfrm>
        <a:off x="154128" y="97443"/>
        <a:ext cx="2618073" cy="194801"/>
      </dsp:txXfrm>
    </dsp:sp>
    <dsp:sp modelId="{FEBA6F80-4659-434E-812A-A9D0CE8EE616}">
      <dsp:nvSpPr>
        <dsp:cNvPr id="0" name=""/>
        <dsp:cNvSpPr/>
      </dsp:nvSpPr>
      <dsp:spPr>
        <a:xfrm>
          <a:off x="32377" y="73093"/>
          <a:ext cx="243501" cy="243501"/>
        </a:xfrm>
        <a:prstGeom prst="ellipse">
          <a:avLst/>
        </a:prstGeom>
        <a:solidFill>
          <a:schemeClr val="accent3">
            <a:lumMod val="50000"/>
          </a:schemeClr>
        </a:solidFill>
        <a:ln w="12700" cap="flat" cmpd="sng" algn="ctr">
          <a:solidFill>
            <a:schemeClr val="accent3">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5D23B72-C778-422C-B017-C3808DFA3B04}">
      <dsp:nvSpPr>
        <dsp:cNvPr id="0" name=""/>
        <dsp:cNvSpPr/>
      </dsp:nvSpPr>
      <dsp:spPr>
        <a:xfrm>
          <a:off x="330538" y="389817"/>
          <a:ext cx="2441663" cy="194801"/>
        </a:xfrm>
        <a:prstGeom prst="rect">
          <a:avLst/>
        </a:prstGeom>
        <a:solidFill>
          <a:schemeClr val="accent3">
            <a:alpha val="90000"/>
            <a:hueOff val="0"/>
            <a:satOff val="0"/>
            <a:lumOff val="0"/>
            <a:alphaOff val="-6667"/>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4624" tIns="30480" rIns="30480" bIns="30480" numCol="1" spcCol="1270" anchor="ctr" anchorCtr="0">
          <a:noAutofit/>
        </a:bodyPr>
        <a:lstStyle/>
        <a:p>
          <a:pPr lvl="0" algn="l" defTabSz="533400">
            <a:lnSpc>
              <a:spcPct val="90000"/>
            </a:lnSpc>
            <a:spcBef>
              <a:spcPct val="0"/>
            </a:spcBef>
            <a:spcAft>
              <a:spcPct val="35000"/>
            </a:spcAft>
          </a:pPr>
          <a:r>
            <a:rPr lang="en-US" sz="1200" b="1" kern="1200" dirty="0">
              <a:solidFill>
                <a:schemeClr val="tx2">
                  <a:lumMod val="75000"/>
                </a:schemeClr>
              </a:solidFill>
              <a:latin typeface="Calibiri"/>
            </a:rPr>
            <a:t>DC Quality and Inverter Efficiency</a:t>
          </a:r>
        </a:p>
      </dsp:txBody>
      <dsp:txXfrm>
        <a:off x="330538" y="389817"/>
        <a:ext cx="2441663" cy="194801"/>
      </dsp:txXfrm>
    </dsp:sp>
    <dsp:sp modelId="{619412F7-05A9-4761-8AD8-01EF61346E2D}">
      <dsp:nvSpPr>
        <dsp:cNvPr id="0" name=""/>
        <dsp:cNvSpPr/>
      </dsp:nvSpPr>
      <dsp:spPr>
        <a:xfrm>
          <a:off x="208787" y="365467"/>
          <a:ext cx="243501" cy="243501"/>
        </a:xfrm>
        <a:prstGeom prst="ellipse">
          <a:avLst/>
        </a:prstGeom>
        <a:solidFill>
          <a:srgbClr val="0070C0">
            <a:lumMod val="50000"/>
          </a:srgbClr>
        </a:solidFill>
        <a:ln w="12700" cap="flat" cmpd="sng" algn="ctr">
          <a:solidFill>
            <a:srgbClr val="0070C0">
              <a:alpha val="9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56CBC17F-C75F-416C-8E9F-0184CA88B6EA}">
      <dsp:nvSpPr>
        <dsp:cNvPr id="0" name=""/>
        <dsp:cNvSpPr/>
      </dsp:nvSpPr>
      <dsp:spPr>
        <a:xfrm>
          <a:off x="427210" y="681976"/>
          <a:ext cx="2344991" cy="194801"/>
        </a:xfrm>
        <a:prstGeom prst="rect">
          <a:avLst/>
        </a:prstGeom>
        <a:solidFill>
          <a:schemeClr val="accent3">
            <a:alpha val="90000"/>
            <a:hueOff val="0"/>
            <a:satOff val="0"/>
            <a:lumOff val="0"/>
            <a:alphaOff val="-13333"/>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4624" tIns="30480" rIns="30480" bIns="30480" numCol="1" spcCol="1270" anchor="ctr" anchorCtr="0">
          <a:noAutofit/>
        </a:bodyPr>
        <a:lstStyle/>
        <a:p>
          <a:pPr lvl="0" algn="l" defTabSz="533400">
            <a:lnSpc>
              <a:spcPct val="90000"/>
            </a:lnSpc>
            <a:spcBef>
              <a:spcPct val="0"/>
            </a:spcBef>
            <a:spcAft>
              <a:spcPct val="35000"/>
            </a:spcAft>
          </a:pPr>
          <a:r>
            <a:rPr lang="en-US" sz="1200" b="1" kern="1200" dirty="0">
              <a:solidFill>
                <a:schemeClr val="tx2">
                  <a:lumMod val="75000"/>
                </a:schemeClr>
              </a:solidFill>
              <a:latin typeface="Calibiri"/>
            </a:rPr>
            <a:t>Degradation and Trend Losses</a:t>
          </a:r>
        </a:p>
      </dsp:txBody>
      <dsp:txXfrm>
        <a:off x="427210" y="681976"/>
        <a:ext cx="2344991" cy="194801"/>
      </dsp:txXfrm>
    </dsp:sp>
    <dsp:sp modelId="{182F687B-29F6-4820-9FC6-1C4FBA926B7C}">
      <dsp:nvSpPr>
        <dsp:cNvPr id="0" name=""/>
        <dsp:cNvSpPr/>
      </dsp:nvSpPr>
      <dsp:spPr>
        <a:xfrm>
          <a:off x="305459" y="657626"/>
          <a:ext cx="243501" cy="243501"/>
        </a:xfrm>
        <a:prstGeom prst="ellipse">
          <a:avLst/>
        </a:prstGeom>
        <a:solidFill>
          <a:schemeClr val="accent3">
            <a:lumMod val="50000"/>
          </a:schemeClr>
        </a:solidFill>
        <a:ln w="12700" cap="flat" cmpd="sng" algn="ctr">
          <a:solidFill>
            <a:schemeClr val="accent3">
              <a:alpha val="90000"/>
              <a:hueOff val="0"/>
              <a:satOff val="0"/>
              <a:lumOff val="0"/>
              <a:alphaOff val="-13333"/>
            </a:schemeClr>
          </a:solidFill>
          <a:prstDash val="solid"/>
          <a:miter lim="800000"/>
        </a:ln>
        <a:effectLst/>
      </dsp:spPr>
      <dsp:style>
        <a:lnRef idx="2">
          <a:scrgbClr r="0" g="0" b="0"/>
        </a:lnRef>
        <a:fillRef idx="1">
          <a:scrgbClr r="0" g="0" b="0"/>
        </a:fillRef>
        <a:effectRef idx="0">
          <a:scrgbClr r="0" g="0" b="0"/>
        </a:effectRef>
        <a:fontRef idx="minor"/>
      </dsp:style>
    </dsp:sp>
    <dsp:sp modelId="{F4FC0794-A137-40FB-AE27-728BBC9D38FB}">
      <dsp:nvSpPr>
        <dsp:cNvPr id="0" name=""/>
        <dsp:cNvSpPr/>
      </dsp:nvSpPr>
      <dsp:spPr>
        <a:xfrm>
          <a:off x="458076" y="974350"/>
          <a:ext cx="2314124" cy="194801"/>
        </a:xfrm>
        <a:prstGeom prst="rect">
          <a:avLst/>
        </a:prstGeom>
        <a:solidFill>
          <a:schemeClr val="accent3">
            <a:alpha val="90000"/>
            <a:hueOff val="0"/>
            <a:satOff val="0"/>
            <a:lumOff val="0"/>
            <a:alphaOff val="-2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4624" tIns="30480" rIns="30480" bIns="30480" numCol="1" spcCol="1270" anchor="ctr" anchorCtr="0">
          <a:noAutofit/>
        </a:bodyPr>
        <a:lstStyle/>
        <a:p>
          <a:pPr lvl="0" algn="l" defTabSz="533400">
            <a:lnSpc>
              <a:spcPct val="90000"/>
            </a:lnSpc>
            <a:spcBef>
              <a:spcPct val="0"/>
            </a:spcBef>
            <a:spcAft>
              <a:spcPct val="35000"/>
            </a:spcAft>
          </a:pPr>
          <a:r>
            <a:rPr lang="en-US" sz="1200" b="1" kern="1200" dirty="0">
              <a:solidFill>
                <a:schemeClr val="tx2">
                  <a:lumMod val="75000"/>
                </a:schemeClr>
              </a:solidFill>
              <a:latin typeface="Calibiri"/>
            </a:rPr>
            <a:t>DC Outages, Curtailment, Other</a:t>
          </a:r>
        </a:p>
      </dsp:txBody>
      <dsp:txXfrm>
        <a:off x="458076" y="974350"/>
        <a:ext cx="2314124" cy="194801"/>
      </dsp:txXfrm>
    </dsp:sp>
    <dsp:sp modelId="{928B71E7-8EB6-4F01-9157-6EC2AF12B5E0}">
      <dsp:nvSpPr>
        <dsp:cNvPr id="0" name=""/>
        <dsp:cNvSpPr/>
      </dsp:nvSpPr>
      <dsp:spPr>
        <a:xfrm>
          <a:off x="336325" y="950000"/>
          <a:ext cx="243501" cy="243501"/>
        </a:xfrm>
        <a:prstGeom prst="ellipse">
          <a:avLst/>
        </a:prstGeom>
        <a:solidFill>
          <a:schemeClr val="accent3">
            <a:lumMod val="50000"/>
          </a:schemeClr>
        </a:solidFill>
        <a:ln w="12700" cap="flat" cmpd="sng" algn="ctr">
          <a:solidFill>
            <a:schemeClr val="accent3">
              <a:alpha val="90000"/>
              <a:hueOff val="0"/>
              <a:satOff val="0"/>
              <a:lumOff val="0"/>
              <a:alphaOff val="-20000"/>
            </a:schemeClr>
          </a:solidFill>
          <a:prstDash val="solid"/>
          <a:miter lim="800000"/>
        </a:ln>
        <a:effectLst/>
      </dsp:spPr>
      <dsp:style>
        <a:lnRef idx="2">
          <a:scrgbClr r="0" g="0" b="0"/>
        </a:lnRef>
        <a:fillRef idx="1">
          <a:scrgbClr r="0" g="0" b="0"/>
        </a:fillRef>
        <a:effectRef idx="0">
          <a:scrgbClr r="0" g="0" b="0"/>
        </a:effectRef>
        <a:fontRef idx="minor"/>
      </dsp:style>
    </dsp:sp>
    <dsp:sp modelId="{979DE1F1-EB91-4AF1-A18E-FE31BE4B0D43}">
      <dsp:nvSpPr>
        <dsp:cNvPr id="0" name=""/>
        <dsp:cNvSpPr/>
      </dsp:nvSpPr>
      <dsp:spPr>
        <a:xfrm>
          <a:off x="427210" y="1266724"/>
          <a:ext cx="2344991" cy="194801"/>
        </a:xfrm>
        <a:prstGeom prst="rect">
          <a:avLst/>
        </a:prstGeom>
        <a:solidFill>
          <a:schemeClr val="accent3">
            <a:alpha val="90000"/>
            <a:hueOff val="0"/>
            <a:satOff val="0"/>
            <a:lumOff val="0"/>
            <a:alphaOff val="-26667"/>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4624" tIns="30480" rIns="30480" bIns="30480" numCol="1" spcCol="1270" anchor="ctr" anchorCtr="0">
          <a:noAutofit/>
        </a:bodyPr>
        <a:lstStyle/>
        <a:p>
          <a:pPr lvl="0" algn="l" defTabSz="533400">
            <a:lnSpc>
              <a:spcPct val="90000"/>
            </a:lnSpc>
            <a:spcBef>
              <a:spcPct val="0"/>
            </a:spcBef>
            <a:spcAft>
              <a:spcPct val="35000"/>
            </a:spcAft>
          </a:pPr>
          <a:r>
            <a:rPr lang="en-US" sz="1200" b="1" kern="1200" dirty="0">
              <a:solidFill>
                <a:schemeClr val="tx2">
                  <a:lumMod val="75000"/>
                </a:schemeClr>
              </a:solidFill>
              <a:latin typeface="Calibiri"/>
            </a:rPr>
            <a:t>Systematic Modeling Variances</a:t>
          </a:r>
        </a:p>
      </dsp:txBody>
      <dsp:txXfrm>
        <a:off x="427210" y="1266724"/>
        <a:ext cx="2344991" cy="194801"/>
      </dsp:txXfrm>
    </dsp:sp>
    <dsp:sp modelId="{2B02DD4F-644C-499E-BC0B-048C0AE3A2FF}">
      <dsp:nvSpPr>
        <dsp:cNvPr id="0" name=""/>
        <dsp:cNvSpPr/>
      </dsp:nvSpPr>
      <dsp:spPr>
        <a:xfrm>
          <a:off x="305459" y="1242374"/>
          <a:ext cx="243501" cy="243501"/>
        </a:xfrm>
        <a:prstGeom prst="ellipse">
          <a:avLst/>
        </a:prstGeom>
        <a:solidFill>
          <a:schemeClr val="accent3">
            <a:lumMod val="50000"/>
          </a:schemeClr>
        </a:solidFill>
        <a:ln w="12700" cap="flat" cmpd="sng" algn="ctr">
          <a:solidFill>
            <a:schemeClr val="accent3">
              <a:alpha val="90000"/>
              <a:hueOff val="0"/>
              <a:satOff val="0"/>
              <a:lumOff val="0"/>
              <a:alphaOff val="-26667"/>
            </a:schemeClr>
          </a:solidFill>
          <a:prstDash val="solid"/>
          <a:miter lim="800000"/>
        </a:ln>
        <a:effectLst/>
      </dsp:spPr>
      <dsp:style>
        <a:lnRef idx="2">
          <a:scrgbClr r="0" g="0" b="0"/>
        </a:lnRef>
        <a:fillRef idx="1">
          <a:scrgbClr r="0" g="0" b="0"/>
        </a:fillRef>
        <a:effectRef idx="0">
          <a:scrgbClr r="0" g="0" b="0"/>
        </a:effectRef>
        <a:fontRef idx="minor"/>
      </dsp:style>
    </dsp:sp>
    <dsp:sp modelId="{7AF14797-8AA6-4165-B78B-0C5FD738E9C3}">
      <dsp:nvSpPr>
        <dsp:cNvPr id="0" name=""/>
        <dsp:cNvSpPr/>
      </dsp:nvSpPr>
      <dsp:spPr>
        <a:xfrm>
          <a:off x="330538" y="1558883"/>
          <a:ext cx="2441663" cy="194801"/>
        </a:xfrm>
        <a:prstGeom prst="rect">
          <a:avLst/>
        </a:prstGeom>
        <a:solidFill>
          <a:schemeClr val="accent3">
            <a:alpha val="90000"/>
            <a:hueOff val="0"/>
            <a:satOff val="0"/>
            <a:lumOff val="0"/>
            <a:alphaOff val="-33333"/>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4624" tIns="30480" rIns="30480" bIns="30480" numCol="1" spcCol="1270" anchor="ctr" anchorCtr="0">
          <a:noAutofit/>
        </a:bodyPr>
        <a:lstStyle/>
        <a:p>
          <a:pPr lvl="0" algn="l" defTabSz="533400">
            <a:lnSpc>
              <a:spcPct val="90000"/>
            </a:lnSpc>
            <a:spcBef>
              <a:spcPct val="0"/>
            </a:spcBef>
            <a:spcAft>
              <a:spcPct val="35000"/>
            </a:spcAft>
          </a:pPr>
          <a:r>
            <a:rPr lang="en-US" sz="1200" b="1" kern="1200" dirty="0">
              <a:solidFill>
                <a:schemeClr val="tx2">
                  <a:lumMod val="75000"/>
                </a:schemeClr>
              </a:solidFill>
              <a:latin typeface="Calibiri"/>
            </a:rPr>
            <a:t>Tracker Related Losses</a:t>
          </a:r>
        </a:p>
      </dsp:txBody>
      <dsp:txXfrm>
        <a:off x="330538" y="1558883"/>
        <a:ext cx="2441663" cy="194801"/>
      </dsp:txXfrm>
    </dsp:sp>
    <dsp:sp modelId="{BB8188CD-3D29-4F3E-8C1E-CA4DE8B6FE0E}">
      <dsp:nvSpPr>
        <dsp:cNvPr id="0" name=""/>
        <dsp:cNvSpPr/>
      </dsp:nvSpPr>
      <dsp:spPr>
        <a:xfrm>
          <a:off x="208787" y="1534533"/>
          <a:ext cx="243501" cy="243501"/>
        </a:xfrm>
        <a:prstGeom prst="ellipse">
          <a:avLst/>
        </a:prstGeom>
        <a:solidFill>
          <a:schemeClr val="accent3">
            <a:lumMod val="50000"/>
          </a:schemeClr>
        </a:solidFill>
        <a:ln w="12700" cap="flat" cmpd="sng" algn="ctr">
          <a:solidFill>
            <a:schemeClr val="accent3">
              <a:alpha val="90000"/>
              <a:hueOff val="0"/>
              <a:satOff val="0"/>
              <a:lumOff val="0"/>
              <a:alphaOff val="-33333"/>
            </a:schemeClr>
          </a:solidFill>
          <a:prstDash val="solid"/>
          <a:miter lim="800000"/>
        </a:ln>
        <a:effectLst/>
      </dsp:spPr>
      <dsp:style>
        <a:lnRef idx="2">
          <a:scrgbClr r="0" g="0" b="0"/>
        </a:lnRef>
        <a:fillRef idx="1">
          <a:scrgbClr r="0" g="0" b="0"/>
        </a:fillRef>
        <a:effectRef idx="0">
          <a:scrgbClr r="0" g="0" b="0"/>
        </a:effectRef>
        <a:fontRef idx="minor"/>
      </dsp:style>
    </dsp:sp>
    <dsp:sp modelId="{C452781D-ED5F-4560-B15E-5CD2B4444A8D}">
      <dsp:nvSpPr>
        <dsp:cNvPr id="0" name=""/>
        <dsp:cNvSpPr/>
      </dsp:nvSpPr>
      <dsp:spPr>
        <a:xfrm>
          <a:off x="154128" y="1851257"/>
          <a:ext cx="2618073" cy="194801"/>
        </a:xfrm>
        <a:prstGeom prst="rect">
          <a:avLst/>
        </a:prstGeom>
        <a:solidFill>
          <a:schemeClr val="accent3">
            <a:alpha val="90000"/>
            <a:hueOff val="0"/>
            <a:satOff val="0"/>
            <a:lumOff val="0"/>
            <a:alpha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4624" tIns="30480" rIns="30480" bIns="30480" numCol="1" spcCol="1270" anchor="ctr" anchorCtr="0">
          <a:noAutofit/>
        </a:bodyPr>
        <a:lstStyle/>
        <a:p>
          <a:pPr lvl="0" algn="l" defTabSz="533400">
            <a:lnSpc>
              <a:spcPct val="90000"/>
            </a:lnSpc>
            <a:spcBef>
              <a:spcPct val="0"/>
            </a:spcBef>
            <a:spcAft>
              <a:spcPct val="35000"/>
            </a:spcAft>
          </a:pPr>
          <a:r>
            <a:rPr lang="en-US" sz="1200" b="1" kern="1200" dirty="0">
              <a:solidFill>
                <a:schemeClr val="tx2">
                  <a:lumMod val="75000"/>
                </a:schemeClr>
              </a:solidFill>
              <a:latin typeface="Calibiri"/>
            </a:rPr>
            <a:t>AC Availability</a:t>
          </a:r>
        </a:p>
      </dsp:txBody>
      <dsp:txXfrm>
        <a:off x="154128" y="1851257"/>
        <a:ext cx="2618073" cy="194801"/>
      </dsp:txXfrm>
    </dsp:sp>
    <dsp:sp modelId="{EF41301F-8DB0-43AB-9569-39C9D45957E2}">
      <dsp:nvSpPr>
        <dsp:cNvPr id="0" name=""/>
        <dsp:cNvSpPr/>
      </dsp:nvSpPr>
      <dsp:spPr>
        <a:xfrm>
          <a:off x="32377" y="1826907"/>
          <a:ext cx="243501" cy="243501"/>
        </a:xfrm>
        <a:prstGeom prst="ellipse">
          <a:avLst/>
        </a:prstGeom>
        <a:solidFill>
          <a:schemeClr val="accent3">
            <a:lumMod val="50000"/>
          </a:schemeClr>
        </a:solidFill>
        <a:ln w="12700" cap="flat" cmpd="sng" algn="ctr">
          <a:solidFill>
            <a:schemeClr val="accent3">
              <a:alpha val="90000"/>
              <a:hueOff val="0"/>
              <a:satOff val="0"/>
              <a:lumOff val="0"/>
              <a:alphaOff val="-4000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AB823E-1AE3-4DF1-B2AE-644EA2DDEA83}">
      <dsp:nvSpPr>
        <dsp:cNvPr id="0" name=""/>
        <dsp:cNvSpPr/>
      </dsp:nvSpPr>
      <dsp:spPr>
        <a:xfrm>
          <a:off x="2539" y="473876"/>
          <a:ext cx="2476500" cy="990600"/>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lvl="0" algn="ctr" defTabSz="1066800">
            <a:lnSpc>
              <a:spcPct val="90000"/>
            </a:lnSpc>
            <a:spcBef>
              <a:spcPct val="0"/>
            </a:spcBef>
            <a:spcAft>
              <a:spcPct val="35000"/>
            </a:spcAft>
          </a:pPr>
          <a:r>
            <a:rPr lang="en-US" sz="2400" kern="1200" dirty="0">
              <a:latin typeface="Bahnschrift SemiLight" panose="020B0502040204020203" pitchFamily="34" charset="0"/>
            </a:rPr>
            <a:t>Addressable Availability</a:t>
          </a:r>
        </a:p>
      </dsp:txBody>
      <dsp:txXfrm>
        <a:off x="2539" y="473876"/>
        <a:ext cx="2476500" cy="990600"/>
      </dsp:txXfrm>
    </dsp:sp>
    <dsp:sp modelId="{376AFA32-E926-41CE-8C91-DFD3B52172E3}">
      <dsp:nvSpPr>
        <dsp:cNvPr id="0" name=""/>
        <dsp:cNvSpPr/>
      </dsp:nvSpPr>
      <dsp:spPr>
        <a:xfrm>
          <a:off x="2539" y="1464476"/>
          <a:ext cx="2476500" cy="2854800"/>
        </a:xfrm>
        <a:prstGeom prst="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kern="1200" dirty="0">
              <a:latin typeface="Bahnschrift SemiLight" panose="020B0502040204020203" pitchFamily="34" charset="0"/>
            </a:rPr>
            <a:t>Inverter outages</a:t>
          </a:r>
        </a:p>
        <a:p>
          <a:pPr marL="171450" lvl="1" indent="-171450" algn="l" defTabSz="711200">
            <a:lnSpc>
              <a:spcPct val="90000"/>
            </a:lnSpc>
            <a:spcBef>
              <a:spcPct val="0"/>
            </a:spcBef>
            <a:spcAft>
              <a:spcPct val="15000"/>
            </a:spcAft>
            <a:buChar char="••"/>
          </a:pPr>
          <a:r>
            <a:rPr lang="en-US" sz="1600" kern="1200" dirty="0">
              <a:latin typeface="Bahnschrift SemiLight" panose="020B0502040204020203" pitchFamily="34" charset="0"/>
            </a:rPr>
            <a:t>Other AC outages</a:t>
          </a:r>
        </a:p>
        <a:p>
          <a:pPr marL="171450" lvl="1" indent="-171450" algn="l" defTabSz="711200">
            <a:lnSpc>
              <a:spcPct val="90000"/>
            </a:lnSpc>
            <a:spcBef>
              <a:spcPct val="0"/>
            </a:spcBef>
            <a:spcAft>
              <a:spcPct val="15000"/>
            </a:spcAft>
            <a:buChar char="••"/>
          </a:pPr>
          <a:r>
            <a:rPr lang="en-US" sz="1600" kern="1200" dirty="0">
              <a:latin typeface="Bahnschrift SemiLight" panose="020B0502040204020203" pitchFamily="34" charset="0"/>
            </a:rPr>
            <a:t>DC outages</a:t>
          </a:r>
        </a:p>
        <a:p>
          <a:pPr marL="171450" lvl="1" indent="-171450" algn="l" defTabSz="711200">
            <a:lnSpc>
              <a:spcPct val="90000"/>
            </a:lnSpc>
            <a:spcBef>
              <a:spcPct val="0"/>
            </a:spcBef>
            <a:spcAft>
              <a:spcPct val="15000"/>
            </a:spcAft>
            <a:buChar char="••"/>
          </a:pPr>
          <a:r>
            <a:rPr lang="en-US" sz="1600" kern="1200" dirty="0">
              <a:latin typeface="Bahnschrift SemiLight" panose="020B0502040204020203" pitchFamily="34" charset="0"/>
            </a:rPr>
            <a:t>Tracker outages</a:t>
          </a:r>
        </a:p>
      </dsp:txBody>
      <dsp:txXfrm>
        <a:off x="2539" y="1464476"/>
        <a:ext cx="2476500" cy="2854800"/>
      </dsp:txXfrm>
    </dsp:sp>
    <dsp:sp modelId="{EAFD78AD-A6CE-4BD7-BFB2-2263725E042D}">
      <dsp:nvSpPr>
        <dsp:cNvPr id="0" name=""/>
        <dsp:cNvSpPr/>
      </dsp:nvSpPr>
      <dsp:spPr>
        <a:xfrm>
          <a:off x="2825749" y="473876"/>
          <a:ext cx="2476500" cy="990600"/>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lvl="0" algn="ctr" defTabSz="1066800">
            <a:lnSpc>
              <a:spcPct val="90000"/>
            </a:lnSpc>
            <a:spcBef>
              <a:spcPct val="0"/>
            </a:spcBef>
            <a:spcAft>
              <a:spcPct val="35000"/>
            </a:spcAft>
          </a:pPr>
          <a:r>
            <a:rPr lang="en-US" sz="2400" kern="1200" dirty="0">
              <a:latin typeface="Bahnschrift SemiLight" panose="020B0502040204020203" pitchFamily="34" charset="0"/>
            </a:rPr>
            <a:t>Addressable Maintenance</a:t>
          </a:r>
        </a:p>
      </dsp:txBody>
      <dsp:txXfrm>
        <a:off x="2825749" y="473876"/>
        <a:ext cx="2476500" cy="990600"/>
      </dsp:txXfrm>
    </dsp:sp>
    <dsp:sp modelId="{006DE09F-861D-4F3B-A900-29E77598E9DF}">
      <dsp:nvSpPr>
        <dsp:cNvPr id="0" name=""/>
        <dsp:cNvSpPr/>
      </dsp:nvSpPr>
      <dsp:spPr>
        <a:xfrm>
          <a:off x="2825749" y="1464476"/>
          <a:ext cx="2476500" cy="2854800"/>
        </a:xfrm>
        <a:prstGeom prst="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kern="1200" dirty="0">
              <a:latin typeface="Bahnschrift SemiLight" panose="020B0502040204020203" pitchFamily="34" charset="0"/>
            </a:rPr>
            <a:t>Soiling abatement</a:t>
          </a:r>
        </a:p>
        <a:p>
          <a:pPr marL="171450" lvl="1" indent="-171450" algn="l" defTabSz="711200">
            <a:lnSpc>
              <a:spcPct val="90000"/>
            </a:lnSpc>
            <a:spcBef>
              <a:spcPct val="0"/>
            </a:spcBef>
            <a:spcAft>
              <a:spcPct val="15000"/>
            </a:spcAft>
            <a:buChar char="••"/>
          </a:pPr>
          <a:r>
            <a:rPr lang="en-US" sz="1600" kern="1200" dirty="0">
              <a:latin typeface="Bahnschrift SemiLight" panose="020B0502040204020203" pitchFamily="34" charset="0"/>
            </a:rPr>
            <a:t>Vegetation abatement</a:t>
          </a:r>
        </a:p>
        <a:p>
          <a:pPr marL="171450" lvl="1" indent="-171450" algn="l" defTabSz="711200">
            <a:lnSpc>
              <a:spcPct val="90000"/>
            </a:lnSpc>
            <a:spcBef>
              <a:spcPct val="0"/>
            </a:spcBef>
            <a:spcAft>
              <a:spcPct val="15000"/>
            </a:spcAft>
            <a:buChar char="••"/>
          </a:pPr>
          <a:r>
            <a:rPr lang="en-US" sz="1600" kern="1200" dirty="0">
              <a:latin typeface="Bahnschrift SemiLight" panose="020B0502040204020203" pitchFamily="34" charset="0"/>
            </a:rPr>
            <a:t>Tracker set up</a:t>
          </a:r>
        </a:p>
        <a:p>
          <a:pPr marL="171450" lvl="1" indent="-171450" algn="l" defTabSz="711200">
            <a:lnSpc>
              <a:spcPct val="90000"/>
            </a:lnSpc>
            <a:spcBef>
              <a:spcPct val="0"/>
            </a:spcBef>
            <a:spcAft>
              <a:spcPct val="15000"/>
            </a:spcAft>
            <a:buChar char="••"/>
          </a:pPr>
          <a:r>
            <a:rPr lang="en-US" sz="1600" kern="1200" dirty="0">
              <a:latin typeface="Bahnschrift SemiLight" panose="020B0502040204020203" pitchFamily="34" charset="0"/>
            </a:rPr>
            <a:t>Inverter set up</a:t>
          </a:r>
        </a:p>
        <a:p>
          <a:pPr marL="171450" lvl="1" indent="-171450" algn="l" defTabSz="711200">
            <a:lnSpc>
              <a:spcPct val="90000"/>
            </a:lnSpc>
            <a:spcBef>
              <a:spcPct val="0"/>
            </a:spcBef>
            <a:spcAft>
              <a:spcPct val="15000"/>
            </a:spcAft>
            <a:buChar char="••"/>
          </a:pPr>
          <a:r>
            <a:rPr lang="en-US" sz="1600" kern="1200" dirty="0">
              <a:latin typeface="Bahnschrift SemiLight" panose="020B0502040204020203" pitchFamily="34" charset="0"/>
            </a:rPr>
            <a:t>Plant control</a:t>
          </a:r>
        </a:p>
      </dsp:txBody>
      <dsp:txXfrm>
        <a:off x="2825749" y="1464476"/>
        <a:ext cx="2476500" cy="2854800"/>
      </dsp:txXfrm>
    </dsp:sp>
    <dsp:sp modelId="{650F112D-41AF-41FF-BE3B-76E3005C897F}">
      <dsp:nvSpPr>
        <dsp:cNvPr id="0" name=""/>
        <dsp:cNvSpPr/>
      </dsp:nvSpPr>
      <dsp:spPr>
        <a:xfrm>
          <a:off x="5648960" y="473876"/>
          <a:ext cx="2476500" cy="990600"/>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lvl="0" algn="ctr" defTabSz="1066800">
            <a:lnSpc>
              <a:spcPct val="90000"/>
            </a:lnSpc>
            <a:spcBef>
              <a:spcPct val="0"/>
            </a:spcBef>
            <a:spcAft>
              <a:spcPct val="35000"/>
            </a:spcAft>
          </a:pPr>
          <a:r>
            <a:rPr lang="en-US" sz="2400" kern="1200" dirty="0">
              <a:latin typeface="Bahnschrift SemiLight" panose="020B0502040204020203" pitchFamily="34" charset="0"/>
            </a:rPr>
            <a:t>Non-Addressable</a:t>
          </a:r>
        </a:p>
      </dsp:txBody>
      <dsp:txXfrm>
        <a:off x="5648960" y="473876"/>
        <a:ext cx="2476500" cy="990600"/>
      </dsp:txXfrm>
    </dsp:sp>
    <dsp:sp modelId="{D95AC931-4B27-4546-B41B-946D7DDFA264}">
      <dsp:nvSpPr>
        <dsp:cNvPr id="0" name=""/>
        <dsp:cNvSpPr/>
      </dsp:nvSpPr>
      <dsp:spPr>
        <a:xfrm>
          <a:off x="5648960" y="1464476"/>
          <a:ext cx="2476500" cy="2854800"/>
        </a:xfrm>
        <a:prstGeom prst="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kern="1200" dirty="0">
              <a:latin typeface="Bahnschrift SemiLight" panose="020B0502040204020203" pitchFamily="34" charset="0"/>
            </a:rPr>
            <a:t>Resource Variance</a:t>
          </a:r>
        </a:p>
        <a:p>
          <a:pPr marL="171450" lvl="1" indent="-171450" algn="l" defTabSz="711200">
            <a:lnSpc>
              <a:spcPct val="90000"/>
            </a:lnSpc>
            <a:spcBef>
              <a:spcPct val="0"/>
            </a:spcBef>
            <a:spcAft>
              <a:spcPct val="15000"/>
            </a:spcAft>
            <a:buChar char="••"/>
          </a:pPr>
          <a:r>
            <a:rPr lang="en-US" sz="1600" kern="1200" dirty="0">
              <a:latin typeface="Bahnschrift SemiLight" panose="020B0502040204020203" pitchFamily="34" charset="0"/>
            </a:rPr>
            <a:t>Snow</a:t>
          </a:r>
        </a:p>
        <a:p>
          <a:pPr marL="171450" lvl="1" indent="-171450" algn="l" defTabSz="711200">
            <a:lnSpc>
              <a:spcPct val="90000"/>
            </a:lnSpc>
            <a:spcBef>
              <a:spcPct val="0"/>
            </a:spcBef>
            <a:spcAft>
              <a:spcPct val="15000"/>
            </a:spcAft>
            <a:buChar char="••"/>
          </a:pPr>
          <a:r>
            <a:rPr lang="en-US" sz="1600" kern="1200" dirty="0">
              <a:latin typeface="Bahnschrift SemiLight" panose="020B0502040204020203" pitchFamily="34" charset="0"/>
            </a:rPr>
            <a:t>Forced Curtailment</a:t>
          </a:r>
        </a:p>
        <a:p>
          <a:pPr marL="171450" lvl="1" indent="-171450" algn="l" defTabSz="711200">
            <a:lnSpc>
              <a:spcPct val="90000"/>
            </a:lnSpc>
            <a:spcBef>
              <a:spcPct val="0"/>
            </a:spcBef>
            <a:spcAft>
              <a:spcPct val="15000"/>
            </a:spcAft>
            <a:buChar char="••"/>
          </a:pPr>
          <a:r>
            <a:rPr lang="en-US" sz="1600" kern="1200" dirty="0">
              <a:latin typeface="Bahnschrift SemiLight" panose="020B0502040204020203" pitchFamily="34" charset="0"/>
            </a:rPr>
            <a:t>Grid Outage</a:t>
          </a:r>
        </a:p>
        <a:p>
          <a:pPr marL="171450" lvl="1" indent="-171450" algn="l" defTabSz="711200">
            <a:lnSpc>
              <a:spcPct val="90000"/>
            </a:lnSpc>
            <a:spcBef>
              <a:spcPct val="0"/>
            </a:spcBef>
            <a:spcAft>
              <a:spcPct val="15000"/>
            </a:spcAft>
            <a:buChar char="••"/>
          </a:pPr>
          <a:r>
            <a:rPr lang="en-US" sz="1600" kern="1200" dirty="0">
              <a:latin typeface="Bahnschrift SemiLight" panose="020B0502040204020203" pitchFamily="34" charset="0"/>
            </a:rPr>
            <a:t>Module Degradation</a:t>
          </a:r>
        </a:p>
      </dsp:txBody>
      <dsp:txXfrm>
        <a:off x="5648960" y="1464476"/>
        <a:ext cx="2476500" cy="2854800"/>
      </dsp:txXfrm>
    </dsp:sp>
  </dsp:spTree>
</dsp:drawing>
</file>

<file path=ppt/diagrams/layout1.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3.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619638-BB6B-4B49-A4E8-4E62CC91B488}" type="datetimeFigureOut">
              <a:rPr lang="en-US" smtClean="0"/>
              <a:t>10/13/2020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910DD7-B520-4586-AFD1-0E69D531B2AA}" type="slidenum">
              <a:rPr lang="en-US" smtClean="0"/>
              <a:t>‹#›</a:t>
            </a:fld>
            <a:endParaRPr lang="en-US"/>
          </a:p>
        </p:txBody>
      </p:sp>
    </p:spTree>
    <p:extLst>
      <p:ext uri="{BB962C8B-B14F-4D97-AF65-F5344CB8AC3E}">
        <p14:creationId xmlns:p14="http://schemas.microsoft.com/office/powerpoint/2010/main" val="26062284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B667E1-E601-4AAF-B95C-B25720D70A60}" type="slidenum">
              <a:rPr kumimoji="0" lang="en-US" sz="1200" b="0" i="0" u="none" strike="noStrike" kern="1200" cap="none" spc="0" normalizeH="0" baseline="0" noProof="0" smtClean="0">
                <a:ln>
                  <a:noFill/>
                </a:ln>
                <a:solidFill>
                  <a:srgbClr val="404040"/>
                </a:solidFill>
                <a:effectLst/>
                <a:uLnTx/>
                <a:uFillTx/>
                <a:latin typeface="Corbe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srgbClr val="404040"/>
              </a:solidFill>
              <a:effectLst/>
              <a:uLnTx/>
              <a:uFillTx/>
              <a:latin typeface="Corbel"/>
              <a:ea typeface="+mn-ea"/>
              <a:cs typeface="+mn-cs"/>
            </a:endParaRPr>
          </a:p>
        </p:txBody>
      </p:sp>
    </p:spTree>
    <p:extLst>
      <p:ext uri="{BB962C8B-B14F-4D97-AF65-F5344CB8AC3E}">
        <p14:creationId xmlns:p14="http://schemas.microsoft.com/office/powerpoint/2010/main" val="15351486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8.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31.xml"/><Relationship Id="rId4" Type="http://schemas.openxmlformats.org/officeDocument/2006/relationships/image" Target="../media/image6.png"/></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slideMaster" Target="../slideMasters/slideMaster32.xml"/><Relationship Id="rId1" Type="http://schemas.openxmlformats.org/officeDocument/2006/relationships/tags" Target="../tags/tag1.xml"/><Relationship Id="rId4" Type="http://schemas.openxmlformats.org/officeDocument/2006/relationships/image" Target="../media/image9.png"/></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33.xml"/><Relationship Id="rId1" Type="http://schemas.openxmlformats.org/officeDocument/2006/relationships/tags" Target="../tags/tag2.xml"/></Relationships>
</file>

<file path=ppt/slideLayouts/_rels/slideLayout34.xml.rels><?xml version="1.0" encoding="UTF-8" standalone="yes"?>
<Relationships xmlns="http://schemas.openxmlformats.org/package/2006/relationships"><Relationship Id="rId2" Type="http://schemas.openxmlformats.org/officeDocument/2006/relationships/slideMaster" Target="../slideMasters/slideMaster34.xml"/><Relationship Id="rId1" Type="http://schemas.openxmlformats.org/officeDocument/2006/relationships/tags" Target="../tags/tag3.xml"/></Relationships>
</file>

<file path=ppt/slideLayouts/_rels/slideLayout35.xml.rels><?xml version="1.0" encoding="UTF-8" standalone="yes"?>
<Relationships xmlns="http://schemas.openxmlformats.org/package/2006/relationships"><Relationship Id="rId2" Type="http://schemas.openxmlformats.org/officeDocument/2006/relationships/slideMaster" Target="../slideMasters/slideMaster35.xml"/><Relationship Id="rId1" Type="http://schemas.openxmlformats.org/officeDocument/2006/relationships/tags" Target="../tags/tag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slideMaster" Target="../slideMasters/slideMaster36.xml"/><Relationship Id="rId1" Type="http://schemas.openxmlformats.org/officeDocument/2006/relationships/tags" Target="../tags/tag5.xml"/></Relationships>
</file>

<file path=ppt/slideLayouts/_rels/slideLayout37.xml.rels><?xml version="1.0" encoding="UTF-8" standalone="yes"?>
<Relationships xmlns="http://schemas.openxmlformats.org/package/2006/relationships"><Relationship Id="rId2" Type="http://schemas.openxmlformats.org/officeDocument/2006/relationships/slideMaster" Target="../slideMasters/slideMaster37.xml"/><Relationship Id="rId1" Type="http://schemas.openxmlformats.org/officeDocument/2006/relationships/tags" Target="../tags/tag6.xml"/></Relationships>
</file>

<file path=ppt/slideLayouts/_rels/slideLayout38.xml.rels><?xml version="1.0" encoding="UTF-8" standalone="yes"?>
<Relationships xmlns="http://schemas.openxmlformats.org/package/2006/relationships"><Relationship Id="rId2" Type="http://schemas.openxmlformats.org/officeDocument/2006/relationships/slideMaster" Target="../slideMasters/slideMaster38.xml"/><Relationship Id="rId1" Type="http://schemas.openxmlformats.org/officeDocument/2006/relationships/tags" Target="../tags/tag7.xml"/></Relationships>
</file>

<file path=ppt/slideLayouts/_rels/slideLayout39.xml.rels><?xml version="1.0" encoding="UTF-8" standalone="yes"?>
<Relationships xmlns="http://schemas.openxmlformats.org/package/2006/relationships"><Relationship Id="rId2" Type="http://schemas.openxmlformats.org/officeDocument/2006/relationships/slideMaster" Target="../slideMasters/slideMaster39.xml"/><Relationship Id="rId1" Type="http://schemas.openxmlformats.org/officeDocument/2006/relationships/tags" Target="../tags/tag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slideMaster" Target="../slideMasters/slideMaster40.xml"/><Relationship Id="rId1" Type="http://schemas.openxmlformats.org/officeDocument/2006/relationships/tags" Target="../tags/tag9.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4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p>
            <a:fld id="{DE493122-44DC-44CA-8C15-1FAA5697F3AB}" type="datetimeFigureOut">
              <a:rPr lang="en-US" smtClean="0"/>
              <a:t>10/13/2020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BAD11F9-4555-403B-8069-54B0AB5EA9EF}" type="slidenum">
              <a:rPr lang="en-US" smtClean="0"/>
              <a:t>‹#›</a:t>
            </a:fld>
            <a:endParaRPr lang="en-US"/>
          </a:p>
        </p:txBody>
      </p:sp>
    </p:spTree>
    <p:extLst>
      <p:ext uri="{BB962C8B-B14F-4D97-AF65-F5344CB8AC3E}">
        <p14:creationId xmlns:p14="http://schemas.microsoft.com/office/powerpoint/2010/main" val="2993076947"/>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E493122-44DC-44CA-8C15-1FAA5697F3AB}" type="datetimeFigureOut">
              <a:rPr lang="en-US" smtClean="0"/>
              <a:t>10/13/2020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AD11F9-4555-403B-8069-54B0AB5EA9EF}" type="slidenum">
              <a:rPr lang="en-US" smtClean="0"/>
              <a:t>‹#›</a:t>
            </a:fld>
            <a:endParaRPr lang="en-US"/>
          </a:p>
        </p:txBody>
      </p:sp>
    </p:spTree>
    <p:extLst>
      <p:ext uri="{BB962C8B-B14F-4D97-AF65-F5344CB8AC3E}">
        <p14:creationId xmlns:p14="http://schemas.microsoft.com/office/powerpoint/2010/main" val="33173652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E493122-44DC-44CA-8C15-1FAA5697F3AB}" type="datetimeFigureOut">
              <a:rPr lang="en-US" smtClean="0"/>
              <a:t>10/13/2020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AD11F9-4555-403B-8069-54B0AB5EA9EF}" type="slidenum">
              <a:rPr lang="en-US" smtClean="0"/>
              <a:t>‹#›</a:t>
            </a:fld>
            <a:endParaRPr lang="en-US"/>
          </a:p>
        </p:txBody>
      </p:sp>
    </p:spTree>
    <p:extLst>
      <p:ext uri="{BB962C8B-B14F-4D97-AF65-F5344CB8AC3E}">
        <p14:creationId xmlns:p14="http://schemas.microsoft.com/office/powerpoint/2010/main" val="39241630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pic>
        <p:nvPicPr>
          <p:cNvPr id="9" name="Picture 8" descr="Sun rising over grassy hills" title="Slide Design Pictur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1" y="-17585"/>
            <a:ext cx="12188699" cy="5197884"/>
          </a:xfrm>
          <a:prstGeom prst="rect">
            <a:avLst/>
          </a:prstGeom>
        </p:spPr>
      </p:pic>
      <p:sp>
        <p:nvSpPr>
          <p:cNvPr id="4" name="Rectangle 3"/>
          <p:cNvSpPr/>
          <p:nvPr/>
        </p:nvSpPr>
        <p:spPr bwMode="ltGray">
          <a:xfrm>
            <a:off x="-2" y="5256499"/>
            <a:ext cx="12192002" cy="1601500"/>
          </a:xfrm>
          <a:prstGeom prst="rect">
            <a:avLst/>
          </a:prstGeom>
          <a:gradFill flip="none" rotWithShape="1">
            <a:gsLst>
              <a:gs pos="100000">
                <a:schemeClr val="tx2">
                  <a:lumMod val="75000"/>
                </a:schemeClr>
              </a:gs>
              <a:gs pos="0">
                <a:schemeClr val="tx2"/>
              </a:gs>
            </a:gsLst>
            <a:path path="circle">
              <a:fillToRect l="50000" t="50000" r="50000" b="50000"/>
            </a:path>
            <a:tileRect/>
          </a:gra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white"/>
              </a:solidFill>
              <a:effectLst/>
              <a:uLnTx/>
              <a:uFillTx/>
              <a:latin typeface="Euphemia"/>
              <a:ea typeface="+mn-ea"/>
              <a:cs typeface="+mn-cs"/>
            </a:endParaRPr>
          </a:p>
        </p:txBody>
      </p:sp>
      <p:sp>
        <p:nvSpPr>
          <p:cNvPr id="6" name="Rectangle 5"/>
          <p:cNvSpPr/>
          <p:nvPr/>
        </p:nvSpPr>
        <p:spPr bwMode="white">
          <a:xfrm>
            <a:off x="3174" y="5180299"/>
            <a:ext cx="12188826" cy="76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white"/>
              </a:solidFill>
              <a:effectLst/>
              <a:uLnTx/>
              <a:uFillTx/>
              <a:latin typeface="Corbel"/>
              <a:ea typeface="+mn-ea"/>
              <a:cs typeface="+mn-cs"/>
            </a:endParaRPr>
          </a:p>
        </p:txBody>
      </p:sp>
      <p:sp>
        <p:nvSpPr>
          <p:cNvPr id="2" name="Title 1"/>
          <p:cNvSpPr>
            <a:spLocks noGrp="1"/>
          </p:cNvSpPr>
          <p:nvPr>
            <p:ph type="ctrTitle"/>
          </p:nvPr>
        </p:nvSpPr>
        <p:spPr>
          <a:xfrm>
            <a:off x="1522413" y="5256499"/>
            <a:ext cx="9144002" cy="1143000"/>
          </a:xfrm>
        </p:spPr>
        <p:txBody>
          <a:bodyPr anchor="b">
            <a:normAutofit/>
          </a:bodyPr>
          <a:lstStyle>
            <a:lvl1pPr algn="ctr">
              <a:defRPr sz="4800">
                <a:solidFill>
                  <a:schemeClr val="bg1"/>
                </a:solidFill>
              </a:defRPr>
            </a:lvl1pPr>
          </a:lstStyle>
          <a:p>
            <a:r>
              <a:rPr lang="en-US"/>
              <a:t>Click to edit Master title style</a:t>
            </a:r>
            <a:endParaRPr/>
          </a:p>
        </p:txBody>
      </p:sp>
      <p:sp>
        <p:nvSpPr>
          <p:cNvPr id="3" name="Subtitle 2"/>
          <p:cNvSpPr>
            <a:spLocks noGrp="1"/>
          </p:cNvSpPr>
          <p:nvPr>
            <p:ph type="subTitle" idx="1"/>
          </p:nvPr>
        </p:nvSpPr>
        <p:spPr>
          <a:xfrm>
            <a:off x="1522413" y="5943600"/>
            <a:ext cx="9144002" cy="762000"/>
          </a:xfrm>
        </p:spPr>
        <p:txBody>
          <a:bodyPr>
            <a:normAutofit/>
          </a:bodyPr>
          <a:lstStyle>
            <a:lvl1pPr marL="0" indent="0" algn="ctr">
              <a:spcBef>
                <a:spcPts val="0"/>
              </a:spcBef>
              <a:buNone/>
              <a:defRPr sz="2000" cap="none" baseline="0">
                <a:solidFill>
                  <a:schemeClr val="bg1"/>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a:p>
        </p:txBody>
      </p:sp>
    </p:spTree>
    <p:extLst>
      <p:ext uri="{BB962C8B-B14F-4D97-AF65-F5344CB8AC3E}">
        <p14:creationId xmlns:p14="http://schemas.microsoft.com/office/powerpoint/2010/main" val="134217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8" name="Date Placeholder 7">
            <a:extLst>
              <a:ext uri="{FF2B5EF4-FFF2-40B4-BE49-F238E27FC236}">
                <a16:creationId xmlns:a16="http://schemas.microsoft.com/office/drawing/2014/main" id="{2F57A1E8-D00A-447C-AFA1-5FE0F7AD65D2}"/>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A80BD2-6A9F-42FF-970B-2DE89742B290}" type="datetime1">
              <a:rPr kumimoji="0" lang="en-US" sz="1100" b="0" i="0" u="none" strike="noStrike" kern="1200" cap="none" spc="0" normalizeH="0" baseline="0" noProof="0" smtClean="0">
                <a:ln>
                  <a:noFill/>
                </a:ln>
                <a:solidFill>
                  <a:srgbClr val="E5E8E8"/>
                </a:solidFill>
                <a:effectLst/>
                <a:uLnTx/>
                <a:uFillTx/>
                <a:latin typeface="Calibri" panose="020F0502020204030204" pitchFamily="34" charset="0"/>
                <a:ea typeface="+mn-ea"/>
                <a:cs typeface="Calibri" panose="020F05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10/13/2020</a:t>
            </a:fld>
            <a:endParaRPr kumimoji="0" lang="en-US" sz="1100" b="0" i="0" u="none" strike="noStrike" kern="1200" cap="none" spc="0" normalizeH="0" baseline="0" noProof="0" dirty="0">
              <a:ln>
                <a:noFill/>
              </a:ln>
              <a:solidFill>
                <a:srgbClr val="E5E8E8"/>
              </a:solidFill>
              <a:effectLst/>
              <a:uLnTx/>
              <a:uFillTx/>
              <a:latin typeface="Calibri" panose="020F0502020204030204" pitchFamily="34" charset="0"/>
              <a:ea typeface="+mn-ea"/>
              <a:cs typeface="Calibri" panose="020F0502020204030204" pitchFamily="34" charset="0"/>
            </a:endParaRPr>
          </a:p>
        </p:txBody>
      </p:sp>
      <p:sp>
        <p:nvSpPr>
          <p:cNvPr id="9" name="Footer Placeholder 8">
            <a:extLst>
              <a:ext uri="{FF2B5EF4-FFF2-40B4-BE49-F238E27FC236}">
                <a16:creationId xmlns:a16="http://schemas.microsoft.com/office/drawing/2014/main" id="{8517E9CF-2352-4C81-AD84-AF41141116D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all"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Confidential &amp; Proprietary</a:t>
            </a:r>
            <a:endParaRPr kumimoji="0" lang="en-US" sz="1400" b="0" i="0" u="none" strike="noStrike" kern="1200" cap="all"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0" name="Slide Number Placeholder 9">
            <a:extLst>
              <a:ext uri="{FF2B5EF4-FFF2-40B4-BE49-F238E27FC236}">
                <a16:creationId xmlns:a16="http://schemas.microsoft.com/office/drawing/2014/main" id="{63398553-BEEA-4FBF-96A9-3ECF5BAD341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8D9AD5-F248-4919-864A-CFD76CC027D6}" type="slidenum">
              <a:rPr kumimoji="0" lang="en-US" sz="1100" b="0" i="0" u="none" strike="noStrike" kern="1200" cap="none" spc="0" normalizeH="0" baseline="0" noProof="0" smtClean="0">
                <a:ln>
                  <a:noFill/>
                </a:ln>
                <a:solidFill>
                  <a:srgbClr val="E5E8E8"/>
                </a:solidFill>
                <a:effectLst/>
                <a:uLnTx/>
                <a:uFillTx/>
                <a:latin typeface="Calibri" panose="020F0502020204030204" pitchFamily="34" charset="0"/>
                <a:ea typeface="+mn-ea"/>
                <a:cs typeface="Calibri" panose="020F05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100" b="0" i="0" u="none" strike="noStrike" kern="1200" cap="none" spc="0" normalizeH="0" baseline="0" noProof="0" dirty="0">
              <a:ln>
                <a:noFill/>
              </a:ln>
              <a:solidFill>
                <a:srgbClr val="E5E8E8"/>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516778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341120" y="1901952"/>
            <a:ext cx="9509760" cy="4127627"/>
          </a:xfrm>
        </p:spPr>
        <p:txBody>
          <a:bodyPr/>
          <a:lstStyle>
            <a:lvl6pPr>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B6563F-0339-430A-B5A3-9626D98D34F3}" type="datetime1">
              <a:rPr kumimoji="0" lang="en-US" sz="1100" b="0" i="0" u="none" strike="noStrike" kern="1200" cap="none" spc="0" normalizeH="0" baseline="0" noProof="0" smtClean="0">
                <a:ln>
                  <a:noFill/>
                </a:ln>
                <a:solidFill>
                  <a:srgbClr val="E5E8E8"/>
                </a:solidFill>
                <a:effectLst/>
                <a:uLnTx/>
                <a:uFillTx/>
                <a:latin typeface="Calibri" panose="020F0502020204030204" pitchFamily="34" charset="0"/>
                <a:ea typeface="+mn-ea"/>
                <a:cs typeface="Calibri" panose="020F05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10/13/2020</a:t>
            </a:fld>
            <a:endParaRPr kumimoji="0" lang="en-US" sz="1100" b="0" i="0" u="none" strike="noStrike" kern="1200" cap="none" spc="0" normalizeH="0" baseline="0" noProof="0" dirty="0">
              <a:ln>
                <a:noFill/>
              </a:ln>
              <a:solidFill>
                <a:srgbClr val="E5E8E8"/>
              </a:solidFill>
              <a:effectLst/>
              <a:uLnTx/>
              <a:uFillTx/>
              <a:latin typeface="Calibri" panose="020F0502020204030204" pitchFamily="34" charset="0"/>
              <a:ea typeface="+mn-ea"/>
              <a:cs typeface="Calibri" panose="020F0502020204030204" pitchFamily="34" charset="0"/>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8D9AD5-F248-4919-864A-CFD76CC027D6}" type="slidenum">
              <a:rPr kumimoji="0" lang="en-US" sz="1100" b="0" i="0" u="none" strike="noStrike" kern="1200" cap="none" spc="0" normalizeH="0" baseline="0" noProof="0" smtClean="0">
                <a:ln>
                  <a:noFill/>
                </a:ln>
                <a:solidFill>
                  <a:srgbClr val="E5E8E8"/>
                </a:solidFill>
                <a:effectLst/>
                <a:uLnTx/>
                <a:uFillTx/>
                <a:latin typeface="Calibri" panose="020F0502020204030204" pitchFamily="34" charset="0"/>
                <a:ea typeface="+mn-ea"/>
                <a:cs typeface="Calibri" panose="020F05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100" b="0" i="0" u="none" strike="noStrike" kern="1200" cap="none" spc="0" normalizeH="0" baseline="0" noProof="0" dirty="0">
              <a:ln>
                <a:noFill/>
              </a:ln>
              <a:solidFill>
                <a:srgbClr val="E5E8E8"/>
              </a:solidFill>
              <a:effectLst/>
              <a:uLnTx/>
              <a:uFillTx/>
              <a:latin typeface="Calibri" panose="020F0502020204030204" pitchFamily="34" charset="0"/>
              <a:ea typeface="+mn-ea"/>
              <a:cs typeface="Calibri" panose="020F0502020204030204" pitchFamily="34" charset="0"/>
            </a:endParaRPr>
          </a:p>
        </p:txBody>
      </p:sp>
      <p:sp>
        <p:nvSpPr>
          <p:cNvPr id="2" name="Footer Placeholder 1">
            <a:extLst>
              <a:ext uri="{FF2B5EF4-FFF2-40B4-BE49-F238E27FC236}">
                <a16:creationId xmlns:a16="http://schemas.microsoft.com/office/drawing/2014/main" id="{27FAD315-64EF-445E-AFE6-7C6BD0F4C6B4}"/>
              </a:ext>
            </a:extLst>
          </p:cNvPr>
          <p:cNvSpPr>
            <a:spLocks noGrp="1"/>
          </p:cNvSpPr>
          <p:nvPr>
            <p:ph type="ftr" sz="quarter" idx="1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all"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Confidential &amp; Proprietary</a:t>
            </a:r>
            <a:endParaRPr kumimoji="0" lang="en-US" sz="1400" b="0" i="0" u="none" strike="noStrike" kern="1200" cap="all"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773914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341120" y="1901952"/>
            <a:ext cx="9509760" cy="4127627"/>
          </a:xfrm>
        </p:spPr>
        <p:txBody>
          <a:bodyPr/>
          <a:lstStyle>
            <a:lvl6pPr>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B6563F-0339-430A-B5A3-9626D98D34F3}" type="datetime1">
              <a:rPr kumimoji="0" lang="en-US" sz="1100" b="0" i="0" u="none" strike="noStrike" kern="1200" cap="none" spc="0" normalizeH="0" baseline="0" noProof="0" smtClean="0">
                <a:ln>
                  <a:noFill/>
                </a:ln>
                <a:solidFill>
                  <a:srgbClr val="E5E8E8"/>
                </a:solidFill>
                <a:effectLst/>
                <a:uLnTx/>
                <a:uFillTx/>
                <a:latin typeface="Calibri" panose="020F0502020204030204" pitchFamily="34" charset="0"/>
                <a:ea typeface="+mn-ea"/>
                <a:cs typeface="Calibri" panose="020F05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10/13/2020</a:t>
            </a:fld>
            <a:endParaRPr kumimoji="0" lang="en-US" sz="1100" b="0" i="0" u="none" strike="noStrike" kern="1200" cap="none" spc="0" normalizeH="0" baseline="0" noProof="0" dirty="0">
              <a:ln>
                <a:noFill/>
              </a:ln>
              <a:solidFill>
                <a:srgbClr val="E5E8E8"/>
              </a:solidFill>
              <a:effectLst/>
              <a:uLnTx/>
              <a:uFillTx/>
              <a:latin typeface="Calibri" panose="020F0502020204030204" pitchFamily="34" charset="0"/>
              <a:ea typeface="+mn-ea"/>
              <a:cs typeface="Calibri" panose="020F0502020204030204" pitchFamily="34" charset="0"/>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8D9AD5-F248-4919-864A-CFD76CC027D6}" type="slidenum">
              <a:rPr kumimoji="0" lang="en-US" sz="1100" b="0" i="0" u="none" strike="noStrike" kern="1200" cap="none" spc="0" normalizeH="0" baseline="0" noProof="0" smtClean="0">
                <a:ln>
                  <a:noFill/>
                </a:ln>
                <a:solidFill>
                  <a:srgbClr val="E5E8E8"/>
                </a:solidFill>
                <a:effectLst/>
                <a:uLnTx/>
                <a:uFillTx/>
                <a:latin typeface="Calibri" panose="020F0502020204030204" pitchFamily="34" charset="0"/>
                <a:ea typeface="+mn-ea"/>
                <a:cs typeface="Calibri" panose="020F05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100" b="0" i="0" u="none" strike="noStrike" kern="1200" cap="none" spc="0" normalizeH="0" baseline="0" noProof="0" dirty="0">
              <a:ln>
                <a:noFill/>
              </a:ln>
              <a:solidFill>
                <a:srgbClr val="E5E8E8"/>
              </a:solidFill>
              <a:effectLst/>
              <a:uLnTx/>
              <a:uFillTx/>
              <a:latin typeface="Calibri" panose="020F0502020204030204" pitchFamily="34" charset="0"/>
              <a:ea typeface="+mn-ea"/>
              <a:cs typeface="Calibri" panose="020F0502020204030204" pitchFamily="34" charset="0"/>
            </a:endParaRPr>
          </a:p>
        </p:txBody>
      </p:sp>
      <p:sp>
        <p:nvSpPr>
          <p:cNvPr id="2" name="Footer Placeholder 1">
            <a:extLst>
              <a:ext uri="{FF2B5EF4-FFF2-40B4-BE49-F238E27FC236}">
                <a16:creationId xmlns:a16="http://schemas.microsoft.com/office/drawing/2014/main" id="{27FAD315-64EF-445E-AFE6-7C6BD0F4C6B4}"/>
              </a:ext>
            </a:extLst>
          </p:cNvPr>
          <p:cNvSpPr>
            <a:spLocks noGrp="1"/>
          </p:cNvSpPr>
          <p:nvPr>
            <p:ph type="ftr" sz="quarter" idx="1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all"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Confidential &amp; Proprietary</a:t>
            </a:r>
            <a:endParaRPr kumimoji="0" lang="en-US" sz="1400" b="0" i="0" u="none" strike="noStrike" kern="1200" cap="all"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146854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cSld name="Alternate Content with Caption">
    <p:spTree>
      <p:nvGrpSpPr>
        <p:cNvPr id="1" name=""/>
        <p:cNvGrpSpPr/>
        <p:nvPr/>
      </p:nvGrpSpPr>
      <p:grpSpPr>
        <a:xfrm>
          <a:off x="0" y="0"/>
          <a:ext cx="0" cy="0"/>
          <a:chOff x="0" y="0"/>
          <a:chExt cx="0" cy="0"/>
        </a:xfrm>
      </p:grpSpPr>
      <p:sp>
        <p:nvSpPr>
          <p:cNvPr id="8" name="Rectangle 7"/>
          <p:cNvSpPr/>
          <p:nvPr/>
        </p:nvSpPr>
        <p:spPr bwMode="ltGray">
          <a:xfrm>
            <a:off x="-3280" y="0"/>
            <a:ext cx="3769368" cy="5876620"/>
          </a:xfrm>
          <a:prstGeom prst="rect">
            <a:avLst/>
          </a:prstGeom>
          <a:gradFill flip="none" rotWithShape="1">
            <a:gsLst>
              <a:gs pos="100000">
                <a:schemeClr val="tx2">
                  <a:lumMod val="75000"/>
                </a:schemeClr>
              </a:gs>
              <a:gs pos="0">
                <a:schemeClr val="tx2"/>
              </a:gs>
            </a:gsLst>
            <a:path path="circle">
              <a:fillToRect l="50000" t="50000" r="50000" b="50000"/>
            </a:path>
            <a:tileRect/>
          </a:gra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white"/>
              </a:solidFill>
              <a:effectLst/>
              <a:uLnTx/>
              <a:uFillTx/>
              <a:latin typeface="Euphemia"/>
              <a:ea typeface="+mn-ea"/>
              <a:cs typeface="+mn-cs"/>
            </a:endParaRPr>
          </a:p>
        </p:txBody>
      </p:sp>
      <p:sp>
        <p:nvSpPr>
          <p:cNvPr id="2" name="Title 1"/>
          <p:cNvSpPr>
            <a:spLocks noGrp="1"/>
          </p:cNvSpPr>
          <p:nvPr>
            <p:ph type="title"/>
          </p:nvPr>
        </p:nvSpPr>
        <p:spPr>
          <a:xfrm>
            <a:off x="760412" y="2362200"/>
            <a:ext cx="3200400" cy="1990725"/>
          </a:xfrm>
        </p:spPr>
        <p:txBody>
          <a:bodyPr anchor="b">
            <a:normAutofit/>
          </a:bodyPr>
          <a:lstStyle>
            <a:lvl1pPr>
              <a:defRPr sz="3400" b="0">
                <a:solidFill>
                  <a:schemeClr val="bg1"/>
                </a:solidFill>
              </a:defRPr>
            </a:lvl1pPr>
          </a:lstStyle>
          <a:p>
            <a:r>
              <a:rPr lang="en-US"/>
              <a:t>Click to edit Master title style</a:t>
            </a:r>
            <a:endParaRPr/>
          </a:p>
        </p:txBody>
      </p:sp>
      <p:sp>
        <p:nvSpPr>
          <p:cNvPr id="3" name="Content Placeholder 2"/>
          <p:cNvSpPr>
            <a:spLocks noGrp="1"/>
          </p:cNvSpPr>
          <p:nvPr>
            <p:ph idx="1"/>
          </p:nvPr>
        </p:nvSpPr>
        <p:spPr>
          <a:xfrm>
            <a:off x="5362892" y="685800"/>
            <a:ext cx="6370320" cy="54864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760412" y="4367308"/>
            <a:ext cx="3200400" cy="1622012"/>
          </a:xfrm>
        </p:spPr>
        <p:txBody>
          <a:bodyPr>
            <a:normAutofit/>
          </a:bodyPr>
          <a:lstStyle>
            <a:lvl1pPr marL="0" indent="0">
              <a:spcBef>
                <a:spcPts val="1200"/>
              </a:spcBef>
              <a:buNone/>
              <a:defRPr sz="16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lvl1pPr>
              <a:defRPr>
                <a:solidFill>
                  <a:schemeClr val="tx2"/>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8313F4C-C5BB-4CCC-863B-5490F7229833}" type="datetime1">
              <a:rPr kumimoji="0" lang="en-US" sz="1100" b="0" i="0" u="none" strike="noStrike" kern="1200" cap="none" spc="0" normalizeH="0" baseline="0" noProof="0" smtClean="0">
                <a:ln>
                  <a:noFill/>
                </a:ln>
                <a:solidFill>
                  <a:srgbClr val="263050"/>
                </a:solidFill>
                <a:effectLst/>
                <a:uLnTx/>
                <a:uFillTx/>
                <a:latin typeface="Calibri" panose="020F0502020204030204" pitchFamily="34" charset="0"/>
                <a:ea typeface="+mn-ea"/>
                <a:cs typeface="Calibri" panose="020F05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10/13/2020</a:t>
            </a:fld>
            <a:endParaRPr kumimoji="0" sz="1100" b="0" i="0" u="none" strike="noStrike" kern="1200" cap="none" spc="0" normalizeH="0" baseline="0" noProof="0" dirty="0">
              <a:ln>
                <a:noFill/>
              </a:ln>
              <a:solidFill>
                <a:srgbClr val="263050"/>
              </a:solidFill>
              <a:effectLst/>
              <a:uLnTx/>
              <a:uFillTx/>
              <a:latin typeface="Calibri" panose="020F0502020204030204" pitchFamily="34" charset="0"/>
              <a:ea typeface="+mn-ea"/>
              <a:cs typeface="Calibri" panose="020F0502020204030204" pitchFamily="34" charset="0"/>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all"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Confidential &amp; Proprietary</a:t>
            </a:r>
            <a:endParaRPr kumimoji="0" sz="1400" b="0" i="0" u="none" strike="noStrike" kern="1200" cap="all"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7" name="Slide Number Placeholder 6"/>
          <p:cNvSpPr>
            <a:spLocks noGrp="1"/>
          </p:cNvSpPr>
          <p:nvPr>
            <p:ph type="sldNum" sz="quarter" idx="12"/>
          </p:nvPr>
        </p:nvSpPr>
        <p:spPr/>
        <p:txBody>
          <a:bodyPr/>
          <a:lstStyle>
            <a:lvl1pPr>
              <a:defRPr>
                <a:solidFill>
                  <a:schemeClr val="tx2"/>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A8D9AD5-F248-4919-864A-CFD76CC027D6}" type="slidenum">
              <a:rPr kumimoji="0" sz="1100" b="0" i="0" u="none" strike="noStrike" kern="1200" cap="none" spc="0" normalizeH="0" baseline="0" noProof="0">
                <a:ln>
                  <a:noFill/>
                </a:ln>
                <a:solidFill>
                  <a:srgbClr val="263050"/>
                </a:solidFill>
                <a:effectLst/>
                <a:uLnTx/>
                <a:uFillTx/>
                <a:latin typeface="Calibri" panose="020F0502020204030204" pitchFamily="34" charset="0"/>
                <a:ea typeface="+mn-ea"/>
                <a:cs typeface="Calibri" panose="020F05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sz="1100" b="0" i="0" u="none" strike="noStrike" kern="1200" cap="none" spc="0" normalizeH="0" baseline="0" noProof="0" dirty="0">
              <a:ln>
                <a:noFill/>
              </a:ln>
              <a:solidFill>
                <a:srgbClr val="26305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878119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cSld name="Alternate Content with Caption">
    <p:spTree>
      <p:nvGrpSpPr>
        <p:cNvPr id="1" name=""/>
        <p:cNvGrpSpPr/>
        <p:nvPr/>
      </p:nvGrpSpPr>
      <p:grpSpPr>
        <a:xfrm>
          <a:off x="0" y="0"/>
          <a:ext cx="0" cy="0"/>
          <a:chOff x="0" y="0"/>
          <a:chExt cx="0" cy="0"/>
        </a:xfrm>
      </p:grpSpPr>
      <p:sp>
        <p:nvSpPr>
          <p:cNvPr id="8" name="Rectangle 7"/>
          <p:cNvSpPr/>
          <p:nvPr/>
        </p:nvSpPr>
        <p:spPr bwMode="ltGray">
          <a:xfrm>
            <a:off x="-3280" y="0"/>
            <a:ext cx="3769368" cy="5876620"/>
          </a:xfrm>
          <a:prstGeom prst="rect">
            <a:avLst/>
          </a:prstGeom>
          <a:gradFill flip="none" rotWithShape="1">
            <a:gsLst>
              <a:gs pos="100000">
                <a:schemeClr val="tx2">
                  <a:lumMod val="75000"/>
                </a:schemeClr>
              </a:gs>
              <a:gs pos="0">
                <a:schemeClr val="tx2"/>
              </a:gs>
            </a:gsLst>
            <a:path path="circle">
              <a:fillToRect l="50000" t="50000" r="50000" b="50000"/>
            </a:path>
            <a:tileRect/>
          </a:gra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white"/>
              </a:solidFill>
              <a:effectLst/>
              <a:uLnTx/>
              <a:uFillTx/>
              <a:latin typeface="Euphemia"/>
              <a:ea typeface="+mn-ea"/>
              <a:cs typeface="+mn-cs"/>
            </a:endParaRPr>
          </a:p>
        </p:txBody>
      </p:sp>
      <p:sp>
        <p:nvSpPr>
          <p:cNvPr id="2" name="Title 1"/>
          <p:cNvSpPr>
            <a:spLocks noGrp="1"/>
          </p:cNvSpPr>
          <p:nvPr>
            <p:ph type="title"/>
          </p:nvPr>
        </p:nvSpPr>
        <p:spPr>
          <a:xfrm>
            <a:off x="760412" y="2362200"/>
            <a:ext cx="3200400" cy="1990725"/>
          </a:xfrm>
        </p:spPr>
        <p:txBody>
          <a:bodyPr anchor="b">
            <a:normAutofit/>
          </a:bodyPr>
          <a:lstStyle>
            <a:lvl1pPr>
              <a:defRPr sz="3400" b="0">
                <a:solidFill>
                  <a:schemeClr val="bg1"/>
                </a:solidFill>
              </a:defRPr>
            </a:lvl1pPr>
          </a:lstStyle>
          <a:p>
            <a:r>
              <a:rPr lang="en-US"/>
              <a:t>Click to edit Master title style</a:t>
            </a:r>
            <a:endParaRPr/>
          </a:p>
        </p:txBody>
      </p:sp>
      <p:sp>
        <p:nvSpPr>
          <p:cNvPr id="3" name="Content Placeholder 2"/>
          <p:cNvSpPr>
            <a:spLocks noGrp="1"/>
          </p:cNvSpPr>
          <p:nvPr>
            <p:ph idx="1"/>
          </p:nvPr>
        </p:nvSpPr>
        <p:spPr>
          <a:xfrm>
            <a:off x="5362892" y="685800"/>
            <a:ext cx="6370320" cy="54864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760412" y="4367308"/>
            <a:ext cx="3200400" cy="1622012"/>
          </a:xfrm>
        </p:spPr>
        <p:txBody>
          <a:bodyPr>
            <a:normAutofit/>
          </a:bodyPr>
          <a:lstStyle>
            <a:lvl1pPr marL="0" indent="0">
              <a:spcBef>
                <a:spcPts val="1200"/>
              </a:spcBef>
              <a:buNone/>
              <a:defRPr sz="16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lvl1pPr>
              <a:defRPr>
                <a:solidFill>
                  <a:schemeClr val="tx2"/>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8313F4C-C5BB-4CCC-863B-5490F7229833}" type="datetime1">
              <a:rPr kumimoji="0" lang="en-US" sz="1100" b="0" i="0" u="none" strike="noStrike" kern="1200" cap="none" spc="0" normalizeH="0" baseline="0" noProof="0" smtClean="0">
                <a:ln>
                  <a:noFill/>
                </a:ln>
                <a:solidFill>
                  <a:srgbClr val="263050"/>
                </a:solidFill>
                <a:effectLst/>
                <a:uLnTx/>
                <a:uFillTx/>
                <a:latin typeface="Calibri" panose="020F0502020204030204" pitchFamily="34" charset="0"/>
                <a:ea typeface="+mn-ea"/>
                <a:cs typeface="Calibri" panose="020F05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10/13/2020</a:t>
            </a:fld>
            <a:endParaRPr kumimoji="0" sz="1100" b="0" i="0" u="none" strike="noStrike" kern="1200" cap="none" spc="0" normalizeH="0" baseline="0" noProof="0" dirty="0">
              <a:ln>
                <a:noFill/>
              </a:ln>
              <a:solidFill>
                <a:srgbClr val="263050"/>
              </a:solidFill>
              <a:effectLst/>
              <a:uLnTx/>
              <a:uFillTx/>
              <a:latin typeface="Calibri" panose="020F0502020204030204" pitchFamily="34" charset="0"/>
              <a:ea typeface="+mn-ea"/>
              <a:cs typeface="Calibri" panose="020F0502020204030204" pitchFamily="34" charset="0"/>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all"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Confidential &amp; Proprietary</a:t>
            </a:r>
            <a:endParaRPr kumimoji="0" sz="1400" b="0" i="0" u="none" strike="noStrike" kern="1200" cap="all"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7" name="Slide Number Placeholder 6"/>
          <p:cNvSpPr>
            <a:spLocks noGrp="1"/>
          </p:cNvSpPr>
          <p:nvPr>
            <p:ph type="sldNum" sz="quarter" idx="12"/>
          </p:nvPr>
        </p:nvSpPr>
        <p:spPr/>
        <p:txBody>
          <a:bodyPr/>
          <a:lstStyle>
            <a:lvl1pPr>
              <a:defRPr>
                <a:solidFill>
                  <a:schemeClr val="tx2"/>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A8D9AD5-F248-4919-864A-CFD76CC027D6}" type="slidenum">
              <a:rPr kumimoji="0" sz="1100" b="0" i="0" u="none" strike="noStrike" kern="1200" cap="none" spc="0" normalizeH="0" baseline="0" noProof="0">
                <a:ln>
                  <a:noFill/>
                </a:ln>
                <a:solidFill>
                  <a:srgbClr val="263050"/>
                </a:solidFill>
                <a:effectLst/>
                <a:uLnTx/>
                <a:uFillTx/>
                <a:latin typeface="Calibri" panose="020F0502020204030204" pitchFamily="34" charset="0"/>
                <a:ea typeface="+mn-ea"/>
                <a:cs typeface="Calibri" panose="020F05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sz="1100" b="0" i="0" u="none" strike="noStrike" kern="1200" cap="none" spc="0" normalizeH="0" baseline="0" noProof="0" dirty="0">
              <a:ln>
                <a:noFill/>
              </a:ln>
              <a:solidFill>
                <a:srgbClr val="26305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142226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8" name="Date Placeholder 7">
            <a:extLst>
              <a:ext uri="{FF2B5EF4-FFF2-40B4-BE49-F238E27FC236}">
                <a16:creationId xmlns:a16="http://schemas.microsoft.com/office/drawing/2014/main" id="{2F57A1E8-D00A-447C-AFA1-5FE0F7AD65D2}"/>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A80BD2-6A9F-42FF-970B-2DE89742B290}" type="datetime1">
              <a:rPr kumimoji="0" lang="en-US" sz="1100" b="0" i="0" u="none" strike="noStrike" kern="1200" cap="none" spc="0" normalizeH="0" baseline="0" noProof="0" smtClean="0">
                <a:ln>
                  <a:noFill/>
                </a:ln>
                <a:solidFill>
                  <a:srgbClr val="E5E8E8"/>
                </a:solidFill>
                <a:effectLst/>
                <a:uLnTx/>
                <a:uFillTx/>
                <a:latin typeface="Calibri" panose="020F0502020204030204" pitchFamily="34" charset="0"/>
                <a:ea typeface="+mn-ea"/>
                <a:cs typeface="Calibri" panose="020F05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10/13/2020</a:t>
            </a:fld>
            <a:endParaRPr kumimoji="0" lang="en-US" sz="1100" b="0" i="0" u="none" strike="noStrike" kern="1200" cap="none" spc="0" normalizeH="0" baseline="0" noProof="0" dirty="0">
              <a:ln>
                <a:noFill/>
              </a:ln>
              <a:solidFill>
                <a:srgbClr val="E5E8E8"/>
              </a:solidFill>
              <a:effectLst/>
              <a:uLnTx/>
              <a:uFillTx/>
              <a:latin typeface="Calibri" panose="020F0502020204030204" pitchFamily="34" charset="0"/>
              <a:ea typeface="+mn-ea"/>
              <a:cs typeface="Calibri" panose="020F0502020204030204" pitchFamily="34" charset="0"/>
            </a:endParaRPr>
          </a:p>
        </p:txBody>
      </p:sp>
      <p:sp>
        <p:nvSpPr>
          <p:cNvPr id="9" name="Footer Placeholder 8">
            <a:extLst>
              <a:ext uri="{FF2B5EF4-FFF2-40B4-BE49-F238E27FC236}">
                <a16:creationId xmlns:a16="http://schemas.microsoft.com/office/drawing/2014/main" id="{8517E9CF-2352-4C81-AD84-AF41141116D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all"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Confidential &amp; Proprietary</a:t>
            </a:r>
            <a:endParaRPr kumimoji="0" lang="en-US" sz="1400" b="0" i="0" u="none" strike="noStrike" kern="1200" cap="all"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0" name="Slide Number Placeholder 9">
            <a:extLst>
              <a:ext uri="{FF2B5EF4-FFF2-40B4-BE49-F238E27FC236}">
                <a16:creationId xmlns:a16="http://schemas.microsoft.com/office/drawing/2014/main" id="{63398553-BEEA-4FBF-96A9-3ECF5BAD341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8D9AD5-F248-4919-864A-CFD76CC027D6}" type="slidenum">
              <a:rPr kumimoji="0" lang="en-US" sz="1100" b="0" i="0" u="none" strike="noStrike" kern="1200" cap="none" spc="0" normalizeH="0" baseline="0" noProof="0" smtClean="0">
                <a:ln>
                  <a:noFill/>
                </a:ln>
                <a:solidFill>
                  <a:srgbClr val="E5E8E8"/>
                </a:solidFill>
                <a:effectLst/>
                <a:uLnTx/>
                <a:uFillTx/>
                <a:latin typeface="Calibri" panose="020F0502020204030204" pitchFamily="34" charset="0"/>
                <a:ea typeface="+mn-ea"/>
                <a:cs typeface="Calibri" panose="020F05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100" b="0" i="0" u="none" strike="noStrike" kern="1200" cap="none" spc="0" normalizeH="0" baseline="0" noProof="0" dirty="0">
              <a:ln>
                <a:noFill/>
              </a:ln>
              <a:solidFill>
                <a:srgbClr val="E5E8E8"/>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468133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8" name="Date Placeholder 7">
            <a:extLst>
              <a:ext uri="{FF2B5EF4-FFF2-40B4-BE49-F238E27FC236}">
                <a16:creationId xmlns:a16="http://schemas.microsoft.com/office/drawing/2014/main" id="{2F57A1E8-D00A-447C-AFA1-5FE0F7AD65D2}"/>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A80BD2-6A9F-42FF-970B-2DE89742B290}" type="datetime1">
              <a:rPr kumimoji="0" lang="en-US" sz="1100" b="0" i="0" u="none" strike="noStrike" kern="1200" cap="none" spc="0" normalizeH="0" baseline="0" noProof="0" smtClean="0">
                <a:ln>
                  <a:noFill/>
                </a:ln>
                <a:solidFill>
                  <a:srgbClr val="E5E8E8"/>
                </a:solidFill>
                <a:effectLst/>
                <a:uLnTx/>
                <a:uFillTx/>
                <a:latin typeface="Calibri" panose="020F0502020204030204" pitchFamily="34" charset="0"/>
                <a:ea typeface="+mn-ea"/>
                <a:cs typeface="Calibri" panose="020F05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10/13/2020</a:t>
            </a:fld>
            <a:endParaRPr kumimoji="0" lang="en-US" sz="1100" b="0" i="0" u="none" strike="noStrike" kern="1200" cap="none" spc="0" normalizeH="0" baseline="0" noProof="0" dirty="0">
              <a:ln>
                <a:noFill/>
              </a:ln>
              <a:solidFill>
                <a:srgbClr val="E5E8E8"/>
              </a:solidFill>
              <a:effectLst/>
              <a:uLnTx/>
              <a:uFillTx/>
              <a:latin typeface="Calibri" panose="020F0502020204030204" pitchFamily="34" charset="0"/>
              <a:ea typeface="+mn-ea"/>
              <a:cs typeface="Calibri" panose="020F0502020204030204" pitchFamily="34" charset="0"/>
            </a:endParaRPr>
          </a:p>
        </p:txBody>
      </p:sp>
      <p:sp>
        <p:nvSpPr>
          <p:cNvPr id="9" name="Footer Placeholder 8">
            <a:extLst>
              <a:ext uri="{FF2B5EF4-FFF2-40B4-BE49-F238E27FC236}">
                <a16:creationId xmlns:a16="http://schemas.microsoft.com/office/drawing/2014/main" id="{8517E9CF-2352-4C81-AD84-AF41141116D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all"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Confidential &amp; Proprietary</a:t>
            </a:r>
            <a:endParaRPr kumimoji="0" lang="en-US" sz="1400" b="0" i="0" u="none" strike="noStrike" kern="1200" cap="all"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0" name="Slide Number Placeholder 9">
            <a:extLst>
              <a:ext uri="{FF2B5EF4-FFF2-40B4-BE49-F238E27FC236}">
                <a16:creationId xmlns:a16="http://schemas.microsoft.com/office/drawing/2014/main" id="{63398553-BEEA-4FBF-96A9-3ECF5BAD341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8D9AD5-F248-4919-864A-CFD76CC027D6}" type="slidenum">
              <a:rPr kumimoji="0" lang="en-US" sz="1100" b="0" i="0" u="none" strike="noStrike" kern="1200" cap="none" spc="0" normalizeH="0" baseline="0" noProof="0" smtClean="0">
                <a:ln>
                  <a:noFill/>
                </a:ln>
                <a:solidFill>
                  <a:srgbClr val="E5E8E8"/>
                </a:solidFill>
                <a:effectLst/>
                <a:uLnTx/>
                <a:uFillTx/>
                <a:latin typeface="Calibri" panose="020F0502020204030204" pitchFamily="34" charset="0"/>
                <a:ea typeface="+mn-ea"/>
                <a:cs typeface="Calibri" panose="020F05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100" b="0" i="0" u="none" strike="noStrike" kern="1200" cap="none" spc="0" normalizeH="0" baseline="0" noProof="0" dirty="0">
              <a:ln>
                <a:noFill/>
              </a:ln>
              <a:solidFill>
                <a:srgbClr val="E5E8E8"/>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4124088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E493122-44DC-44CA-8C15-1FAA5697F3AB}" type="datetimeFigureOut">
              <a:rPr lang="en-US" smtClean="0"/>
              <a:t>10/13/2020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BAD11F9-4555-403B-8069-54B0AB5EA9EF}" type="slidenum">
              <a:rPr lang="en-US" smtClean="0"/>
              <a:t>‹#›</a:t>
            </a:fld>
            <a:endParaRPr lang="en-US"/>
          </a:p>
        </p:txBody>
      </p:sp>
    </p:spTree>
    <p:extLst>
      <p:ext uri="{BB962C8B-B14F-4D97-AF65-F5344CB8AC3E}">
        <p14:creationId xmlns:p14="http://schemas.microsoft.com/office/powerpoint/2010/main" val="21959563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8" name="Date Placeholder 7">
            <a:extLst>
              <a:ext uri="{FF2B5EF4-FFF2-40B4-BE49-F238E27FC236}">
                <a16:creationId xmlns:a16="http://schemas.microsoft.com/office/drawing/2014/main" id="{2F57A1E8-D00A-447C-AFA1-5FE0F7AD65D2}"/>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A80BD2-6A9F-42FF-970B-2DE89742B290}" type="datetime1">
              <a:rPr kumimoji="0" lang="en-US" sz="1100" b="0" i="0" u="none" strike="noStrike" kern="1200" cap="none" spc="0" normalizeH="0" baseline="0" noProof="0" smtClean="0">
                <a:ln>
                  <a:noFill/>
                </a:ln>
                <a:solidFill>
                  <a:srgbClr val="E5E8E8"/>
                </a:solidFill>
                <a:effectLst/>
                <a:uLnTx/>
                <a:uFillTx/>
                <a:latin typeface="Calibri" panose="020F0502020204030204" pitchFamily="34" charset="0"/>
                <a:ea typeface="+mn-ea"/>
                <a:cs typeface="Calibri" panose="020F05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10/13/2020</a:t>
            </a:fld>
            <a:endParaRPr kumimoji="0" lang="en-US" sz="1100" b="0" i="0" u="none" strike="noStrike" kern="1200" cap="none" spc="0" normalizeH="0" baseline="0" noProof="0" dirty="0">
              <a:ln>
                <a:noFill/>
              </a:ln>
              <a:solidFill>
                <a:srgbClr val="E5E8E8"/>
              </a:solidFill>
              <a:effectLst/>
              <a:uLnTx/>
              <a:uFillTx/>
              <a:latin typeface="Calibri" panose="020F0502020204030204" pitchFamily="34" charset="0"/>
              <a:ea typeface="+mn-ea"/>
              <a:cs typeface="Calibri" panose="020F0502020204030204" pitchFamily="34" charset="0"/>
            </a:endParaRPr>
          </a:p>
        </p:txBody>
      </p:sp>
      <p:sp>
        <p:nvSpPr>
          <p:cNvPr id="9" name="Footer Placeholder 8">
            <a:extLst>
              <a:ext uri="{FF2B5EF4-FFF2-40B4-BE49-F238E27FC236}">
                <a16:creationId xmlns:a16="http://schemas.microsoft.com/office/drawing/2014/main" id="{8517E9CF-2352-4C81-AD84-AF41141116D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all"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Confidential &amp; Proprietary</a:t>
            </a:r>
            <a:endParaRPr kumimoji="0" lang="en-US" sz="1400" b="0" i="0" u="none" strike="noStrike" kern="1200" cap="all"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0" name="Slide Number Placeholder 9">
            <a:extLst>
              <a:ext uri="{FF2B5EF4-FFF2-40B4-BE49-F238E27FC236}">
                <a16:creationId xmlns:a16="http://schemas.microsoft.com/office/drawing/2014/main" id="{63398553-BEEA-4FBF-96A9-3ECF5BAD341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8D9AD5-F248-4919-864A-CFD76CC027D6}" type="slidenum">
              <a:rPr kumimoji="0" lang="en-US" sz="1100" b="0" i="0" u="none" strike="noStrike" kern="1200" cap="none" spc="0" normalizeH="0" baseline="0" noProof="0" smtClean="0">
                <a:ln>
                  <a:noFill/>
                </a:ln>
                <a:solidFill>
                  <a:srgbClr val="E5E8E8"/>
                </a:solidFill>
                <a:effectLst/>
                <a:uLnTx/>
                <a:uFillTx/>
                <a:latin typeface="Calibri" panose="020F0502020204030204" pitchFamily="34" charset="0"/>
                <a:ea typeface="+mn-ea"/>
                <a:cs typeface="Calibri" panose="020F05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100" b="0" i="0" u="none" strike="noStrike" kern="1200" cap="none" spc="0" normalizeH="0" baseline="0" noProof="0" dirty="0">
              <a:ln>
                <a:noFill/>
              </a:ln>
              <a:solidFill>
                <a:srgbClr val="E5E8E8"/>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419584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Alternate Content with Caption">
    <p:spTree>
      <p:nvGrpSpPr>
        <p:cNvPr id="1" name=""/>
        <p:cNvGrpSpPr/>
        <p:nvPr/>
      </p:nvGrpSpPr>
      <p:grpSpPr>
        <a:xfrm>
          <a:off x="0" y="0"/>
          <a:ext cx="0" cy="0"/>
          <a:chOff x="0" y="0"/>
          <a:chExt cx="0" cy="0"/>
        </a:xfrm>
      </p:grpSpPr>
      <p:sp>
        <p:nvSpPr>
          <p:cNvPr id="8" name="Rectangle 7"/>
          <p:cNvSpPr/>
          <p:nvPr/>
        </p:nvSpPr>
        <p:spPr bwMode="ltGray">
          <a:xfrm>
            <a:off x="0" y="0"/>
            <a:ext cx="3342640" cy="5883811"/>
          </a:xfrm>
          <a:prstGeom prst="rect">
            <a:avLst/>
          </a:prstGeom>
          <a:gradFill flip="none" rotWithShape="1">
            <a:gsLst>
              <a:gs pos="100000">
                <a:schemeClr val="tx2">
                  <a:lumMod val="75000"/>
                </a:schemeClr>
              </a:gs>
              <a:gs pos="0">
                <a:schemeClr val="tx2"/>
              </a:gs>
            </a:gsLst>
            <a:path path="circle">
              <a:fillToRect l="50000" t="50000" r="50000" b="50000"/>
            </a:path>
            <a:tileRect/>
          </a:gra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white"/>
              </a:solidFill>
              <a:effectLst/>
              <a:uLnTx/>
              <a:uFillTx/>
              <a:latin typeface="Euphemia"/>
              <a:ea typeface="+mn-ea"/>
              <a:cs typeface="+mn-cs"/>
            </a:endParaRPr>
          </a:p>
        </p:txBody>
      </p:sp>
      <p:sp>
        <p:nvSpPr>
          <p:cNvPr id="2" name="Title 1"/>
          <p:cNvSpPr>
            <a:spLocks noGrp="1"/>
          </p:cNvSpPr>
          <p:nvPr>
            <p:ph type="title"/>
          </p:nvPr>
        </p:nvSpPr>
        <p:spPr>
          <a:xfrm>
            <a:off x="71120" y="1393763"/>
            <a:ext cx="3200400" cy="1990725"/>
          </a:xfrm>
        </p:spPr>
        <p:txBody>
          <a:bodyPr anchor="b">
            <a:normAutofit/>
          </a:bodyPr>
          <a:lstStyle>
            <a:lvl1pPr>
              <a:defRPr sz="3400" b="0">
                <a:solidFill>
                  <a:schemeClr val="bg1"/>
                </a:solidFill>
              </a:defRPr>
            </a:lvl1pPr>
          </a:lstStyle>
          <a:p>
            <a:r>
              <a:rPr lang="en-US"/>
              <a:t>Click to edit Master title style</a:t>
            </a:r>
            <a:endParaRPr/>
          </a:p>
        </p:txBody>
      </p:sp>
      <p:sp>
        <p:nvSpPr>
          <p:cNvPr id="4" name="Text Placeholder 3"/>
          <p:cNvSpPr>
            <a:spLocks noGrp="1"/>
          </p:cNvSpPr>
          <p:nvPr>
            <p:ph type="body" sz="half" idx="2"/>
          </p:nvPr>
        </p:nvSpPr>
        <p:spPr>
          <a:xfrm>
            <a:off x="71120" y="3842859"/>
            <a:ext cx="3200400" cy="1622012"/>
          </a:xfrm>
        </p:spPr>
        <p:txBody>
          <a:bodyPr>
            <a:normAutofit/>
          </a:bodyPr>
          <a:lstStyle>
            <a:lvl1pPr marL="0" indent="0">
              <a:spcBef>
                <a:spcPts val="1200"/>
              </a:spcBef>
              <a:buNone/>
              <a:defRPr sz="16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lvl1pPr>
              <a:defRPr>
                <a:solidFill>
                  <a:schemeClr val="tx2"/>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7788A21-EF4A-4AD9-9A88-0FFA5C0E1951}" type="datetime1">
              <a:rPr kumimoji="0" lang="en-US" sz="1100" b="0" i="0" u="none" strike="noStrike" kern="1200" cap="none" spc="0" normalizeH="0" baseline="0" noProof="0" smtClean="0">
                <a:ln>
                  <a:noFill/>
                </a:ln>
                <a:solidFill>
                  <a:srgbClr val="263050"/>
                </a:solidFill>
                <a:effectLst/>
                <a:uLnTx/>
                <a:uFillTx/>
                <a:latin typeface="Calibri" panose="020F0502020204030204" pitchFamily="34" charset="0"/>
                <a:ea typeface="+mn-ea"/>
                <a:cs typeface="Calibri" panose="020F05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10/13/2020</a:t>
            </a:fld>
            <a:endParaRPr kumimoji="0" sz="1100" b="0" i="0" u="none" strike="noStrike" kern="1200" cap="none" spc="0" normalizeH="0" baseline="0" noProof="0" dirty="0">
              <a:ln>
                <a:noFill/>
              </a:ln>
              <a:solidFill>
                <a:srgbClr val="263050"/>
              </a:solidFill>
              <a:effectLst/>
              <a:uLnTx/>
              <a:uFillTx/>
              <a:latin typeface="Calibri" panose="020F0502020204030204" pitchFamily="34" charset="0"/>
              <a:ea typeface="+mn-ea"/>
              <a:cs typeface="Calibri" panose="020F0502020204030204" pitchFamily="34" charset="0"/>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all"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Confidential &amp; Proprietary</a:t>
            </a:r>
            <a:endParaRPr kumimoji="0" sz="1400" b="0" i="0" u="none" strike="noStrike" kern="1200" cap="all"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7" name="Slide Number Placeholder 6"/>
          <p:cNvSpPr>
            <a:spLocks noGrp="1"/>
          </p:cNvSpPr>
          <p:nvPr>
            <p:ph type="sldNum" sz="quarter" idx="12"/>
          </p:nvPr>
        </p:nvSpPr>
        <p:spPr/>
        <p:txBody>
          <a:bodyPr/>
          <a:lstStyle>
            <a:lvl1pPr>
              <a:defRPr>
                <a:solidFill>
                  <a:schemeClr val="tx2"/>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A8D9AD5-F248-4919-864A-CFD76CC027D6}" type="slidenum">
              <a:rPr kumimoji="0" sz="1100" b="0" i="0" u="none" strike="noStrike" kern="1200" cap="none" spc="0" normalizeH="0" baseline="0" noProof="0">
                <a:ln>
                  <a:noFill/>
                </a:ln>
                <a:solidFill>
                  <a:srgbClr val="263050"/>
                </a:solidFill>
                <a:effectLst/>
                <a:uLnTx/>
                <a:uFillTx/>
                <a:latin typeface="Calibri" panose="020F0502020204030204" pitchFamily="34" charset="0"/>
                <a:ea typeface="+mn-ea"/>
                <a:cs typeface="Calibri" panose="020F05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sz="1100" b="0" i="0" u="none" strike="noStrike" kern="1200" cap="none" spc="0" normalizeH="0" baseline="0" noProof="0" dirty="0">
              <a:ln>
                <a:noFill/>
              </a:ln>
              <a:solidFill>
                <a:srgbClr val="26305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171204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cSld name="Alternate Content with Caption">
    <p:spTree>
      <p:nvGrpSpPr>
        <p:cNvPr id="1" name=""/>
        <p:cNvGrpSpPr/>
        <p:nvPr/>
      </p:nvGrpSpPr>
      <p:grpSpPr>
        <a:xfrm>
          <a:off x="0" y="0"/>
          <a:ext cx="0" cy="0"/>
          <a:chOff x="0" y="0"/>
          <a:chExt cx="0" cy="0"/>
        </a:xfrm>
      </p:grpSpPr>
      <p:sp>
        <p:nvSpPr>
          <p:cNvPr id="8" name="Rectangle 7"/>
          <p:cNvSpPr/>
          <p:nvPr/>
        </p:nvSpPr>
        <p:spPr bwMode="ltGray">
          <a:xfrm>
            <a:off x="-3280" y="0"/>
            <a:ext cx="3769368" cy="5876620"/>
          </a:xfrm>
          <a:prstGeom prst="rect">
            <a:avLst/>
          </a:prstGeom>
          <a:gradFill flip="none" rotWithShape="1">
            <a:gsLst>
              <a:gs pos="100000">
                <a:schemeClr val="tx2">
                  <a:lumMod val="75000"/>
                </a:schemeClr>
              </a:gs>
              <a:gs pos="0">
                <a:schemeClr val="tx2"/>
              </a:gs>
            </a:gsLst>
            <a:path path="circle">
              <a:fillToRect l="50000" t="50000" r="50000" b="50000"/>
            </a:path>
            <a:tileRect/>
          </a:gra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white"/>
              </a:solidFill>
              <a:effectLst/>
              <a:uLnTx/>
              <a:uFillTx/>
              <a:latin typeface="Euphemia"/>
              <a:ea typeface="+mn-ea"/>
              <a:cs typeface="+mn-cs"/>
            </a:endParaRPr>
          </a:p>
        </p:txBody>
      </p:sp>
      <p:sp>
        <p:nvSpPr>
          <p:cNvPr id="2" name="Title 1"/>
          <p:cNvSpPr>
            <a:spLocks noGrp="1"/>
          </p:cNvSpPr>
          <p:nvPr>
            <p:ph type="title"/>
          </p:nvPr>
        </p:nvSpPr>
        <p:spPr>
          <a:xfrm>
            <a:off x="760412" y="2362200"/>
            <a:ext cx="3200400" cy="1990725"/>
          </a:xfrm>
        </p:spPr>
        <p:txBody>
          <a:bodyPr anchor="b">
            <a:normAutofit/>
          </a:bodyPr>
          <a:lstStyle>
            <a:lvl1pPr>
              <a:defRPr sz="3400" b="0">
                <a:solidFill>
                  <a:schemeClr val="bg1"/>
                </a:solidFill>
              </a:defRPr>
            </a:lvl1pPr>
          </a:lstStyle>
          <a:p>
            <a:r>
              <a:rPr lang="en-US"/>
              <a:t>Click to edit Master title style</a:t>
            </a:r>
            <a:endParaRPr/>
          </a:p>
        </p:txBody>
      </p:sp>
      <p:sp>
        <p:nvSpPr>
          <p:cNvPr id="3" name="Content Placeholder 2"/>
          <p:cNvSpPr>
            <a:spLocks noGrp="1"/>
          </p:cNvSpPr>
          <p:nvPr>
            <p:ph idx="1"/>
          </p:nvPr>
        </p:nvSpPr>
        <p:spPr>
          <a:xfrm>
            <a:off x="5362892" y="685800"/>
            <a:ext cx="6370320" cy="54864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760412" y="4367308"/>
            <a:ext cx="3200400" cy="1622012"/>
          </a:xfrm>
        </p:spPr>
        <p:txBody>
          <a:bodyPr>
            <a:normAutofit/>
          </a:bodyPr>
          <a:lstStyle>
            <a:lvl1pPr marL="0" indent="0">
              <a:spcBef>
                <a:spcPts val="1200"/>
              </a:spcBef>
              <a:buNone/>
              <a:defRPr sz="16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lvl1pPr>
              <a:defRPr>
                <a:solidFill>
                  <a:schemeClr val="tx2"/>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8313F4C-C5BB-4CCC-863B-5490F7229833}" type="datetime1">
              <a:rPr kumimoji="0" lang="en-US" sz="1100" b="0" i="0" u="none" strike="noStrike" kern="1200" cap="none" spc="0" normalizeH="0" baseline="0" noProof="0" smtClean="0">
                <a:ln>
                  <a:noFill/>
                </a:ln>
                <a:solidFill>
                  <a:srgbClr val="263050"/>
                </a:solidFill>
                <a:effectLst/>
                <a:uLnTx/>
                <a:uFillTx/>
                <a:latin typeface="Calibri" panose="020F0502020204030204" pitchFamily="34" charset="0"/>
                <a:ea typeface="+mn-ea"/>
                <a:cs typeface="Calibri" panose="020F05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10/13/2020</a:t>
            </a:fld>
            <a:endParaRPr kumimoji="0" sz="1100" b="0" i="0" u="none" strike="noStrike" kern="1200" cap="none" spc="0" normalizeH="0" baseline="0" noProof="0" dirty="0">
              <a:ln>
                <a:noFill/>
              </a:ln>
              <a:solidFill>
                <a:srgbClr val="263050"/>
              </a:solidFill>
              <a:effectLst/>
              <a:uLnTx/>
              <a:uFillTx/>
              <a:latin typeface="Calibri" panose="020F0502020204030204" pitchFamily="34" charset="0"/>
              <a:ea typeface="+mn-ea"/>
              <a:cs typeface="Calibri" panose="020F0502020204030204" pitchFamily="34" charset="0"/>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all"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Confidential &amp; Proprietary</a:t>
            </a:r>
            <a:endParaRPr kumimoji="0" sz="1400" b="0" i="0" u="none" strike="noStrike" kern="1200" cap="all"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7" name="Slide Number Placeholder 6"/>
          <p:cNvSpPr>
            <a:spLocks noGrp="1"/>
          </p:cNvSpPr>
          <p:nvPr>
            <p:ph type="sldNum" sz="quarter" idx="12"/>
          </p:nvPr>
        </p:nvSpPr>
        <p:spPr/>
        <p:txBody>
          <a:bodyPr/>
          <a:lstStyle>
            <a:lvl1pPr>
              <a:defRPr>
                <a:solidFill>
                  <a:schemeClr val="tx2"/>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A8D9AD5-F248-4919-864A-CFD76CC027D6}" type="slidenum">
              <a:rPr kumimoji="0" sz="1100" b="0" i="0" u="none" strike="noStrike" kern="1200" cap="none" spc="0" normalizeH="0" baseline="0" noProof="0">
                <a:ln>
                  <a:noFill/>
                </a:ln>
                <a:solidFill>
                  <a:srgbClr val="263050"/>
                </a:solidFill>
                <a:effectLst/>
                <a:uLnTx/>
                <a:uFillTx/>
                <a:latin typeface="Calibri" panose="020F0502020204030204" pitchFamily="34" charset="0"/>
                <a:ea typeface="+mn-ea"/>
                <a:cs typeface="Calibri" panose="020F05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sz="1100" b="0" i="0" u="none" strike="noStrike" kern="1200" cap="none" spc="0" normalizeH="0" baseline="0" noProof="0" dirty="0">
              <a:ln>
                <a:noFill/>
              </a:ln>
              <a:solidFill>
                <a:srgbClr val="26305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522645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cSld name="Alternate Content with Caption">
    <p:spTree>
      <p:nvGrpSpPr>
        <p:cNvPr id="1" name=""/>
        <p:cNvGrpSpPr/>
        <p:nvPr/>
      </p:nvGrpSpPr>
      <p:grpSpPr>
        <a:xfrm>
          <a:off x="0" y="0"/>
          <a:ext cx="0" cy="0"/>
          <a:chOff x="0" y="0"/>
          <a:chExt cx="0" cy="0"/>
        </a:xfrm>
      </p:grpSpPr>
      <p:sp>
        <p:nvSpPr>
          <p:cNvPr id="8" name="Rectangle 7"/>
          <p:cNvSpPr/>
          <p:nvPr/>
        </p:nvSpPr>
        <p:spPr bwMode="ltGray">
          <a:xfrm>
            <a:off x="-3280" y="0"/>
            <a:ext cx="3769368" cy="5876620"/>
          </a:xfrm>
          <a:prstGeom prst="rect">
            <a:avLst/>
          </a:prstGeom>
          <a:gradFill flip="none" rotWithShape="1">
            <a:gsLst>
              <a:gs pos="100000">
                <a:schemeClr val="tx2">
                  <a:lumMod val="75000"/>
                </a:schemeClr>
              </a:gs>
              <a:gs pos="0">
                <a:schemeClr val="tx2"/>
              </a:gs>
            </a:gsLst>
            <a:path path="circle">
              <a:fillToRect l="50000" t="50000" r="50000" b="50000"/>
            </a:path>
            <a:tileRect/>
          </a:gra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white"/>
              </a:solidFill>
              <a:effectLst/>
              <a:uLnTx/>
              <a:uFillTx/>
              <a:latin typeface="Euphemia"/>
              <a:ea typeface="+mn-ea"/>
              <a:cs typeface="+mn-cs"/>
            </a:endParaRPr>
          </a:p>
        </p:txBody>
      </p:sp>
      <p:sp>
        <p:nvSpPr>
          <p:cNvPr id="2" name="Title 1"/>
          <p:cNvSpPr>
            <a:spLocks noGrp="1"/>
          </p:cNvSpPr>
          <p:nvPr>
            <p:ph type="title"/>
          </p:nvPr>
        </p:nvSpPr>
        <p:spPr>
          <a:xfrm>
            <a:off x="760412" y="2362200"/>
            <a:ext cx="3200400" cy="1990725"/>
          </a:xfrm>
        </p:spPr>
        <p:txBody>
          <a:bodyPr anchor="b">
            <a:normAutofit/>
          </a:bodyPr>
          <a:lstStyle>
            <a:lvl1pPr>
              <a:defRPr sz="3400" b="0">
                <a:solidFill>
                  <a:schemeClr val="bg1"/>
                </a:solidFill>
              </a:defRPr>
            </a:lvl1pPr>
          </a:lstStyle>
          <a:p>
            <a:r>
              <a:rPr lang="en-US"/>
              <a:t>Click to edit Master title style</a:t>
            </a:r>
            <a:endParaRPr/>
          </a:p>
        </p:txBody>
      </p:sp>
      <p:sp>
        <p:nvSpPr>
          <p:cNvPr id="3" name="Content Placeholder 2"/>
          <p:cNvSpPr>
            <a:spLocks noGrp="1"/>
          </p:cNvSpPr>
          <p:nvPr>
            <p:ph idx="1"/>
          </p:nvPr>
        </p:nvSpPr>
        <p:spPr>
          <a:xfrm>
            <a:off x="5362892" y="685800"/>
            <a:ext cx="6370320" cy="54864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760412" y="4367308"/>
            <a:ext cx="3200400" cy="1622012"/>
          </a:xfrm>
        </p:spPr>
        <p:txBody>
          <a:bodyPr>
            <a:normAutofit/>
          </a:bodyPr>
          <a:lstStyle>
            <a:lvl1pPr marL="0" indent="0">
              <a:spcBef>
                <a:spcPts val="1200"/>
              </a:spcBef>
              <a:buNone/>
              <a:defRPr sz="16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lvl1pPr>
              <a:defRPr>
                <a:solidFill>
                  <a:schemeClr val="tx2"/>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8313F4C-C5BB-4CCC-863B-5490F7229833}" type="datetime1">
              <a:rPr kumimoji="0" lang="en-US" sz="1100" b="0" i="0" u="none" strike="noStrike" kern="1200" cap="none" spc="0" normalizeH="0" baseline="0" noProof="0" smtClean="0">
                <a:ln>
                  <a:noFill/>
                </a:ln>
                <a:solidFill>
                  <a:srgbClr val="263050"/>
                </a:solidFill>
                <a:effectLst/>
                <a:uLnTx/>
                <a:uFillTx/>
                <a:latin typeface="Calibri" panose="020F0502020204030204" pitchFamily="34" charset="0"/>
                <a:ea typeface="+mn-ea"/>
                <a:cs typeface="Calibri" panose="020F05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10/13/2020</a:t>
            </a:fld>
            <a:endParaRPr kumimoji="0" sz="1100" b="0" i="0" u="none" strike="noStrike" kern="1200" cap="none" spc="0" normalizeH="0" baseline="0" noProof="0" dirty="0">
              <a:ln>
                <a:noFill/>
              </a:ln>
              <a:solidFill>
                <a:srgbClr val="263050"/>
              </a:solidFill>
              <a:effectLst/>
              <a:uLnTx/>
              <a:uFillTx/>
              <a:latin typeface="Calibri" panose="020F0502020204030204" pitchFamily="34" charset="0"/>
              <a:ea typeface="+mn-ea"/>
              <a:cs typeface="Calibri" panose="020F0502020204030204" pitchFamily="34" charset="0"/>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all"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Confidential &amp; Proprietary</a:t>
            </a:r>
            <a:endParaRPr kumimoji="0" sz="1400" b="0" i="0" u="none" strike="noStrike" kern="1200" cap="all"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7" name="Slide Number Placeholder 6"/>
          <p:cNvSpPr>
            <a:spLocks noGrp="1"/>
          </p:cNvSpPr>
          <p:nvPr>
            <p:ph type="sldNum" sz="quarter" idx="12"/>
          </p:nvPr>
        </p:nvSpPr>
        <p:spPr/>
        <p:txBody>
          <a:bodyPr/>
          <a:lstStyle>
            <a:lvl1pPr>
              <a:defRPr>
                <a:solidFill>
                  <a:schemeClr val="tx2"/>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A8D9AD5-F248-4919-864A-CFD76CC027D6}" type="slidenum">
              <a:rPr kumimoji="0" sz="1100" b="0" i="0" u="none" strike="noStrike" kern="1200" cap="none" spc="0" normalizeH="0" baseline="0" noProof="0">
                <a:ln>
                  <a:noFill/>
                </a:ln>
                <a:solidFill>
                  <a:srgbClr val="263050"/>
                </a:solidFill>
                <a:effectLst/>
                <a:uLnTx/>
                <a:uFillTx/>
                <a:latin typeface="Calibri" panose="020F0502020204030204" pitchFamily="34" charset="0"/>
                <a:ea typeface="+mn-ea"/>
                <a:cs typeface="Calibri" panose="020F05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sz="1100" b="0" i="0" u="none" strike="noStrike" kern="1200" cap="none" spc="0" normalizeH="0" baseline="0" noProof="0" dirty="0">
              <a:ln>
                <a:noFill/>
              </a:ln>
              <a:solidFill>
                <a:srgbClr val="26305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279421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Alternate Content with Caption">
    <p:spTree>
      <p:nvGrpSpPr>
        <p:cNvPr id="1" name=""/>
        <p:cNvGrpSpPr/>
        <p:nvPr/>
      </p:nvGrpSpPr>
      <p:grpSpPr>
        <a:xfrm>
          <a:off x="0" y="0"/>
          <a:ext cx="0" cy="0"/>
          <a:chOff x="0" y="0"/>
          <a:chExt cx="0" cy="0"/>
        </a:xfrm>
      </p:grpSpPr>
      <p:sp>
        <p:nvSpPr>
          <p:cNvPr id="8" name="Rectangle 7"/>
          <p:cNvSpPr/>
          <p:nvPr/>
        </p:nvSpPr>
        <p:spPr bwMode="ltGray">
          <a:xfrm>
            <a:off x="0" y="0"/>
            <a:ext cx="3342640" cy="5883811"/>
          </a:xfrm>
          <a:prstGeom prst="rect">
            <a:avLst/>
          </a:prstGeom>
          <a:gradFill flip="none" rotWithShape="1">
            <a:gsLst>
              <a:gs pos="100000">
                <a:schemeClr val="tx2">
                  <a:lumMod val="75000"/>
                </a:schemeClr>
              </a:gs>
              <a:gs pos="0">
                <a:schemeClr val="tx2"/>
              </a:gs>
            </a:gsLst>
            <a:path path="circle">
              <a:fillToRect l="50000" t="50000" r="50000" b="50000"/>
            </a:path>
            <a:tileRect/>
          </a:gra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white"/>
              </a:solidFill>
              <a:effectLst/>
              <a:uLnTx/>
              <a:uFillTx/>
              <a:latin typeface="Euphemia"/>
              <a:ea typeface="+mn-ea"/>
              <a:cs typeface="+mn-cs"/>
            </a:endParaRPr>
          </a:p>
        </p:txBody>
      </p:sp>
      <p:sp>
        <p:nvSpPr>
          <p:cNvPr id="2" name="Title 1"/>
          <p:cNvSpPr>
            <a:spLocks noGrp="1"/>
          </p:cNvSpPr>
          <p:nvPr>
            <p:ph type="title"/>
          </p:nvPr>
        </p:nvSpPr>
        <p:spPr>
          <a:xfrm>
            <a:off x="71120" y="1393763"/>
            <a:ext cx="3200400" cy="1990725"/>
          </a:xfrm>
        </p:spPr>
        <p:txBody>
          <a:bodyPr anchor="b">
            <a:normAutofit/>
          </a:bodyPr>
          <a:lstStyle>
            <a:lvl1pPr>
              <a:defRPr sz="3400" b="0">
                <a:solidFill>
                  <a:schemeClr val="bg1"/>
                </a:solidFill>
              </a:defRPr>
            </a:lvl1pPr>
          </a:lstStyle>
          <a:p>
            <a:r>
              <a:rPr lang="en-US"/>
              <a:t>Click to edit Master title style</a:t>
            </a:r>
            <a:endParaRPr/>
          </a:p>
        </p:txBody>
      </p:sp>
      <p:sp>
        <p:nvSpPr>
          <p:cNvPr id="4" name="Text Placeholder 3"/>
          <p:cNvSpPr>
            <a:spLocks noGrp="1"/>
          </p:cNvSpPr>
          <p:nvPr>
            <p:ph type="body" sz="half" idx="2"/>
          </p:nvPr>
        </p:nvSpPr>
        <p:spPr>
          <a:xfrm>
            <a:off x="71120" y="3842859"/>
            <a:ext cx="3200400" cy="1622012"/>
          </a:xfrm>
        </p:spPr>
        <p:txBody>
          <a:bodyPr>
            <a:normAutofit/>
          </a:bodyPr>
          <a:lstStyle>
            <a:lvl1pPr marL="0" indent="0">
              <a:spcBef>
                <a:spcPts val="1200"/>
              </a:spcBef>
              <a:buNone/>
              <a:defRPr sz="16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lvl1pPr>
              <a:defRPr>
                <a:solidFill>
                  <a:schemeClr val="tx2"/>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7788A21-EF4A-4AD9-9A88-0FFA5C0E1951}" type="datetime1">
              <a:rPr kumimoji="0" lang="en-US" sz="1100" b="0" i="0" u="none" strike="noStrike" kern="1200" cap="none" spc="0" normalizeH="0" baseline="0" noProof="0" smtClean="0">
                <a:ln>
                  <a:noFill/>
                </a:ln>
                <a:solidFill>
                  <a:srgbClr val="263050"/>
                </a:solidFill>
                <a:effectLst/>
                <a:uLnTx/>
                <a:uFillTx/>
                <a:latin typeface="Calibri" panose="020F0502020204030204" pitchFamily="34" charset="0"/>
                <a:ea typeface="+mn-ea"/>
                <a:cs typeface="Calibri" panose="020F05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10/13/2020</a:t>
            </a:fld>
            <a:endParaRPr kumimoji="0" sz="1100" b="0" i="0" u="none" strike="noStrike" kern="1200" cap="none" spc="0" normalizeH="0" baseline="0" noProof="0" dirty="0">
              <a:ln>
                <a:noFill/>
              </a:ln>
              <a:solidFill>
                <a:srgbClr val="263050"/>
              </a:solidFill>
              <a:effectLst/>
              <a:uLnTx/>
              <a:uFillTx/>
              <a:latin typeface="Calibri" panose="020F0502020204030204" pitchFamily="34" charset="0"/>
              <a:ea typeface="+mn-ea"/>
              <a:cs typeface="Calibri" panose="020F0502020204030204" pitchFamily="34" charset="0"/>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all"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Confidential &amp; Proprietary</a:t>
            </a:r>
            <a:endParaRPr kumimoji="0" sz="1400" b="0" i="0" u="none" strike="noStrike" kern="1200" cap="all"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7" name="Slide Number Placeholder 6"/>
          <p:cNvSpPr>
            <a:spLocks noGrp="1"/>
          </p:cNvSpPr>
          <p:nvPr>
            <p:ph type="sldNum" sz="quarter" idx="12"/>
          </p:nvPr>
        </p:nvSpPr>
        <p:spPr/>
        <p:txBody>
          <a:bodyPr/>
          <a:lstStyle>
            <a:lvl1pPr>
              <a:defRPr>
                <a:solidFill>
                  <a:schemeClr val="tx2"/>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A8D9AD5-F248-4919-864A-CFD76CC027D6}" type="slidenum">
              <a:rPr kumimoji="0" sz="1100" b="0" i="0" u="none" strike="noStrike" kern="1200" cap="none" spc="0" normalizeH="0" baseline="0" noProof="0">
                <a:ln>
                  <a:noFill/>
                </a:ln>
                <a:solidFill>
                  <a:srgbClr val="263050"/>
                </a:solidFill>
                <a:effectLst/>
                <a:uLnTx/>
                <a:uFillTx/>
                <a:latin typeface="Calibri" panose="020F0502020204030204" pitchFamily="34" charset="0"/>
                <a:ea typeface="+mn-ea"/>
                <a:cs typeface="Calibri" panose="020F05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sz="1100" b="0" i="0" u="none" strike="noStrike" kern="1200" cap="none" spc="0" normalizeH="0" baseline="0" noProof="0" dirty="0">
              <a:ln>
                <a:noFill/>
              </a:ln>
              <a:solidFill>
                <a:srgbClr val="26305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679563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Alternate Content with Caption">
    <p:spTree>
      <p:nvGrpSpPr>
        <p:cNvPr id="1" name=""/>
        <p:cNvGrpSpPr/>
        <p:nvPr/>
      </p:nvGrpSpPr>
      <p:grpSpPr>
        <a:xfrm>
          <a:off x="0" y="0"/>
          <a:ext cx="0" cy="0"/>
          <a:chOff x="0" y="0"/>
          <a:chExt cx="0" cy="0"/>
        </a:xfrm>
      </p:grpSpPr>
      <p:sp>
        <p:nvSpPr>
          <p:cNvPr id="8" name="Rectangle 7"/>
          <p:cNvSpPr/>
          <p:nvPr/>
        </p:nvSpPr>
        <p:spPr bwMode="ltGray">
          <a:xfrm>
            <a:off x="0" y="0"/>
            <a:ext cx="3342640" cy="5883811"/>
          </a:xfrm>
          <a:prstGeom prst="rect">
            <a:avLst/>
          </a:prstGeom>
          <a:gradFill flip="none" rotWithShape="1">
            <a:gsLst>
              <a:gs pos="100000">
                <a:schemeClr val="tx2">
                  <a:lumMod val="75000"/>
                </a:schemeClr>
              </a:gs>
              <a:gs pos="0">
                <a:schemeClr val="tx2"/>
              </a:gs>
            </a:gsLst>
            <a:path path="circle">
              <a:fillToRect l="50000" t="50000" r="50000" b="50000"/>
            </a:path>
            <a:tileRect/>
          </a:gra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white"/>
              </a:solidFill>
              <a:effectLst/>
              <a:uLnTx/>
              <a:uFillTx/>
              <a:latin typeface="Euphemia"/>
              <a:ea typeface="+mn-ea"/>
              <a:cs typeface="+mn-cs"/>
            </a:endParaRPr>
          </a:p>
        </p:txBody>
      </p:sp>
      <p:sp>
        <p:nvSpPr>
          <p:cNvPr id="2" name="Title 1"/>
          <p:cNvSpPr>
            <a:spLocks noGrp="1"/>
          </p:cNvSpPr>
          <p:nvPr>
            <p:ph type="title"/>
          </p:nvPr>
        </p:nvSpPr>
        <p:spPr>
          <a:xfrm>
            <a:off x="71120" y="1393763"/>
            <a:ext cx="3200400" cy="1990725"/>
          </a:xfrm>
        </p:spPr>
        <p:txBody>
          <a:bodyPr anchor="b">
            <a:normAutofit/>
          </a:bodyPr>
          <a:lstStyle>
            <a:lvl1pPr>
              <a:defRPr sz="3400" b="0">
                <a:solidFill>
                  <a:schemeClr val="bg1"/>
                </a:solidFill>
              </a:defRPr>
            </a:lvl1pPr>
          </a:lstStyle>
          <a:p>
            <a:r>
              <a:rPr lang="en-US"/>
              <a:t>Click to edit Master title style</a:t>
            </a:r>
            <a:endParaRPr/>
          </a:p>
        </p:txBody>
      </p:sp>
      <p:sp>
        <p:nvSpPr>
          <p:cNvPr id="4" name="Text Placeholder 3"/>
          <p:cNvSpPr>
            <a:spLocks noGrp="1"/>
          </p:cNvSpPr>
          <p:nvPr>
            <p:ph type="body" sz="half" idx="2"/>
          </p:nvPr>
        </p:nvSpPr>
        <p:spPr>
          <a:xfrm>
            <a:off x="71120" y="3842859"/>
            <a:ext cx="3200400" cy="1622012"/>
          </a:xfrm>
        </p:spPr>
        <p:txBody>
          <a:bodyPr>
            <a:normAutofit/>
          </a:bodyPr>
          <a:lstStyle>
            <a:lvl1pPr marL="0" indent="0">
              <a:spcBef>
                <a:spcPts val="1200"/>
              </a:spcBef>
              <a:buNone/>
              <a:defRPr sz="16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lvl1pPr>
              <a:defRPr>
                <a:solidFill>
                  <a:schemeClr val="tx2"/>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7788A21-EF4A-4AD9-9A88-0FFA5C0E1951}" type="datetime1">
              <a:rPr kumimoji="0" lang="en-US" sz="1100" b="0" i="0" u="none" strike="noStrike" kern="1200" cap="none" spc="0" normalizeH="0" baseline="0" noProof="0" smtClean="0">
                <a:ln>
                  <a:noFill/>
                </a:ln>
                <a:solidFill>
                  <a:srgbClr val="263050"/>
                </a:solidFill>
                <a:effectLst/>
                <a:uLnTx/>
                <a:uFillTx/>
                <a:latin typeface="Calibri" panose="020F0502020204030204" pitchFamily="34" charset="0"/>
                <a:ea typeface="+mn-ea"/>
                <a:cs typeface="Calibri" panose="020F05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10/13/2020</a:t>
            </a:fld>
            <a:endParaRPr kumimoji="0" sz="1100" b="0" i="0" u="none" strike="noStrike" kern="1200" cap="none" spc="0" normalizeH="0" baseline="0" noProof="0" dirty="0">
              <a:ln>
                <a:noFill/>
              </a:ln>
              <a:solidFill>
                <a:srgbClr val="263050"/>
              </a:solidFill>
              <a:effectLst/>
              <a:uLnTx/>
              <a:uFillTx/>
              <a:latin typeface="Calibri" panose="020F0502020204030204" pitchFamily="34" charset="0"/>
              <a:ea typeface="+mn-ea"/>
              <a:cs typeface="Calibri" panose="020F0502020204030204" pitchFamily="34" charset="0"/>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all"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Confidential &amp; Proprietary</a:t>
            </a:r>
            <a:endParaRPr kumimoji="0" sz="1400" b="0" i="0" u="none" strike="noStrike" kern="1200" cap="all"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7" name="Slide Number Placeholder 6"/>
          <p:cNvSpPr>
            <a:spLocks noGrp="1"/>
          </p:cNvSpPr>
          <p:nvPr>
            <p:ph type="sldNum" sz="quarter" idx="12"/>
          </p:nvPr>
        </p:nvSpPr>
        <p:spPr/>
        <p:txBody>
          <a:bodyPr/>
          <a:lstStyle>
            <a:lvl1pPr>
              <a:defRPr>
                <a:solidFill>
                  <a:schemeClr val="tx2"/>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A8D9AD5-F248-4919-864A-CFD76CC027D6}" type="slidenum">
              <a:rPr kumimoji="0" sz="1100" b="0" i="0" u="none" strike="noStrike" kern="1200" cap="none" spc="0" normalizeH="0" baseline="0" noProof="0">
                <a:ln>
                  <a:noFill/>
                </a:ln>
                <a:solidFill>
                  <a:srgbClr val="263050"/>
                </a:solidFill>
                <a:effectLst/>
                <a:uLnTx/>
                <a:uFillTx/>
                <a:latin typeface="Calibri" panose="020F0502020204030204" pitchFamily="34" charset="0"/>
                <a:ea typeface="+mn-ea"/>
                <a:cs typeface="Calibri" panose="020F05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sz="1100" b="0" i="0" u="none" strike="noStrike" kern="1200" cap="none" spc="0" normalizeH="0" baseline="0" noProof="0" dirty="0">
              <a:ln>
                <a:noFill/>
              </a:ln>
              <a:solidFill>
                <a:srgbClr val="26305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133226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C5248C-536A-45BD-A89A-CFCD1DD7C295}" type="datetime1">
              <a:rPr kumimoji="0" lang="en-US" sz="1100" b="0" i="0" u="none" strike="noStrike" kern="1200" cap="none" spc="0" normalizeH="0" baseline="0" noProof="0" smtClean="0">
                <a:ln>
                  <a:noFill/>
                </a:ln>
                <a:solidFill>
                  <a:srgbClr val="E5E8E8"/>
                </a:solidFill>
                <a:effectLst/>
                <a:uLnTx/>
                <a:uFillTx/>
                <a:latin typeface="Calibri" panose="020F0502020204030204" pitchFamily="34" charset="0"/>
                <a:ea typeface="+mn-ea"/>
                <a:cs typeface="Calibri" panose="020F05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10/13/2020</a:t>
            </a:fld>
            <a:endParaRPr kumimoji="0" sz="1100" b="0" i="0" u="none" strike="noStrike" kern="1200" cap="none" spc="0" normalizeH="0" baseline="0" noProof="0" dirty="0">
              <a:ln>
                <a:noFill/>
              </a:ln>
              <a:solidFill>
                <a:srgbClr val="E5E8E8"/>
              </a:solidFill>
              <a:effectLst/>
              <a:uLnTx/>
              <a:uFillTx/>
              <a:latin typeface="Calibri" panose="020F0502020204030204" pitchFamily="34" charset="0"/>
              <a:ea typeface="+mn-ea"/>
              <a:cs typeface="Calibri" panose="020F0502020204030204" pitchFamily="34" charset="0"/>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all"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Confidential &amp; Proprietary</a:t>
            </a:r>
            <a:endParaRPr kumimoji="0" sz="1400" b="0" i="0" u="none" strike="noStrike" kern="1200" cap="all"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8D9AD5-F248-4919-864A-CFD76CC027D6}" type="slidenum">
              <a:rPr kumimoji="0" sz="1100" b="0" i="0" u="none" strike="noStrike" kern="1200" cap="none" spc="0" normalizeH="0" baseline="0" noProof="0">
                <a:ln>
                  <a:noFill/>
                </a:ln>
                <a:solidFill>
                  <a:srgbClr val="E5E8E8"/>
                </a:solidFill>
                <a:effectLst/>
                <a:uLnTx/>
                <a:uFillTx/>
                <a:latin typeface="Calibri" panose="020F0502020204030204" pitchFamily="34" charset="0"/>
                <a:ea typeface="+mn-ea"/>
                <a:cs typeface="Calibri" panose="020F05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sz="1100" b="0" i="0" u="none" strike="noStrike" kern="1200" cap="none" spc="0" normalizeH="0" baseline="0" noProof="0" dirty="0">
              <a:ln>
                <a:noFill/>
              </a:ln>
              <a:solidFill>
                <a:srgbClr val="E5E8E8"/>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446083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Text Placeholder 2"/>
          <p:cNvSpPr>
            <a:spLocks noGrp="1"/>
          </p:cNvSpPr>
          <p:nvPr>
            <p:ph type="body" idx="1"/>
          </p:nvPr>
        </p:nvSpPr>
        <p:spPr>
          <a:xfrm>
            <a:off x="1341120" y="1837464"/>
            <a:ext cx="4572000" cy="766588"/>
          </a:xfrm>
        </p:spPr>
        <p:txBody>
          <a:bodyPr anchor="ctr">
            <a:normAutofit/>
          </a:bodyPr>
          <a:lstStyle>
            <a:lvl1pPr marL="0" indent="0">
              <a:spcBef>
                <a:spcPts val="0"/>
              </a:spcBef>
              <a:buNone/>
              <a:defRPr sz="2200" b="0"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341120" y="2740732"/>
            <a:ext cx="4572000" cy="3288847"/>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278880" y="1837464"/>
            <a:ext cx="4572000" cy="766588"/>
          </a:xfrm>
        </p:spPr>
        <p:txBody>
          <a:bodyPr anchor="ctr">
            <a:normAutofit/>
          </a:bodyPr>
          <a:lstStyle>
            <a:lvl1pPr marL="0" indent="0">
              <a:spcBef>
                <a:spcPts val="0"/>
              </a:spcBef>
              <a:buNone/>
              <a:defRPr sz="2200" b="0"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78880" y="2740732"/>
            <a:ext cx="4572000" cy="3288847"/>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12B092-A3EB-4BF5-896C-0B9767902FDC}" type="datetime1">
              <a:rPr kumimoji="0" lang="en-US" sz="1100" b="0" i="0" u="none" strike="noStrike" kern="1200" cap="none" spc="0" normalizeH="0" baseline="0" noProof="0" smtClean="0">
                <a:ln>
                  <a:noFill/>
                </a:ln>
                <a:solidFill>
                  <a:srgbClr val="E5E8E8"/>
                </a:solidFill>
                <a:effectLst/>
                <a:uLnTx/>
                <a:uFillTx/>
                <a:latin typeface="Calibri" panose="020F0502020204030204" pitchFamily="34" charset="0"/>
                <a:ea typeface="+mn-ea"/>
                <a:cs typeface="Calibri" panose="020F05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10/13/2020</a:t>
            </a:fld>
            <a:endParaRPr kumimoji="0" sz="1100" b="0" i="0" u="none" strike="noStrike" kern="1200" cap="none" spc="0" normalizeH="0" baseline="0" noProof="0" dirty="0">
              <a:ln>
                <a:noFill/>
              </a:ln>
              <a:solidFill>
                <a:srgbClr val="E5E8E8"/>
              </a:solidFill>
              <a:effectLst/>
              <a:uLnTx/>
              <a:uFillTx/>
              <a:latin typeface="Calibri" panose="020F0502020204030204" pitchFamily="34" charset="0"/>
              <a:ea typeface="+mn-ea"/>
              <a:cs typeface="Calibri" panose="020F0502020204030204" pitchFamily="34" charset="0"/>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all"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Confidential &amp; Proprietary</a:t>
            </a:r>
            <a:endParaRPr kumimoji="0" sz="1400" b="0" i="0" u="none" strike="noStrike" kern="1200" cap="all"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8D9AD5-F248-4919-864A-CFD76CC027D6}" type="slidenum">
              <a:rPr kumimoji="0" sz="1100" b="0" i="0" u="none" strike="noStrike" kern="1200" cap="none" spc="0" normalizeH="0" baseline="0" noProof="0">
                <a:ln>
                  <a:noFill/>
                </a:ln>
                <a:solidFill>
                  <a:srgbClr val="E5E8E8"/>
                </a:solidFill>
                <a:effectLst/>
                <a:uLnTx/>
                <a:uFillTx/>
                <a:latin typeface="Calibri" panose="020F0502020204030204" pitchFamily="34" charset="0"/>
                <a:ea typeface="+mn-ea"/>
                <a:cs typeface="Calibri" panose="020F05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sz="1100" b="0" i="0" u="none" strike="noStrike" kern="1200" cap="none" spc="0" normalizeH="0" baseline="0" noProof="0" dirty="0">
              <a:ln>
                <a:noFill/>
              </a:ln>
              <a:solidFill>
                <a:srgbClr val="E5E8E8"/>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616236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pic>
        <p:nvPicPr>
          <p:cNvPr id="9" name="Picture 8" descr="Sun rising over grassy hills" title="Slide Design Pictur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1" y="-17585"/>
            <a:ext cx="12188699" cy="5197884"/>
          </a:xfrm>
          <a:prstGeom prst="rect">
            <a:avLst/>
          </a:prstGeom>
        </p:spPr>
      </p:pic>
      <p:sp>
        <p:nvSpPr>
          <p:cNvPr id="4" name="Rectangle 3"/>
          <p:cNvSpPr/>
          <p:nvPr/>
        </p:nvSpPr>
        <p:spPr bwMode="ltGray">
          <a:xfrm>
            <a:off x="-2" y="5256499"/>
            <a:ext cx="12192002" cy="1601500"/>
          </a:xfrm>
          <a:prstGeom prst="rect">
            <a:avLst/>
          </a:prstGeom>
          <a:gradFill flip="none" rotWithShape="1">
            <a:gsLst>
              <a:gs pos="100000">
                <a:schemeClr val="tx2">
                  <a:lumMod val="75000"/>
                </a:schemeClr>
              </a:gs>
              <a:gs pos="0">
                <a:schemeClr val="tx2"/>
              </a:gs>
            </a:gsLst>
            <a:path path="circle">
              <a:fillToRect l="50000" t="50000" r="50000" b="50000"/>
            </a:path>
            <a:tileRect/>
          </a:gra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white"/>
              </a:solidFill>
              <a:effectLst/>
              <a:uLnTx/>
              <a:uFillTx/>
              <a:latin typeface="Euphemia"/>
              <a:ea typeface="+mn-ea"/>
              <a:cs typeface="+mn-cs"/>
            </a:endParaRPr>
          </a:p>
        </p:txBody>
      </p:sp>
      <p:sp>
        <p:nvSpPr>
          <p:cNvPr id="6" name="Rectangle 5"/>
          <p:cNvSpPr/>
          <p:nvPr/>
        </p:nvSpPr>
        <p:spPr bwMode="white">
          <a:xfrm>
            <a:off x="3174" y="5180299"/>
            <a:ext cx="12188826" cy="76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white"/>
              </a:solidFill>
              <a:effectLst/>
              <a:uLnTx/>
              <a:uFillTx/>
              <a:latin typeface="Corbel"/>
              <a:ea typeface="+mn-ea"/>
              <a:cs typeface="+mn-cs"/>
            </a:endParaRPr>
          </a:p>
        </p:txBody>
      </p:sp>
      <p:sp>
        <p:nvSpPr>
          <p:cNvPr id="2" name="Title 1"/>
          <p:cNvSpPr>
            <a:spLocks noGrp="1"/>
          </p:cNvSpPr>
          <p:nvPr>
            <p:ph type="ctrTitle"/>
          </p:nvPr>
        </p:nvSpPr>
        <p:spPr>
          <a:xfrm>
            <a:off x="1522413" y="5256499"/>
            <a:ext cx="9144002" cy="1143000"/>
          </a:xfrm>
        </p:spPr>
        <p:txBody>
          <a:bodyPr anchor="b">
            <a:normAutofit/>
          </a:bodyPr>
          <a:lstStyle>
            <a:lvl1pPr algn="ctr">
              <a:defRPr sz="4800">
                <a:solidFill>
                  <a:schemeClr val="bg1"/>
                </a:solidFill>
              </a:defRPr>
            </a:lvl1pPr>
          </a:lstStyle>
          <a:p>
            <a:r>
              <a:rPr lang="en-US"/>
              <a:t>Click to edit Master title style</a:t>
            </a:r>
            <a:endParaRPr/>
          </a:p>
        </p:txBody>
      </p:sp>
      <p:sp>
        <p:nvSpPr>
          <p:cNvPr id="3" name="Subtitle 2"/>
          <p:cNvSpPr>
            <a:spLocks noGrp="1"/>
          </p:cNvSpPr>
          <p:nvPr>
            <p:ph type="subTitle" idx="1"/>
          </p:nvPr>
        </p:nvSpPr>
        <p:spPr>
          <a:xfrm>
            <a:off x="1522413" y="5943600"/>
            <a:ext cx="9144002" cy="762000"/>
          </a:xfrm>
        </p:spPr>
        <p:txBody>
          <a:bodyPr>
            <a:normAutofit/>
          </a:bodyPr>
          <a:lstStyle>
            <a:lvl1pPr marL="0" indent="0" algn="ctr">
              <a:spcBef>
                <a:spcPts val="0"/>
              </a:spcBef>
              <a:buNone/>
              <a:defRPr sz="2000" cap="none" baseline="0">
                <a:solidFill>
                  <a:schemeClr val="bg1"/>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a:p>
        </p:txBody>
      </p:sp>
    </p:spTree>
    <p:extLst>
      <p:ext uri="{BB962C8B-B14F-4D97-AF65-F5344CB8AC3E}">
        <p14:creationId xmlns:p14="http://schemas.microsoft.com/office/powerpoint/2010/main" val="3427061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8A2E8F1-FA0E-4EB5-8DEA-F91811C7DBBD}"/>
              </a:ext>
            </a:extLst>
          </p:cNvPr>
          <p:cNvSpPr>
            <a:spLocks noGrp="1"/>
          </p:cNvSpPr>
          <p:nvPr>
            <p:ph type="title"/>
          </p:nvPr>
        </p:nvSpPr>
        <p:spPr>
          <a:xfrm>
            <a:off x="2610813" y="1676690"/>
            <a:ext cx="6970375" cy="1325563"/>
          </a:xfrm>
        </p:spPr>
        <p:txBody>
          <a:bodyPr>
            <a:normAutofit/>
          </a:bodyPr>
          <a:lstStyle>
            <a:lvl1pPr algn="ctr">
              <a:defRPr sz="20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3768062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7" name="Date Placeholder 6"/>
          <p:cNvSpPr>
            <a:spLocks noGrp="1"/>
          </p:cNvSpPr>
          <p:nvPr>
            <p:ph type="dt" sz="half" idx="10"/>
          </p:nvPr>
        </p:nvSpPr>
        <p:spPr/>
        <p:txBody>
          <a:bodyPr/>
          <a:lstStyle/>
          <a:p>
            <a:fld id="{DE493122-44DC-44CA-8C15-1FAA5697F3AB}" type="datetimeFigureOut">
              <a:rPr lang="en-US" smtClean="0"/>
              <a:t>10/13/2020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BAD11F9-4555-403B-8069-54B0AB5EA9EF}" type="slidenum">
              <a:rPr lang="en-US" smtClean="0"/>
              <a:t>‹#›</a:t>
            </a:fld>
            <a:endParaRPr lang="en-US"/>
          </a:p>
        </p:txBody>
      </p:sp>
    </p:spTree>
    <p:extLst>
      <p:ext uri="{BB962C8B-B14F-4D97-AF65-F5344CB8AC3E}">
        <p14:creationId xmlns:p14="http://schemas.microsoft.com/office/powerpoint/2010/main" val="3173863266"/>
      </p:ext>
    </p:extLst>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621DB2D-D676-4329-9BD9-81502D995DA3}"/>
              </a:ext>
            </a:extLst>
          </p:cNvPr>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ackgroundRemoval t="0" b="100000" l="0" r="100000"/>
                    </a14:imgEffect>
                    <a14:imgEffect>
                      <a14:colorTemperature colorTemp="5300"/>
                    </a14:imgEffect>
                  </a14:imgLayer>
                </a14:imgProps>
              </a:ext>
              <a:ext uri="{28A0092B-C50C-407E-A947-70E740481C1C}">
                <a14:useLocalDpi xmlns:a14="http://schemas.microsoft.com/office/drawing/2010/main"/>
              </a:ext>
            </a:extLst>
          </a:blip>
          <a:srcRect t="3140"/>
          <a:stretch/>
        </p:blipFill>
        <p:spPr>
          <a:xfrm>
            <a:off x="-28354" y="-19212"/>
            <a:ext cx="12385455" cy="1224490"/>
          </a:xfrm>
          <a:prstGeom prst="rect">
            <a:avLst/>
          </a:prstGeom>
        </p:spPr>
      </p:pic>
      <p:sp>
        <p:nvSpPr>
          <p:cNvPr id="5" name="Slide Number Placeholder 4"/>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833EBF3C-12CE-458A-8691-B930A56E0E88}" type="slidenum">
              <a:rPr kumimoji="0" lang="en-US" sz="1200" b="0" i="0" u="none" strike="noStrike" kern="1200" cap="none" spc="0" normalizeH="0" baseline="0" noProof="0" smtClean="0">
                <a:ln>
                  <a:noFill/>
                </a:ln>
                <a:solidFill>
                  <a:srgbClr val="23344F"/>
                </a:solidFill>
                <a:effectLst/>
                <a:uLnTx/>
                <a:uFillTx/>
                <a:latin typeface="Verdana" panose="020B0604030504040204" pitchFamily="34" charset="0"/>
                <a:ea typeface="Verdana" panose="020B0604030504040204" pitchFamily="34" charset="0"/>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23344F"/>
              </a:solidFill>
              <a:effectLst/>
              <a:uLnTx/>
              <a:uFillTx/>
              <a:latin typeface="Verdana" panose="020B0604030504040204" pitchFamily="34" charset="0"/>
              <a:ea typeface="Verdana" panose="020B0604030504040204" pitchFamily="34" charset="0"/>
              <a:cs typeface="+mn-cs"/>
            </a:endParaRPr>
          </a:p>
        </p:txBody>
      </p:sp>
      <p:pic>
        <p:nvPicPr>
          <p:cNvPr id="6" name="Picture 5">
            <a:extLst>
              <a:ext uri="{FF2B5EF4-FFF2-40B4-BE49-F238E27FC236}">
                <a16:creationId xmlns:a16="http://schemas.microsoft.com/office/drawing/2014/main" id="{1F2AA557-ED7D-40BB-8E8A-3E4983EE0D61}"/>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17984" y="6283434"/>
            <a:ext cx="2099035" cy="515575"/>
          </a:xfrm>
          <a:prstGeom prst="rect">
            <a:avLst/>
          </a:prstGeom>
        </p:spPr>
      </p:pic>
      <p:sp>
        <p:nvSpPr>
          <p:cNvPr id="11" name="Title 1">
            <a:extLst>
              <a:ext uri="{FF2B5EF4-FFF2-40B4-BE49-F238E27FC236}">
                <a16:creationId xmlns:a16="http://schemas.microsoft.com/office/drawing/2014/main" id="{B3A164B2-AA82-4398-BEFD-17D4D69BCA3A}"/>
              </a:ext>
            </a:extLst>
          </p:cNvPr>
          <p:cNvSpPr>
            <a:spLocks noGrp="1"/>
          </p:cNvSpPr>
          <p:nvPr>
            <p:ph type="title"/>
          </p:nvPr>
        </p:nvSpPr>
        <p:spPr>
          <a:xfrm>
            <a:off x="247453" y="-69748"/>
            <a:ext cx="10515600" cy="1325563"/>
          </a:xfrm>
        </p:spPr>
        <p:txBody>
          <a:bodyPr/>
          <a:lstStyle>
            <a:lvl1pPr>
              <a:defRPr>
                <a:solidFill>
                  <a:srgbClr val="F6F1EA"/>
                </a:solidFill>
              </a:defRPr>
            </a:lvl1pPr>
          </a:lstStyle>
          <a:p>
            <a:r>
              <a:rPr lang="en-US" dirty="0"/>
              <a:t>Click to edit Master title style</a:t>
            </a:r>
          </a:p>
        </p:txBody>
      </p:sp>
    </p:spTree>
    <p:extLst>
      <p:ext uri="{BB962C8B-B14F-4D97-AF65-F5344CB8AC3E}">
        <p14:creationId xmlns:p14="http://schemas.microsoft.com/office/powerpoint/2010/main" val="22738173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Transition Slide">
    <p:bg>
      <p:bgPr>
        <a:blipFill dpi="0" rotWithShape="1">
          <a:blip r:embed="rId2">
            <a:alphaModFix amt="94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B8F67-3594-4CA2-BD0F-E2844D3B360E}"/>
              </a:ext>
            </a:extLst>
          </p:cNvPr>
          <p:cNvSpPr>
            <a:spLocks noGrp="1"/>
          </p:cNvSpPr>
          <p:nvPr>
            <p:ph type="title"/>
          </p:nvPr>
        </p:nvSpPr>
        <p:spPr>
          <a:xfrm>
            <a:off x="838200" y="1261054"/>
            <a:ext cx="10515600" cy="1325563"/>
          </a:xfrm>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16681346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2" name="Do not remove" hidden="1">
            <a:extLst>
              <a:ext uri="{FF2B5EF4-FFF2-40B4-BE49-F238E27FC236}">
                <a16:creationId xmlns:a16="http://schemas.microsoft.com/office/drawing/2014/main" id="{1073E777-8B7E-454A-990A-9B4E200E4672}"/>
              </a:ext>
            </a:extLst>
          </p:cNvPr>
          <p:cNvSpPr/>
          <p:nvPr userDrawn="1">
            <p:custDataLst>
              <p:tags r:id="rId1"/>
            </p:custDataLst>
          </p:nvPr>
        </p:nvSpPr>
        <p:spPr>
          <a:xfrm>
            <a:off x="0" y="0"/>
            <a:ext cx="12700" cy="12700"/>
          </a:xfrm>
          <a:prstGeom prst="octagon">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oppins Light"/>
              <a:ea typeface="+mn-ea"/>
              <a:cs typeface="+mn-cs"/>
            </a:endParaRPr>
          </a:p>
        </p:txBody>
      </p:sp>
      <p:pic>
        <p:nvPicPr>
          <p:cNvPr id="17" name="Picture 16">
            <a:extLst>
              <a:ext uri="{FF2B5EF4-FFF2-40B4-BE49-F238E27FC236}">
                <a16:creationId xmlns:a16="http://schemas.microsoft.com/office/drawing/2014/main" id="{C195436C-BB91-4F36-83E7-53126FC6BD92}"/>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185523" y="830"/>
            <a:ext cx="10292353" cy="6865633"/>
          </a:xfrm>
          <a:prstGeom prst="rect">
            <a:avLst/>
          </a:prstGeom>
        </p:spPr>
      </p:pic>
      <p:sp>
        <p:nvSpPr>
          <p:cNvPr id="18" name="Forma libre: forma 10">
            <a:extLst>
              <a:ext uri="{FF2B5EF4-FFF2-40B4-BE49-F238E27FC236}">
                <a16:creationId xmlns:a16="http://schemas.microsoft.com/office/drawing/2014/main" id="{5EF4FEE9-DA20-4E17-97FB-4AE91D010E1A}"/>
              </a:ext>
            </a:extLst>
          </p:cNvPr>
          <p:cNvSpPr/>
          <p:nvPr userDrawn="1"/>
        </p:nvSpPr>
        <p:spPr>
          <a:xfrm>
            <a:off x="0" y="-8760"/>
            <a:ext cx="5313166" cy="6866760"/>
          </a:xfrm>
          <a:custGeom>
            <a:avLst/>
            <a:gdLst>
              <a:gd name="connsiteX0" fmla="*/ 0 w 6285343"/>
              <a:gd name="connsiteY0" fmla="*/ 0 h 5733236"/>
              <a:gd name="connsiteX1" fmla="*/ 4717058 w 6285343"/>
              <a:gd name="connsiteY1" fmla="*/ 0 h 5733236"/>
              <a:gd name="connsiteX2" fmla="*/ 6285343 w 6285343"/>
              <a:gd name="connsiteY2" fmla="*/ 5733236 h 5733236"/>
              <a:gd name="connsiteX3" fmla="*/ 0 w 6285343"/>
              <a:gd name="connsiteY3" fmla="*/ 5733236 h 5733236"/>
            </a:gdLst>
            <a:ahLst/>
            <a:cxnLst>
              <a:cxn ang="0">
                <a:pos x="connsiteX0" y="connsiteY0"/>
              </a:cxn>
              <a:cxn ang="0">
                <a:pos x="connsiteX1" y="connsiteY1"/>
              </a:cxn>
              <a:cxn ang="0">
                <a:pos x="connsiteX2" y="connsiteY2"/>
              </a:cxn>
              <a:cxn ang="0">
                <a:pos x="connsiteX3" y="connsiteY3"/>
              </a:cxn>
            </a:cxnLst>
            <a:rect l="l" t="t" r="r" b="b"/>
            <a:pathLst>
              <a:path w="6285343" h="5733236">
                <a:moveTo>
                  <a:pt x="0" y="0"/>
                </a:moveTo>
                <a:lnTo>
                  <a:pt x="4717058" y="0"/>
                </a:lnTo>
                <a:lnTo>
                  <a:pt x="6285343" y="5733236"/>
                </a:lnTo>
                <a:lnTo>
                  <a:pt x="0" y="5733236"/>
                </a:lnTo>
                <a:close/>
              </a:path>
            </a:pathLst>
          </a:custGeom>
          <a:solidFill>
            <a:srgbClr val="FACF00"/>
          </a:solidFill>
          <a:ln>
            <a:noFill/>
          </a:ln>
        </p:spPr>
        <p:style>
          <a:lnRef idx="2">
            <a:schemeClr val="accent4">
              <a:shade val="50000"/>
            </a:schemeClr>
          </a:lnRef>
          <a:fillRef idx="1">
            <a:schemeClr val="accent4"/>
          </a:fillRef>
          <a:effectRef idx="0">
            <a:schemeClr val="accent4"/>
          </a:effectRef>
          <a:fontRef idx="minor">
            <a:schemeClr val="lt1"/>
          </a:fontRef>
        </p:style>
        <p:txBody>
          <a:bodyPr lIns="68580" tIns="34290" rIns="68580" bIns="3429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dirty="0">
              <a:ln>
                <a:noFill/>
              </a:ln>
              <a:solidFill>
                <a:srgbClr val="FFFFFF"/>
              </a:solidFill>
              <a:effectLst/>
              <a:uLnTx/>
              <a:uFillTx/>
              <a:latin typeface="Poppins Light"/>
              <a:ea typeface="+mn-ea"/>
              <a:cs typeface="+mn-cs"/>
            </a:endParaRPr>
          </a:p>
        </p:txBody>
      </p:sp>
      <p:sp>
        <p:nvSpPr>
          <p:cNvPr id="3" name="Content Placeholder 2">
            <a:extLst>
              <a:ext uri="{FF2B5EF4-FFF2-40B4-BE49-F238E27FC236}">
                <a16:creationId xmlns:a16="http://schemas.microsoft.com/office/drawing/2014/main" id="{9DDDBF70-1193-4994-BE9B-D41B83618ADB}"/>
              </a:ext>
            </a:extLst>
          </p:cNvPr>
          <p:cNvSpPr>
            <a:spLocks noGrp="1"/>
          </p:cNvSpPr>
          <p:nvPr>
            <p:ph sz="quarter" idx="10" hasCustomPrompt="1"/>
          </p:nvPr>
        </p:nvSpPr>
        <p:spPr>
          <a:xfrm>
            <a:off x="279608" y="3433647"/>
            <a:ext cx="4219575" cy="1516422"/>
          </a:xfrm>
        </p:spPr>
        <p:txBody>
          <a:bodyPr anchor="b"/>
          <a:lstStyle>
            <a:lvl1pPr marL="0" indent="0">
              <a:buNone/>
              <a:defRPr sz="2800"/>
            </a:lvl1pPr>
          </a:lstStyle>
          <a:p>
            <a:pPr lvl="0"/>
            <a:r>
              <a:rPr lang="en-US" dirty="0"/>
              <a:t>Title</a:t>
            </a:r>
          </a:p>
        </p:txBody>
      </p:sp>
      <p:pic>
        <p:nvPicPr>
          <p:cNvPr id="21" name="Picture 20">
            <a:extLst>
              <a:ext uri="{FF2B5EF4-FFF2-40B4-BE49-F238E27FC236}">
                <a16:creationId xmlns:a16="http://schemas.microsoft.com/office/drawing/2014/main" id="{4339F350-24F3-449A-A687-E33B927710F1}"/>
              </a:ext>
            </a:extLst>
          </p:cNvPr>
          <p:cNvPicPr>
            <a:picLocks noChangeAspect="1"/>
          </p:cNvPicPr>
          <p:nvPr userDrawn="1"/>
        </p:nvPicPr>
        <p:blipFill>
          <a:blip r:embed="rId4" cstate="print">
            <a:lum/>
            <a:extLst>
              <a:ext uri="{28A0092B-C50C-407E-A947-70E740481C1C}">
                <a14:useLocalDpi xmlns:a14="http://schemas.microsoft.com/office/drawing/2010/main" val="0"/>
              </a:ext>
            </a:extLst>
          </a:blip>
          <a:stretch>
            <a:fillRect/>
          </a:stretch>
        </p:blipFill>
        <p:spPr>
          <a:xfrm>
            <a:off x="641186" y="348785"/>
            <a:ext cx="1819660" cy="898857"/>
          </a:xfrm>
          <a:prstGeom prst="rect">
            <a:avLst/>
          </a:prstGeom>
          <a:solidFill>
            <a:scrgbClr r="0" g="0" b="0">
              <a:alpha val="0"/>
            </a:scrgbClr>
          </a:solidFill>
        </p:spPr>
      </p:pic>
      <p:sp>
        <p:nvSpPr>
          <p:cNvPr id="9" name="Content Placeholder 2">
            <a:extLst>
              <a:ext uri="{FF2B5EF4-FFF2-40B4-BE49-F238E27FC236}">
                <a16:creationId xmlns:a16="http://schemas.microsoft.com/office/drawing/2014/main" id="{FFEACC97-C060-4F98-9A72-C3BEF6C10ECC}"/>
              </a:ext>
            </a:extLst>
          </p:cNvPr>
          <p:cNvSpPr>
            <a:spLocks noGrp="1"/>
          </p:cNvSpPr>
          <p:nvPr>
            <p:ph sz="quarter" idx="11" hasCustomPrompt="1"/>
          </p:nvPr>
        </p:nvSpPr>
        <p:spPr>
          <a:xfrm>
            <a:off x="279608" y="5095283"/>
            <a:ext cx="4219575" cy="813148"/>
          </a:xfrm>
        </p:spPr>
        <p:txBody>
          <a:bodyPr anchor="t">
            <a:normAutofit/>
          </a:bodyPr>
          <a:lstStyle>
            <a:lvl1pPr marL="0" indent="0">
              <a:buNone/>
              <a:defRPr sz="2000"/>
            </a:lvl1pPr>
          </a:lstStyle>
          <a:p>
            <a:pPr lvl="0"/>
            <a:r>
              <a:rPr lang="en-US" dirty="0"/>
              <a:t>Subtitle</a:t>
            </a:r>
          </a:p>
        </p:txBody>
      </p:sp>
    </p:spTree>
    <p:extLst>
      <p:ext uri="{BB962C8B-B14F-4D97-AF65-F5344CB8AC3E}">
        <p14:creationId xmlns:p14="http://schemas.microsoft.com/office/powerpoint/2010/main" val="22321824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Full Page Bullet">
    <p:spTree>
      <p:nvGrpSpPr>
        <p:cNvPr id="1" name=""/>
        <p:cNvGrpSpPr/>
        <p:nvPr/>
      </p:nvGrpSpPr>
      <p:grpSpPr>
        <a:xfrm>
          <a:off x="0" y="0"/>
          <a:ext cx="0" cy="0"/>
          <a:chOff x="0" y="0"/>
          <a:chExt cx="0" cy="0"/>
        </a:xfrm>
      </p:grpSpPr>
      <p:sp>
        <p:nvSpPr>
          <p:cNvPr id="5" name="Do not remove" hidden="1">
            <a:extLst>
              <a:ext uri="{FF2B5EF4-FFF2-40B4-BE49-F238E27FC236}">
                <a16:creationId xmlns:a16="http://schemas.microsoft.com/office/drawing/2014/main" id="{292204B7-023C-46F8-A4FA-6AB2453E77BE}"/>
              </a:ext>
            </a:extLst>
          </p:cNvPr>
          <p:cNvSpPr/>
          <p:nvPr userDrawn="1">
            <p:custDataLst>
              <p:tags r:id="rId1"/>
            </p:custDataLst>
          </p:nvPr>
        </p:nvSpPr>
        <p:spPr>
          <a:xfrm>
            <a:off x="0" y="0"/>
            <a:ext cx="12700" cy="12700"/>
          </a:xfrm>
          <a:prstGeom prst="octagon">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oppins Light"/>
              <a:ea typeface="+mn-ea"/>
              <a:cs typeface="+mn-cs"/>
            </a:endParaRPr>
          </a:p>
        </p:txBody>
      </p:sp>
      <p:sp>
        <p:nvSpPr>
          <p:cNvPr id="16" name="Content Placeholder 3">
            <a:extLst>
              <a:ext uri="{FF2B5EF4-FFF2-40B4-BE49-F238E27FC236}">
                <a16:creationId xmlns:a16="http://schemas.microsoft.com/office/drawing/2014/main" id="{365494EC-1A41-4830-A410-95A7E8516BA2}"/>
              </a:ext>
            </a:extLst>
          </p:cNvPr>
          <p:cNvSpPr>
            <a:spLocks noGrp="1"/>
          </p:cNvSpPr>
          <p:nvPr>
            <p:ph sz="half" idx="2"/>
          </p:nvPr>
        </p:nvSpPr>
        <p:spPr>
          <a:xfrm>
            <a:off x="611187" y="1345724"/>
            <a:ext cx="10974087" cy="2544632"/>
          </a:xfrm>
          <a:prstGeom prst="rect">
            <a:avLst/>
          </a:prstGeom>
        </p:spPr>
        <p:txBody>
          <a:bodyPr/>
          <a:lstStyle>
            <a:lvl1pPr marL="228600" indent="-228600">
              <a:buClr>
                <a:schemeClr val="tx2"/>
              </a:buClr>
              <a:buSzPct val="80000"/>
              <a:buFont typeface="Poppins Light" panose="00000400000000000000" pitchFamily="50" charset="0"/>
              <a:buChar char="&gt;"/>
              <a:defRPr sz="1600">
                <a:latin typeface="Poppins Light" panose="00000400000000000000" pitchFamily="50" charset="0"/>
                <a:cs typeface="Poppins Light" panose="00000400000000000000" pitchFamily="50" charset="0"/>
              </a:defRPr>
            </a:lvl1pPr>
            <a:lvl2pPr>
              <a:buClr>
                <a:schemeClr val="tx2"/>
              </a:buClr>
              <a:buSzPct val="120000"/>
              <a:defRPr sz="1400">
                <a:latin typeface="Poppins Light" panose="00000400000000000000" pitchFamily="50" charset="0"/>
                <a:cs typeface="Poppins Light" panose="00000400000000000000" pitchFamily="50" charset="0"/>
              </a:defRPr>
            </a:lvl2pPr>
            <a:lvl3pPr marL="1143000" indent="-228600">
              <a:buClr>
                <a:schemeClr val="tx2"/>
              </a:buClr>
              <a:buSzPct val="90000"/>
              <a:buFont typeface="Courier New" panose="02070309020205020404" pitchFamily="49" charset="0"/>
              <a:buChar char="o"/>
              <a:defRPr sz="1200">
                <a:latin typeface="Poppins Light" panose="00000400000000000000" pitchFamily="50" charset="0"/>
                <a:cs typeface="Poppins Light" panose="00000400000000000000" pitchFamily="50" charset="0"/>
              </a:defRPr>
            </a:lvl3pPr>
            <a:lvl4pPr marL="1600200" indent="-228600">
              <a:buClr>
                <a:schemeClr val="tx2"/>
              </a:buClr>
              <a:buSzPct val="120000"/>
              <a:buFont typeface="Wingdings" panose="05000000000000000000" pitchFamily="2" charset="2"/>
              <a:buChar char="§"/>
              <a:defRPr sz="1100">
                <a:latin typeface="Poppins Light" panose="00000400000000000000" pitchFamily="50" charset="0"/>
                <a:cs typeface="Poppins Light" panose="00000400000000000000" pitchFamily="50" charset="0"/>
              </a:defRPr>
            </a:lvl4pPr>
            <a:lvl5pPr marL="2057400" indent="-228600">
              <a:buClr>
                <a:schemeClr val="tx2"/>
              </a:buClr>
              <a:buFont typeface="Poppins Light" panose="00000400000000000000" pitchFamily="50" charset="0"/>
              <a:buChar char="−"/>
              <a:defRPr sz="1050">
                <a:latin typeface="Poppins Light" panose="00000400000000000000" pitchFamily="50" charset="0"/>
                <a:cs typeface="Poppins Light" panose="00000400000000000000"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7" name="Straight Connector 16">
            <a:extLst>
              <a:ext uri="{FF2B5EF4-FFF2-40B4-BE49-F238E27FC236}">
                <a16:creationId xmlns:a16="http://schemas.microsoft.com/office/drawing/2014/main" id="{7BC6E1CA-6B70-4AEA-BA0F-B63B0845987A}"/>
              </a:ext>
            </a:extLst>
          </p:cNvPr>
          <p:cNvCxnSpPr>
            <a:cxnSpLocks/>
          </p:cNvCxnSpPr>
          <p:nvPr userDrawn="1"/>
        </p:nvCxnSpPr>
        <p:spPr>
          <a:xfrm>
            <a:off x="466018" y="818215"/>
            <a:ext cx="11725982"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Text Placeholder 2">
            <a:extLst>
              <a:ext uri="{FF2B5EF4-FFF2-40B4-BE49-F238E27FC236}">
                <a16:creationId xmlns:a16="http://schemas.microsoft.com/office/drawing/2014/main" id="{5FFE6E7C-B286-4FC4-8064-7FE7657AAF21}"/>
              </a:ext>
            </a:extLst>
          </p:cNvPr>
          <p:cNvSpPr>
            <a:spLocks noGrp="1"/>
          </p:cNvSpPr>
          <p:nvPr>
            <p:ph type="body" idx="1"/>
          </p:nvPr>
        </p:nvSpPr>
        <p:spPr>
          <a:xfrm>
            <a:off x="611188" y="918798"/>
            <a:ext cx="10974086" cy="385114"/>
          </a:xfrm>
          <a:prstGeom prst="rect">
            <a:avLst/>
          </a:prstGeom>
        </p:spPr>
        <p:txBody>
          <a:bodyPr anchor="b">
            <a:normAutofit/>
          </a:bodyPr>
          <a:lstStyle>
            <a:lvl1pPr marL="0" indent="0">
              <a:buNone/>
              <a:defRPr sz="2000" b="0" i="1">
                <a:solidFill>
                  <a:schemeClr val="tx1">
                    <a:lumMod val="85000"/>
                    <a:lumOff val="15000"/>
                  </a:schemeClr>
                </a:solidFill>
                <a:latin typeface="Poppins Light" panose="00000400000000000000" pitchFamily="50" charset="0"/>
                <a:cs typeface="Poppins Light" panose="00000400000000000000" pitchFamily="50"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itle Placeholder 1">
            <a:extLst>
              <a:ext uri="{FF2B5EF4-FFF2-40B4-BE49-F238E27FC236}">
                <a16:creationId xmlns:a16="http://schemas.microsoft.com/office/drawing/2014/main" id="{C2B9057D-AA29-41BE-B982-E631C92BF159}"/>
              </a:ext>
            </a:extLst>
          </p:cNvPr>
          <p:cNvSpPr>
            <a:spLocks noGrp="1"/>
          </p:cNvSpPr>
          <p:nvPr>
            <p:ph type="title"/>
          </p:nvPr>
        </p:nvSpPr>
        <p:spPr>
          <a:xfrm>
            <a:off x="466018" y="98332"/>
            <a:ext cx="9436960" cy="719883"/>
          </a:xfrm>
          <a:prstGeom prst="rect">
            <a:avLst/>
          </a:prstGeom>
        </p:spPr>
        <p:txBody>
          <a:bodyPr vert="horz" lIns="0" tIns="45720" rIns="0" bIns="45720" rtlCol="0" anchor="b">
            <a:normAutofit/>
          </a:bodyPr>
          <a:lstStyle>
            <a:lvl1pPr>
              <a:defRPr sz="2400"/>
            </a:lvl1pPr>
          </a:lstStyle>
          <a:p>
            <a:r>
              <a:rPr lang="en-US"/>
              <a:t>Click to edit Master title style</a:t>
            </a:r>
            <a:endParaRPr lang="en-US" dirty="0"/>
          </a:p>
        </p:txBody>
      </p:sp>
      <p:sp>
        <p:nvSpPr>
          <p:cNvPr id="9" name="Text Placeholder 5">
            <a:extLst>
              <a:ext uri="{FF2B5EF4-FFF2-40B4-BE49-F238E27FC236}">
                <a16:creationId xmlns:a16="http://schemas.microsoft.com/office/drawing/2014/main" id="{860CE6EE-1D81-4BD1-BD9E-8C3F719E911F}"/>
              </a:ext>
            </a:extLst>
          </p:cNvPr>
          <p:cNvSpPr>
            <a:spLocks noGrp="1"/>
          </p:cNvSpPr>
          <p:nvPr>
            <p:ph type="body" sz="quarter" idx="10" hasCustomPrompt="1"/>
          </p:nvPr>
        </p:nvSpPr>
        <p:spPr>
          <a:xfrm>
            <a:off x="611188" y="6292051"/>
            <a:ext cx="10094912" cy="174532"/>
          </a:xfrm>
          <a:prstGeom prst="rect">
            <a:avLst/>
          </a:prstGeom>
        </p:spPr>
        <p:txBody>
          <a:bodyPr/>
          <a:lstStyle>
            <a:lvl1pPr marL="0" indent="0">
              <a:buNone/>
              <a:defRPr sz="800" u="none">
                <a:solidFill>
                  <a:schemeClr val="tx1">
                    <a:lumMod val="75000"/>
                    <a:lumOff val="25000"/>
                  </a:schemeClr>
                </a:solidFill>
              </a:defRPr>
            </a:lvl1pPr>
          </a:lstStyle>
          <a:p>
            <a:pPr lvl="0"/>
            <a:r>
              <a:rPr lang="en-US" sz="800" u="sng" dirty="0"/>
              <a:t>Source: </a:t>
            </a:r>
            <a:endParaRPr lang="en-US" dirty="0"/>
          </a:p>
        </p:txBody>
      </p:sp>
    </p:spTree>
    <p:extLst>
      <p:ext uri="{BB962C8B-B14F-4D97-AF65-F5344CB8AC3E}">
        <p14:creationId xmlns:p14="http://schemas.microsoft.com/office/powerpoint/2010/main" val="42645677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Full Page Bullet">
    <p:spTree>
      <p:nvGrpSpPr>
        <p:cNvPr id="1" name=""/>
        <p:cNvGrpSpPr/>
        <p:nvPr/>
      </p:nvGrpSpPr>
      <p:grpSpPr>
        <a:xfrm>
          <a:off x="0" y="0"/>
          <a:ext cx="0" cy="0"/>
          <a:chOff x="0" y="0"/>
          <a:chExt cx="0" cy="0"/>
        </a:xfrm>
      </p:grpSpPr>
      <p:sp>
        <p:nvSpPr>
          <p:cNvPr id="5" name="Do not remove" hidden="1">
            <a:extLst>
              <a:ext uri="{FF2B5EF4-FFF2-40B4-BE49-F238E27FC236}">
                <a16:creationId xmlns:a16="http://schemas.microsoft.com/office/drawing/2014/main" id="{292204B7-023C-46F8-A4FA-6AB2453E77BE}"/>
              </a:ext>
            </a:extLst>
          </p:cNvPr>
          <p:cNvSpPr/>
          <p:nvPr userDrawn="1">
            <p:custDataLst>
              <p:tags r:id="rId1"/>
            </p:custDataLst>
          </p:nvPr>
        </p:nvSpPr>
        <p:spPr>
          <a:xfrm>
            <a:off x="0" y="0"/>
            <a:ext cx="12700" cy="12700"/>
          </a:xfrm>
          <a:prstGeom prst="octagon">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oppins Light"/>
              <a:ea typeface="+mn-ea"/>
              <a:cs typeface="+mn-cs"/>
            </a:endParaRPr>
          </a:p>
        </p:txBody>
      </p:sp>
      <p:sp>
        <p:nvSpPr>
          <p:cNvPr id="16" name="Content Placeholder 3">
            <a:extLst>
              <a:ext uri="{FF2B5EF4-FFF2-40B4-BE49-F238E27FC236}">
                <a16:creationId xmlns:a16="http://schemas.microsoft.com/office/drawing/2014/main" id="{365494EC-1A41-4830-A410-95A7E8516BA2}"/>
              </a:ext>
            </a:extLst>
          </p:cNvPr>
          <p:cNvSpPr>
            <a:spLocks noGrp="1"/>
          </p:cNvSpPr>
          <p:nvPr>
            <p:ph sz="half" idx="2"/>
          </p:nvPr>
        </p:nvSpPr>
        <p:spPr>
          <a:xfrm>
            <a:off x="611187" y="1345724"/>
            <a:ext cx="10974087" cy="2544632"/>
          </a:xfrm>
          <a:prstGeom prst="rect">
            <a:avLst/>
          </a:prstGeom>
        </p:spPr>
        <p:txBody>
          <a:bodyPr/>
          <a:lstStyle>
            <a:lvl1pPr marL="228600" indent="-228600">
              <a:buClr>
                <a:schemeClr val="tx2"/>
              </a:buClr>
              <a:buSzPct val="80000"/>
              <a:buFont typeface="Poppins Light" panose="00000400000000000000" pitchFamily="50" charset="0"/>
              <a:buChar char="&gt;"/>
              <a:defRPr sz="1600">
                <a:latin typeface="Poppins Light" panose="00000400000000000000" pitchFamily="50" charset="0"/>
                <a:cs typeface="Poppins Light" panose="00000400000000000000" pitchFamily="50" charset="0"/>
              </a:defRPr>
            </a:lvl1pPr>
            <a:lvl2pPr>
              <a:buClr>
                <a:schemeClr val="tx2"/>
              </a:buClr>
              <a:buSzPct val="120000"/>
              <a:defRPr sz="1400">
                <a:latin typeface="Poppins Light" panose="00000400000000000000" pitchFamily="50" charset="0"/>
                <a:cs typeface="Poppins Light" panose="00000400000000000000" pitchFamily="50" charset="0"/>
              </a:defRPr>
            </a:lvl2pPr>
            <a:lvl3pPr marL="1143000" indent="-228600">
              <a:buClr>
                <a:schemeClr val="tx2"/>
              </a:buClr>
              <a:buSzPct val="90000"/>
              <a:buFont typeface="Courier New" panose="02070309020205020404" pitchFamily="49" charset="0"/>
              <a:buChar char="o"/>
              <a:defRPr sz="1200">
                <a:latin typeface="Poppins Light" panose="00000400000000000000" pitchFamily="50" charset="0"/>
                <a:cs typeface="Poppins Light" panose="00000400000000000000" pitchFamily="50" charset="0"/>
              </a:defRPr>
            </a:lvl3pPr>
            <a:lvl4pPr marL="1600200" indent="-228600">
              <a:buClr>
                <a:schemeClr val="tx2"/>
              </a:buClr>
              <a:buSzPct val="120000"/>
              <a:buFont typeface="Wingdings" panose="05000000000000000000" pitchFamily="2" charset="2"/>
              <a:buChar char="§"/>
              <a:defRPr sz="1100">
                <a:latin typeface="Poppins Light" panose="00000400000000000000" pitchFamily="50" charset="0"/>
                <a:cs typeface="Poppins Light" panose="00000400000000000000" pitchFamily="50" charset="0"/>
              </a:defRPr>
            </a:lvl4pPr>
            <a:lvl5pPr marL="2057400" indent="-228600">
              <a:buClr>
                <a:schemeClr val="tx2"/>
              </a:buClr>
              <a:buFont typeface="Poppins Light" panose="00000400000000000000" pitchFamily="50" charset="0"/>
              <a:buChar char="−"/>
              <a:defRPr sz="1050">
                <a:latin typeface="Poppins Light" panose="00000400000000000000" pitchFamily="50" charset="0"/>
                <a:cs typeface="Poppins Light" panose="00000400000000000000"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7" name="Straight Connector 16">
            <a:extLst>
              <a:ext uri="{FF2B5EF4-FFF2-40B4-BE49-F238E27FC236}">
                <a16:creationId xmlns:a16="http://schemas.microsoft.com/office/drawing/2014/main" id="{7BC6E1CA-6B70-4AEA-BA0F-B63B0845987A}"/>
              </a:ext>
            </a:extLst>
          </p:cNvPr>
          <p:cNvCxnSpPr>
            <a:cxnSpLocks/>
          </p:cNvCxnSpPr>
          <p:nvPr userDrawn="1"/>
        </p:nvCxnSpPr>
        <p:spPr>
          <a:xfrm>
            <a:off x="466018" y="818215"/>
            <a:ext cx="11725982"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Text Placeholder 2">
            <a:extLst>
              <a:ext uri="{FF2B5EF4-FFF2-40B4-BE49-F238E27FC236}">
                <a16:creationId xmlns:a16="http://schemas.microsoft.com/office/drawing/2014/main" id="{5FFE6E7C-B286-4FC4-8064-7FE7657AAF21}"/>
              </a:ext>
            </a:extLst>
          </p:cNvPr>
          <p:cNvSpPr>
            <a:spLocks noGrp="1"/>
          </p:cNvSpPr>
          <p:nvPr>
            <p:ph type="body" idx="1"/>
          </p:nvPr>
        </p:nvSpPr>
        <p:spPr>
          <a:xfrm>
            <a:off x="611188" y="918798"/>
            <a:ext cx="10974086" cy="385114"/>
          </a:xfrm>
          <a:prstGeom prst="rect">
            <a:avLst/>
          </a:prstGeom>
        </p:spPr>
        <p:txBody>
          <a:bodyPr anchor="b">
            <a:normAutofit/>
          </a:bodyPr>
          <a:lstStyle>
            <a:lvl1pPr marL="0" indent="0">
              <a:buNone/>
              <a:defRPr sz="2000" b="0" i="1">
                <a:solidFill>
                  <a:schemeClr val="tx1">
                    <a:lumMod val="85000"/>
                    <a:lumOff val="15000"/>
                  </a:schemeClr>
                </a:solidFill>
                <a:latin typeface="Poppins Light" panose="00000400000000000000" pitchFamily="50" charset="0"/>
                <a:cs typeface="Poppins Light" panose="00000400000000000000" pitchFamily="50"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itle Placeholder 1">
            <a:extLst>
              <a:ext uri="{FF2B5EF4-FFF2-40B4-BE49-F238E27FC236}">
                <a16:creationId xmlns:a16="http://schemas.microsoft.com/office/drawing/2014/main" id="{C2B9057D-AA29-41BE-B982-E631C92BF159}"/>
              </a:ext>
            </a:extLst>
          </p:cNvPr>
          <p:cNvSpPr>
            <a:spLocks noGrp="1"/>
          </p:cNvSpPr>
          <p:nvPr>
            <p:ph type="title"/>
          </p:nvPr>
        </p:nvSpPr>
        <p:spPr>
          <a:xfrm>
            <a:off x="466018" y="98332"/>
            <a:ext cx="9436960" cy="719883"/>
          </a:xfrm>
          <a:prstGeom prst="rect">
            <a:avLst/>
          </a:prstGeom>
        </p:spPr>
        <p:txBody>
          <a:bodyPr vert="horz" lIns="0" tIns="45720" rIns="0" bIns="45720" rtlCol="0" anchor="b">
            <a:normAutofit/>
          </a:bodyPr>
          <a:lstStyle>
            <a:lvl1pPr>
              <a:defRPr sz="2400"/>
            </a:lvl1pPr>
          </a:lstStyle>
          <a:p>
            <a:r>
              <a:rPr lang="en-US"/>
              <a:t>Click to edit Master title style</a:t>
            </a:r>
            <a:endParaRPr lang="en-US" dirty="0"/>
          </a:p>
        </p:txBody>
      </p:sp>
      <p:sp>
        <p:nvSpPr>
          <p:cNvPr id="9" name="Text Placeholder 5">
            <a:extLst>
              <a:ext uri="{FF2B5EF4-FFF2-40B4-BE49-F238E27FC236}">
                <a16:creationId xmlns:a16="http://schemas.microsoft.com/office/drawing/2014/main" id="{860CE6EE-1D81-4BD1-BD9E-8C3F719E911F}"/>
              </a:ext>
            </a:extLst>
          </p:cNvPr>
          <p:cNvSpPr>
            <a:spLocks noGrp="1"/>
          </p:cNvSpPr>
          <p:nvPr>
            <p:ph type="body" sz="quarter" idx="10" hasCustomPrompt="1"/>
          </p:nvPr>
        </p:nvSpPr>
        <p:spPr>
          <a:xfrm>
            <a:off x="611188" y="6292051"/>
            <a:ext cx="10094912" cy="174532"/>
          </a:xfrm>
          <a:prstGeom prst="rect">
            <a:avLst/>
          </a:prstGeom>
        </p:spPr>
        <p:txBody>
          <a:bodyPr/>
          <a:lstStyle>
            <a:lvl1pPr marL="0" indent="0">
              <a:buNone/>
              <a:defRPr sz="800" u="none">
                <a:solidFill>
                  <a:schemeClr val="tx1">
                    <a:lumMod val="75000"/>
                    <a:lumOff val="25000"/>
                  </a:schemeClr>
                </a:solidFill>
              </a:defRPr>
            </a:lvl1pPr>
          </a:lstStyle>
          <a:p>
            <a:pPr lvl="0"/>
            <a:r>
              <a:rPr lang="en-US" sz="800" u="sng" dirty="0"/>
              <a:t>Source: </a:t>
            </a:r>
            <a:endParaRPr lang="en-US" dirty="0"/>
          </a:p>
        </p:txBody>
      </p:sp>
    </p:spTree>
    <p:extLst>
      <p:ext uri="{BB962C8B-B14F-4D97-AF65-F5344CB8AC3E}">
        <p14:creationId xmlns:p14="http://schemas.microsoft.com/office/powerpoint/2010/main" val="407449129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Full Page Bullet">
    <p:spTree>
      <p:nvGrpSpPr>
        <p:cNvPr id="1" name=""/>
        <p:cNvGrpSpPr/>
        <p:nvPr/>
      </p:nvGrpSpPr>
      <p:grpSpPr>
        <a:xfrm>
          <a:off x="0" y="0"/>
          <a:ext cx="0" cy="0"/>
          <a:chOff x="0" y="0"/>
          <a:chExt cx="0" cy="0"/>
        </a:xfrm>
      </p:grpSpPr>
      <p:sp>
        <p:nvSpPr>
          <p:cNvPr id="5" name="Do not remove" hidden="1">
            <a:extLst>
              <a:ext uri="{FF2B5EF4-FFF2-40B4-BE49-F238E27FC236}">
                <a16:creationId xmlns:a16="http://schemas.microsoft.com/office/drawing/2014/main" id="{292204B7-023C-46F8-A4FA-6AB2453E77BE}"/>
              </a:ext>
            </a:extLst>
          </p:cNvPr>
          <p:cNvSpPr/>
          <p:nvPr userDrawn="1">
            <p:custDataLst>
              <p:tags r:id="rId1"/>
            </p:custDataLst>
          </p:nvPr>
        </p:nvSpPr>
        <p:spPr>
          <a:xfrm>
            <a:off x="0" y="0"/>
            <a:ext cx="12700" cy="12700"/>
          </a:xfrm>
          <a:prstGeom prst="octagon">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oppins Light"/>
              <a:ea typeface="+mn-ea"/>
              <a:cs typeface="+mn-cs"/>
            </a:endParaRPr>
          </a:p>
        </p:txBody>
      </p:sp>
      <p:sp>
        <p:nvSpPr>
          <p:cNvPr id="16" name="Content Placeholder 3">
            <a:extLst>
              <a:ext uri="{FF2B5EF4-FFF2-40B4-BE49-F238E27FC236}">
                <a16:creationId xmlns:a16="http://schemas.microsoft.com/office/drawing/2014/main" id="{365494EC-1A41-4830-A410-95A7E8516BA2}"/>
              </a:ext>
            </a:extLst>
          </p:cNvPr>
          <p:cNvSpPr>
            <a:spLocks noGrp="1"/>
          </p:cNvSpPr>
          <p:nvPr>
            <p:ph sz="half" idx="2"/>
          </p:nvPr>
        </p:nvSpPr>
        <p:spPr>
          <a:xfrm>
            <a:off x="611187" y="1345724"/>
            <a:ext cx="10974087" cy="2544632"/>
          </a:xfrm>
          <a:prstGeom prst="rect">
            <a:avLst/>
          </a:prstGeom>
        </p:spPr>
        <p:txBody>
          <a:bodyPr/>
          <a:lstStyle>
            <a:lvl1pPr marL="228600" indent="-228600">
              <a:buClr>
                <a:schemeClr val="tx2"/>
              </a:buClr>
              <a:buSzPct val="80000"/>
              <a:buFont typeface="Poppins Light" panose="00000400000000000000" pitchFamily="50" charset="0"/>
              <a:buChar char="&gt;"/>
              <a:defRPr sz="1600">
                <a:latin typeface="Poppins Light" panose="00000400000000000000" pitchFamily="50" charset="0"/>
                <a:cs typeface="Poppins Light" panose="00000400000000000000" pitchFamily="50" charset="0"/>
              </a:defRPr>
            </a:lvl1pPr>
            <a:lvl2pPr>
              <a:buClr>
                <a:schemeClr val="tx2"/>
              </a:buClr>
              <a:buSzPct val="120000"/>
              <a:defRPr sz="1400">
                <a:latin typeface="Poppins Light" panose="00000400000000000000" pitchFamily="50" charset="0"/>
                <a:cs typeface="Poppins Light" panose="00000400000000000000" pitchFamily="50" charset="0"/>
              </a:defRPr>
            </a:lvl2pPr>
            <a:lvl3pPr marL="1143000" indent="-228600">
              <a:buClr>
                <a:schemeClr val="tx2"/>
              </a:buClr>
              <a:buSzPct val="90000"/>
              <a:buFont typeface="Courier New" panose="02070309020205020404" pitchFamily="49" charset="0"/>
              <a:buChar char="o"/>
              <a:defRPr sz="1200">
                <a:latin typeface="Poppins Light" panose="00000400000000000000" pitchFamily="50" charset="0"/>
                <a:cs typeface="Poppins Light" panose="00000400000000000000" pitchFamily="50" charset="0"/>
              </a:defRPr>
            </a:lvl3pPr>
            <a:lvl4pPr marL="1600200" indent="-228600">
              <a:buClr>
                <a:schemeClr val="tx2"/>
              </a:buClr>
              <a:buSzPct val="120000"/>
              <a:buFont typeface="Wingdings" panose="05000000000000000000" pitchFamily="2" charset="2"/>
              <a:buChar char="§"/>
              <a:defRPr sz="1100">
                <a:latin typeface="Poppins Light" panose="00000400000000000000" pitchFamily="50" charset="0"/>
                <a:cs typeface="Poppins Light" panose="00000400000000000000" pitchFamily="50" charset="0"/>
              </a:defRPr>
            </a:lvl4pPr>
            <a:lvl5pPr marL="2057400" indent="-228600">
              <a:buClr>
                <a:schemeClr val="tx2"/>
              </a:buClr>
              <a:buFont typeface="Poppins Light" panose="00000400000000000000" pitchFamily="50" charset="0"/>
              <a:buChar char="−"/>
              <a:defRPr sz="1050">
                <a:latin typeface="Poppins Light" panose="00000400000000000000" pitchFamily="50" charset="0"/>
                <a:cs typeface="Poppins Light" panose="00000400000000000000"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7" name="Straight Connector 16">
            <a:extLst>
              <a:ext uri="{FF2B5EF4-FFF2-40B4-BE49-F238E27FC236}">
                <a16:creationId xmlns:a16="http://schemas.microsoft.com/office/drawing/2014/main" id="{7BC6E1CA-6B70-4AEA-BA0F-B63B0845987A}"/>
              </a:ext>
            </a:extLst>
          </p:cNvPr>
          <p:cNvCxnSpPr>
            <a:cxnSpLocks/>
          </p:cNvCxnSpPr>
          <p:nvPr userDrawn="1"/>
        </p:nvCxnSpPr>
        <p:spPr>
          <a:xfrm>
            <a:off x="466018" y="818215"/>
            <a:ext cx="11725982"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Text Placeholder 2">
            <a:extLst>
              <a:ext uri="{FF2B5EF4-FFF2-40B4-BE49-F238E27FC236}">
                <a16:creationId xmlns:a16="http://schemas.microsoft.com/office/drawing/2014/main" id="{5FFE6E7C-B286-4FC4-8064-7FE7657AAF21}"/>
              </a:ext>
            </a:extLst>
          </p:cNvPr>
          <p:cNvSpPr>
            <a:spLocks noGrp="1"/>
          </p:cNvSpPr>
          <p:nvPr>
            <p:ph type="body" idx="1"/>
          </p:nvPr>
        </p:nvSpPr>
        <p:spPr>
          <a:xfrm>
            <a:off x="611188" y="918798"/>
            <a:ext cx="10974086" cy="385114"/>
          </a:xfrm>
          <a:prstGeom prst="rect">
            <a:avLst/>
          </a:prstGeom>
        </p:spPr>
        <p:txBody>
          <a:bodyPr anchor="b">
            <a:normAutofit/>
          </a:bodyPr>
          <a:lstStyle>
            <a:lvl1pPr marL="0" indent="0">
              <a:buNone/>
              <a:defRPr sz="2000" b="0" i="1">
                <a:solidFill>
                  <a:schemeClr val="tx1">
                    <a:lumMod val="85000"/>
                    <a:lumOff val="15000"/>
                  </a:schemeClr>
                </a:solidFill>
                <a:latin typeface="Poppins Light" panose="00000400000000000000" pitchFamily="50" charset="0"/>
                <a:cs typeface="Poppins Light" panose="00000400000000000000" pitchFamily="50"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itle Placeholder 1">
            <a:extLst>
              <a:ext uri="{FF2B5EF4-FFF2-40B4-BE49-F238E27FC236}">
                <a16:creationId xmlns:a16="http://schemas.microsoft.com/office/drawing/2014/main" id="{C2B9057D-AA29-41BE-B982-E631C92BF159}"/>
              </a:ext>
            </a:extLst>
          </p:cNvPr>
          <p:cNvSpPr>
            <a:spLocks noGrp="1"/>
          </p:cNvSpPr>
          <p:nvPr>
            <p:ph type="title"/>
          </p:nvPr>
        </p:nvSpPr>
        <p:spPr>
          <a:xfrm>
            <a:off x="466018" y="98332"/>
            <a:ext cx="9436960" cy="719883"/>
          </a:xfrm>
          <a:prstGeom prst="rect">
            <a:avLst/>
          </a:prstGeom>
        </p:spPr>
        <p:txBody>
          <a:bodyPr vert="horz" lIns="0" tIns="45720" rIns="0" bIns="45720" rtlCol="0" anchor="b">
            <a:normAutofit/>
          </a:bodyPr>
          <a:lstStyle>
            <a:lvl1pPr>
              <a:defRPr sz="2400"/>
            </a:lvl1pPr>
          </a:lstStyle>
          <a:p>
            <a:r>
              <a:rPr lang="en-US"/>
              <a:t>Click to edit Master title style</a:t>
            </a:r>
            <a:endParaRPr lang="en-US" dirty="0"/>
          </a:p>
        </p:txBody>
      </p:sp>
      <p:sp>
        <p:nvSpPr>
          <p:cNvPr id="9" name="Text Placeholder 5">
            <a:extLst>
              <a:ext uri="{FF2B5EF4-FFF2-40B4-BE49-F238E27FC236}">
                <a16:creationId xmlns:a16="http://schemas.microsoft.com/office/drawing/2014/main" id="{860CE6EE-1D81-4BD1-BD9E-8C3F719E911F}"/>
              </a:ext>
            </a:extLst>
          </p:cNvPr>
          <p:cNvSpPr>
            <a:spLocks noGrp="1"/>
          </p:cNvSpPr>
          <p:nvPr>
            <p:ph type="body" sz="quarter" idx="10" hasCustomPrompt="1"/>
          </p:nvPr>
        </p:nvSpPr>
        <p:spPr>
          <a:xfrm>
            <a:off x="611188" y="6292051"/>
            <a:ext cx="10094912" cy="174532"/>
          </a:xfrm>
          <a:prstGeom prst="rect">
            <a:avLst/>
          </a:prstGeom>
        </p:spPr>
        <p:txBody>
          <a:bodyPr/>
          <a:lstStyle>
            <a:lvl1pPr marL="0" indent="0">
              <a:buNone/>
              <a:defRPr sz="800" u="none">
                <a:solidFill>
                  <a:schemeClr val="tx1">
                    <a:lumMod val="75000"/>
                    <a:lumOff val="25000"/>
                  </a:schemeClr>
                </a:solidFill>
              </a:defRPr>
            </a:lvl1pPr>
          </a:lstStyle>
          <a:p>
            <a:pPr lvl="0"/>
            <a:r>
              <a:rPr lang="en-US" sz="800" u="sng" dirty="0"/>
              <a:t>Source: </a:t>
            </a:r>
            <a:endParaRPr lang="en-US" dirty="0"/>
          </a:p>
        </p:txBody>
      </p:sp>
    </p:spTree>
    <p:extLst>
      <p:ext uri="{BB962C8B-B14F-4D97-AF65-F5344CB8AC3E}">
        <p14:creationId xmlns:p14="http://schemas.microsoft.com/office/powerpoint/2010/main" val="32679598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6" name="Do not remove" hidden="1">
            <a:extLst>
              <a:ext uri="{FF2B5EF4-FFF2-40B4-BE49-F238E27FC236}">
                <a16:creationId xmlns:a16="http://schemas.microsoft.com/office/drawing/2014/main" id="{0C089897-6C1C-43F0-9A94-3957764E6171}"/>
              </a:ext>
            </a:extLst>
          </p:cNvPr>
          <p:cNvSpPr/>
          <p:nvPr userDrawn="1">
            <p:custDataLst>
              <p:tags r:id="rId1"/>
            </p:custDataLst>
          </p:nvPr>
        </p:nvSpPr>
        <p:spPr>
          <a:xfrm>
            <a:off x="0" y="0"/>
            <a:ext cx="12700" cy="12700"/>
          </a:xfrm>
          <a:prstGeom prst="octagon">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oppins Light"/>
              <a:ea typeface="+mn-ea"/>
              <a:cs typeface="+mn-cs"/>
            </a:endParaRPr>
          </a:p>
        </p:txBody>
      </p:sp>
      <p:pic>
        <p:nvPicPr>
          <p:cNvPr id="3" name="Picture 2">
            <a:extLst>
              <a:ext uri="{FF2B5EF4-FFF2-40B4-BE49-F238E27FC236}">
                <a16:creationId xmlns:a16="http://schemas.microsoft.com/office/drawing/2014/main" id="{EB068053-B48F-4592-8E09-6355BA930EE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2122309"/>
            <a:ext cx="12179522" cy="2602930"/>
          </a:xfrm>
          <a:prstGeom prst="rect">
            <a:avLst/>
          </a:prstGeom>
        </p:spPr>
      </p:pic>
      <p:sp>
        <p:nvSpPr>
          <p:cNvPr id="4" name="Forma libre: forma 10">
            <a:extLst>
              <a:ext uri="{FF2B5EF4-FFF2-40B4-BE49-F238E27FC236}">
                <a16:creationId xmlns:a16="http://schemas.microsoft.com/office/drawing/2014/main" id="{01424969-6B04-45D9-9BB4-B1953E2F6AD3}"/>
              </a:ext>
            </a:extLst>
          </p:cNvPr>
          <p:cNvSpPr/>
          <p:nvPr userDrawn="1"/>
        </p:nvSpPr>
        <p:spPr>
          <a:xfrm>
            <a:off x="0" y="2121627"/>
            <a:ext cx="7855527" cy="2606040"/>
          </a:xfrm>
          <a:custGeom>
            <a:avLst/>
            <a:gdLst>
              <a:gd name="connsiteX0" fmla="*/ 0 w 6285343"/>
              <a:gd name="connsiteY0" fmla="*/ 0 h 5733236"/>
              <a:gd name="connsiteX1" fmla="*/ 4717058 w 6285343"/>
              <a:gd name="connsiteY1" fmla="*/ 0 h 5733236"/>
              <a:gd name="connsiteX2" fmla="*/ 6285343 w 6285343"/>
              <a:gd name="connsiteY2" fmla="*/ 5733236 h 5733236"/>
              <a:gd name="connsiteX3" fmla="*/ 0 w 6285343"/>
              <a:gd name="connsiteY3" fmla="*/ 5733236 h 5733236"/>
            </a:gdLst>
            <a:ahLst/>
            <a:cxnLst>
              <a:cxn ang="0">
                <a:pos x="connsiteX0" y="connsiteY0"/>
              </a:cxn>
              <a:cxn ang="0">
                <a:pos x="connsiteX1" y="connsiteY1"/>
              </a:cxn>
              <a:cxn ang="0">
                <a:pos x="connsiteX2" y="connsiteY2"/>
              </a:cxn>
              <a:cxn ang="0">
                <a:pos x="connsiteX3" y="connsiteY3"/>
              </a:cxn>
            </a:cxnLst>
            <a:rect l="l" t="t" r="r" b="b"/>
            <a:pathLst>
              <a:path w="6285343" h="5733236">
                <a:moveTo>
                  <a:pt x="0" y="0"/>
                </a:moveTo>
                <a:lnTo>
                  <a:pt x="4717058" y="0"/>
                </a:lnTo>
                <a:lnTo>
                  <a:pt x="6285343" y="5733236"/>
                </a:lnTo>
                <a:lnTo>
                  <a:pt x="0" y="5733236"/>
                </a:lnTo>
                <a:close/>
              </a:path>
            </a:pathLst>
          </a:custGeom>
          <a:solidFill>
            <a:srgbClr val="FACF00"/>
          </a:solidFill>
          <a:ln>
            <a:noFill/>
          </a:ln>
        </p:spPr>
        <p:style>
          <a:lnRef idx="2">
            <a:schemeClr val="accent4">
              <a:shade val="50000"/>
            </a:schemeClr>
          </a:lnRef>
          <a:fillRef idx="1">
            <a:schemeClr val="accent4"/>
          </a:fillRef>
          <a:effectRef idx="0">
            <a:schemeClr val="accent4"/>
          </a:effectRef>
          <a:fontRef idx="minor">
            <a:schemeClr val="lt1"/>
          </a:fontRef>
        </p:style>
        <p:txBody>
          <a:bodyPr lIns="68580" tIns="34290" rIns="68580" bIns="3429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600" b="0" i="0" u="none" strike="noStrike" kern="1200" cap="none" spc="0" normalizeH="0" baseline="0" noProof="0" dirty="0">
              <a:ln>
                <a:noFill/>
              </a:ln>
              <a:solidFill>
                <a:prstClr val="white"/>
              </a:solidFill>
              <a:effectLst/>
              <a:uLnTx/>
              <a:uFillTx/>
              <a:latin typeface="Poppins Light" panose="00000400000000000000" pitchFamily="50" charset="0"/>
              <a:ea typeface="+mn-ea"/>
              <a:cs typeface="Poppins Light" panose="00000400000000000000" pitchFamily="50" charset="0"/>
            </a:endParaRPr>
          </a:p>
        </p:txBody>
      </p:sp>
      <p:sp>
        <p:nvSpPr>
          <p:cNvPr id="5" name="Text Placeholder 3">
            <a:extLst>
              <a:ext uri="{FF2B5EF4-FFF2-40B4-BE49-F238E27FC236}">
                <a16:creationId xmlns:a16="http://schemas.microsoft.com/office/drawing/2014/main" id="{0CDCF8EA-1A0F-4E71-AD62-5915791806AB}"/>
              </a:ext>
            </a:extLst>
          </p:cNvPr>
          <p:cNvSpPr>
            <a:spLocks noGrp="1"/>
          </p:cNvSpPr>
          <p:nvPr>
            <p:ph type="body" sz="quarter" idx="13" hasCustomPrompt="1"/>
          </p:nvPr>
        </p:nvSpPr>
        <p:spPr>
          <a:xfrm>
            <a:off x="342900" y="2120755"/>
            <a:ext cx="5321300" cy="2606040"/>
          </a:xfrm>
          <a:prstGeom prst="rect">
            <a:avLst/>
          </a:prstGeom>
        </p:spPr>
        <p:txBody>
          <a:bodyPr lIns="0" tIns="91440" rIns="0" bIns="91440" anchor="ctr"/>
          <a:lstStyle>
            <a:lvl1pPr marL="233363" marR="0" indent="-233363" algn="l" defTabSz="914400" rtl="0" eaLnBrk="1" fontAlgn="auto" latinLnBrk="0" hangingPunct="1">
              <a:lnSpc>
                <a:spcPct val="90000"/>
              </a:lnSpc>
              <a:spcBef>
                <a:spcPts val="1000"/>
              </a:spcBef>
              <a:spcAft>
                <a:spcPts val="0"/>
              </a:spcAft>
              <a:buClr>
                <a:schemeClr val="tx1">
                  <a:lumMod val="85000"/>
                  <a:lumOff val="15000"/>
                </a:schemeClr>
              </a:buClr>
              <a:buSzPct val="90000"/>
              <a:buFont typeface="+mj-lt"/>
              <a:buAutoNum type="arabicPeriod"/>
              <a:tabLst/>
              <a:defRPr sz="1800" b="1">
                <a:latin typeface="Poppins Light" panose="00000400000000000000" pitchFamily="50" charset="0"/>
                <a:cs typeface="Poppins Light" panose="00000400000000000000" pitchFamily="50" charset="0"/>
              </a:defRPr>
            </a:lvl1pPr>
            <a:lvl2pPr marL="396875" indent="-223838">
              <a:buClr>
                <a:schemeClr val="tx1">
                  <a:lumMod val="85000"/>
                  <a:lumOff val="15000"/>
                </a:schemeClr>
              </a:buClr>
              <a:buSzPct val="100000"/>
              <a:buFont typeface="+mj-lt"/>
              <a:buAutoNum type="romanLcPeriod"/>
              <a:defRPr sz="1600" b="1"/>
            </a:lvl2pPr>
          </a:lstStyle>
          <a:p>
            <a:pPr lvl="0"/>
            <a:r>
              <a:rPr lang="en-US" dirty="0"/>
              <a:t>Topic 1</a:t>
            </a:r>
          </a:p>
          <a:p>
            <a:pPr lvl="1"/>
            <a:r>
              <a:rPr lang="en-US" dirty="0"/>
              <a:t>Topic 2</a:t>
            </a:r>
          </a:p>
        </p:txBody>
      </p:sp>
    </p:spTree>
    <p:extLst>
      <p:ext uri="{BB962C8B-B14F-4D97-AF65-F5344CB8AC3E}">
        <p14:creationId xmlns:p14="http://schemas.microsoft.com/office/powerpoint/2010/main" val="179914676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Full Page Bullet">
    <p:spTree>
      <p:nvGrpSpPr>
        <p:cNvPr id="1" name=""/>
        <p:cNvGrpSpPr/>
        <p:nvPr/>
      </p:nvGrpSpPr>
      <p:grpSpPr>
        <a:xfrm>
          <a:off x="0" y="0"/>
          <a:ext cx="0" cy="0"/>
          <a:chOff x="0" y="0"/>
          <a:chExt cx="0" cy="0"/>
        </a:xfrm>
      </p:grpSpPr>
      <p:sp>
        <p:nvSpPr>
          <p:cNvPr id="5" name="Do not remove" hidden="1">
            <a:extLst>
              <a:ext uri="{FF2B5EF4-FFF2-40B4-BE49-F238E27FC236}">
                <a16:creationId xmlns:a16="http://schemas.microsoft.com/office/drawing/2014/main" id="{292204B7-023C-46F8-A4FA-6AB2453E77BE}"/>
              </a:ext>
            </a:extLst>
          </p:cNvPr>
          <p:cNvSpPr/>
          <p:nvPr userDrawn="1">
            <p:custDataLst>
              <p:tags r:id="rId1"/>
            </p:custDataLst>
          </p:nvPr>
        </p:nvSpPr>
        <p:spPr>
          <a:xfrm>
            <a:off x="0" y="0"/>
            <a:ext cx="12700" cy="12700"/>
          </a:xfrm>
          <a:prstGeom prst="octagon">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oppins Light"/>
              <a:ea typeface="+mn-ea"/>
              <a:cs typeface="+mn-cs"/>
            </a:endParaRPr>
          </a:p>
        </p:txBody>
      </p:sp>
      <p:sp>
        <p:nvSpPr>
          <p:cNvPr id="16" name="Content Placeholder 3">
            <a:extLst>
              <a:ext uri="{FF2B5EF4-FFF2-40B4-BE49-F238E27FC236}">
                <a16:creationId xmlns:a16="http://schemas.microsoft.com/office/drawing/2014/main" id="{365494EC-1A41-4830-A410-95A7E8516BA2}"/>
              </a:ext>
            </a:extLst>
          </p:cNvPr>
          <p:cNvSpPr>
            <a:spLocks noGrp="1"/>
          </p:cNvSpPr>
          <p:nvPr>
            <p:ph sz="half" idx="2"/>
          </p:nvPr>
        </p:nvSpPr>
        <p:spPr>
          <a:xfrm>
            <a:off x="611187" y="1345724"/>
            <a:ext cx="10974087" cy="2544632"/>
          </a:xfrm>
          <a:prstGeom prst="rect">
            <a:avLst/>
          </a:prstGeom>
        </p:spPr>
        <p:txBody>
          <a:bodyPr/>
          <a:lstStyle>
            <a:lvl1pPr marL="228600" indent="-228600">
              <a:buClr>
                <a:schemeClr val="tx2"/>
              </a:buClr>
              <a:buSzPct val="80000"/>
              <a:buFont typeface="Poppins Light" panose="00000400000000000000" pitchFamily="50" charset="0"/>
              <a:buChar char="&gt;"/>
              <a:defRPr sz="1600">
                <a:latin typeface="Poppins Light" panose="00000400000000000000" pitchFamily="50" charset="0"/>
                <a:cs typeface="Poppins Light" panose="00000400000000000000" pitchFamily="50" charset="0"/>
              </a:defRPr>
            </a:lvl1pPr>
            <a:lvl2pPr>
              <a:buClr>
                <a:schemeClr val="tx2"/>
              </a:buClr>
              <a:buSzPct val="120000"/>
              <a:defRPr sz="1400">
                <a:latin typeface="Poppins Light" panose="00000400000000000000" pitchFamily="50" charset="0"/>
                <a:cs typeface="Poppins Light" panose="00000400000000000000" pitchFamily="50" charset="0"/>
              </a:defRPr>
            </a:lvl2pPr>
            <a:lvl3pPr marL="1143000" indent="-228600">
              <a:buClr>
                <a:schemeClr val="tx2"/>
              </a:buClr>
              <a:buSzPct val="90000"/>
              <a:buFont typeface="Courier New" panose="02070309020205020404" pitchFamily="49" charset="0"/>
              <a:buChar char="o"/>
              <a:defRPr sz="1200">
                <a:latin typeface="Poppins Light" panose="00000400000000000000" pitchFamily="50" charset="0"/>
                <a:cs typeface="Poppins Light" panose="00000400000000000000" pitchFamily="50" charset="0"/>
              </a:defRPr>
            </a:lvl3pPr>
            <a:lvl4pPr marL="1600200" indent="-228600">
              <a:buClr>
                <a:schemeClr val="tx2"/>
              </a:buClr>
              <a:buSzPct val="120000"/>
              <a:buFont typeface="Wingdings" panose="05000000000000000000" pitchFamily="2" charset="2"/>
              <a:buChar char="§"/>
              <a:defRPr sz="1100">
                <a:latin typeface="Poppins Light" panose="00000400000000000000" pitchFamily="50" charset="0"/>
                <a:cs typeface="Poppins Light" panose="00000400000000000000" pitchFamily="50" charset="0"/>
              </a:defRPr>
            </a:lvl4pPr>
            <a:lvl5pPr marL="2057400" indent="-228600">
              <a:buClr>
                <a:schemeClr val="tx2"/>
              </a:buClr>
              <a:buFont typeface="Poppins Light" panose="00000400000000000000" pitchFamily="50" charset="0"/>
              <a:buChar char="−"/>
              <a:defRPr sz="1050">
                <a:latin typeface="Poppins Light" panose="00000400000000000000" pitchFamily="50" charset="0"/>
                <a:cs typeface="Poppins Light" panose="00000400000000000000"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7" name="Straight Connector 16">
            <a:extLst>
              <a:ext uri="{FF2B5EF4-FFF2-40B4-BE49-F238E27FC236}">
                <a16:creationId xmlns:a16="http://schemas.microsoft.com/office/drawing/2014/main" id="{7BC6E1CA-6B70-4AEA-BA0F-B63B0845987A}"/>
              </a:ext>
            </a:extLst>
          </p:cNvPr>
          <p:cNvCxnSpPr>
            <a:cxnSpLocks/>
          </p:cNvCxnSpPr>
          <p:nvPr userDrawn="1"/>
        </p:nvCxnSpPr>
        <p:spPr>
          <a:xfrm>
            <a:off x="466018" y="818215"/>
            <a:ext cx="11725982"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Text Placeholder 2">
            <a:extLst>
              <a:ext uri="{FF2B5EF4-FFF2-40B4-BE49-F238E27FC236}">
                <a16:creationId xmlns:a16="http://schemas.microsoft.com/office/drawing/2014/main" id="{5FFE6E7C-B286-4FC4-8064-7FE7657AAF21}"/>
              </a:ext>
            </a:extLst>
          </p:cNvPr>
          <p:cNvSpPr>
            <a:spLocks noGrp="1"/>
          </p:cNvSpPr>
          <p:nvPr>
            <p:ph type="body" idx="1"/>
          </p:nvPr>
        </p:nvSpPr>
        <p:spPr>
          <a:xfrm>
            <a:off x="611188" y="918798"/>
            <a:ext cx="10974086" cy="385114"/>
          </a:xfrm>
          <a:prstGeom prst="rect">
            <a:avLst/>
          </a:prstGeom>
        </p:spPr>
        <p:txBody>
          <a:bodyPr anchor="b">
            <a:normAutofit/>
          </a:bodyPr>
          <a:lstStyle>
            <a:lvl1pPr marL="0" indent="0">
              <a:buNone/>
              <a:defRPr sz="2000" b="0" i="1">
                <a:solidFill>
                  <a:schemeClr val="tx1">
                    <a:lumMod val="85000"/>
                    <a:lumOff val="15000"/>
                  </a:schemeClr>
                </a:solidFill>
                <a:latin typeface="Poppins Light" panose="00000400000000000000" pitchFamily="50" charset="0"/>
                <a:cs typeface="Poppins Light" panose="00000400000000000000" pitchFamily="50"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itle Placeholder 1">
            <a:extLst>
              <a:ext uri="{FF2B5EF4-FFF2-40B4-BE49-F238E27FC236}">
                <a16:creationId xmlns:a16="http://schemas.microsoft.com/office/drawing/2014/main" id="{C2B9057D-AA29-41BE-B982-E631C92BF159}"/>
              </a:ext>
            </a:extLst>
          </p:cNvPr>
          <p:cNvSpPr>
            <a:spLocks noGrp="1"/>
          </p:cNvSpPr>
          <p:nvPr>
            <p:ph type="title"/>
          </p:nvPr>
        </p:nvSpPr>
        <p:spPr>
          <a:xfrm>
            <a:off x="466018" y="98332"/>
            <a:ext cx="9436960" cy="719883"/>
          </a:xfrm>
          <a:prstGeom prst="rect">
            <a:avLst/>
          </a:prstGeom>
        </p:spPr>
        <p:txBody>
          <a:bodyPr vert="horz" lIns="0" tIns="45720" rIns="0" bIns="45720" rtlCol="0" anchor="b">
            <a:normAutofit/>
          </a:bodyPr>
          <a:lstStyle>
            <a:lvl1pPr>
              <a:defRPr sz="2400"/>
            </a:lvl1pPr>
          </a:lstStyle>
          <a:p>
            <a:r>
              <a:rPr lang="en-US"/>
              <a:t>Click to edit Master title style</a:t>
            </a:r>
            <a:endParaRPr lang="en-US" dirty="0"/>
          </a:p>
        </p:txBody>
      </p:sp>
      <p:sp>
        <p:nvSpPr>
          <p:cNvPr id="9" name="Text Placeholder 5">
            <a:extLst>
              <a:ext uri="{FF2B5EF4-FFF2-40B4-BE49-F238E27FC236}">
                <a16:creationId xmlns:a16="http://schemas.microsoft.com/office/drawing/2014/main" id="{860CE6EE-1D81-4BD1-BD9E-8C3F719E911F}"/>
              </a:ext>
            </a:extLst>
          </p:cNvPr>
          <p:cNvSpPr>
            <a:spLocks noGrp="1"/>
          </p:cNvSpPr>
          <p:nvPr>
            <p:ph type="body" sz="quarter" idx="10" hasCustomPrompt="1"/>
          </p:nvPr>
        </p:nvSpPr>
        <p:spPr>
          <a:xfrm>
            <a:off x="611188" y="6292051"/>
            <a:ext cx="10094912" cy="174532"/>
          </a:xfrm>
          <a:prstGeom prst="rect">
            <a:avLst/>
          </a:prstGeom>
        </p:spPr>
        <p:txBody>
          <a:bodyPr/>
          <a:lstStyle>
            <a:lvl1pPr marL="0" indent="0">
              <a:buNone/>
              <a:defRPr sz="800" u="none">
                <a:solidFill>
                  <a:schemeClr val="tx1">
                    <a:lumMod val="75000"/>
                    <a:lumOff val="25000"/>
                  </a:schemeClr>
                </a:solidFill>
              </a:defRPr>
            </a:lvl1pPr>
          </a:lstStyle>
          <a:p>
            <a:pPr lvl="0"/>
            <a:r>
              <a:rPr lang="en-US" sz="800" u="sng" dirty="0"/>
              <a:t>Source: </a:t>
            </a:r>
            <a:endParaRPr lang="en-US" dirty="0"/>
          </a:p>
        </p:txBody>
      </p:sp>
    </p:spTree>
    <p:extLst>
      <p:ext uri="{BB962C8B-B14F-4D97-AF65-F5344CB8AC3E}">
        <p14:creationId xmlns:p14="http://schemas.microsoft.com/office/powerpoint/2010/main" val="144784164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Full Page Bullet">
    <p:spTree>
      <p:nvGrpSpPr>
        <p:cNvPr id="1" name=""/>
        <p:cNvGrpSpPr/>
        <p:nvPr/>
      </p:nvGrpSpPr>
      <p:grpSpPr>
        <a:xfrm>
          <a:off x="0" y="0"/>
          <a:ext cx="0" cy="0"/>
          <a:chOff x="0" y="0"/>
          <a:chExt cx="0" cy="0"/>
        </a:xfrm>
      </p:grpSpPr>
      <p:sp>
        <p:nvSpPr>
          <p:cNvPr id="5" name="Do not remove" hidden="1">
            <a:extLst>
              <a:ext uri="{FF2B5EF4-FFF2-40B4-BE49-F238E27FC236}">
                <a16:creationId xmlns:a16="http://schemas.microsoft.com/office/drawing/2014/main" id="{292204B7-023C-46F8-A4FA-6AB2453E77BE}"/>
              </a:ext>
            </a:extLst>
          </p:cNvPr>
          <p:cNvSpPr/>
          <p:nvPr userDrawn="1">
            <p:custDataLst>
              <p:tags r:id="rId1"/>
            </p:custDataLst>
          </p:nvPr>
        </p:nvSpPr>
        <p:spPr>
          <a:xfrm>
            <a:off x="0" y="0"/>
            <a:ext cx="12700" cy="12700"/>
          </a:xfrm>
          <a:prstGeom prst="octagon">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oppins Light"/>
              <a:ea typeface="+mn-ea"/>
              <a:cs typeface="+mn-cs"/>
            </a:endParaRPr>
          </a:p>
        </p:txBody>
      </p:sp>
      <p:sp>
        <p:nvSpPr>
          <p:cNvPr id="16" name="Content Placeholder 3">
            <a:extLst>
              <a:ext uri="{FF2B5EF4-FFF2-40B4-BE49-F238E27FC236}">
                <a16:creationId xmlns:a16="http://schemas.microsoft.com/office/drawing/2014/main" id="{365494EC-1A41-4830-A410-95A7E8516BA2}"/>
              </a:ext>
            </a:extLst>
          </p:cNvPr>
          <p:cNvSpPr>
            <a:spLocks noGrp="1"/>
          </p:cNvSpPr>
          <p:nvPr>
            <p:ph sz="half" idx="2"/>
          </p:nvPr>
        </p:nvSpPr>
        <p:spPr>
          <a:xfrm>
            <a:off x="611187" y="1345724"/>
            <a:ext cx="10974087" cy="2544632"/>
          </a:xfrm>
          <a:prstGeom prst="rect">
            <a:avLst/>
          </a:prstGeom>
        </p:spPr>
        <p:txBody>
          <a:bodyPr/>
          <a:lstStyle>
            <a:lvl1pPr marL="228600" indent="-228600">
              <a:buClr>
                <a:schemeClr val="tx2"/>
              </a:buClr>
              <a:buSzPct val="80000"/>
              <a:buFont typeface="Poppins Light" panose="00000400000000000000" pitchFamily="50" charset="0"/>
              <a:buChar char="&gt;"/>
              <a:defRPr sz="1600">
                <a:latin typeface="Poppins Light" panose="00000400000000000000" pitchFamily="50" charset="0"/>
                <a:cs typeface="Poppins Light" panose="00000400000000000000" pitchFamily="50" charset="0"/>
              </a:defRPr>
            </a:lvl1pPr>
            <a:lvl2pPr>
              <a:buClr>
                <a:schemeClr val="tx2"/>
              </a:buClr>
              <a:buSzPct val="120000"/>
              <a:defRPr sz="1400">
                <a:latin typeface="Poppins Light" panose="00000400000000000000" pitchFamily="50" charset="0"/>
                <a:cs typeface="Poppins Light" panose="00000400000000000000" pitchFamily="50" charset="0"/>
              </a:defRPr>
            </a:lvl2pPr>
            <a:lvl3pPr marL="1143000" indent="-228600">
              <a:buClr>
                <a:schemeClr val="tx2"/>
              </a:buClr>
              <a:buSzPct val="90000"/>
              <a:buFont typeface="Courier New" panose="02070309020205020404" pitchFamily="49" charset="0"/>
              <a:buChar char="o"/>
              <a:defRPr sz="1200">
                <a:latin typeface="Poppins Light" panose="00000400000000000000" pitchFamily="50" charset="0"/>
                <a:cs typeface="Poppins Light" panose="00000400000000000000" pitchFamily="50" charset="0"/>
              </a:defRPr>
            </a:lvl3pPr>
            <a:lvl4pPr marL="1600200" indent="-228600">
              <a:buClr>
                <a:schemeClr val="tx2"/>
              </a:buClr>
              <a:buSzPct val="120000"/>
              <a:buFont typeface="Wingdings" panose="05000000000000000000" pitchFamily="2" charset="2"/>
              <a:buChar char="§"/>
              <a:defRPr sz="1100">
                <a:latin typeface="Poppins Light" panose="00000400000000000000" pitchFamily="50" charset="0"/>
                <a:cs typeface="Poppins Light" panose="00000400000000000000" pitchFamily="50" charset="0"/>
              </a:defRPr>
            </a:lvl4pPr>
            <a:lvl5pPr marL="2057400" indent="-228600">
              <a:buClr>
                <a:schemeClr val="tx2"/>
              </a:buClr>
              <a:buFont typeface="Poppins Light" panose="00000400000000000000" pitchFamily="50" charset="0"/>
              <a:buChar char="−"/>
              <a:defRPr sz="1050">
                <a:latin typeface="Poppins Light" panose="00000400000000000000" pitchFamily="50" charset="0"/>
                <a:cs typeface="Poppins Light" panose="00000400000000000000"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7" name="Straight Connector 16">
            <a:extLst>
              <a:ext uri="{FF2B5EF4-FFF2-40B4-BE49-F238E27FC236}">
                <a16:creationId xmlns:a16="http://schemas.microsoft.com/office/drawing/2014/main" id="{7BC6E1CA-6B70-4AEA-BA0F-B63B0845987A}"/>
              </a:ext>
            </a:extLst>
          </p:cNvPr>
          <p:cNvCxnSpPr>
            <a:cxnSpLocks/>
          </p:cNvCxnSpPr>
          <p:nvPr userDrawn="1"/>
        </p:nvCxnSpPr>
        <p:spPr>
          <a:xfrm>
            <a:off x="466018" y="818215"/>
            <a:ext cx="11725982"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Text Placeholder 2">
            <a:extLst>
              <a:ext uri="{FF2B5EF4-FFF2-40B4-BE49-F238E27FC236}">
                <a16:creationId xmlns:a16="http://schemas.microsoft.com/office/drawing/2014/main" id="{5FFE6E7C-B286-4FC4-8064-7FE7657AAF21}"/>
              </a:ext>
            </a:extLst>
          </p:cNvPr>
          <p:cNvSpPr>
            <a:spLocks noGrp="1"/>
          </p:cNvSpPr>
          <p:nvPr>
            <p:ph type="body" idx="1"/>
          </p:nvPr>
        </p:nvSpPr>
        <p:spPr>
          <a:xfrm>
            <a:off x="611188" y="918798"/>
            <a:ext cx="10974086" cy="385114"/>
          </a:xfrm>
          <a:prstGeom prst="rect">
            <a:avLst/>
          </a:prstGeom>
        </p:spPr>
        <p:txBody>
          <a:bodyPr anchor="b">
            <a:normAutofit/>
          </a:bodyPr>
          <a:lstStyle>
            <a:lvl1pPr marL="0" indent="0">
              <a:buNone/>
              <a:defRPr sz="2000" b="0" i="1">
                <a:solidFill>
                  <a:schemeClr val="tx1">
                    <a:lumMod val="85000"/>
                    <a:lumOff val="15000"/>
                  </a:schemeClr>
                </a:solidFill>
                <a:latin typeface="Poppins Light" panose="00000400000000000000" pitchFamily="50" charset="0"/>
                <a:cs typeface="Poppins Light" panose="00000400000000000000" pitchFamily="50"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itle Placeholder 1">
            <a:extLst>
              <a:ext uri="{FF2B5EF4-FFF2-40B4-BE49-F238E27FC236}">
                <a16:creationId xmlns:a16="http://schemas.microsoft.com/office/drawing/2014/main" id="{C2B9057D-AA29-41BE-B982-E631C92BF159}"/>
              </a:ext>
            </a:extLst>
          </p:cNvPr>
          <p:cNvSpPr>
            <a:spLocks noGrp="1"/>
          </p:cNvSpPr>
          <p:nvPr>
            <p:ph type="title"/>
          </p:nvPr>
        </p:nvSpPr>
        <p:spPr>
          <a:xfrm>
            <a:off x="466018" y="98332"/>
            <a:ext cx="9436960" cy="719883"/>
          </a:xfrm>
          <a:prstGeom prst="rect">
            <a:avLst/>
          </a:prstGeom>
        </p:spPr>
        <p:txBody>
          <a:bodyPr vert="horz" lIns="0" tIns="45720" rIns="0" bIns="45720" rtlCol="0" anchor="b">
            <a:normAutofit/>
          </a:bodyPr>
          <a:lstStyle>
            <a:lvl1pPr>
              <a:defRPr sz="2400"/>
            </a:lvl1pPr>
          </a:lstStyle>
          <a:p>
            <a:r>
              <a:rPr lang="en-US"/>
              <a:t>Click to edit Master title style</a:t>
            </a:r>
            <a:endParaRPr lang="en-US" dirty="0"/>
          </a:p>
        </p:txBody>
      </p:sp>
      <p:sp>
        <p:nvSpPr>
          <p:cNvPr id="9" name="Text Placeholder 5">
            <a:extLst>
              <a:ext uri="{FF2B5EF4-FFF2-40B4-BE49-F238E27FC236}">
                <a16:creationId xmlns:a16="http://schemas.microsoft.com/office/drawing/2014/main" id="{860CE6EE-1D81-4BD1-BD9E-8C3F719E911F}"/>
              </a:ext>
            </a:extLst>
          </p:cNvPr>
          <p:cNvSpPr>
            <a:spLocks noGrp="1"/>
          </p:cNvSpPr>
          <p:nvPr>
            <p:ph type="body" sz="quarter" idx="10" hasCustomPrompt="1"/>
          </p:nvPr>
        </p:nvSpPr>
        <p:spPr>
          <a:xfrm>
            <a:off x="611188" y="6292051"/>
            <a:ext cx="10094912" cy="174532"/>
          </a:xfrm>
          <a:prstGeom prst="rect">
            <a:avLst/>
          </a:prstGeom>
        </p:spPr>
        <p:txBody>
          <a:bodyPr/>
          <a:lstStyle>
            <a:lvl1pPr marL="0" indent="0">
              <a:buNone/>
              <a:defRPr sz="800" u="none">
                <a:solidFill>
                  <a:schemeClr val="tx1">
                    <a:lumMod val="75000"/>
                    <a:lumOff val="25000"/>
                  </a:schemeClr>
                </a:solidFill>
              </a:defRPr>
            </a:lvl1pPr>
          </a:lstStyle>
          <a:p>
            <a:pPr lvl="0"/>
            <a:r>
              <a:rPr lang="en-US" sz="800" u="sng" dirty="0"/>
              <a:t>Source: </a:t>
            </a:r>
            <a:endParaRPr lang="en-US" dirty="0"/>
          </a:p>
        </p:txBody>
      </p:sp>
    </p:spTree>
    <p:extLst>
      <p:ext uri="{BB962C8B-B14F-4D97-AF65-F5344CB8AC3E}">
        <p14:creationId xmlns:p14="http://schemas.microsoft.com/office/powerpoint/2010/main" val="350510192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Full Page Bullet">
    <p:spTree>
      <p:nvGrpSpPr>
        <p:cNvPr id="1" name=""/>
        <p:cNvGrpSpPr/>
        <p:nvPr/>
      </p:nvGrpSpPr>
      <p:grpSpPr>
        <a:xfrm>
          <a:off x="0" y="0"/>
          <a:ext cx="0" cy="0"/>
          <a:chOff x="0" y="0"/>
          <a:chExt cx="0" cy="0"/>
        </a:xfrm>
      </p:grpSpPr>
      <p:sp>
        <p:nvSpPr>
          <p:cNvPr id="5" name="Do not remove" hidden="1">
            <a:extLst>
              <a:ext uri="{FF2B5EF4-FFF2-40B4-BE49-F238E27FC236}">
                <a16:creationId xmlns:a16="http://schemas.microsoft.com/office/drawing/2014/main" id="{292204B7-023C-46F8-A4FA-6AB2453E77BE}"/>
              </a:ext>
            </a:extLst>
          </p:cNvPr>
          <p:cNvSpPr/>
          <p:nvPr userDrawn="1">
            <p:custDataLst>
              <p:tags r:id="rId1"/>
            </p:custDataLst>
          </p:nvPr>
        </p:nvSpPr>
        <p:spPr>
          <a:xfrm>
            <a:off x="0" y="0"/>
            <a:ext cx="12700" cy="12700"/>
          </a:xfrm>
          <a:prstGeom prst="octagon">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oppins Light"/>
              <a:ea typeface="+mn-ea"/>
              <a:cs typeface="+mn-cs"/>
            </a:endParaRPr>
          </a:p>
        </p:txBody>
      </p:sp>
      <p:sp>
        <p:nvSpPr>
          <p:cNvPr id="16" name="Content Placeholder 3">
            <a:extLst>
              <a:ext uri="{FF2B5EF4-FFF2-40B4-BE49-F238E27FC236}">
                <a16:creationId xmlns:a16="http://schemas.microsoft.com/office/drawing/2014/main" id="{365494EC-1A41-4830-A410-95A7E8516BA2}"/>
              </a:ext>
            </a:extLst>
          </p:cNvPr>
          <p:cNvSpPr>
            <a:spLocks noGrp="1"/>
          </p:cNvSpPr>
          <p:nvPr>
            <p:ph sz="half" idx="2"/>
          </p:nvPr>
        </p:nvSpPr>
        <p:spPr>
          <a:xfrm>
            <a:off x="611187" y="1345724"/>
            <a:ext cx="10974087" cy="2544632"/>
          </a:xfrm>
          <a:prstGeom prst="rect">
            <a:avLst/>
          </a:prstGeom>
        </p:spPr>
        <p:txBody>
          <a:bodyPr/>
          <a:lstStyle>
            <a:lvl1pPr marL="228600" indent="-228600">
              <a:buClr>
                <a:schemeClr val="tx2"/>
              </a:buClr>
              <a:buSzPct val="80000"/>
              <a:buFont typeface="Poppins Light" panose="00000400000000000000" pitchFamily="50" charset="0"/>
              <a:buChar char="&gt;"/>
              <a:defRPr sz="1600">
                <a:latin typeface="Poppins Light" panose="00000400000000000000" pitchFamily="50" charset="0"/>
                <a:cs typeface="Poppins Light" panose="00000400000000000000" pitchFamily="50" charset="0"/>
              </a:defRPr>
            </a:lvl1pPr>
            <a:lvl2pPr>
              <a:buClr>
                <a:schemeClr val="tx2"/>
              </a:buClr>
              <a:buSzPct val="120000"/>
              <a:defRPr sz="1400">
                <a:latin typeface="Poppins Light" panose="00000400000000000000" pitchFamily="50" charset="0"/>
                <a:cs typeface="Poppins Light" panose="00000400000000000000" pitchFamily="50" charset="0"/>
              </a:defRPr>
            </a:lvl2pPr>
            <a:lvl3pPr marL="1143000" indent="-228600">
              <a:buClr>
                <a:schemeClr val="tx2"/>
              </a:buClr>
              <a:buSzPct val="90000"/>
              <a:buFont typeface="Courier New" panose="02070309020205020404" pitchFamily="49" charset="0"/>
              <a:buChar char="o"/>
              <a:defRPr sz="1200">
                <a:latin typeface="Poppins Light" panose="00000400000000000000" pitchFamily="50" charset="0"/>
                <a:cs typeface="Poppins Light" panose="00000400000000000000" pitchFamily="50" charset="0"/>
              </a:defRPr>
            </a:lvl3pPr>
            <a:lvl4pPr marL="1600200" indent="-228600">
              <a:buClr>
                <a:schemeClr val="tx2"/>
              </a:buClr>
              <a:buSzPct val="120000"/>
              <a:buFont typeface="Wingdings" panose="05000000000000000000" pitchFamily="2" charset="2"/>
              <a:buChar char="§"/>
              <a:defRPr sz="1100">
                <a:latin typeface="Poppins Light" panose="00000400000000000000" pitchFamily="50" charset="0"/>
                <a:cs typeface="Poppins Light" panose="00000400000000000000" pitchFamily="50" charset="0"/>
              </a:defRPr>
            </a:lvl4pPr>
            <a:lvl5pPr marL="2057400" indent="-228600">
              <a:buClr>
                <a:schemeClr val="tx2"/>
              </a:buClr>
              <a:buFont typeface="Poppins Light" panose="00000400000000000000" pitchFamily="50" charset="0"/>
              <a:buChar char="−"/>
              <a:defRPr sz="1050">
                <a:latin typeface="Poppins Light" panose="00000400000000000000" pitchFamily="50" charset="0"/>
                <a:cs typeface="Poppins Light" panose="00000400000000000000"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7" name="Straight Connector 16">
            <a:extLst>
              <a:ext uri="{FF2B5EF4-FFF2-40B4-BE49-F238E27FC236}">
                <a16:creationId xmlns:a16="http://schemas.microsoft.com/office/drawing/2014/main" id="{7BC6E1CA-6B70-4AEA-BA0F-B63B0845987A}"/>
              </a:ext>
            </a:extLst>
          </p:cNvPr>
          <p:cNvCxnSpPr>
            <a:cxnSpLocks/>
          </p:cNvCxnSpPr>
          <p:nvPr userDrawn="1"/>
        </p:nvCxnSpPr>
        <p:spPr>
          <a:xfrm>
            <a:off x="466018" y="818215"/>
            <a:ext cx="11725982"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Text Placeholder 2">
            <a:extLst>
              <a:ext uri="{FF2B5EF4-FFF2-40B4-BE49-F238E27FC236}">
                <a16:creationId xmlns:a16="http://schemas.microsoft.com/office/drawing/2014/main" id="{5FFE6E7C-B286-4FC4-8064-7FE7657AAF21}"/>
              </a:ext>
            </a:extLst>
          </p:cNvPr>
          <p:cNvSpPr>
            <a:spLocks noGrp="1"/>
          </p:cNvSpPr>
          <p:nvPr>
            <p:ph type="body" idx="1"/>
          </p:nvPr>
        </p:nvSpPr>
        <p:spPr>
          <a:xfrm>
            <a:off x="611188" y="918798"/>
            <a:ext cx="10974086" cy="385114"/>
          </a:xfrm>
          <a:prstGeom prst="rect">
            <a:avLst/>
          </a:prstGeom>
        </p:spPr>
        <p:txBody>
          <a:bodyPr anchor="b">
            <a:normAutofit/>
          </a:bodyPr>
          <a:lstStyle>
            <a:lvl1pPr marL="0" indent="0">
              <a:buNone/>
              <a:defRPr sz="2000" b="0" i="1">
                <a:solidFill>
                  <a:schemeClr val="tx1">
                    <a:lumMod val="85000"/>
                    <a:lumOff val="15000"/>
                  </a:schemeClr>
                </a:solidFill>
                <a:latin typeface="Poppins Light" panose="00000400000000000000" pitchFamily="50" charset="0"/>
                <a:cs typeface="Poppins Light" panose="00000400000000000000" pitchFamily="50"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itle Placeholder 1">
            <a:extLst>
              <a:ext uri="{FF2B5EF4-FFF2-40B4-BE49-F238E27FC236}">
                <a16:creationId xmlns:a16="http://schemas.microsoft.com/office/drawing/2014/main" id="{C2B9057D-AA29-41BE-B982-E631C92BF159}"/>
              </a:ext>
            </a:extLst>
          </p:cNvPr>
          <p:cNvSpPr>
            <a:spLocks noGrp="1"/>
          </p:cNvSpPr>
          <p:nvPr>
            <p:ph type="title"/>
          </p:nvPr>
        </p:nvSpPr>
        <p:spPr>
          <a:xfrm>
            <a:off x="466018" y="98332"/>
            <a:ext cx="9436960" cy="719883"/>
          </a:xfrm>
          <a:prstGeom prst="rect">
            <a:avLst/>
          </a:prstGeom>
        </p:spPr>
        <p:txBody>
          <a:bodyPr vert="horz" lIns="0" tIns="45720" rIns="0" bIns="45720" rtlCol="0" anchor="b">
            <a:normAutofit/>
          </a:bodyPr>
          <a:lstStyle>
            <a:lvl1pPr>
              <a:defRPr sz="2400"/>
            </a:lvl1pPr>
          </a:lstStyle>
          <a:p>
            <a:r>
              <a:rPr lang="en-US"/>
              <a:t>Click to edit Master title style</a:t>
            </a:r>
            <a:endParaRPr lang="en-US" dirty="0"/>
          </a:p>
        </p:txBody>
      </p:sp>
      <p:sp>
        <p:nvSpPr>
          <p:cNvPr id="9" name="Text Placeholder 5">
            <a:extLst>
              <a:ext uri="{FF2B5EF4-FFF2-40B4-BE49-F238E27FC236}">
                <a16:creationId xmlns:a16="http://schemas.microsoft.com/office/drawing/2014/main" id="{860CE6EE-1D81-4BD1-BD9E-8C3F719E911F}"/>
              </a:ext>
            </a:extLst>
          </p:cNvPr>
          <p:cNvSpPr>
            <a:spLocks noGrp="1"/>
          </p:cNvSpPr>
          <p:nvPr>
            <p:ph type="body" sz="quarter" idx="10" hasCustomPrompt="1"/>
          </p:nvPr>
        </p:nvSpPr>
        <p:spPr>
          <a:xfrm>
            <a:off x="611188" y="6292051"/>
            <a:ext cx="10094912" cy="174532"/>
          </a:xfrm>
          <a:prstGeom prst="rect">
            <a:avLst/>
          </a:prstGeom>
        </p:spPr>
        <p:txBody>
          <a:bodyPr/>
          <a:lstStyle>
            <a:lvl1pPr marL="0" indent="0">
              <a:buNone/>
              <a:defRPr sz="800" u="none">
                <a:solidFill>
                  <a:schemeClr val="tx1">
                    <a:lumMod val="75000"/>
                    <a:lumOff val="25000"/>
                  </a:schemeClr>
                </a:solidFill>
              </a:defRPr>
            </a:lvl1pPr>
          </a:lstStyle>
          <a:p>
            <a:pPr lvl="0"/>
            <a:r>
              <a:rPr lang="en-US" sz="800" u="sng" dirty="0"/>
              <a:t>Source: </a:t>
            </a:r>
            <a:endParaRPr lang="en-US" dirty="0"/>
          </a:p>
        </p:txBody>
      </p:sp>
    </p:spTree>
    <p:extLst>
      <p:ext uri="{BB962C8B-B14F-4D97-AF65-F5344CB8AC3E}">
        <p14:creationId xmlns:p14="http://schemas.microsoft.com/office/powerpoint/2010/main" val="239648744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7"/>
          <p:cNvSpPr>
            <a:spLocks noGrp="1"/>
          </p:cNvSpPr>
          <p:nvPr>
            <p:ph type="dt" sz="half" idx="10"/>
          </p:nvPr>
        </p:nvSpPr>
        <p:spPr/>
        <p:txBody>
          <a:bodyPr/>
          <a:lstStyle/>
          <a:p>
            <a:fld id="{DE493122-44DC-44CA-8C15-1FAA5697F3AB}" type="datetimeFigureOut">
              <a:rPr lang="en-US" smtClean="0"/>
              <a:t>10/13/2020</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7BAD11F9-4555-403B-8069-54B0AB5EA9EF}" type="slidenum">
              <a:rPr lang="en-US" smtClean="0"/>
              <a:t>‹#›</a:t>
            </a:fld>
            <a:endParaRPr lang="en-US"/>
          </a:p>
        </p:txBody>
      </p:sp>
    </p:spTree>
    <p:extLst>
      <p:ext uri="{BB962C8B-B14F-4D97-AF65-F5344CB8AC3E}">
        <p14:creationId xmlns:p14="http://schemas.microsoft.com/office/powerpoint/2010/main" val="97236185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Full Page Bullet">
    <p:spTree>
      <p:nvGrpSpPr>
        <p:cNvPr id="1" name=""/>
        <p:cNvGrpSpPr/>
        <p:nvPr/>
      </p:nvGrpSpPr>
      <p:grpSpPr>
        <a:xfrm>
          <a:off x="0" y="0"/>
          <a:ext cx="0" cy="0"/>
          <a:chOff x="0" y="0"/>
          <a:chExt cx="0" cy="0"/>
        </a:xfrm>
      </p:grpSpPr>
      <p:sp>
        <p:nvSpPr>
          <p:cNvPr id="5" name="Do not remove" hidden="1">
            <a:extLst>
              <a:ext uri="{FF2B5EF4-FFF2-40B4-BE49-F238E27FC236}">
                <a16:creationId xmlns:a16="http://schemas.microsoft.com/office/drawing/2014/main" id="{292204B7-023C-46F8-A4FA-6AB2453E77BE}"/>
              </a:ext>
            </a:extLst>
          </p:cNvPr>
          <p:cNvSpPr/>
          <p:nvPr userDrawn="1">
            <p:custDataLst>
              <p:tags r:id="rId1"/>
            </p:custDataLst>
          </p:nvPr>
        </p:nvSpPr>
        <p:spPr>
          <a:xfrm>
            <a:off x="0" y="0"/>
            <a:ext cx="12700" cy="12700"/>
          </a:xfrm>
          <a:prstGeom prst="octagon">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oppins Light"/>
              <a:ea typeface="+mn-ea"/>
              <a:cs typeface="+mn-cs"/>
            </a:endParaRPr>
          </a:p>
        </p:txBody>
      </p:sp>
      <p:sp>
        <p:nvSpPr>
          <p:cNvPr id="16" name="Content Placeholder 3">
            <a:extLst>
              <a:ext uri="{FF2B5EF4-FFF2-40B4-BE49-F238E27FC236}">
                <a16:creationId xmlns:a16="http://schemas.microsoft.com/office/drawing/2014/main" id="{365494EC-1A41-4830-A410-95A7E8516BA2}"/>
              </a:ext>
            </a:extLst>
          </p:cNvPr>
          <p:cNvSpPr>
            <a:spLocks noGrp="1"/>
          </p:cNvSpPr>
          <p:nvPr>
            <p:ph sz="half" idx="2"/>
          </p:nvPr>
        </p:nvSpPr>
        <p:spPr>
          <a:xfrm>
            <a:off x="611187" y="1345724"/>
            <a:ext cx="10974087" cy="2544632"/>
          </a:xfrm>
          <a:prstGeom prst="rect">
            <a:avLst/>
          </a:prstGeom>
        </p:spPr>
        <p:txBody>
          <a:bodyPr/>
          <a:lstStyle>
            <a:lvl1pPr marL="228600" indent="-228600">
              <a:buClr>
                <a:schemeClr val="tx2"/>
              </a:buClr>
              <a:buSzPct val="80000"/>
              <a:buFont typeface="Poppins Light" panose="00000400000000000000" pitchFamily="50" charset="0"/>
              <a:buChar char="&gt;"/>
              <a:defRPr sz="1600">
                <a:latin typeface="Poppins Light" panose="00000400000000000000" pitchFamily="50" charset="0"/>
                <a:cs typeface="Poppins Light" panose="00000400000000000000" pitchFamily="50" charset="0"/>
              </a:defRPr>
            </a:lvl1pPr>
            <a:lvl2pPr>
              <a:buClr>
                <a:schemeClr val="tx2"/>
              </a:buClr>
              <a:buSzPct val="120000"/>
              <a:defRPr sz="1400">
                <a:latin typeface="Poppins Light" panose="00000400000000000000" pitchFamily="50" charset="0"/>
                <a:cs typeface="Poppins Light" panose="00000400000000000000" pitchFamily="50" charset="0"/>
              </a:defRPr>
            </a:lvl2pPr>
            <a:lvl3pPr marL="1143000" indent="-228600">
              <a:buClr>
                <a:schemeClr val="tx2"/>
              </a:buClr>
              <a:buSzPct val="90000"/>
              <a:buFont typeface="Courier New" panose="02070309020205020404" pitchFamily="49" charset="0"/>
              <a:buChar char="o"/>
              <a:defRPr sz="1200">
                <a:latin typeface="Poppins Light" panose="00000400000000000000" pitchFamily="50" charset="0"/>
                <a:cs typeface="Poppins Light" panose="00000400000000000000" pitchFamily="50" charset="0"/>
              </a:defRPr>
            </a:lvl3pPr>
            <a:lvl4pPr marL="1600200" indent="-228600">
              <a:buClr>
                <a:schemeClr val="tx2"/>
              </a:buClr>
              <a:buSzPct val="120000"/>
              <a:buFont typeface="Wingdings" panose="05000000000000000000" pitchFamily="2" charset="2"/>
              <a:buChar char="§"/>
              <a:defRPr sz="1100">
                <a:latin typeface="Poppins Light" panose="00000400000000000000" pitchFamily="50" charset="0"/>
                <a:cs typeface="Poppins Light" panose="00000400000000000000" pitchFamily="50" charset="0"/>
              </a:defRPr>
            </a:lvl4pPr>
            <a:lvl5pPr marL="2057400" indent="-228600">
              <a:buClr>
                <a:schemeClr val="tx2"/>
              </a:buClr>
              <a:buFont typeface="Poppins Light" panose="00000400000000000000" pitchFamily="50" charset="0"/>
              <a:buChar char="−"/>
              <a:defRPr sz="1050">
                <a:latin typeface="Poppins Light" panose="00000400000000000000" pitchFamily="50" charset="0"/>
                <a:cs typeface="Poppins Light" panose="00000400000000000000"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7" name="Straight Connector 16">
            <a:extLst>
              <a:ext uri="{FF2B5EF4-FFF2-40B4-BE49-F238E27FC236}">
                <a16:creationId xmlns:a16="http://schemas.microsoft.com/office/drawing/2014/main" id="{7BC6E1CA-6B70-4AEA-BA0F-B63B0845987A}"/>
              </a:ext>
            </a:extLst>
          </p:cNvPr>
          <p:cNvCxnSpPr>
            <a:cxnSpLocks/>
          </p:cNvCxnSpPr>
          <p:nvPr userDrawn="1"/>
        </p:nvCxnSpPr>
        <p:spPr>
          <a:xfrm>
            <a:off x="466018" y="818215"/>
            <a:ext cx="11725982"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Text Placeholder 2">
            <a:extLst>
              <a:ext uri="{FF2B5EF4-FFF2-40B4-BE49-F238E27FC236}">
                <a16:creationId xmlns:a16="http://schemas.microsoft.com/office/drawing/2014/main" id="{5FFE6E7C-B286-4FC4-8064-7FE7657AAF21}"/>
              </a:ext>
            </a:extLst>
          </p:cNvPr>
          <p:cNvSpPr>
            <a:spLocks noGrp="1"/>
          </p:cNvSpPr>
          <p:nvPr>
            <p:ph type="body" idx="1"/>
          </p:nvPr>
        </p:nvSpPr>
        <p:spPr>
          <a:xfrm>
            <a:off x="611188" y="918798"/>
            <a:ext cx="10974086" cy="385114"/>
          </a:xfrm>
          <a:prstGeom prst="rect">
            <a:avLst/>
          </a:prstGeom>
        </p:spPr>
        <p:txBody>
          <a:bodyPr anchor="b">
            <a:normAutofit/>
          </a:bodyPr>
          <a:lstStyle>
            <a:lvl1pPr marL="0" indent="0">
              <a:buNone/>
              <a:defRPr sz="2000" b="0" i="1">
                <a:solidFill>
                  <a:schemeClr val="tx1">
                    <a:lumMod val="85000"/>
                    <a:lumOff val="15000"/>
                  </a:schemeClr>
                </a:solidFill>
                <a:latin typeface="Poppins Light" panose="00000400000000000000" pitchFamily="50" charset="0"/>
                <a:cs typeface="Poppins Light" panose="00000400000000000000" pitchFamily="50"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itle Placeholder 1">
            <a:extLst>
              <a:ext uri="{FF2B5EF4-FFF2-40B4-BE49-F238E27FC236}">
                <a16:creationId xmlns:a16="http://schemas.microsoft.com/office/drawing/2014/main" id="{C2B9057D-AA29-41BE-B982-E631C92BF159}"/>
              </a:ext>
            </a:extLst>
          </p:cNvPr>
          <p:cNvSpPr>
            <a:spLocks noGrp="1"/>
          </p:cNvSpPr>
          <p:nvPr>
            <p:ph type="title"/>
          </p:nvPr>
        </p:nvSpPr>
        <p:spPr>
          <a:xfrm>
            <a:off x="466018" y="98332"/>
            <a:ext cx="9436960" cy="719883"/>
          </a:xfrm>
          <a:prstGeom prst="rect">
            <a:avLst/>
          </a:prstGeom>
        </p:spPr>
        <p:txBody>
          <a:bodyPr vert="horz" lIns="0" tIns="45720" rIns="0" bIns="45720" rtlCol="0" anchor="b">
            <a:normAutofit/>
          </a:bodyPr>
          <a:lstStyle>
            <a:lvl1pPr>
              <a:defRPr sz="2400"/>
            </a:lvl1pPr>
          </a:lstStyle>
          <a:p>
            <a:r>
              <a:rPr lang="en-US"/>
              <a:t>Click to edit Master title style</a:t>
            </a:r>
            <a:endParaRPr lang="en-US" dirty="0"/>
          </a:p>
        </p:txBody>
      </p:sp>
      <p:sp>
        <p:nvSpPr>
          <p:cNvPr id="9" name="Text Placeholder 5">
            <a:extLst>
              <a:ext uri="{FF2B5EF4-FFF2-40B4-BE49-F238E27FC236}">
                <a16:creationId xmlns:a16="http://schemas.microsoft.com/office/drawing/2014/main" id="{860CE6EE-1D81-4BD1-BD9E-8C3F719E911F}"/>
              </a:ext>
            </a:extLst>
          </p:cNvPr>
          <p:cNvSpPr>
            <a:spLocks noGrp="1"/>
          </p:cNvSpPr>
          <p:nvPr>
            <p:ph type="body" sz="quarter" idx="10" hasCustomPrompt="1"/>
          </p:nvPr>
        </p:nvSpPr>
        <p:spPr>
          <a:xfrm>
            <a:off x="611188" y="6292051"/>
            <a:ext cx="10094912" cy="174532"/>
          </a:xfrm>
          <a:prstGeom prst="rect">
            <a:avLst/>
          </a:prstGeom>
        </p:spPr>
        <p:txBody>
          <a:bodyPr/>
          <a:lstStyle>
            <a:lvl1pPr marL="0" indent="0">
              <a:buNone/>
              <a:defRPr sz="800" u="none">
                <a:solidFill>
                  <a:schemeClr val="tx1">
                    <a:lumMod val="75000"/>
                    <a:lumOff val="25000"/>
                  </a:schemeClr>
                </a:solidFill>
              </a:defRPr>
            </a:lvl1pPr>
          </a:lstStyle>
          <a:p>
            <a:pPr lvl="0"/>
            <a:r>
              <a:rPr lang="en-US" sz="800" u="sng" dirty="0"/>
              <a:t>Source: </a:t>
            </a:r>
            <a:endParaRPr lang="en-US" dirty="0"/>
          </a:p>
        </p:txBody>
      </p:sp>
    </p:spTree>
    <p:extLst>
      <p:ext uri="{BB962C8B-B14F-4D97-AF65-F5344CB8AC3E}">
        <p14:creationId xmlns:p14="http://schemas.microsoft.com/office/powerpoint/2010/main" val="15307443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Ending Slide 2">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9D8C8AFE-7DC9-4B7B-97D7-08011CDD4D8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902632" y="0"/>
            <a:ext cx="10286999" cy="6858000"/>
          </a:xfrm>
          <a:prstGeom prst="rect">
            <a:avLst/>
          </a:prstGeom>
        </p:spPr>
      </p:pic>
      <p:sp>
        <p:nvSpPr>
          <p:cNvPr id="6" name="Forma libre: forma 10">
            <a:extLst>
              <a:ext uri="{FF2B5EF4-FFF2-40B4-BE49-F238E27FC236}">
                <a16:creationId xmlns:a16="http://schemas.microsoft.com/office/drawing/2014/main" id="{2E26640C-0C80-4C3C-8FA0-04CDE1159996}"/>
              </a:ext>
            </a:extLst>
          </p:cNvPr>
          <p:cNvSpPr/>
          <p:nvPr userDrawn="1"/>
        </p:nvSpPr>
        <p:spPr>
          <a:xfrm>
            <a:off x="1082" y="0"/>
            <a:ext cx="7770334" cy="6858000"/>
          </a:xfrm>
          <a:custGeom>
            <a:avLst/>
            <a:gdLst>
              <a:gd name="connsiteX0" fmla="*/ 0 w 6285343"/>
              <a:gd name="connsiteY0" fmla="*/ 0 h 5733236"/>
              <a:gd name="connsiteX1" fmla="*/ 4717058 w 6285343"/>
              <a:gd name="connsiteY1" fmla="*/ 0 h 5733236"/>
              <a:gd name="connsiteX2" fmla="*/ 6285343 w 6285343"/>
              <a:gd name="connsiteY2" fmla="*/ 5733236 h 5733236"/>
              <a:gd name="connsiteX3" fmla="*/ 0 w 6285343"/>
              <a:gd name="connsiteY3" fmla="*/ 5733236 h 5733236"/>
            </a:gdLst>
            <a:ahLst/>
            <a:cxnLst>
              <a:cxn ang="0">
                <a:pos x="connsiteX0" y="connsiteY0"/>
              </a:cxn>
              <a:cxn ang="0">
                <a:pos x="connsiteX1" y="connsiteY1"/>
              </a:cxn>
              <a:cxn ang="0">
                <a:pos x="connsiteX2" y="connsiteY2"/>
              </a:cxn>
              <a:cxn ang="0">
                <a:pos x="connsiteX3" y="connsiteY3"/>
              </a:cxn>
            </a:cxnLst>
            <a:rect l="l" t="t" r="r" b="b"/>
            <a:pathLst>
              <a:path w="6285343" h="5733236">
                <a:moveTo>
                  <a:pt x="0" y="0"/>
                </a:moveTo>
                <a:lnTo>
                  <a:pt x="4717058" y="0"/>
                </a:lnTo>
                <a:lnTo>
                  <a:pt x="6285343" y="5733236"/>
                </a:lnTo>
                <a:lnTo>
                  <a:pt x="0" y="5733236"/>
                </a:lnTo>
                <a:close/>
              </a:path>
            </a:pathLst>
          </a:custGeom>
          <a:solidFill>
            <a:srgbClr val="7E7D84"/>
          </a:solidFill>
          <a:ln>
            <a:noFill/>
          </a:ln>
        </p:spPr>
        <p:style>
          <a:lnRef idx="2">
            <a:schemeClr val="accent4">
              <a:shade val="50000"/>
            </a:schemeClr>
          </a:lnRef>
          <a:fillRef idx="1">
            <a:schemeClr val="accent4"/>
          </a:fillRef>
          <a:effectRef idx="0">
            <a:schemeClr val="accent4"/>
          </a:effectRef>
          <a:fontRef idx="minor">
            <a:schemeClr val="lt1"/>
          </a:fontRef>
        </p:style>
        <p:txBody>
          <a:bodyPr lIns="68580" tIns="34290" rIns="68580" bIns="3429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600" b="0" i="0" u="none" strike="noStrike" kern="1200" cap="none" spc="0" normalizeH="0" baseline="0" noProof="0" dirty="0">
              <a:ln>
                <a:noFill/>
              </a:ln>
              <a:solidFill>
                <a:srgbClr val="FFFFFF"/>
              </a:solidFill>
              <a:effectLst/>
              <a:uLnTx/>
              <a:uFillTx/>
              <a:latin typeface="Poppins Light" panose="00000400000000000000" pitchFamily="50" charset="0"/>
              <a:ea typeface="+mn-ea"/>
              <a:cs typeface="Poppins Light" panose="00000400000000000000" pitchFamily="50" charset="0"/>
            </a:endParaRPr>
          </a:p>
        </p:txBody>
      </p:sp>
      <p:pic>
        <p:nvPicPr>
          <p:cNvPr id="10" name="Picture 9">
            <a:extLst>
              <a:ext uri="{FF2B5EF4-FFF2-40B4-BE49-F238E27FC236}">
                <a16:creationId xmlns:a16="http://schemas.microsoft.com/office/drawing/2014/main" id="{70FFC491-D5F5-4FC0-AB7C-66F042F6AE7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68402" y="365005"/>
            <a:ext cx="1637694" cy="808971"/>
          </a:xfrm>
          <a:prstGeom prst="rect">
            <a:avLst/>
          </a:prstGeom>
        </p:spPr>
      </p:pic>
      <p:sp>
        <p:nvSpPr>
          <p:cNvPr id="21" name="TextBox 20">
            <a:extLst>
              <a:ext uri="{FF2B5EF4-FFF2-40B4-BE49-F238E27FC236}">
                <a16:creationId xmlns:a16="http://schemas.microsoft.com/office/drawing/2014/main" id="{25D51B9C-EE66-46DE-8C57-6D1EFFDD0121}"/>
              </a:ext>
            </a:extLst>
          </p:cNvPr>
          <p:cNvSpPr txBox="1"/>
          <p:nvPr userDrawn="1"/>
        </p:nvSpPr>
        <p:spPr>
          <a:xfrm>
            <a:off x="444894" y="3983440"/>
            <a:ext cx="6192000" cy="338554"/>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FFFFFF"/>
                </a:solidFill>
                <a:effectLst/>
                <a:uLnTx/>
                <a:uFillTx/>
                <a:latin typeface="Poppins Light"/>
                <a:ea typeface="+mn-ea"/>
                <a:cs typeface="Poppins Light" panose="00000400000000000000" pitchFamily="50" charset="0"/>
              </a:rPr>
              <a:t>Contacts</a:t>
            </a:r>
            <a:endParaRPr kumimoji="0" lang="en-US" sz="1600" b="1" i="0" u="none" strike="noStrike" kern="1200" cap="none" spc="0" normalizeH="0" baseline="0" noProof="0" dirty="0">
              <a:ln>
                <a:noFill/>
              </a:ln>
              <a:solidFill>
                <a:srgbClr val="FFFFFF"/>
              </a:solidFill>
              <a:effectLst/>
              <a:uLnTx/>
              <a:uFillTx/>
              <a:latin typeface="Poppins Light"/>
              <a:ea typeface="+mn-ea"/>
              <a:cs typeface="Poppins Light" panose="00000400000000000000" pitchFamily="50" charset="0"/>
            </a:endParaRPr>
          </a:p>
        </p:txBody>
      </p:sp>
      <p:sp>
        <p:nvSpPr>
          <p:cNvPr id="22" name="Content Placeholder 2">
            <a:extLst>
              <a:ext uri="{FF2B5EF4-FFF2-40B4-BE49-F238E27FC236}">
                <a16:creationId xmlns:a16="http://schemas.microsoft.com/office/drawing/2014/main" id="{0691A868-D8B3-4075-846F-98FF1376D63A}"/>
              </a:ext>
            </a:extLst>
          </p:cNvPr>
          <p:cNvSpPr>
            <a:spLocks noGrp="1"/>
          </p:cNvSpPr>
          <p:nvPr>
            <p:ph sz="quarter" idx="14" hasCustomPrompt="1"/>
          </p:nvPr>
        </p:nvSpPr>
        <p:spPr>
          <a:xfrm>
            <a:off x="444894" y="4727111"/>
            <a:ext cx="3225406" cy="265176"/>
          </a:xfrm>
          <a:prstGeom prst="rect">
            <a:avLst/>
          </a:prstGeom>
        </p:spPr>
        <p:txBody>
          <a:bodyPr/>
          <a:lstStyle>
            <a:lvl1pPr marL="0" indent="0">
              <a:lnSpc>
                <a:spcPct val="100000"/>
              </a:lnSpc>
              <a:spcBef>
                <a:spcPts val="0"/>
              </a:spcBef>
              <a:buNone/>
              <a:defRPr sz="1600" b="1">
                <a:solidFill>
                  <a:schemeClr val="bg1"/>
                </a:solidFill>
                <a:latin typeface="+mj-lt"/>
              </a:defRPr>
            </a:lvl1pPr>
          </a:lstStyle>
          <a:p>
            <a:pPr lvl="0"/>
            <a:r>
              <a:rPr lang="fr-FR" dirty="0"/>
              <a:t>Relevant Contact 1</a:t>
            </a:r>
          </a:p>
        </p:txBody>
      </p:sp>
      <p:sp>
        <p:nvSpPr>
          <p:cNvPr id="23" name="Content Placeholder 2">
            <a:extLst>
              <a:ext uri="{FF2B5EF4-FFF2-40B4-BE49-F238E27FC236}">
                <a16:creationId xmlns:a16="http://schemas.microsoft.com/office/drawing/2014/main" id="{2ED147D3-C2AD-465E-9F15-B5596C50C2FB}"/>
              </a:ext>
            </a:extLst>
          </p:cNvPr>
          <p:cNvSpPr>
            <a:spLocks noGrp="1"/>
          </p:cNvSpPr>
          <p:nvPr>
            <p:ph sz="quarter" idx="15" hasCustomPrompt="1"/>
          </p:nvPr>
        </p:nvSpPr>
        <p:spPr>
          <a:xfrm>
            <a:off x="444894" y="5042356"/>
            <a:ext cx="3225406" cy="265176"/>
          </a:xfrm>
          <a:prstGeom prst="rect">
            <a:avLst/>
          </a:prstGeom>
        </p:spPr>
        <p:txBody>
          <a:bodyPr/>
          <a:lstStyle>
            <a:lvl1pPr marL="0" indent="0">
              <a:lnSpc>
                <a:spcPct val="100000"/>
              </a:lnSpc>
              <a:spcBef>
                <a:spcPts val="0"/>
              </a:spcBef>
              <a:buNone/>
              <a:defRPr sz="1400" b="0">
                <a:solidFill>
                  <a:schemeClr val="bg1"/>
                </a:solidFill>
                <a:latin typeface="+mj-lt"/>
              </a:defRPr>
            </a:lvl1pPr>
          </a:lstStyle>
          <a:p>
            <a:pPr lvl="0"/>
            <a:r>
              <a:rPr lang="fr-FR" dirty="0"/>
              <a:t>Title</a:t>
            </a:r>
          </a:p>
        </p:txBody>
      </p:sp>
      <p:sp>
        <p:nvSpPr>
          <p:cNvPr id="24" name="Content Placeholder 2">
            <a:extLst>
              <a:ext uri="{FF2B5EF4-FFF2-40B4-BE49-F238E27FC236}">
                <a16:creationId xmlns:a16="http://schemas.microsoft.com/office/drawing/2014/main" id="{7823D967-6951-4035-8A30-F8EB565BD5DF}"/>
              </a:ext>
            </a:extLst>
          </p:cNvPr>
          <p:cNvSpPr>
            <a:spLocks noGrp="1"/>
          </p:cNvSpPr>
          <p:nvPr>
            <p:ph sz="quarter" idx="16" hasCustomPrompt="1"/>
          </p:nvPr>
        </p:nvSpPr>
        <p:spPr>
          <a:xfrm>
            <a:off x="444894" y="5574672"/>
            <a:ext cx="3225406" cy="265176"/>
          </a:xfrm>
          <a:prstGeom prst="rect">
            <a:avLst/>
          </a:prstGeom>
        </p:spPr>
        <p:txBody>
          <a:bodyPr/>
          <a:lstStyle>
            <a:lvl1pPr marL="0" marR="0" indent="0" algn="l" defTabSz="914400" rtl="0" eaLnBrk="1" fontAlgn="auto" latinLnBrk="0" hangingPunct="1">
              <a:lnSpc>
                <a:spcPct val="100000"/>
              </a:lnSpc>
              <a:spcBef>
                <a:spcPts val="0"/>
              </a:spcBef>
              <a:spcAft>
                <a:spcPts val="0"/>
              </a:spcAft>
              <a:buClr>
                <a:srgbClr val="F5CF00"/>
              </a:buClr>
              <a:buSzPct val="90000"/>
              <a:buFont typeface="Wingdings" panose="05000000000000000000" pitchFamily="2" charset="2"/>
              <a:buNone/>
              <a:tabLst/>
              <a:defRPr sz="1400" b="0" u="sng">
                <a:solidFill>
                  <a:schemeClr val="accent1"/>
                </a:solidFill>
                <a:latin typeface="+mj-lt"/>
              </a:defRPr>
            </a:lvl1pPr>
          </a:lstStyle>
          <a:p>
            <a:pPr marL="0" marR="0" lvl="0" indent="0" algn="l" defTabSz="914400" rtl="0" eaLnBrk="1" fontAlgn="auto" latinLnBrk="0" hangingPunct="1">
              <a:lnSpc>
                <a:spcPct val="100000"/>
              </a:lnSpc>
              <a:spcBef>
                <a:spcPts val="0"/>
              </a:spcBef>
              <a:spcAft>
                <a:spcPts val="0"/>
              </a:spcAft>
              <a:buClr>
                <a:srgbClr val="F5CF00"/>
              </a:buClr>
              <a:buSzPct val="90000"/>
              <a:buFont typeface="Wingdings" panose="05000000000000000000" pitchFamily="2" charset="2"/>
              <a:buNone/>
              <a:tabLst/>
              <a:defRPr/>
            </a:pPr>
            <a:r>
              <a:rPr lang="fr-FR" dirty="0"/>
              <a:t>name@brightnightenergy.com</a:t>
            </a:r>
          </a:p>
          <a:p>
            <a:pPr lvl="0"/>
            <a:endParaRPr lang="fr-FR" dirty="0"/>
          </a:p>
        </p:txBody>
      </p:sp>
      <p:sp>
        <p:nvSpPr>
          <p:cNvPr id="25" name="Content Placeholder 2">
            <a:extLst>
              <a:ext uri="{FF2B5EF4-FFF2-40B4-BE49-F238E27FC236}">
                <a16:creationId xmlns:a16="http://schemas.microsoft.com/office/drawing/2014/main" id="{A5B8676A-92B2-43AE-9725-CDD45A2060AB}"/>
              </a:ext>
            </a:extLst>
          </p:cNvPr>
          <p:cNvSpPr>
            <a:spLocks noGrp="1"/>
          </p:cNvSpPr>
          <p:nvPr>
            <p:ph sz="quarter" idx="17" hasCustomPrompt="1"/>
          </p:nvPr>
        </p:nvSpPr>
        <p:spPr>
          <a:xfrm>
            <a:off x="444894" y="5307364"/>
            <a:ext cx="3225406" cy="274320"/>
          </a:xfrm>
          <a:prstGeom prst="rect">
            <a:avLst/>
          </a:prstGeom>
        </p:spPr>
        <p:txBody>
          <a:bodyPr/>
          <a:lstStyle>
            <a:lvl1pPr marL="0" marR="0" indent="0" algn="l" defTabSz="914400" rtl="0" eaLnBrk="1" fontAlgn="auto" latinLnBrk="0" hangingPunct="1">
              <a:lnSpc>
                <a:spcPct val="100000"/>
              </a:lnSpc>
              <a:spcBef>
                <a:spcPts val="0"/>
              </a:spcBef>
              <a:spcAft>
                <a:spcPts val="0"/>
              </a:spcAft>
              <a:buClr>
                <a:srgbClr val="F5CF00"/>
              </a:buClr>
              <a:buSzPct val="90000"/>
              <a:buFont typeface="Wingdings" panose="05000000000000000000" pitchFamily="2" charset="2"/>
              <a:buNone/>
              <a:tabLst/>
              <a:defRPr sz="1400" b="0">
                <a:solidFill>
                  <a:schemeClr val="bg1"/>
                </a:solidFill>
                <a:latin typeface="+mj-lt"/>
              </a:defRPr>
            </a:lvl1pPr>
          </a:lstStyle>
          <a:p>
            <a:pPr lvl="0"/>
            <a:r>
              <a:rPr lang="fr-FR" dirty="0"/>
              <a:t>+x xxx xxx xxxx</a:t>
            </a:r>
          </a:p>
          <a:p>
            <a:pPr lvl="0"/>
            <a:endParaRPr lang="fr-FR" dirty="0"/>
          </a:p>
        </p:txBody>
      </p:sp>
      <p:sp>
        <p:nvSpPr>
          <p:cNvPr id="26" name="Content Placeholder 2">
            <a:extLst>
              <a:ext uri="{FF2B5EF4-FFF2-40B4-BE49-F238E27FC236}">
                <a16:creationId xmlns:a16="http://schemas.microsoft.com/office/drawing/2014/main" id="{7735729D-DADC-411A-86CA-C96EB4607FBD}"/>
              </a:ext>
            </a:extLst>
          </p:cNvPr>
          <p:cNvSpPr>
            <a:spLocks noGrp="1"/>
          </p:cNvSpPr>
          <p:nvPr>
            <p:ph sz="quarter" idx="18" hasCustomPrompt="1"/>
          </p:nvPr>
        </p:nvSpPr>
        <p:spPr>
          <a:xfrm>
            <a:off x="4021981" y="4727111"/>
            <a:ext cx="3225406" cy="265176"/>
          </a:xfrm>
          <a:prstGeom prst="rect">
            <a:avLst/>
          </a:prstGeom>
        </p:spPr>
        <p:txBody>
          <a:bodyPr/>
          <a:lstStyle>
            <a:lvl1pPr marL="0" indent="0">
              <a:lnSpc>
                <a:spcPct val="100000"/>
              </a:lnSpc>
              <a:spcBef>
                <a:spcPts val="0"/>
              </a:spcBef>
              <a:buNone/>
              <a:defRPr sz="1600" b="1">
                <a:solidFill>
                  <a:schemeClr val="bg1"/>
                </a:solidFill>
                <a:latin typeface="+mj-lt"/>
              </a:defRPr>
            </a:lvl1pPr>
          </a:lstStyle>
          <a:p>
            <a:pPr lvl="0"/>
            <a:r>
              <a:rPr lang="fr-FR" dirty="0"/>
              <a:t>Relevant Contact 2</a:t>
            </a:r>
          </a:p>
        </p:txBody>
      </p:sp>
      <p:sp>
        <p:nvSpPr>
          <p:cNvPr id="27" name="Content Placeholder 2">
            <a:extLst>
              <a:ext uri="{FF2B5EF4-FFF2-40B4-BE49-F238E27FC236}">
                <a16:creationId xmlns:a16="http://schemas.microsoft.com/office/drawing/2014/main" id="{B9F35506-6812-414F-ABA6-0F4B4D57A494}"/>
              </a:ext>
            </a:extLst>
          </p:cNvPr>
          <p:cNvSpPr>
            <a:spLocks noGrp="1"/>
          </p:cNvSpPr>
          <p:nvPr>
            <p:ph sz="quarter" idx="19" hasCustomPrompt="1"/>
          </p:nvPr>
        </p:nvSpPr>
        <p:spPr>
          <a:xfrm>
            <a:off x="4021981" y="5042356"/>
            <a:ext cx="3225406" cy="265176"/>
          </a:xfrm>
          <a:prstGeom prst="rect">
            <a:avLst/>
          </a:prstGeom>
        </p:spPr>
        <p:txBody>
          <a:bodyPr/>
          <a:lstStyle>
            <a:lvl1pPr marL="0" indent="0">
              <a:lnSpc>
                <a:spcPct val="100000"/>
              </a:lnSpc>
              <a:spcBef>
                <a:spcPts val="0"/>
              </a:spcBef>
              <a:buNone/>
              <a:defRPr sz="1400" b="0">
                <a:solidFill>
                  <a:schemeClr val="bg1"/>
                </a:solidFill>
                <a:latin typeface="+mj-lt"/>
              </a:defRPr>
            </a:lvl1pPr>
          </a:lstStyle>
          <a:p>
            <a:pPr lvl="0"/>
            <a:r>
              <a:rPr lang="fr-FR" dirty="0"/>
              <a:t>Title</a:t>
            </a:r>
          </a:p>
        </p:txBody>
      </p:sp>
      <p:sp>
        <p:nvSpPr>
          <p:cNvPr id="28" name="Content Placeholder 2">
            <a:extLst>
              <a:ext uri="{FF2B5EF4-FFF2-40B4-BE49-F238E27FC236}">
                <a16:creationId xmlns:a16="http://schemas.microsoft.com/office/drawing/2014/main" id="{6D66B66F-53EF-4F07-90CF-E4B0EA5FD681}"/>
              </a:ext>
            </a:extLst>
          </p:cNvPr>
          <p:cNvSpPr>
            <a:spLocks noGrp="1"/>
          </p:cNvSpPr>
          <p:nvPr>
            <p:ph sz="quarter" idx="20" hasCustomPrompt="1"/>
          </p:nvPr>
        </p:nvSpPr>
        <p:spPr>
          <a:xfrm>
            <a:off x="4021981" y="5572708"/>
            <a:ext cx="3225406" cy="265176"/>
          </a:xfrm>
          <a:prstGeom prst="rect">
            <a:avLst/>
          </a:prstGeom>
        </p:spPr>
        <p:txBody>
          <a:bodyPr/>
          <a:lstStyle>
            <a:lvl1pPr marL="0" marR="0" indent="0" algn="l" defTabSz="914400" rtl="0" eaLnBrk="1" fontAlgn="auto" latinLnBrk="0" hangingPunct="1">
              <a:lnSpc>
                <a:spcPct val="100000"/>
              </a:lnSpc>
              <a:spcBef>
                <a:spcPts val="0"/>
              </a:spcBef>
              <a:spcAft>
                <a:spcPts val="0"/>
              </a:spcAft>
              <a:buClr>
                <a:srgbClr val="F5CF00"/>
              </a:buClr>
              <a:buSzPct val="90000"/>
              <a:buFont typeface="Wingdings" panose="05000000000000000000" pitchFamily="2" charset="2"/>
              <a:buNone/>
              <a:tabLst/>
              <a:defRPr sz="1400" b="0" u="sng">
                <a:solidFill>
                  <a:schemeClr val="accent1"/>
                </a:solidFill>
                <a:latin typeface="+mj-lt"/>
              </a:defRPr>
            </a:lvl1pPr>
          </a:lstStyle>
          <a:p>
            <a:pPr marL="0" marR="0" lvl="0" indent="0" algn="l" defTabSz="914400" rtl="0" eaLnBrk="1" fontAlgn="auto" latinLnBrk="0" hangingPunct="1">
              <a:lnSpc>
                <a:spcPct val="100000"/>
              </a:lnSpc>
              <a:spcBef>
                <a:spcPts val="0"/>
              </a:spcBef>
              <a:spcAft>
                <a:spcPts val="0"/>
              </a:spcAft>
              <a:buClr>
                <a:srgbClr val="F5CF00"/>
              </a:buClr>
              <a:buSzPct val="90000"/>
              <a:buFont typeface="Wingdings" panose="05000000000000000000" pitchFamily="2" charset="2"/>
              <a:buNone/>
              <a:tabLst/>
              <a:defRPr/>
            </a:pPr>
            <a:r>
              <a:rPr lang="fr-FR" dirty="0"/>
              <a:t>name@brightnightenergy.com</a:t>
            </a:r>
          </a:p>
          <a:p>
            <a:pPr lvl="0"/>
            <a:endParaRPr lang="fr-FR" dirty="0"/>
          </a:p>
        </p:txBody>
      </p:sp>
      <p:sp>
        <p:nvSpPr>
          <p:cNvPr id="29" name="Content Placeholder 2">
            <a:extLst>
              <a:ext uri="{FF2B5EF4-FFF2-40B4-BE49-F238E27FC236}">
                <a16:creationId xmlns:a16="http://schemas.microsoft.com/office/drawing/2014/main" id="{7F653B3A-3AA1-4465-AFF2-23AEE0724DA4}"/>
              </a:ext>
            </a:extLst>
          </p:cNvPr>
          <p:cNvSpPr>
            <a:spLocks noGrp="1"/>
          </p:cNvSpPr>
          <p:nvPr>
            <p:ph sz="quarter" idx="21" hasCustomPrompt="1"/>
          </p:nvPr>
        </p:nvSpPr>
        <p:spPr>
          <a:xfrm>
            <a:off x="4021981" y="5307364"/>
            <a:ext cx="3225406" cy="274320"/>
          </a:xfrm>
          <a:prstGeom prst="rect">
            <a:avLst/>
          </a:prstGeom>
        </p:spPr>
        <p:txBody>
          <a:bodyPr/>
          <a:lstStyle>
            <a:lvl1pPr marL="0" marR="0" indent="0" algn="l" defTabSz="914400" rtl="0" eaLnBrk="1" fontAlgn="auto" latinLnBrk="0" hangingPunct="1">
              <a:lnSpc>
                <a:spcPct val="100000"/>
              </a:lnSpc>
              <a:spcBef>
                <a:spcPts val="0"/>
              </a:spcBef>
              <a:spcAft>
                <a:spcPts val="0"/>
              </a:spcAft>
              <a:buClr>
                <a:srgbClr val="F5CF00"/>
              </a:buClr>
              <a:buSzPct val="90000"/>
              <a:buFont typeface="Wingdings" panose="05000000000000000000" pitchFamily="2" charset="2"/>
              <a:buNone/>
              <a:tabLst/>
              <a:defRPr sz="1400" b="0">
                <a:solidFill>
                  <a:schemeClr val="bg1"/>
                </a:solidFill>
                <a:latin typeface="+mj-lt"/>
              </a:defRPr>
            </a:lvl1pPr>
          </a:lstStyle>
          <a:p>
            <a:pPr lvl="0"/>
            <a:r>
              <a:rPr lang="fr-FR" dirty="0"/>
              <a:t>+x xxx xxx xxxx</a:t>
            </a:r>
          </a:p>
          <a:p>
            <a:pPr lvl="0"/>
            <a:endParaRPr lang="fr-FR" dirty="0"/>
          </a:p>
        </p:txBody>
      </p:sp>
    </p:spTree>
    <p:extLst>
      <p:ext uri="{BB962C8B-B14F-4D97-AF65-F5344CB8AC3E}">
        <p14:creationId xmlns:p14="http://schemas.microsoft.com/office/powerpoint/2010/main" val="41647460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7" name="Date Placeholder 6"/>
          <p:cNvSpPr>
            <a:spLocks noGrp="1"/>
          </p:cNvSpPr>
          <p:nvPr>
            <p:ph type="dt" sz="half" idx="10"/>
          </p:nvPr>
        </p:nvSpPr>
        <p:spPr/>
        <p:txBody>
          <a:bodyPr/>
          <a:lstStyle/>
          <a:p>
            <a:fld id="{DE493122-44DC-44CA-8C15-1FAA5697F3AB}" type="datetimeFigureOut">
              <a:rPr lang="en-US" smtClean="0"/>
              <a:t>10/13/2020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BAD11F9-4555-403B-8069-54B0AB5EA9EF}" type="slidenum">
              <a:rPr lang="en-US" smtClean="0"/>
              <a:t>‹#›</a:t>
            </a:fld>
            <a:endParaRPr lang="en-US"/>
          </a:p>
        </p:txBody>
      </p:sp>
      <p:sp>
        <p:nvSpPr>
          <p:cNvPr id="10" name="Title 9"/>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39765489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DE493122-44DC-44CA-8C15-1FAA5697F3AB}" type="datetimeFigureOut">
              <a:rPr lang="en-US" smtClean="0"/>
              <a:t>10/13/2020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BAD11F9-4555-403B-8069-54B0AB5EA9EF}" type="slidenum">
              <a:rPr lang="en-US" smtClean="0"/>
              <a:t>‹#›</a:t>
            </a:fld>
            <a:endParaRPr lang="en-US"/>
          </a:p>
        </p:txBody>
      </p:sp>
    </p:spTree>
    <p:extLst>
      <p:ext uri="{BB962C8B-B14F-4D97-AF65-F5344CB8AC3E}">
        <p14:creationId xmlns:p14="http://schemas.microsoft.com/office/powerpoint/2010/main" val="38940927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E493122-44DC-44CA-8C15-1FAA5697F3AB}" type="datetimeFigureOut">
              <a:rPr lang="en-US" smtClean="0"/>
              <a:t>10/13/2020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BAD11F9-4555-403B-8069-54B0AB5EA9EF}" type="slidenum">
              <a:rPr lang="en-US" smtClean="0"/>
              <a:t>‹#›</a:t>
            </a:fld>
            <a:endParaRPr lang="en-US"/>
          </a:p>
        </p:txBody>
      </p:sp>
    </p:spTree>
    <p:extLst>
      <p:ext uri="{BB962C8B-B14F-4D97-AF65-F5344CB8AC3E}">
        <p14:creationId xmlns:p14="http://schemas.microsoft.com/office/powerpoint/2010/main" val="17578035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9" name="Date Placeholder 8"/>
          <p:cNvSpPr>
            <a:spLocks noGrp="1"/>
          </p:cNvSpPr>
          <p:nvPr>
            <p:ph type="dt" sz="half" idx="10"/>
          </p:nvPr>
        </p:nvSpPr>
        <p:spPr/>
        <p:txBody>
          <a:bodyPr/>
          <a:lstStyle/>
          <a:p>
            <a:fld id="{DE493122-44DC-44CA-8C15-1FAA5697F3AB}" type="datetimeFigureOut">
              <a:rPr lang="en-US" smtClean="0"/>
              <a:t>10/13/2020</a:t>
            </a:fld>
            <a:endParaRPr lang="en-US"/>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a:p>
        </p:txBody>
      </p:sp>
      <p:sp>
        <p:nvSpPr>
          <p:cNvPr id="11" name="Slide Number Placeholder 10"/>
          <p:cNvSpPr>
            <a:spLocks noGrp="1"/>
          </p:cNvSpPr>
          <p:nvPr>
            <p:ph type="sldNum" sz="quarter" idx="12"/>
          </p:nvPr>
        </p:nvSpPr>
        <p:spPr/>
        <p:txBody>
          <a:bodyPr/>
          <a:lstStyle/>
          <a:p>
            <a:fld id="{7BAD11F9-4555-403B-8069-54B0AB5EA9EF}" type="slidenum">
              <a:rPr lang="en-US" smtClean="0"/>
              <a:t>‹#›</a:t>
            </a:fld>
            <a:endParaRPr lang="en-US"/>
          </a:p>
        </p:txBody>
      </p:sp>
    </p:spTree>
    <p:extLst>
      <p:ext uri="{BB962C8B-B14F-4D97-AF65-F5344CB8AC3E}">
        <p14:creationId xmlns:p14="http://schemas.microsoft.com/office/powerpoint/2010/main" val="6789243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DE493122-44DC-44CA-8C15-1FAA5697F3AB}" type="datetimeFigureOut">
              <a:rPr lang="en-US" smtClean="0"/>
              <a:t>10/13/2020</a:t>
            </a:fld>
            <a:endParaRPr lang="en-US"/>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a:p>
        </p:txBody>
      </p:sp>
      <p:sp>
        <p:nvSpPr>
          <p:cNvPr id="10" name="Slide Number Placeholder 9"/>
          <p:cNvSpPr>
            <a:spLocks noGrp="1"/>
          </p:cNvSpPr>
          <p:nvPr>
            <p:ph type="sldNum" sz="quarter" idx="12"/>
          </p:nvPr>
        </p:nvSpPr>
        <p:spPr/>
        <p:txBody>
          <a:bodyPr/>
          <a:lstStyle/>
          <a:p>
            <a:fld id="{7BAD11F9-4555-403B-8069-54B0AB5EA9EF}" type="slidenum">
              <a:rPr lang="en-US" smtClean="0"/>
              <a:t>‹#›</a:t>
            </a:fld>
            <a:endParaRPr lang="en-US"/>
          </a:p>
        </p:txBody>
      </p:sp>
    </p:spTree>
    <p:extLst>
      <p:ext uri="{BB962C8B-B14F-4D97-AF65-F5344CB8AC3E}">
        <p14:creationId xmlns:p14="http://schemas.microsoft.com/office/powerpoint/2010/main" val="4189985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0.xml"/><Relationship Id="rId1" Type="http://schemas.openxmlformats.org/officeDocument/2006/relationships/slideLayout" Target="../slideLayouts/slideLayout20.xml"/></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1.xml"/><Relationship Id="rId1" Type="http://schemas.openxmlformats.org/officeDocument/2006/relationships/slideLayout" Target="../slideLayouts/slideLayout21.xml"/></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2.xml"/><Relationship Id="rId1" Type="http://schemas.openxmlformats.org/officeDocument/2006/relationships/slideLayout" Target="../slideLayouts/slideLayout22.xml"/></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3.xml"/><Relationship Id="rId1" Type="http://schemas.openxmlformats.org/officeDocument/2006/relationships/slideLayout" Target="../slideLayouts/slideLayout23.xml"/></Relationships>
</file>

<file path=ppt/slideMasters/_rels/slideMaster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4.xml"/><Relationship Id="rId1" Type="http://schemas.openxmlformats.org/officeDocument/2006/relationships/slideLayout" Target="../slideLayouts/slideLayout24.xml"/></Relationships>
</file>

<file path=ppt/slideMasters/_rels/slideMaster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5.xml"/><Relationship Id="rId1" Type="http://schemas.openxmlformats.org/officeDocument/2006/relationships/slideLayout" Target="../slideLayouts/slideLayout25.xml"/></Relationships>
</file>

<file path=ppt/slideMasters/_rels/slideMaster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6.xml"/><Relationship Id="rId1" Type="http://schemas.openxmlformats.org/officeDocument/2006/relationships/slideLayout" Target="../slideLayouts/slideLayout26.xml"/></Relationships>
</file>

<file path=ppt/slideMasters/_rels/slideMaster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7.xml"/><Relationship Id="rId1" Type="http://schemas.openxmlformats.org/officeDocument/2006/relationships/slideLayout" Target="../slideLayouts/slideLayout27.xml"/></Relationships>
</file>

<file path=ppt/slideMasters/_rels/slideMaster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8.xml"/><Relationship Id="rId1" Type="http://schemas.openxmlformats.org/officeDocument/2006/relationships/slideLayout" Target="../slideLayouts/slideLayout28.xml"/></Relationships>
</file>

<file path=ppt/slideMasters/_rels/slideMaster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theme" Target="../theme/theme20.xml"/></Relationships>
</file>

<file path=ppt/slideMasters/_rels/slideMaster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theme" Target="../theme/theme21.xml"/></Relationships>
</file>

<file path=ppt/slideMasters/_rels/slideMaster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theme" Target="../theme/theme22.xml"/></Relationships>
</file>

<file path=ppt/slideMasters/_rels/slideMaster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theme" Target="../theme/theme23.xml"/></Relationships>
</file>

<file path=ppt/slideMasters/_rels/slideMaster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theme" Target="../theme/theme24.xml"/></Relationships>
</file>

<file path=ppt/slideMasters/_rels/slideMaster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theme" Target="../theme/theme25.xml"/></Relationships>
</file>

<file path=ppt/slideMasters/_rels/slideMaster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theme" Target="../theme/theme26.xml"/></Relationships>
</file>

<file path=ppt/slideMasters/_rels/slideMaster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theme" Target="../theme/theme27.xml"/></Relationships>
</file>

<file path=ppt/slideMasters/_rels/slideMaster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theme" Target="../theme/theme28.xml"/></Relationships>
</file>

<file path=ppt/slideMasters/_rels/slideMaster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theme" Target="../theme/theme29.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theme" Target="../theme/theme30.xml"/></Relationships>
</file>

<file path=ppt/slideMasters/_rels/slideMaster31.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slideLayout" Target="../slideLayouts/slideLayout30.xml"/><Relationship Id="rId1" Type="http://schemas.openxmlformats.org/officeDocument/2006/relationships/slideLayout" Target="../slideLayouts/slideLayout29.xml"/><Relationship Id="rId4" Type="http://schemas.openxmlformats.org/officeDocument/2006/relationships/theme" Target="../theme/theme31.xml"/></Relationships>
</file>

<file path=ppt/slideMasters/_rels/slideMaster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32.xml"/><Relationship Id="rId1" Type="http://schemas.openxmlformats.org/officeDocument/2006/relationships/slideLayout" Target="../slideLayouts/slideLayout32.xml"/></Relationships>
</file>

<file path=ppt/slideMasters/_rels/slideMaster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33.xml"/><Relationship Id="rId1" Type="http://schemas.openxmlformats.org/officeDocument/2006/relationships/slideLayout" Target="../slideLayouts/slideLayout33.xml"/></Relationships>
</file>

<file path=ppt/slideMasters/_rels/slideMaster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34.xml"/><Relationship Id="rId1" Type="http://schemas.openxmlformats.org/officeDocument/2006/relationships/slideLayout" Target="../slideLayouts/slideLayout34.xml"/></Relationships>
</file>

<file path=ppt/slideMasters/_rels/slideMaster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35.xml"/><Relationship Id="rId1" Type="http://schemas.openxmlformats.org/officeDocument/2006/relationships/slideLayout" Target="../slideLayouts/slideLayout35.xml"/></Relationships>
</file>

<file path=ppt/slideMasters/_rels/slideMaster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36.xml"/><Relationship Id="rId1" Type="http://schemas.openxmlformats.org/officeDocument/2006/relationships/slideLayout" Target="../slideLayouts/slideLayout36.xml"/></Relationships>
</file>

<file path=ppt/slideMasters/_rels/slideMaster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37.xml"/><Relationship Id="rId1" Type="http://schemas.openxmlformats.org/officeDocument/2006/relationships/slideLayout" Target="../slideLayouts/slideLayout37.xml"/></Relationships>
</file>

<file path=ppt/slideMasters/_rels/slideMaster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38.xml"/><Relationship Id="rId1" Type="http://schemas.openxmlformats.org/officeDocument/2006/relationships/slideLayout" Target="../slideLayouts/slideLayout38.xml"/></Relationships>
</file>

<file path=ppt/slideMasters/_rels/slideMaster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39.xml"/><Relationship Id="rId1"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4.xml"/><Relationship Id="rId1" Type="http://schemas.openxmlformats.org/officeDocument/2006/relationships/slideLayout" Target="../slideLayouts/slideLayout14.xml"/></Relationships>
</file>

<file path=ppt/slideMasters/_rels/slideMaster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40.xml"/><Relationship Id="rId1" Type="http://schemas.openxmlformats.org/officeDocument/2006/relationships/slideLayout" Target="../slideLayouts/slideLayout40.xml"/></Relationships>
</file>

<file path=ppt/slideMasters/_rels/slideMaster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41.xml"/><Relationship Id="rId1"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5.xml"/><Relationship Id="rId1" Type="http://schemas.openxmlformats.org/officeDocument/2006/relationships/slideLayout" Target="../slideLayouts/slideLayout15.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6.xml"/><Relationship Id="rId1" Type="http://schemas.openxmlformats.org/officeDocument/2006/relationships/slideLayout" Target="../slideLayouts/slideLayout16.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7.xml"/><Relationship Id="rId1" Type="http://schemas.openxmlformats.org/officeDocument/2006/relationships/slideLayout" Target="../slideLayouts/slideLayout17.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8.xml"/><Relationship Id="rId1" Type="http://schemas.openxmlformats.org/officeDocument/2006/relationships/slideLayout" Target="../slideLayouts/slideLayout18.xml"/></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9.xml"/><Relationship Id="rId1"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DE493122-44DC-44CA-8C15-1FAA5697F3AB}" type="datetimeFigureOut">
              <a:rPr lang="en-US" smtClean="0"/>
              <a:t>10/13/2020</a:t>
            </a:fld>
            <a:endParaRPr lang="en-US"/>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7BAD11F9-4555-403B-8069-54B0AB5EA9EF}" type="slidenum">
              <a:rPr lang="en-US" smtClean="0"/>
              <a:t>‹#›</a:t>
            </a:fld>
            <a:endParaRPr lang="en-US"/>
          </a:p>
        </p:txBody>
      </p:sp>
    </p:spTree>
    <p:extLst>
      <p:ext uri="{BB962C8B-B14F-4D97-AF65-F5344CB8AC3E}">
        <p14:creationId xmlns:p14="http://schemas.microsoft.com/office/powerpoint/2010/main" val="2462393844"/>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sp>
        <p:nvSpPr>
          <p:cNvPr id="7" name="Rectangle 6"/>
          <p:cNvSpPr/>
          <p:nvPr/>
        </p:nvSpPr>
        <p:spPr bwMode="ltGray">
          <a:xfrm>
            <a:off x="1740877" y="6093069"/>
            <a:ext cx="8959361" cy="791308"/>
          </a:xfrm>
          <a:prstGeom prst="rect">
            <a:avLst/>
          </a:prstGeom>
          <a:noFill/>
          <a:ln w="9525"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endParaRPr kumimoji="0" b="0" i="0" u="none" strike="noStrike" kern="0" cap="none" spc="0" normalizeH="0" baseline="0" dirty="0">
              <a:ln>
                <a:noFill/>
              </a:ln>
              <a:solidFill>
                <a:prstClr val="white"/>
              </a:solidFill>
              <a:effectLst/>
              <a:uLnTx/>
              <a:uFillTx/>
              <a:latin typeface="Euphemia"/>
            </a:endParaRPr>
          </a:p>
        </p:txBody>
      </p:sp>
      <p:sp>
        <p:nvSpPr>
          <p:cNvPr id="8" name="Rectangle 7"/>
          <p:cNvSpPr/>
          <p:nvPr/>
        </p:nvSpPr>
        <p:spPr bwMode="white">
          <a:xfrm flipV="1">
            <a:off x="0" y="5883812"/>
            <a:ext cx="12188826" cy="61896"/>
          </a:xfrm>
          <a:prstGeom prst="rect">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sp>
        <p:nvSpPr>
          <p:cNvPr id="2" name="Title Placeholder 1"/>
          <p:cNvSpPr>
            <a:spLocks noGrp="1"/>
          </p:cNvSpPr>
          <p:nvPr>
            <p:ph type="title"/>
          </p:nvPr>
        </p:nvSpPr>
        <p:spPr>
          <a:xfrm>
            <a:off x="1341120" y="467360"/>
            <a:ext cx="9509760" cy="1233424"/>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341120" y="1901953"/>
            <a:ext cx="9509760" cy="393719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2"/>
          </p:nvPr>
        </p:nvSpPr>
        <p:spPr>
          <a:xfrm>
            <a:off x="11178882" y="5990373"/>
            <a:ext cx="960120" cy="237744"/>
          </a:xfrm>
          <a:prstGeom prst="rect">
            <a:avLst/>
          </a:prstGeom>
        </p:spPr>
        <p:txBody>
          <a:bodyPr vert="horz" lIns="91440" tIns="45720" rIns="91440" bIns="45720" rtlCol="0" anchor="ctr"/>
          <a:lstStyle>
            <a:lvl1pPr algn="r">
              <a:defRPr sz="1100" b="0" i="0">
                <a:solidFill>
                  <a:schemeClr val="bg2"/>
                </a:solidFill>
                <a:latin typeface="Calibri" panose="020F0502020204030204" pitchFamily="34" charset="0"/>
                <a:cs typeface="Calibri" panose="020F0502020204030204" pitchFamily="34" charset="0"/>
              </a:defRPr>
            </a:lvl1pPr>
          </a:lstStyle>
          <a:p>
            <a:fld id="{8CB4EC30-74BF-480C-900F-4B0EF9AC8445}" type="datetime1">
              <a:rPr lang="en-US" smtClean="0"/>
              <a:t>10/13/2020</a:t>
            </a:fld>
            <a:endParaRPr lang="en-US" dirty="0"/>
          </a:p>
        </p:txBody>
      </p:sp>
      <p:sp>
        <p:nvSpPr>
          <p:cNvPr id="5" name="Footer Placeholder 4"/>
          <p:cNvSpPr>
            <a:spLocks noGrp="1"/>
          </p:cNvSpPr>
          <p:nvPr>
            <p:ph type="ftr" sz="quarter" idx="3"/>
          </p:nvPr>
        </p:nvSpPr>
        <p:spPr>
          <a:xfrm>
            <a:off x="-1" y="5883812"/>
            <a:ext cx="12139003" cy="955899"/>
          </a:xfrm>
          <a:prstGeom prst="rect">
            <a:avLst/>
          </a:prstGeom>
        </p:spPr>
        <p:txBody>
          <a:bodyPr vert="horz" lIns="91440" tIns="45720" rIns="91440" bIns="45720" rtlCol="0" anchor="ctr"/>
          <a:lstStyle>
            <a:lvl1pPr algn="ctr">
              <a:defRPr sz="1400" b="0" i="0" cap="all" baseline="0">
                <a:solidFill>
                  <a:schemeClr val="bg1"/>
                </a:solidFill>
                <a:latin typeface="Calibri" panose="020F0502020204030204" pitchFamily="34" charset="0"/>
                <a:cs typeface="Calibri" panose="020F0502020204030204" pitchFamily="34" charset="0"/>
              </a:defRPr>
            </a:lvl1pPr>
          </a:lstStyle>
          <a:p>
            <a:r>
              <a:rPr lang="en-US" dirty="0"/>
              <a:t>Confidential &amp; Proprietary</a:t>
            </a:r>
          </a:p>
        </p:txBody>
      </p:sp>
      <p:sp>
        <p:nvSpPr>
          <p:cNvPr id="6" name="Slide Number Placeholder 5"/>
          <p:cNvSpPr>
            <a:spLocks noGrp="1"/>
          </p:cNvSpPr>
          <p:nvPr>
            <p:ph type="sldNum" sz="quarter" idx="4"/>
          </p:nvPr>
        </p:nvSpPr>
        <p:spPr>
          <a:xfrm>
            <a:off x="11498923" y="6601968"/>
            <a:ext cx="640080" cy="237744"/>
          </a:xfrm>
          <a:prstGeom prst="rect">
            <a:avLst/>
          </a:prstGeom>
        </p:spPr>
        <p:txBody>
          <a:bodyPr vert="horz" lIns="91440" tIns="45720" rIns="91440" bIns="45720" rtlCol="0" anchor="ctr"/>
          <a:lstStyle>
            <a:lvl1pPr algn="r">
              <a:defRPr sz="1100" b="0" i="0">
                <a:solidFill>
                  <a:schemeClr val="bg2"/>
                </a:solidFill>
                <a:latin typeface="Calibri" panose="020F0502020204030204" pitchFamily="34" charset="0"/>
                <a:cs typeface="Calibri" panose="020F0502020204030204" pitchFamily="34" charset="0"/>
              </a:defRPr>
            </a:lvl1pPr>
          </a:lstStyle>
          <a:p>
            <a:fld id="{CA8D9AD5-F248-4919-864A-CFD76CC027D6}" type="slidenum">
              <a:rPr lang="en-US" smtClean="0"/>
              <a:pPr/>
              <a:t>‹#›</a:t>
            </a:fld>
            <a:endParaRPr lang="en-US" dirty="0"/>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2836" y="6032043"/>
            <a:ext cx="1750806" cy="721332"/>
          </a:xfrm>
          <a:prstGeom prst="rect">
            <a:avLst/>
          </a:prstGeom>
        </p:spPr>
      </p:pic>
    </p:spTree>
    <p:extLst>
      <p:ext uri="{BB962C8B-B14F-4D97-AF65-F5344CB8AC3E}">
        <p14:creationId xmlns:p14="http://schemas.microsoft.com/office/powerpoint/2010/main" val="130330899"/>
      </p:ext>
    </p:extLst>
  </p:cSld>
  <p:clrMap bg1="lt1" tx1="dk1" bg2="lt2" tx2="dk2" accent1="accent1" accent2="accent2" accent3="accent3" accent4="accent4" accent5="accent5" accent6="accent6" hlink="hlink" folHlink="folHlink"/>
  <p:sldLayoutIdLst>
    <p:sldLayoutId id="2147483735"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p:txStyles>
    <p:titleStyle>
      <a:lvl1pPr marL="0" indent="0" algn="l" defTabSz="914400" rtl="0" eaLnBrk="1" latinLnBrk="0" hangingPunct="1">
        <a:lnSpc>
          <a:spcPct val="90000"/>
        </a:lnSpc>
        <a:spcBef>
          <a:spcPct val="0"/>
        </a:spcBef>
        <a:buFont typeface="Arial" pitchFamily="34" charset="0"/>
        <a:buNone/>
        <a:defRPr sz="3400" kern="1200">
          <a:solidFill>
            <a:schemeClr val="tx2">
              <a:lumMod val="75000"/>
            </a:schemeClr>
          </a:solidFill>
          <a:latin typeface="+mj-lt"/>
          <a:ea typeface="+mj-ea"/>
          <a:cs typeface="+mj-cs"/>
        </a:defRPr>
      </a:lvl1pPr>
    </p:titleStyle>
    <p:bodyStyle>
      <a:lvl1pPr marL="274320" indent="-228600" algn="l" defTabSz="914400" rtl="0" eaLnBrk="1" latinLnBrk="0" hangingPunct="1">
        <a:lnSpc>
          <a:spcPct val="90000"/>
        </a:lnSpc>
        <a:spcBef>
          <a:spcPts val="1800"/>
        </a:spcBef>
        <a:buClr>
          <a:schemeClr val="tx2"/>
        </a:buClr>
        <a:buSzPct val="100000"/>
        <a:buFont typeface="Arial" pitchFamily="34" charset="0"/>
        <a:buChar char="▪"/>
        <a:defRPr sz="2000" kern="1200">
          <a:solidFill>
            <a:schemeClr val="tx2"/>
          </a:solidFill>
          <a:latin typeface="+mn-lt"/>
          <a:ea typeface="+mn-ea"/>
          <a:cs typeface="+mn-cs"/>
        </a:defRPr>
      </a:lvl1pPr>
      <a:lvl2pPr marL="594360" indent="-228600" algn="l" defTabSz="914400" rtl="0" eaLnBrk="1" latinLnBrk="0" hangingPunct="1">
        <a:lnSpc>
          <a:spcPct val="90000"/>
        </a:lnSpc>
        <a:spcBef>
          <a:spcPts val="1000"/>
        </a:spcBef>
        <a:buClr>
          <a:schemeClr val="tx2"/>
        </a:buClr>
        <a:buSzPct val="100000"/>
        <a:buFont typeface="Arial" pitchFamily="34" charset="0"/>
        <a:buChar char="▪"/>
        <a:defRPr sz="1800" kern="1200">
          <a:solidFill>
            <a:schemeClr val="tx2"/>
          </a:solidFill>
          <a:latin typeface="+mn-lt"/>
          <a:ea typeface="+mn-ea"/>
          <a:cs typeface="+mn-cs"/>
        </a:defRPr>
      </a:lvl2pPr>
      <a:lvl3pPr marL="914400" indent="-228600" algn="l" defTabSz="914400" rtl="0" eaLnBrk="1" latinLnBrk="0" hangingPunct="1">
        <a:lnSpc>
          <a:spcPct val="90000"/>
        </a:lnSpc>
        <a:spcBef>
          <a:spcPts val="800"/>
        </a:spcBef>
        <a:buClr>
          <a:schemeClr val="tx2"/>
        </a:buClr>
        <a:buSzPct val="100000"/>
        <a:buFont typeface="Arial" pitchFamily="34" charset="0"/>
        <a:buChar char="▪"/>
        <a:defRPr sz="1600" kern="1200">
          <a:solidFill>
            <a:schemeClr val="tx2"/>
          </a:solidFill>
          <a:latin typeface="+mn-lt"/>
          <a:ea typeface="+mn-ea"/>
          <a:cs typeface="+mn-cs"/>
        </a:defRPr>
      </a:lvl3pPr>
      <a:lvl4pPr marL="1234440" indent="-228600" algn="l" defTabSz="914400" rtl="0" eaLnBrk="1" latinLnBrk="0" hangingPunct="1">
        <a:lnSpc>
          <a:spcPct val="90000"/>
        </a:lnSpc>
        <a:spcBef>
          <a:spcPts val="800"/>
        </a:spcBef>
        <a:buClr>
          <a:schemeClr val="tx2"/>
        </a:buClr>
        <a:buSzPct val="100000"/>
        <a:buFont typeface="Arial" pitchFamily="34" charset="0"/>
        <a:buChar char="▪"/>
        <a:defRPr sz="1400" kern="1200">
          <a:solidFill>
            <a:schemeClr val="tx2"/>
          </a:solidFill>
          <a:latin typeface="+mn-lt"/>
          <a:ea typeface="+mn-ea"/>
          <a:cs typeface="+mn-cs"/>
        </a:defRPr>
      </a:lvl4pPr>
      <a:lvl5pPr marL="1554480" indent="-228600" algn="l" defTabSz="914400" rtl="0" eaLnBrk="1" latinLnBrk="0" hangingPunct="1">
        <a:lnSpc>
          <a:spcPct val="90000"/>
        </a:lnSpc>
        <a:spcBef>
          <a:spcPts val="800"/>
        </a:spcBef>
        <a:buClr>
          <a:schemeClr val="tx2"/>
        </a:buClr>
        <a:buSzPct val="100000"/>
        <a:buFont typeface="Arial" pitchFamily="34" charset="0"/>
        <a:buChar char="▪"/>
        <a:defRPr sz="1400" kern="1200">
          <a:solidFill>
            <a:schemeClr val="tx2"/>
          </a:solidFill>
          <a:latin typeface="+mn-lt"/>
          <a:ea typeface="+mn-ea"/>
          <a:cs typeface="+mn-cs"/>
        </a:defRPr>
      </a:lvl5pPr>
      <a:lvl6pPr marL="1874520" indent="-228600" algn="l" defTabSz="914400" rtl="0" eaLnBrk="1" latinLnBrk="0" hangingPunct="1">
        <a:lnSpc>
          <a:spcPct val="90000"/>
        </a:lnSpc>
        <a:spcBef>
          <a:spcPts val="800"/>
        </a:spcBef>
        <a:buSzPct val="100000"/>
        <a:buFont typeface="Arial" pitchFamily="34" charset="0"/>
        <a:buChar char="▪"/>
        <a:defRPr sz="1400" kern="1200">
          <a:solidFill>
            <a:schemeClr val="tx2"/>
          </a:solidFill>
          <a:latin typeface="+mn-lt"/>
          <a:ea typeface="+mn-ea"/>
          <a:cs typeface="+mn-cs"/>
        </a:defRPr>
      </a:lvl6pPr>
      <a:lvl7pPr marL="219456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7pPr>
      <a:lvl8pPr marL="251460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8pPr>
      <a:lvl9pPr marL="283464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sp>
        <p:nvSpPr>
          <p:cNvPr id="7" name="Rectangle 6"/>
          <p:cNvSpPr/>
          <p:nvPr/>
        </p:nvSpPr>
        <p:spPr bwMode="ltGray">
          <a:xfrm>
            <a:off x="1740877" y="6093069"/>
            <a:ext cx="8959361" cy="791308"/>
          </a:xfrm>
          <a:prstGeom prst="rect">
            <a:avLst/>
          </a:prstGeom>
          <a:noFill/>
          <a:ln w="9525"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endParaRPr kumimoji="0" b="0" i="0" u="none" strike="noStrike" kern="0" cap="none" spc="0" normalizeH="0" baseline="0" dirty="0">
              <a:ln>
                <a:noFill/>
              </a:ln>
              <a:solidFill>
                <a:prstClr val="white"/>
              </a:solidFill>
              <a:effectLst/>
              <a:uLnTx/>
              <a:uFillTx/>
              <a:latin typeface="Euphemia"/>
            </a:endParaRPr>
          </a:p>
        </p:txBody>
      </p:sp>
      <p:sp>
        <p:nvSpPr>
          <p:cNvPr id="8" name="Rectangle 7"/>
          <p:cNvSpPr/>
          <p:nvPr/>
        </p:nvSpPr>
        <p:spPr bwMode="white">
          <a:xfrm flipV="1">
            <a:off x="0" y="5883812"/>
            <a:ext cx="12188826" cy="61896"/>
          </a:xfrm>
          <a:prstGeom prst="rect">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sp>
        <p:nvSpPr>
          <p:cNvPr id="2" name="Title Placeholder 1"/>
          <p:cNvSpPr>
            <a:spLocks noGrp="1"/>
          </p:cNvSpPr>
          <p:nvPr>
            <p:ph type="title"/>
          </p:nvPr>
        </p:nvSpPr>
        <p:spPr>
          <a:xfrm>
            <a:off x="1341120" y="467360"/>
            <a:ext cx="9509760" cy="1233424"/>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341120" y="1901953"/>
            <a:ext cx="9509760" cy="393719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2"/>
          </p:nvPr>
        </p:nvSpPr>
        <p:spPr>
          <a:xfrm>
            <a:off x="11178882" y="5990373"/>
            <a:ext cx="960120" cy="237744"/>
          </a:xfrm>
          <a:prstGeom prst="rect">
            <a:avLst/>
          </a:prstGeom>
        </p:spPr>
        <p:txBody>
          <a:bodyPr vert="horz" lIns="91440" tIns="45720" rIns="91440" bIns="45720" rtlCol="0" anchor="ctr"/>
          <a:lstStyle>
            <a:lvl1pPr algn="r">
              <a:defRPr sz="1100" b="0" i="0">
                <a:solidFill>
                  <a:schemeClr val="bg2"/>
                </a:solidFill>
                <a:latin typeface="Calibri" panose="020F0502020204030204" pitchFamily="34" charset="0"/>
                <a:cs typeface="Calibri" panose="020F0502020204030204" pitchFamily="34" charset="0"/>
              </a:defRPr>
            </a:lvl1pPr>
          </a:lstStyle>
          <a:p>
            <a:fld id="{8CB4EC30-74BF-480C-900F-4B0EF9AC8445}" type="datetime1">
              <a:rPr lang="en-US" smtClean="0"/>
              <a:t>10/13/2020</a:t>
            </a:fld>
            <a:endParaRPr lang="en-US" dirty="0"/>
          </a:p>
        </p:txBody>
      </p:sp>
      <p:sp>
        <p:nvSpPr>
          <p:cNvPr id="5" name="Footer Placeholder 4"/>
          <p:cNvSpPr>
            <a:spLocks noGrp="1"/>
          </p:cNvSpPr>
          <p:nvPr>
            <p:ph type="ftr" sz="quarter" idx="3"/>
          </p:nvPr>
        </p:nvSpPr>
        <p:spPr>
          <a:xfrm>
            <a:off x="-1" y="5883812"/>
            <a:ext cx="12139003" cy="955899"/>
          </a:xfrm>
          <a:prstGeom prst="rect">
            <a:avLst/>
          </a:prstGeom>
        </p:spPr>
        <p:txBody>
          <a:bodyPr vert="horz" lIns="91440" tIns="45720" rIns="91440" bIns="45720" rtlCol="0" anchor="ctr"/>
          <a:lstStyle>
            <a:lvl1pPr algn="ctr">
              <a:defRPr sz="1400" b="0" i="0" cap="all" baseline="0">
                <a:solidFill>
                  <a:schemeClr val="bg1"/>
                </a:solidFill>
                <a:latin typeface="Calibri" panose="020F0502020204030204" pitchFamily="34" charset="0"/>
                <a:cs typeface="Calibri" panose="020F0502020204030204" pitchFamily="34" charset="0"/>
              </a:defRPr>
            </a:lvl1pPr>
          </a:lstStyle>
          <a:p>
            <a:r>
              <a:rPr lang="en-US" dirty="0"/>
              <a:t>Confidential &amp; Proprietary</a:t>
            </a:r>
          </a:p>
        </p:txBody>
      </p:sp>
      <p:sp>
        <p:nvSpPr>
          <p:cNvPr id="6" name="Slide Number Placeholder 5"/>
          <p:cNvSpPr>
            <a:spLocks noGrp="1"/>
          </p:cNvSpPr>
          <p:nvPr>
            <p:ph type="sldNum" sz="quarter" idx="4"/>
          </p:nvPr>
        </p:nvSpPr>
        <p:spPr>
          <a:xfrm>
            <a:off x="11498923" y="6601968"/>
            <a:ext cx="640080" cy="237744"/>
          </a:xfrm>
          <a:prstGeom prst="rect">
            <a:avLst/>
          </a:prstGeom>
        </p:spPr>
        <p:txBody>
          <a:bodyPr vert="horz" lIns="91440" tIns="45720" rIns="91440" bIns="45720" rtlCol="0" anchor="ctr"/>
          <a:lstStyle>
            <a:lvl1pPr algn="r">
              <a:defRPr sz="1100" b="0" i="0">
                <a:solidFill>
                  <a:schemeClr val="bg2"/>
                </a:solidFill>
                <a:latin typeface="Calibri" panose="020F0502020204030204" pitchFamily="34" charset="0"/>
                <a:cs typeface="Calibri" panose="020F0502020204030204" pitchFamily="34" charset="0"/>
              </a:defRPr>
            </a:lvl1pPr>
          </a:lstStyle>
          <a:p>
            <a:fld id="{CA8D9AD5-F248-4919-864A-CFD76CC027D6}" type="slidenum">
              <a:rPr lang="en-US" smtClean="0"/>
              <a:pPr/>
              <a:t>‹#›</a:t>
            </a:fld>
            <a:endParaRPr lang="en-US" dirty="0"/>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2836" y="6032043"/>
            <a:ext cx="1750806" cy="721332"/>
          </a:xfrm>
          <a:prstGeom prst="rect">
            <a:avLst/>
          </a:prstGeom>
        </p:spPr>
      </p:pic>
    </p:spTree>
    <p:extLst>
      <p:ext uri="{BB962C8B-B14F-4D97-AF65-F5344CB8AC3E}">
        <p14:creationId xmlns:p14="http://schemas.microsoft.com/office/powerpoint/2010/main" val="1418392156"/>
      </p:ext>
    </p:extLst>
  </p:cSld>
  <p:clrMap bg1="lt1" tx1="dk1" bg2="lt2" tx2="dk2" accent1="accent1" accent2="accent2" accent3="accent3" accent4="accent4" accent5="accent5" accent6="accent6" hlink="hlink" folHlink="folHlink"/>
  <p:sldLayoutIdLst>
    <p:sldLayoutId id="2147483737"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p:txStyles>
    <p:titleStyle>
      <a:lvl1pPr marL="0" indent="0" algn="l" defTabSz="914400" rtl="0" eaLnBrk="1" latinLnBrk="0" hangingPunct="1">
        <a:lnSpc>
          <a:spcPct val="90000"/>
        </a:lnSpc>
        <a:spcBef>
          <a:spcPct val="0"/>
        </a:spcBef>
        <a:buFont typeface="Arial" pitchFamily="34" charset="0"/>
        <a:buNone/>
        <a:defRPr sz="3400" kern="1200">
          <a:solidFill>
            <a:schemeClr val="tx2">
              <a:lumMod val="75000"/>
            </a:schemeClr>
          </a:solidFill>
          <a:latin typeface="+mj-lt"/>
          <a:ea typeface="+mj-ea"/>
          <a:cs typeface="+mj-cs"/>
        </a:defRPr>
      </a:lvl1pPr>
    </p:titleStyle>
    <p:bodyStyle>
      <a:lvl1pPr marL="274320" indent="-228600" algn="l" defTabSz="914400" rtl="0" eaLnBrk="1" latinLnBrk="0" hangingPunct="1">
        <a:lnSpc>
          <a:spcPct val="90000"/>
        </a:lnSpc>
        <a:spcBef>
          <a:spcPts val="1800"/>
        </a:spcBef>
        <a:buClr>
          <a:schemeClr val="tx2"/>
        </a:buClr>
        <a:buSzPct val="100000"/>
        <a:buFont typeface="Arial" pitchFamily="34" charset="0"/>
        <a:buChar char="▪"/>
        <a:defRPr sz="2000" kern="1200">
          <a:solidFill>
            <a:schemeClr val="tx2"/>
          </a:solidFill>
          <a:latin typeface="+mn-lt"/>
          <a:ea typeface="+mn-ea"/>
          <a:cs typeface="+mn-cs"/>
        </a:defRPr>
      </a:lvl1pPr>
      <a:lvl2pPr marL="594360" indent="-228600" algn="l" defTabSz="914400" rtl="0" eaLnBrk="1" latinLnBrk="0" hangingPunct="1">
        <a:lnSpc>
          <a:spcPct val="90000"/>
        </a:lnSpc>
        <a:spcBef>
          <a:spcPts val="1000"/>
        </a:spcBef>
        <a:buClr>
          <a:schemeClr val="tx2"/>
        </a:buClr>
        <a:buSzPct val="100000"/>
        <a:buFont typeface="Arial" pitchFamily="34" charset="0"/>
        <a:buChar char="▪"/>
        <a:defRPr sz="1800" kern="1200">
          <a:solidFill>
            <a:schemeClr val="tx2"/>
          </a:solidFill>
          <a:latin typeface="+mn-lt"/>
          <a:ea typeface="+mn-ea"/>
          <a:cs typeface="+mn-cs"/>
        </a:defRPr>
      </a:lvl2pPr>
      <a:lvl3pPr marL="914400" indent="-228600" algn="l" defTabSz="914400" rtl="0" eaLnBrk="1" latinLnBrk="0" hangingPunct="1">
        <a:lnSpc>
          <a:spcPct val="90000"/>
        </a:lnSpc>
        <a:spcBef>
          <a:spcPts val="800"/>
        </a:spcBef>
        <a:buClr>
          <a:schemeClr val="tx2"/>
        </a:buClr>
        <a:buSzPct val="100000"/>
        <a:buFont typeface="Arial" pitchFamily="34" charset="0"/>
        <a:buChar char="▪"/>
        <a:defRPr sz="1600" kern="1200">
          <a:solidFill>
            <a:schemeClr val="tx2"/>
          </a:solidFill>
          <a:latin typeface="+mn-lt"/>
          <a:ea typeface="+mn-ea"/>
          <a:cs typeface="+mn-cs"/>
        </a:defRPr>
      </a:lvl3pPr>
      <a:lvl4pPr marL="1234440" indent="-228600" algn="l" defTabSz="914400" rtl="0" eaLnBrk="1" latinLnBrk="0" hangingPunct="1">
        <a:lnSpc>
          <a:spcPct val="90000"/>
        </a:lnSpc>
        <a:spcBef>
          <a:spcPts val="800"/>
        </a:spcBef>
        <a:buClr>
          <a:schemeClr val="tx2"/>
        </a:buClr>
        <a:buSzPct val="100000"/>
        <a:buFont typeface="Arial" pitchFamily="34" charset="0"/>
        <a:buChar char="▪"/>
        <a:defRPr sz="1400" kern="1200">
          <a:solidFill>
            <a:schemeClr val="tx2"/>
          </a:solidFill>
          <a:latin typeface="+mn-lt"/>
          <a:ea typeface="+mn-ea"/>
          <a:cs typeface="+mn-cs"/>
        </a:defRPr>
      </a:lvl4pPr>
      <a:lvl5pPr marL="1554480" indent="-228600" algn="l" defTabSz="914400" rtl="0" eaLnBrk="1" latinLnBrk="0" hangingPunct="1">
        <a:lnSpc>
          <a:spcPct val="90000"/>
        </a:lnSpc>
        <a:spcBef>
          <a:spcPts val="800"/>
        </a:spcBef>
        <a:buClr>
          <a:schemeClr val="tx2"/>
        </a:buClr>
        <a:buSzPct val="100000"/>
        <a:buFont typeface="Arial" pitchFamily="34" charset="0"/>
        <a:buChar char="▪"/>
        <a:defRPr sz="1400" kern="1200">
          <a:solidFill>
            <a:schemeClr val="tx2"/>
          </a:solidFill>
          <a:latin typeface="+mn-lt"/>
          <a:ea typeface="+mn-ea"/>
          <a:cs typeface="+mn-cs"/>
        </a:defRPr>
      </a:lvl5pPr>
      <a:lvl6pPr marL="1874520" indent="-228600" algn="l" defTabSz="914400" rtl="0" eaLnBrk="1" latinLnBrk="0" hangingPunct="1">
        <a:lnSpc>
          <a:spcPct val="90000"/>
        </a:lnSpc>
        <a:spcBef>
          <a:spcPts val="800"/>
        </a:spcBef>
        <a:buSzPct val="100000"/>
        <a:buFont typeface="Arial" pitchFamily="34" charset="0"/>
        <a:buChar char="▪"/>
        <a:defRPr sz="1400" kern="1200">
          <a:solidFill>
            <a:schemeClr val="tx2"/>
          </a:solidFill>
          <a:latin typeface="+mn-lt"/>
          <a:ea typeface="+mn-ea"/>
          <a:cs typeface="+mn-cs"/>
        </a:defRPr>
      </a:lvl6pPr>
      <a:lvl7pPr marL="219456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7pPr>
      <a:lvl8pPr marL="251460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8pPr>
      <a:lvl9pPr marL="283464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sp>
        <p:nvSpPr>
          <p:cNvPr id="7" name="Rectangle 6"/>
          <p:cNvSpPr/>
          <p:nvPr/>
        </p:nvSpPr>
        <p:spPr bwMode="ltGray">
          <a:xfrm>
            <a:off x="1740877" y="6093069"/>
            <a:ext cx="8959361" cy="791308"/>
          </a:xfrm>
          <a:prstGeom prst="rect">
            <a:avLst/>
          </a:prstGeom>
          <a:noFill/>
          <a:ln w="9525"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endParaRPr kumimoji="0" b="0" i="0" u="none" strike="noStrike" kern="0" cap="none" spc="0" normalizeH="0" baseline="0" dirty="0">
              <a:ln>
                <a:noFill/>
              </a:ln>
              <a:solidFill>
                <a:prstClr val="white"/>
              </a:solidFill>
              <a:effectLst/>
              <a:uLnTx/>
              <a:uFillTx/>
              <a:latin typeface="Euphemia"/>
            </a:endParaRPr>
          </a:p>
        </p:txBody>
      </p:sp>
      <p:sp>
        <p:nvSpPr>
          <p:cNvPr id="8" name="Rectangle 7"/>
          <p:cNvSpPr/>
          <p:nvPr/>
        </p:nvSpPr>
        <p:spPr bwMode="white">
          <a:xfrm flipV="1">
            <a:off x="0" y="5883812"/>
            <a:ext cx="12188826" cy="61896"/>
          </a:xfrm>
          <a:prstGeom prst="rect">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sp>
        <p:nvSpPr>
          <p:cNvPr id="2" name="Title Placeholder 1"/>
          <p:cNvSpPr>
            <a:spLocks noGrp="1"/>
          </p:cNvSpPr>
          <p:nvPr>
            <p:ph type="title"/>
          </p:nvPr>
        </p:nvSpPr>
        <p:spPr>
          <a:xfrm>
            <a:off x="1341120" y="467360"/>
            <a:ext cx="9509760" cy="1233424"/>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341120" y="1901953"/>
            <a:ext cx="9509760" cy="393719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2"/>
          </p:nvPr>
        </p:nvSpPr>
        <p:spPr>
          <a:xfrm>
            <a:off x="11178882" y="5990373"/>
            <a:ext cx="960120" cy="237744"/>
          </a:xfrm>
          <a:prstGeom prst="rect">
            <a:avLst/>
          </a:prstGeom>
        </p:spPr>
        <p:txBody>
          <a:bodyPr vert="horz" lIns="91440" tIns="45720" rIns="91440" bIns="45720" rtlCol="0" anchor="ctr"/>
          <a:lstStyle>
            <a:lvl1pPr algn="r">
              <a:defRPr sz="1100" b="0" i="0">
                <a:solidFill>
                  <a:schemeClr val="bg2"/>
                </a:solidFill>
                <a:latin typeface="Calibri" panose="020F0502020204030204" pitchFamily="34" charset="0"/>
                <a:cs typeface="Calibri" panose="020F0502020204030204" pitchFamily="34" charset="0"/>
              </a:defRPr>
            </a:lvl1pPr>
          </a:lstStyle>
          <a:p>
            <a:fld id="{8CB4EC30-74BF-480C-900F-4B0EF9AC8445}" type="datetime1">
              <a:rPr lang="en-US" smtClean="0"/>
              <a:t>10/13/2020</a:t>
            </a:fld>
            <a:endParaRPr lang="en-US" dirty="0"/>
          </a:p>
        </p:txBody>
      </p:sp>
      <p:sp>
        <p:nvSpPr>
          <p:cNvPr id="5" name="Footer Placeholder 4"/>
          <p:cNvSpPr>
            <a:spLocks noGrp="1"/>
          </p:cNvSpPr>
          <p:nvPr>
            <p:ph type="ftr" sz="quarter" idx="3"/>
          </p:nvPr>
        </p:nvSpPr>
        <p:spPr>
          <a:xfrm>
            <a:off x="-1" y="5883812"/>
            <a:ext cx="12139003" cy="955899"/>
          </a:xfrm>
          <a:prstGeom prst="rect">
            <a:avLst/>
          </a:prstGeom>
        </p:spPr>
        <p:txBody>
          <a:bodyPr vert="horz" lIns="91440" tIns="45720" rIns="91440" bIns="45720" rtlCol="0" anchor="ctr"/>
          <a:lstStyle>
            <a:lvl1pPr algn="ctr">
              <a:defRPr sz="1400" b="0" i="0" cap="all" baseline="0">
                <a:solidFill>
                  <a:schemeClr val="bg1"/>
                </a:solidFill>
                <a:latin typeface="Calibri" panose="020F0502020204030204" pitchFamily="34" charset="0"/>
                <a:cs typeface="Calibri" panose="020F0502020204030204" pitchFamily="34" charset="0"/>
              </a:defRPr>
            </a:lvl1pPr>
          </a:lstStyle>
          <a:p>
            <a:r>
              <a:rPr lang="en-US" dirty="0"/>
              <a:t>Confidential &amp; Proprietary</a:t>
            </a:r>
          </a:p>
        </p:txBody>
      </p:sp>
      <p:sp>
        <p:nvSpPr>
          <p:cNvPr id="6" name="Slide Number Placeholder 5"/>
          <p:cNvSpPr>
            <a:spLocks noGrp="1"/>
          </p:cNvSpPr>
          <p:nvPr>
            <p:ph type="sldNum" sz="quarter" idx="4"/>
          </p:nvPr>
        </p:nvSpPr>
        <p:spPr>
          <a:xfrm>
            <a:off x="11498923" y="6601968"/>
            <a:ext cx="640080" cy="237744"/>
          </a:xfrm>
          <a:prstGeom prst="rect">
            <a:avLst/>
          </a:prstGeom>
        </p:spPr>
        <p:txBody>
          <a:bodyPr vert="horz" lIns="91440" tIns="45720" rIns="91440" bIns="45720" rtlCol="0" anchor="ctr"/>
          <a:lstStyle>
            <a:lvl1pPr algn="r">
              <a:defRPr sz="1100" b="0" i="0">
                <a:solidFill>
                  <a:schemeClr val="bg2"/>
                </a:solidFill>
                <a:latin typeface="Calibri" panose="020F0502020204030204" pitchFamily="34" charset="0"/>
                <a:cs typeface="Calibri" panose="020F0502020204030204" pitchFamily="34" charset="0"/>
              </a:defRPr>
            </a:lvl1pPr>
          </a:lstStyle>
          <a:p>
            <a:fld id="{CA8D9AD5-F248-4919-864A-CFD76CC027D6}" type="slidenum">
              <a:rPr lang="en-US" smtClean="0"/>
              <a:pPr/>
              <a:t>‹#›</a:t>
            </a:fld>
            <a:endParaRPr lang="en-US" dirty="0"/>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2836" y="6032043"/>
            <a:ext cx="1750806" cy="721332"/>
          </a:xfrm>
          <a:prstGeom prst="rect">
            <a:avLst/>
          </a:prstGeom>
        </p:spPr>
      </p:pic>
    </p:spTree>
    <p:extLst>
      <p:ext uri="{BB962C8B-B14F-4D97-AF65-F5344CB8AC3E}">
        <p14:creationId xmlns:p14="http://schemas.microsoft.com/office/powerpoint/2010/main" val="1343460507"/>
      </p:ext>
    </p:extLst>
  </p:cSld>
  <p:clrMap bg1="lt1" tx1="dk1" bg2="lt2" tx2="dk2" accent1="accent1" accent2="accent2" accent3="accent3" accent4="accent4" accent5="accent5" accent6="accent6" hlink="hlink" folHlink="folHlink"/>
  <p:sldLayoutIdLst>
    <p:sldLayoutId id="2147483739"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p:txStyles>
    <p:titleStyle>
      <a:lvl1pPr marL="0" indent="0" algn="l" defTabSz="914400" rtl="0" eaLnBrk="1" latinLnBrk="0" hangingPunct="1">
        <a:lnSpc>
          <a:spcPct val="90000"/>
        </a:lnSpc>
        <a:spcBef>
          <a:spcPct val="0"/>
        </a:spcBef>
        <a:buFont typeface="Arial" pitchFamily="34" charset="0"/>
        <a:buNone/>
        <a:defRPr sz="3400" kern="1200">
          <a:solidFill>
            <a:schemeClr val="tx2">
              <a:lumMod val="75000"/>
            </a:schemeClr>
          </a:solidFill>
          <a:latin typeface="+mj-lt"/>
          <a:ea typeface="+mj-ea"/>
          <a:cs typeface="+mj-cs"/>
        </a:defRPr>
      </a:lvl1pPr>
    </p:titleStyle>
    <p:bodyStyle>
      <a:lvl1pPr marL="274320" indent="-228600" algn="l" defTabSz="914400" rtl="0" eaLnBrk="1" latinLnBrk="0" hangingPunct="1">
        <a:lnSpc>
          <a:spcPct val="90000"/>
        </a:lnSpc>
        <a:spcBef>
          <a:spcPts val="1800"/>
        </a:spcBef>
        <a:buClr>
          <a:schemeClr val="tx2"/>
        </a:buClr>
        <a:buSzPct val="100000"/>
        <a:buFont typeface="Arial" pitchFamily="34" charset="0"/>
        <a:buChar char="▪"/>
        <a:defRPr sz="2000" kern="1200">
          <a:solidFill>
            <a:schemeClr val="tx2"/>
          </a:solidFill>
          <a:latin typeface="+mn-lt"/>
          <a:ea typeface="+mn-ea"/>
          <a:cs typeface="+mn-cs"/>
        </a:defRPr>
      </a:lvl1pPr>
      <a:lvl2pPr marL="594360" indent="-228600" algn="l" defTabSz="914400" rtl="0" eaLnBrk="1" latinLnBrk="0" hangingPunct="1">
        <a:lnSpc>
          <a:spcPct val="90000"/>
        </a:lnSpc>
        <a:spcBef>
          <a:spcPts val="1000"/>
        </a:spcBef>
        <a:buClr>
          <a:schemeClr val="tx2"/>
        </a:buClr>
        <a:buSzPct val="100000"/>
        <a:buFont typeface="Arial" pitchFamily="34" charset="0"/>
        <a:buChar char="▪"/>
        <a:defRPr sz="1800" kern="1200">
          <a:solidFill>
            <a:schemeClr val="tx2"/>
          </a:solidFill>
          <a:latin typeface="+mn-lt"/>
          <a:ea typeface="+mn-ea"/>
          <a:cs typeface="+mn-cs"/>
        </a:defRPr>
      </a:lvl2pPr>
      <a:lvl3pPr marL="914400" indent="-228600" algn="l" defTabSz="914400" rtl="0" eaLnBrk="1" latinLnBrk="0" hangingPunct="1">
        <a:lnSpc>
          <a:spcPct val="90000"/>
        </a:lnSpc>
        <a:spcBef>
          <a:spcPts val="800"/>
        </a:spcBef>
        <a:buClr>
          <a:schemeClr val="tx2"/>
        </a:buClr>
        <a:buSzPct val="100000"/>
        <a:buFont typeface="Arial" pitchFamily="34" charset="0"/>
        <a:buChar char="▪"/>
        <a:defRPr sz="1600" kern="1200">
          <a:solidFill>
            <a:schemeClr val="tx2"/>
          </a:solidFill>
          <a:latin typeface="+mn-lt"/>
          <a:ea typeface="+mn-ea"/>
          <a:cs typeface="+mn-cs"/>
        </a:defRPr>
      </a:lvl3pPr>
      <a:lvl4pPr marL="1234440" indent="-228600" algn="l" defTabSz="914400" rtl="0" eaLnBrk="1" latinLnBrk="0" hangingPunct="1">
        <a:lnSpc>
          <a:spcPct val="90000"/>
        </a:lnSpc>
        <a:spcBef>
          <a:spcPts val="800"/>
        </a:spcBef>
        <a:buClr>
          <a:schemeClr val="tx2"/>
        </a:buClr>
        <a:buSzPct val="100000"/>
        <a:buFont typeface="Arial" pitchFamily="34" charset="0"/>
        <a:buChar char="▪"/>
        <a:defRPr sz="1400" kern="1200">
          <a:solidFill>
            <a:schemeClr val="tx2"/>
          </a:solidFill>
          <a:latin typeface="+mn-lt"/>
          <a:ea typeface="+mn-ea"/>
          <a:cs typeface="+mn-cs"/>
        </a:defRPr>
      </a:lvl4pPr>
      <a:lvl5pPr marL="1554480" indent="-228600" algn="l" defTabSz="914400" rtl="0" eaLnBrk="1" latinLnBrk="0" hangingPunct="1">
        <a:lnSpc>
          <a:spcPct val="90000"/>
        </a:lnSpc>
        <a:spcBef>
          <a:spcPts val="800"/>
        </a:spcBef>
        <a:buClr>
          <a:schemeClr val="tx2"/>
        </a:buClr>
        <a:buSzPct val="100000"/>
        <a:buFont typeface="Arial" pitchFamily="34" charset="0"/>
        <a:buChar char="▪"/>
        <a:defRPr sz="1400" kern="1200">
          <a:solidFill>
            <a:schemeClr val="tx2"/>
          </a:solidFill>
          <a:latin typeface="+mn-lt"/>
          <a:ea typeface="+mn-ea"/>
          <a:cs typeface="+mn-cs"/>
        </a:defRPr>
      </a:lvl5pPr>
      <a:lvl6pPr marL="1874520" indent="-228600" algn="l" defTabSz="914400" rtl="0" eaLnBrk="1" latinLnBrk="0" hangingPunct="1">
        <a:lnSpc>
          <a:spcPct val="90000"/>
        </a:lnSpc>
        <a:spcBef>
          <a:spcPts val="800"/>
        </a:spcBef>
        <a:buSzPct val="100000"/>
        <a:buFont typeface="Arial" pitchFamily="34" charset="0"/>
        <a:buChar char="▪"/>
        <a:defRPr sz="1400" kern="1200">
          <a:solidFill>
            <a:schemeClr val="tx2"/>
          </a:solidFill>
          <a:latin typeface="+mn-lt"/>
          <a:ea typeface="+mn-ea"/>
          <a:cs typeface="+mn-cs"/>
        </a:defRPr>
      </a:lvl6pPr>
      <a:lvl7pPr marL="219456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7pPr>
      <a:lvl8pPr marL="251460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8pPr>
      <a:lvl9pPr marL="283464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sp>
        <p:nvSpPr>
          <p:cNvPr id="7" name="Rectangle 6"/>
          <p:cNvSpPr/>
          <p:nvPr/>
        </p:nvSpPr>
        <p:spPr bwMode="ltGray">
          <a:xfrm>
            <a:off x="1740877" y="6093069"/>
            <a:ext cx="8959361" cy="791308"/>
          </a:xfrm>
          <a:prstGeom prst="rect">
            <a:avLst/>
          </a:prstGeom>
          <a:noFill/>
          <a:ln w="9525"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endParaRPr kumimoji="0" b="0" i="0" u="none" strike="noStrike" kern="0" cap="none" spc="0" normalizeH="0" baseline="0" dirty="0">
              <a:ln>
                <a:noFill/>
              </a:ln>
              <a:solidFill>
                <a:prstClr val="white"/>
              </a:solidFill>
              <a:effectLst/>
              <a:uLnTx/>
              <a:uFillTx/>
              <a:latin typeface="Euphemia"/>
            </a:endParaRPr>
          </a:p>
        </p:txBody>
      </p:sp>
      <p:sp>
        <p:nvSpPr>
          <p:cNvPr id="8" name="Rectangle 7"/>
          <p:cNvSpPr/>
          <p:nvPr/>
        </p:nvSpPr>
        <p:spPr bwMode="white">
          <a:xfrm flipV="1">
            <a:off x="0" y="5883812"/>
            <a:ext cx="12188826" cy="61896"/>
          </a:xfrm>
          <a:prstGeom prst="rect">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sp>
        <p:nvSpPr>
          <p:cNvPr id="2" name="Title Placeholder 1"/>
          <p:cNvSpPr>
            <a:spLocks noGrp="1"/>
          </p:cNvSpPr>
          <p:nvPr>
            <p:ph type="title"/>
          </p:nvPr>
        </p:nvSpPr>
        <p:spPr>
          <a:xfrm>
            <a:off x="1341120" y="467360"/>
            <a:ext cx="9509760" cy="1233424"/>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341120" y="1901953"/>
            <a:ext cx="9509760" cy="393719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2"/>
          </p:nvPr>
        </p:nvSpPr>
        <p:spPr>
          <a:xfrm>
            <a:off x="11178882" y="5990373"/>
            <a:ext cx="960120" cy="237744"/>
          </a:xfrm>
          <a:prstGeom prst="rect">
            <a:avLst/>
          </a:prstGeom>
        </p:spPr>
        <p:txBody>
          <a:bodyPr vert="horz" lIns="91440" tIns="45720" rIns="91440" bIns="45720" rtlCol="0" anchor="ctr"/>
          <a:lstStyle>
            <a:lvl1pPr algn="r">
              <a:defRPr sz="1100" b="0" i="0">
                <a:solidFill>
                  <a:schemeClr val="bg2"/>
                </a:solidFill>
                <a:latin typeface="Calibri" panose="020F0502020204030204" pitchFamily="34" charset="0"/>
                <a:cs typeface="Calibri" panose="020F0502020204030204" pitchFamily="34" charset="0"/>
              </a:defRPr>
            </a:lvl1pPr>
          </a:lstStyle>
          <a:p>
            <a:fld id="{8CB4EC30-74BF-480C-900F-4B0EF9AC8445}" type="datetime1">
              <a:rPr lang="en-US" smtClean="0"/>
              <a:t>10/13/2020</a:t>
            </a:fld>
            <a:endParaRPr lang="en-US" dirty="0"/>
          </a:p>
        </p:txBody>
      </p:sp>
      <p:sp>
        <p:nvSpPr>
          <p:cNvPr id="5" name="Footer Placeholder 4"/>
          <p:cNvSpPr>
            <a:spLocks noGrp="1"/>
          </p:cNvSpPr>
          <p:nvPr>
            <p:ph type="ftr" sz="quarter" idx="3"/>
          </p:nvPr>
        </p:nvSpPr>
        <p:spPr>
          <a:xfrm>
            <a:off x="-1" y="5883812"/>
            <a:ext cx="12139003" cy="955899"/>
          </a:xfrm>
          <a:prstGeom prst="rect">
            <a:avLst/>
          </a:prstGeom>
        </p:spPr>
        <p:txBody>
          <a:bodyPr vert="horz" lIns="91440" tIns="45720" rIns="91440" bIns="45720" rtlCol="0" anchor="ctr"/>
          <a:lstStyle>
            <a:lvl1pPr algn="ctr">
              <a:defRPr sz="1400" b="0" i="0" cap="all" baseline="0">
                <a:solidFill>
                  <a:schemeClr val="bg1"/>
                </a:solidFill>
                <a:latin typeface="Calibri" panose="020F0502020204030204" pitchFamily="34" charset="0"/>
                <a:cs typeface="Calibri" panose="020F0502020204030204" pitchFamily="34" charset="0"/>
              </a:defRPr>
            </a:lvl1pPr>
          </a:lstStyle>
          <a:p>
            <a:r>
              <a:rPr lang="en-US" dirty="0"/>
              <a:t>Confidential &amp; Proprietary</a:t>
            </a:r>
          </a:p>
        </p:txBody>
      </p:sp>
      <p:sp>
        <p:nvSpPr>
          <p:cNvPr id="6" name="Slide Number Placeholder 5"/>
          <p:cNvSpPr>
            <a:spLocks noGrp="1"/>
          </p:cNvSpPr>
          <p:nvPr>
            <p:ph type="sldNum" sz="quarter" idx="4"/>
          </p:nvPr>
        </p:nvSpPr>
        <p:spPr>
          <a:xfrm>
            <a:off x="11498923" y="6601968"/>
            <a:ext cx="640080" cy="237744"/>
          </a:xfrm>
          <a:prstGeom prst="rect">
            <a:avLst/>
          </a:prstGeom>
        </p:spPr>
        <p:txBody>
          <a:bodyPr vert="horz" lIns="91440" tIns="45720" rIns="91440" bIns="45720" rtlCol="0" anchor="ctr"/>
          <a:lstStyle>
            <a:lvl1pPr algn="r">
              <a:defRPr sz="1100" b="0" i="0">
                <a:solidFill>
                  <a:schemeClr val="bg2"/>
                </a:solidFill>
                <a:latin typeface="Calibri" panose="020F0502020204030204" pitchFamily="34" charset="0"/>
                <a:cs typeface="Calibri" panose="020F0502020204030204" pitchFamily="34" charset="0"/>
              </a:defRPr>
            </a:lvl1pPr>
          </a:lstStyle>
          <a:p>
            <a:fld id="{CA8D9AD5-F248-4919-864A-CFD76CC027D6}" type="slidenum">
              <a:rPr lang="en-US" smtClean="0"/>
              <a:pPr/>
              <a:t>‹#›</a:t>
            </a:fld>
            <a:endParaRPr lang="en-US" dirty="0"/>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2836" y="6032043"/>
            <a:ext cx="1750806" cy="721332"/>
          </a:xfrm>
          <a:prstGeom prst="rect">
            <a:avLst/>
          </a:prstGeom>
        </p:spPr>
      </p:pic>
    </p:spTree>
    <p:extLst>
      <p:ext uri="{BB962C8B-B14F-4D97-AF65-F5344CB8AC3E}">
        <p14:creationId xmlns:p14="http://schemas.microsoft.com/office/powerpoint/2010/main" val="841201659"/>
      </p:ext>
    </p:extLst>
  </p:cSld>
  <p:clrMap bg1="lt1" tx1="dk1" bg2="lt2" tx2="dk2" accent1="accent1" accent2="accent2" accent3="accent3" accent4="accent4" accent5="accent5" accent6="accent6" hlink="hlink" folHlink="folHlink"/>
  <p:sldLayoutIdLst>
    <p:sldLayoutId id="2147483741"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p:txStyles>
    <p:titleStyle>
      <a:lvl1pPr marL="0" indent="0" algn="l" defTabSz="914400" rtl="0" eaLnBrk="1" latinLnBrk="0" hangingPunct="1">
        <a:lnSpc>
          <a:spcPct val="90000"/>
        </a:lnSpc>
        <a:spcBef>
          <a:spcPct val="0"/>
        </a:spcBef>
        <a:buFont typeface="Arial" pitchFamily="34" charset="0"/>
        <a:buNone/>
        <a:defRPr sz="3400" kern="1200">
          <a:solidFill>
            <a:schemeClr val="tx2">
              <a:lumMod val="75000"/>
            </a:schemeClr>
          </a:solidFill>
          <a:latin typeface="+mj-lt"/>
          <a:ea typeface="+mj-ea"/>
          <a:cs typeface="+mj-cs"/>
        </a:defRPr>
      </a:lvl1pPr>
    </p:titleStyle>
    <p:bodyStyle>
      <a:lvl1pPr marL="274320" indent="-228600" algn="l" defTabSz="914400" rtl="0" eaLnBrk="1" latinLnBrk="0" hangingPunct="1">
        <a:lnSpc>
          <a:spcPct val="90000"/>
        </a:lnSpc>
        <a:spcBef>
          <a:spcPts val="1800"/>
        </a:spcBef>
        <a:buClr>
          <a:schemeClr val="tx2"/>
        </a:buClr>
        <a:buSzPct val="100000"/>
        <a:buFont typeface="Arial" pitchFamily="34" charset="0"/>
        <a:buChar char="▪"/>
        <a:defRPr sz="2000" kern="1200">
          <a:solidFill>
            <a:schemeClr val="tx2"/>
          </a:solidFill>
          <a:latin typeface="+mn-lt"/>
          <a:ea typeface="+mn-ea"/>
          <a:cs typeface="+mn-cs"/>
        </a:defRPr>
      </a:lvl1pPr>
      <a:lvl2pPr marL="594360" indent="-228600" algn="l" defTabSz="914400" rtl="0" eaLnBrk="1" latinLnBrk="0" hangingPunct="1">
        <a:lnSpc>
          <a:spcPct val="90000"/>
        </a:lnSpc>
        <a:spcBef>
          <a:spcPts val="1000"/>
        </a:spcBef>
        <a:buClr>
          <a:schemeClr val="tx2"/>
        </a:buClr>
        <a:buSzPct val="100000"/>
        <a:buFont typeface="Arial" pitchFamily="34" charset="0"/>
        <a:buChar char="▪"/>
        <a:defRPr sz="1800" kern="1200">
          <a:solidFill>
            <a:schemeClr val="tx2"/>
          </a:solidFill>
          <a:latin typeface="+mn-lt"/>
          <a:ea typeface="+mn-ea"/>
          <a:cs typeface="+mn-cs"/>
        </a:defRPr>
      </a:lvl2pPr>
      <a:lvl3pPr marL="914400" indent="-228600" algn="l" defTabSz="914400" rtl="0" eaLnBrk="1" latinLnBrk="0" hangingPunct="1">
        <a:lnSpc>
          <a:spcPct val="90000"/>
        </a:lnSpc>
        <a:spcBef>
          <a:spcPts val="800"/>
        </a:spcBef>
        <a:buClr>
          <a:schemeClr val="tx2"/>
        </a:buClr>
        <a:buSzPct val="100000"/>
        <a:buFont typeface="Arial" pitchFamily="34" charset="0"/>
        <a:buChar char="▪"/>
        <a:defRPr sz="1600" kern="1200">
          <a:solidFill>
            <a:schemeClr val="tx2"/>
          </a:solidFill>
          <a:latin typeface="+mn-lt"/>
          <a:ea typeface="+mn-ea"/>
          <a:cs typeface="+mn-cs"/>
        </a:defRPr>
      </a:lvl3pPr>
      <a:lvl4pPr marL="1234440" indent="-228600" algn="l" defTabSz="914400" rtl="0" eaLnBrk="1" latinLnBrk="0" hangingPunct="1">
        <a:lnSpc>
          <a:spcPct val="90000"/>
        </a:lnSpc>
        <a:spcBef>
          <a:spcPts val="800"/>
        </a:spcBef>
        <a:buClr>
          <a:schemeClr val="tx2"/>
        </a:buClr>
        <a:buSzPct val="100000"/>
        <a:buFont typeface="Arial" pitchFamily="34" charset="0"/>
        <a:buChar char="▪"/>
        <a:defRPr sz="1400" kern="1200">
          <a:solidFill>
            <a:schemeClr val="tx2"/>
          </a:solidFill>
          <a:latin typeface="+mn-lt"/>
          <a:ea typeface="+mn-ea"/>
          <a:cs typeface="+mn-cs"/>
        </a:defRPr>
      </a:lvl4pPr>
      <a:lvl5pPr marL="1554480" indent="-228600" algn="l" defTabSz="914400" rtl="0" eaLnBrk="1" latinLnBrk="0" hangingPunct="1">
        <a:lnSpc>
          <a:spcPct val="90000"/>
        </a:lnSpc>
        <a:spcBef>
          <a:spcPts val="800"/>
        </a:spcBef>
        <a:buClr>
          <a:schemeClr val="tx2"/>
        </a:buClr>
        <a:buSzPct val="100000"/>
        <a:buFont typeface="Arial" pitchFamily="34" charset="0"/>
        <a:buChar char="▪"/>
        <a:defRPr sz="1400" kern="1200">
          <a:solidFill>
            <a:schemeClr val="tx2"/>
          </a:solidFill>
          <a:latin typeface="+mn-lt"/>
          <a:ea typeface="+mn-ea"/>
          <a:cs typeface="+mn-cs"/>
        </a:defRPr>
      </a:lvl5pPr>
      <a:lvl6pPr marL="1874520" indent="-228600" algn="l" defTabSz="914400" rtl="0" eaLnBrk="1" latinLnBrk="0" hangingPunct="1">
        <a:lnSpc>
          <a:spcPct val="90000"/>
        </a:lnSpc>
        <a:spcBef>
          <a:spcPts val="800"/>
        </a:spcBef>
        <a:buSzPct val="100000"/>
        <a:buFont typeface="Arial" pitchFamily="34" charset="0"/>
        <a:buChar char="▪"/>
        <a:defRPr sz="1400" kern="1200">
          <a:solidFill>
            <a:schemeClr val="tx2"/>
          </a:solidFill>
          <a:latin typeface="+mn-lt"/>
          <a:ea typeface="+mn-ea"/>
          <a:cs typeface="+mn-cs"/>
        </a:defRPr>
      </a:lvl6pPr>
      <a:lvl7pPr marL="219456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7pPr>
      <a:lvl8pPr marL="251460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8pPr>
      <a:lvl9pPr marL="283464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sp>
        <p:nvSpPr>
          <p:cNvPr id="7" name="Rectangle 6"/>
          <p:cNvSpPr/>
          <p:nvPr/>
        </p:nvSpPr>
        <p:spPr bwMode="ltGray">
          <a:xfrm>
            <a:off x="1740877" y="6093069"/>
            <a:ext cx="8959361" cy="791308"/>
          </a:xfrm>
          <a:prstGeom prst="rect">
            <a:avLst/>
          </a:prstGeom>
          <a:noFill/>
          <a:ln w="9525"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endParaRPr kumimoji="0" b="0" i="0" u="none" strike="noStrike" kern="0" cap="none" spc="0" normalizeH="0" baseline="0" dirty="0">
              <a:ln>
                <a:noFill/>
              </a:ln>
              <a:solidFill>
                <a:prstClr val="white"/>
              </a:solidFill>
              <a:effectLst/>
              <a:uLnTx/>
              <a:uFillTx/>
              <a:latin typeface="Euphemia"/>
            </a:endParaRPr>
          </a:p>
        </p:txBody>
      </p:sp>
      <p:sp>
        <p:nvSpPr>
          <p:cNvPr id="8" name="Rectangle 7"/>
          <p:cNvSpPr/>
          <p:nvPr/>
        </p:nvSpPr>
        <p:spPr bwMode="white">
          <a:xfrm flipV="1">
            <a:off x="0" y="5883812"/>
            <a:ext cx="12188826" cy="61896"/>
          </a:xfrm>
          <a:prstGeom prst="rect">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sp>
        <p:nvSpPr>
          <p:cNvPr id="2" name="Title Placeholder 1"/>
          <p:cNvSpPr>
            <a:spLocks noGrp="1"/>
          </p:cNvSpPr>
          <p:nvPr>
            <p:ph type="title"/>
          </p:nvPr>
        </p:nvSpPr>
        <p:spPr>
          <a:xfrm>
            <a:off x="1341120" y="467360"/>
            <a:ext cx="9509760" cy="1233424"/>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341120" y="1901953"/>
            <a:ext cx="9509760" cy="393719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2"/>
          </p:nvPr>
        </p:nvSpPr>
        <p:spPr>
          <a:xfrm>
            <a:off x="11178882" y="5990373"/>
            <a:ext cx="960120" cy="237744"/>
          </a:xfrm>
          <a:prstGeom prst="rect">
            <a:avLst/>
          </a:prstGeom>
        </p:spPr>
        <p:txBody>
          <a:bodyPr vert="horz" lIns="91440" tIns="45720" rIns="91440" bIns="45720" rtlCol="0" anchor="ctr"/>
          <a:lstStyle>
            <a:lvl1pPr algn="r">
              <a:defRPr sz="1100" b="0" i="0">
                <a:solidFill>
                  <a:schemeClr val="bg2"/>
                </a:solidFill>
                <a:latin typeface="Calibri" panose="020F0502020204030204" pitchFamily="34" charset="0"/>
                <a:cs typeface="Calibri" panose="020F0502020204030204" pitchFamily="34" charset="0"/>
              </a:defRPr>
            </a:lvl1pPr>
          </a:lstStyle>
          <a:p>
            <a:fld id="{8CB4EC30-74BF-480C-900F-4B0EF9AC8445}" type="datetime1">
              <a:rPr lang="en-US" smtClean="0"/>
              <a:t>10/13/2020</a:t>
            </a:fld>
            <a:endParaRPr lang="en-US" dirty="0"/>
          </a:p>
        </p:txBody>
      </p:sp>
      <p:sp>
        <p:nvSpPr>
          <p:cNvPr id="5" name="Footer Placeholder 4"/>
          <p:cNvSpPr>
            <a:spLocks noGrp="1"/>
          </p:cNvSpPr>
          <p:nvPr>
            <p:ph type="ftr" sz="quarter" idx="3"/>
          </p:nvPr>
        </p:nvSpPr>
        <p:spPr>
          <a:xfrm>
            <a:off x="-1" y="5883812"/>
            <a:ext cx="12139003" cy="955899"/>
          </a:xfrm>
          <a:prstGeom prst="rect">
            <a:avLst/>
          </a:prstGeom>
        </p:spPr>
        <p:txBody>
          <a:bodyPr vert="horz" lIns="91440" tIns="45720" rIns="91440" bIns="45720" rtlCol="0" anchor="ctr"/>
          <a:lstStyle>
            <a:lvl1pPr algn="ctr">
              <a:defRPr sz="1400" b="0" i="0" cap="all" baseline="0">
                <a:solidFill>
                  <a:schemeClr val="bg1"/>
                </a:solidFill>
                <a:latin typeface="Calibri" panose="020F0502020204030204" pitchFamily="34" charset="0"/>
                <a:cs typeface="Calibri" panose="020F0502020204030204" pitchFamily="34" charset="0"/>
              </a:defRPr>
            </a:lvl1pPr>
          </a:lstStyle>
          <a:p>
            <a:r>
              <a:rPr lang="en-US" dirty="0"/>
              <a:t>Confidential &amp; Proprietary</a:t>
            </a:r>
          </a:p>
        </p:txBody>
      </p:sp>
      <p:sp>
        <p:nvSpPr>
          <p:cNvPr id="6" name="Slide Number Placeholder 5"/>
          <p:cNvSpPr>
            <a:spLocks noGrp="1"/>
          </p:cNvSpPr>
          <p:nvPr>
            <p:ph type="sldNum" sz="quarter" idx="4"/>
          </p:nvPr>
        </p:nvSpPr>
        <p:spPr>
          <a:xfrm>
            <a:off x="11498923" y="6601968"/>
            <a:ext cx="640080" cy="237744"/>
          </a:xfrm>
          <a:prstGeom prst="rect">
            <a:avLst/>
          </a:prstGeom>
        </p:spPr>
        <p:txBody>
          <a:bodyPr vert="horz" lIns="91440" tIns="45720" rIns="91440" bIns="45720" rtlCol="0" anchor="ctr"/>
          <a:lstStyle>
            <a:lvl1pPr algn="r">
              <a:defRPr sz="1100" b="0" i="0">
                <a:solidFill>
                  <a:schemeClr val="bg2"/>
                </a:solidFill>
                <a:latin typeface="Calibri" panose="020F0502020204030204" pitchFamily="34" charset="0"/>
                <a:cs typeface="Calibri" panose="020F0502020204030204" pitchFamily="34" charset="0"/>
              </a:defRPr>
            </a:lvl1pPr>
          </a:lstStyle>
          <a:p>
            <a:fld id="{CA8D9AD5-F248-4919-864A-CFD76CC027D6}" type="slidenum">
              <a:rPr lang="en-US" smtClean="0"/>
              <a:pPr/>
              <a:t>‹#›</a:t>
            </a:fld>
            <a:endParaRPr lang="en-US" dirty="0"/>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2836" y="6032043"/>
            <a:ext cx="1750806" cy="721332"/>
          </a:xfrm>
          <a:prstGeom prst="rect">
            <a:avLst/>
          </a:prstGeom>
        </p:spPr>
      </p:pic>
    </p:spTree>
    <p:extLst>
      <p:ext uri="{BB962C8B-B14F-4D97-AF65-F5344CB8AC3E}">
        <p14:creationId xmlns:p14="http://schemas.microsoft.com/office/powerpoint/2010/main" val="3881774934"/>
      </p:ext>
    </p:extLst>
  </p:cSld>
  <p:clrMap bg1="lt1" tx1="dk1" bg2="lt2" tx2="dk2" accent1="accent1" accent2="accent2" accent3="accent3" accent4="accent4" accent5="accent5" accent6="accent6" hlink="hlink" folHlink="folHlink"/>
  <p:sldLayoutIdLst>
    <p:sldLayoutId id="2147483743"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p:txStyles>
    <p:titleStyle>
      <a:lvl1pPr marL="0" indent="0" algn="l" defTabSz="914400" rtl="0" eaLnBrk="1" latinLnBrk="0" hangingPunct="1">
        <a:lnSpc>
          <a:spcPct val="90000"/>
        </a:lnSpc>
        <a:spcBef>
          <a:spcPct val="0"/>
        </a:spcBef>
        <a:buFont typeface="Arial" pitchFamily="34" charset="0"/>
        <a:buNone/>
        <a:defRPr sz="3400" kern="1200">
          <a:solidFill>
            <a:schemeClr val="tx2">
              <a:lumMod val="75000"/>
            </a:schemeClr>
          </a:solidFill>
          <a:latin typeface="+mj-lt"/>
          <a:ea typeface="+mj-ea"/>
          <a:cs typeface="+mj-cs"/>
        </a:defRPr>
      </a:lvl1pPr>
    </p:titleStyle>
    <p:bodyStyle>
      <a:lvl1pPr marL="274320" indent="-228600" algn="l" defTabSz="914400" rtl="0" eaLnBrk="1" latinLnBrk="0" hangingPunct="1">
        <a:lnSpc>
          <a:spcPct val="90000"/>
        </a:lnSpc>
        <a:spcBef>
          <a:spcPts val="1800"/>
        </a:spcBef>
        <a:buClr>
          <a:schemeClr val="tx2"/>
        </a:buClr>
        <a:buSzPct val="100000"/>
        <a:buFont typeface="Arial" pitchFamily="34" charset="0"/>
        <a:buChar char="▪"/>
        <a:defRPr sz="2000" kern="1200">
          <a:solidFill>
            <a:schemeClr val="tx2"/>
          </a:solidFill>
          <a:latin typeface="+mn-lt"/>
          <a:ea typeface="+mn-ea"/>
          <a:cs typeface="+mn-cs"/>
        </a:defRPr>
      </a:lvl1pPr>
      <a:lvl2pPr marL="594360" indent="-228600" algn="l" defTabSz="914400" rtl="0" eaLnBrk="1" latinLnBrk="0" hangingPunct="1">
        <a:lnSpc>
          <a:spcPct val="90000"/>
        </a:lnSpc>
        <a:spcBef>
          <a:spcPts val="1000"/>
        </a:spcBef>
        <a:buClr>
          <a:schemeClr val="tx2"/>
        </a:buClr>
        <a:buSzPct val="100000"/>
        <a:buFont typeface="Arial" pitchFamily="34" charset="0"/>
        <a:buChar char="▪"/>
        <a:defRPr sz="1800" kern="1200">
          <a:solidFill>
            <a:schemeClr val="tx2"/>
          </a:solidFill>
          <a:latin typeface="+mn-lt"/>
          <a:ea typeface="+mn-ea"/>
          <a:cs typeface="+mn-cs"/>
        </a:defRPr>
      </a:lvl2pPr>
      <a:lvl3pPr marL="914400" indent="-228600" algn="l" defTabSz="914400" rtl="0" eaLnBrk="1" latinLnBrk="0" hangingPunct="1">
        <a:lnSpc>
          <a:spcPct val="90000"/>
        </a:lnSpc>
        <a:spcBef>
          <a:spcPts val="800"/>
        </a:spcBef>
        <a:buClr>
          <a:schemeClr val="tx2"/>
        </a:buClr>
        <a:buSzPct val="100000"/>
        <a:buFont typeface="Arial" pitchFamily="34" charset="0"/>
        <a:buChar char="▪"/>
        <a:defRPr sz="1600" kern="1200">
          <a:solidFill>
            <a:schemeClr val="tx2"/>
          </a:solidFill>
          <a:latin typeface="+mn-lt"/>
          <a:ea typeface="+mn-ea"/>
          <a:cs typeface="+mn-cs"/>
        </a:defRPr>
      </a:lvl3pPr>
      <a:lvl4pPr marL="1234440" indent="-228600" algn="l" defTabSz="914400" rtl="0" eaLnBrk="1" latinLnBrk="0" hangingPunct="1">
        <a:lnSpc>
          <a:spcPct val="90000"/>
        </a:lnSpc>
        <a:spcBef>
          <a:spcPts val="800"/>
        </a:spcBef>
        <a:buClr>
          <a:schemeClr val="tx2"/>
        </a:buClr>
        <a:buSzPct val="100000"/>
        <a:buFont typeface="Arial" pitchFamily="34" charset="0"/>
        <a:buChar char="▪"/>
        <a:defRPr sz="1400" kern="1200">
          <a:solidFill>
            <a:schemeClr val="tx2"/>
          </a:solidFill>
          <a:latin typeface="+mn-lt"/>
          <a:ea typeface="+mn-ea"/>
          <a:cs typeface="+mn-cs"/>
        </a:defRPr>
      </a:lvl4pPr>
      <a:lvl5pPr marL="1554480" indent="-228600" algn="l" defTabSz="914400" rtl="0" eaLnBrk="1" latinLnBrk="0" hangingPunct="1">
        <a:lnSpc>
          <a:spcPct val="90000"/>
        </a:lnSpc>
        <a:spcBef>
          <a:spcPts val="800"/>
        </a:spcBef>
        <a:buClr>
          <a:schemeClr val="tx2"/>
        </a:buClr>
        <a:buSzPct val="100000"/>
        <a:buFont typeface="Arial" pitchFamily="34" charset="0"/>
        <a:buChar char="▪"/>
        <a:defRPr sz="1400" kern="1200">
          <a:solidFill>
            <a:schemeClr val="tx2"/>
          </a:solidFill>
          <a:latin typeface="+mn-lt"/>
          <a:ea typeface="+mn-ea"/>
          <a:cs typeface="+mn-cs"/>
        </a:defRPr>
      </a:lvl5pPr>
      <a:lvl6pPr marL="1874520" indent="-228600" algn="l" defTabSz="914400" rtl="0" eaLnBrk="1" latinLnBrk="0" hangingPunct="1">
        <a:lnSpc>
          <a:spcPct val="90000"/>
        </a:lnSpc>
        <a:spcBef>
          <a:spcPts val="800"/>
        </a:spcBef>
        <a:buSzPct val="100000"/>
        <a:buFont typeface="Arial" pitchFamily="34" charset="0"/>
        <a:buChar char="▪"/>
        <a:defRPr sz="1400" kern="1200">
          <a:solidFill>
            <a:schemeClr val="tx2"/>
          </a:solidFill>
          <a:latin typeface="+mn-lt"/>
          <a:ea typeface="+mn-ea"/>
          <a:cs typeface="+mn-cs"/>
        </a:defRPr>
      </a:lvl6pPr>
      <a:lvl7pPr marL="219456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7pPr>
      <a:lvl8pPr marL="251460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8pPr>
      <a:lvl9pPr marL="283464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sp>
        <p:nvSpPr>
          <p:cNvPr id="7" name="Rectangle 6"/>
          <p:cNvSpPr/>
          <p:nvPr/>
        </p:nvSpPr>
        <p:spPr bwMode="ltGray">
          <a:xfrm>
            <a:off x="1740877" y="6093069"/>
            <a:ext cx="8959361" cy="791308"/>
          </a:xfrm>
          <a:prstGeom prst="rect">
            <a:avLst/>
          </a:prstGeom>
          <a:noFill/>
          <a:ln w="9525"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endParaRPr kumimoji="0" b="0" i="0" u="none" strike="noStrike" kern="0" cap="none" spc="0" normalizeH="0" baseline="0" dirty="0">
              <a:ln>
                <a:noFill/>
              </a:ln>
              <a:solidFill>
                <a:prstClr val="white"/>
              </a:solidFill>
              <a:effectLst/>
              <a:uLnTx/>
              <a:uFillTx/>
              <a:latin typeface="Euphemia"/>
            </a:endParaRPr>
          </a:p>
        </p:txBody>
      </p:sp>
      <p:sp>
        <p:nvSpPr>
          <p:cNvPr id="8" name="Rectangle 7"/>
          <p:cNvSpPr/>
          <p:nvPr/>
        </p:nvSpPr>
        <p:spPr bwMode="white">
          <a:xfrm flipV="1">
            <a:off x="0" y="5883812"/>
            <a:ext cx="12188826" cy="61896"/>
          </a:xfrm>
          <a:prstGeom prst="rect">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sp>
        <p:nvSpPr>
          <p:cNvPr id="2" name="Title Placeholder 1"/>
          <p:cNvSpPr>
            <a:spLocks noGrp="1"/>
          </p:cNvSpPr>
          <p:nvPr>
            <p:ph type="title"/>
          </p:nvPr>
        </p:nvSpPr>
        <p:spPr>
          <a:xfrm>
            <a:off x="1341120" y="467360"/>
            <a:ext cx="9509760" cy="1233424"/>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341120" y="1901953"/>
            <a:ext cx="9509760" cy="393719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2"/>
          </p:nvPr>
        </p:nvSpPr>
        <p:spPr>
          <a:xfrm>
            <a:off x="11178882" y="5990373"/>
            <a:ext cx="960120" cy="237744"/>
          </a:xfrm>
          <a:prstGeom prst="rect">
            <a:avLst/>
          </a:prstGeom>
        </p:spPr>
        <p:txBody>
          <a:bodyPr vert="horz" lIns="91440" tIns="45720" rIns="91440" bIns="45720" rtlCol="0" anchor="ctr"/>
          <a:lstStyle>
            <a:lvl1pPr algn="r">
              <a:defRPr sz="1100" b="0" i="0">
                <a:solidFill>
                  <a:schemeClr val="bg2"/>
                </a:solidFill>
                <a:latin typeface="Calibri" panose="020F0502020204030204" pitchFamily="34" charset="0"/>
                <a:cs typeface="Calibri" panose="020F0502020204030204" pitchFamily="34" charset="0"/>
              </a:defRPr>
            </a:lvl1pPr>
          </a:lstStyle>
          <a:p>
            <a:fld id="{8CB4EC30-74BF-480C-900F-4B0EF9AC8445}" type="datetime1">
              <a:rPr lang="en-US" smtClean="0"/>
              <a:t>10/13/2020</a:t>
            </a:fld>
            <a:endParaRPr lang="en-US" dirty="0"/>
          </a:p>
        </p:txBody>
      </p:sp>
      <p:sp>
        <p:nvSpPr>
          <p:cNvPr id="5" name="Footer Placeholder 4"/>
          <p:cNvSpPr>
            <a:spLocks noGrp="1"/>
          </p:cNvSpPr>
          <p:nvPr>
            <p:ph type="ftr" sz="quarter" idx="3"/>
          </p:nvPr>
        </p:nvSpPr>
        <p:spPr>
          <a:xfrm>
            <a:off x="-1" y="5883812"/>
            <a:ext cx="12139003" cy="955899"/>
          </a:xfrm>
          <a:prstGeom prst="rect">
            <a:avLst/>
          </a:prstGeom>
        </p:spPr>
        <p:txBody>
          <a:bodyPr vert="horz" lIns="91440" tIns="45720" rIns="91440" bIns="45720" rtlCol="0" anchor="ctr"/>
          <a:lstStyle>
            <a:lvl1pPr algn="ctr">
              <a:defRPr sz="1400" b="0" i="0" cap="all" baseline="0">
                <a:solidFill>
                  <a:schemeClr val="bg1"/>
                </a:solidFill>
                <a:latin typeface="Calibri" panose="020F0502020204030204" pitchFamily="34" charset="0"/>
                <a:cs typeface="Calibri" panose="020F0502020204030204" pitchFamily="34" charset="0"/>
              </a:defRPr>
            </a:lvl1pPr>
          </a:lstStyle>
          <a:p>
            <a:r>
              <a:rPr lang="en-US" dirty="0"/>
              <a:t>Confidential &amp; Proprietary</a:t>
            </a:r>
          </a:p>
        </p:txBody>
      </p:sp>
      <p:sp>
        <p:nvSpPr>
          <p:cNvPr id="6" name="Slide Number Placeholder 5"/>
          <p:cNvSpPr>
            <a:spLocks noGrp="1"/>
          </p:cNvSpPr>
          <p:nvPr>
            <p:ph type="sldNum" sz="quarter" idx="4"/>
          </p:nvPr>
        </p:nvSpPr>
        <p:spPr>
          <a:xfrm>
            <a:off x="11498923" y="6601968"/>
            <a:ext cx="640080" cy="237744"/>
          </a:xfrm>
          <a:prstGeom prst="rect">
            <a:avLst/>
          </a:prstGeom>
        </p:spPr>
        <p:txBody>
          <a:bodyPr vert="horz" lIns="91440" tIns="45720" rIns="91440" bIns="45720" rtlCol="0" anchor="ctr"/>
          <a:lstStyle>
            <a:lvl1pPr algn="r">
              <a:defRPr sz="1100" b="0" i="0">
                <a:solidFill>
                  <a:schemeClr val="bg2"/>
                </a:solidFill>
                <a:latin typeface="Calibri" panose="020F0502020204030204" pitchFamily="34" charset="0"/>
                <a:cs typeface="Calibri" panose="020F0502020204030204" pitchFamily="34" charset="0"/>
              </a:defRPr>
            </a:lvl1pPr>
          </a:lstStyle>
          <a:p>
            <a:fld id="{CA8D9AD5-F248-4919-864A-CFD76CC027D6}" type="slidenum">
              <a:rPr lang="en-US" smtClean="0"/>
              <a:pPr/>
              <a:t>‹#›</a:t>
            </a:fld>
            <a:endParaRPr lang="en-US" dirty="0"/>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2836" y="6032043"/>
            <a:ext cx="1750806" cy="721332"/>
          </a:xfrm>
          <a:prstGeom prst="rect">
            <a:avLst/>
          </a:prstGeom>
        </p:spPr>
      </p:pic>
    </p:spTree>
    <p:extLst>
      <p:ext uri="{BB962C8B-B14F-4D97-AF65-F5344CB8AC3E}">
        <p14:creationId xmlns:p14="http://schemas.microsoft.com/office/powerpoint/2010/main" val="3899450002"/>
      </p:ext>
    </p:extLst>
  </p:cSld>
  <p:clrMap bg1="lt1" tx1="dk1" bg2="lt2" tx2="dk2" accent1="accent1" accent2="accent2" accent3="accent3" accent4="accent4" accent5="accent5" accent6="accent6" hlink="hlink" folHlink="folHlink"/>
  <p:sldLayoutIdLst>
    <p:sldLayoutId id="2147483745"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p:txStyles>
    <p:titleStyle>
      <a:lvl1pPr marL="0" indent="0" algn="l" defTabSz="914400" rtl="0" eaLnBrk="1" latinLnBrk="0" hangingPunct="1">
        <a:lnSpc>
          <a:spcPct val="90000"/>
        </a:lnSpc>
        <a:spcBef>
          <a:spcPct val="0"/>
        </a:spcBef>
        <a:buFont typeface="Arial" pitchFamily="34" charset="0"/>
        <a:buNone/>
        <a:defRPr sz="3400" kern="1200">
          <a:solidFill>
            <a:schemeClr val="tx2">
              <a:lumMod val="75000"/>
            </a:schemeClr>
          </a:solidFill>
          <a:latin typeface="+mj-lt"/>
          <a:ea typeface="+mj-ea"/>
          <a:cs typeface="+mj-cs"/>
        </a:defRPr>
      </a:lvl1pPr>
    </p:titleStyle>
    <p:bodyStyle>
      <a:lvl1pPr marL="274320" indent="-228600" algn="l" defTabSz="914400" rtl="0" eaLnBrk="1" latinLnBrk="0" hangingPunct="1">
        <a:lnSpc>
          <a:spcPct val="90000"/>
        </a:lnSpc>
        <a:spcBef>
          <a:spcPts val="1800"/>
        </a:spcBef>
        <a:buClr>
          <a:schemeClr val="tx2"/>
        </a:buClr>
        <a:buSzPct val="100000"/>
        <a:buFont typeface="Arial" pitchFamily="34" charset="0"/>
        <a:buChar char="▪"/>
        <a:defRPr sz="2000" kern="1200">
          <a:solidFill>
            <a:schemeClr val="tx2"/>
          </a:solidFill>
          <a:latin typeface="+mn-lt"/>
          <a:ea typeface="+mn-ea"/>
          <a:cs typeface="+mn-cs"/>
        </a:defRPr>
      </a:lvl1pPr>
      <a:lvl2pPr marL="594360" indent="-228600" algn="l" defTabSz="914400" rtl="0" eaLnBrk="1" latinLnBrk="0" hangingPunct="1">
        <a:lnSpc>
          <a:spcPct val="90000"/>
        </a:lnSpc>
        <a:spcBef>
          <a:spcPts val="1000"/>
        </a:spcBef>
        <a:buClr>
          <a:schemeClr val="tx2"/>
        </a:buClr>
        <a:buSzPct val="100000"/>
        <a:buFont typeface="Arial" pitchFamily="34" charset="0"/>
        <a:buChar char="▪"/>
        <a:defRPr sz="1800" kern="1200">
          <a:solidFill>
            <a:schemeClr val="tx2"/>
          </a:solidFill>
          <a:latin typeface="+mn-lt"/>
          <a:ea typeface="+mn-ea"/>
          <a:cs typeface="+mn-cs"/>
        </a:defRPr>
      </a:lvl2pPr>
      <a:lvl3pPr marL="914400" indent="-228600" algn="l" defTabSz="914400" rtl="0" eaLnBrk="1" latinLnBrk="0" hangingPunct="1">
        <a:lnSpc>
          <a:spcPct val="90000"/>
        </a:lnSpc>
        <a:spcBef>
          <a:spcPts val="800"/>
        </a:spcBef>
        <a:buClr>
          <a:schemeClr val="tx2"/>
        </a:buClr>
        <a:buSzPct val="100000"/>
        <a:buFont typeface="Arial" pitchFamily="34" charset="0"/>
        <a:buChar char="▪"/>
        <a:defRPr sz="1600" kern="1200">
          <a:solidFill>
            <a:schemeClr val="tx2"/>
          </a:solidFill>
          <a:latin typeface="+mn-lt"/>
          <a:ea typeface="+mn-ea"/>
          <a:cs typeface="+mn-cs"/>
        </a:defRPr>
      </a:lvl3pPr>
      <a:lvl4pPr marL="1234440" indent="-228600" algn="l" defTabSz="914400" rtl="0" eaLnBrk="1" latinLnBrk="0" hangingPunct="1">
        <a:lnSpc>
          <a:spcPct val="90000"/>
        </a:lnSpc>
        <a:spcBef>
          <a:spcPts val="800"/>
        </a:spcBef>
        <a:buClr>
          <a:schemeClr val="tx2"/>
        </a:buClr>
        <a:buSzPct val="100000"/>
        <a:buFont typeface="Arial" pitchFamily="34" charset="0"/>
        <a:buChar char="▪"/>
        <a:defRPr sz="1400" kern="1200">
          <a:solidFill>
            <a:schemeClr val="tx2"/>
          </a:solidFill>
          <a:latin typeface="+mn-lt"/>
          <a:ea typeface="+mn-ea"/>
          <a:cs typeface="+mn-cs"/>
        </a:defRPr>
      </a:lvl4pPr>
      <a:lvl5pPr marL="1554480" indent="-228600" algn="l" defTabSz="914400" rtl="0" eaLnBrk="1" latinLnBrk="0" hangingPunct="1">
        <a:lnSpc>
          <a:spcPct val="90000"/>
        </a:lnSpc>
        <a:spcBef>
          <a:spcPts val="800"/>
        </a:spcBef>
        <a:buClr>
          <a:schemeClr val="tx2"/>
        </a:buClr>
        <a:buSzPct val="100000"/>
        <a:buFont typeface="Arial" pitchFamily="34" charset="0"/>
        <a:buChar char="▪"/>
        <a:defRPr sz="1400" kern="1200">
          <a:solidFill>
            <a:schemeClr val="tx2"/>
          </a:solidFill>
          <a:latin typeface="+mn-lt"/>
          <a:ea typeface="+mn-ea"/>
          <a:cs typeface="+mn-cs"/>
        </a:defRPr>
      </a:lvl5pPr>
      <a:lvl6pPr marL="1874520" indent="-228600" algn="l" defTabSz="914400" rtl="0" eaLnBrk="1" latinLnBrk="0" hangingPunct="1">
        <a:lnSpc>
          <a:spcPct val="90000"/>
        </a:lnSpc>
        <a:spcBef>
          <a:spcPts val="800"/>
        </a:spcBef>
        <a:buSzPct val="100000"/>
        <a:buFont typeface="Arial" pitchFamily="34" charset="0"/>
        <a:buChar char="▪"/>
        <a:defRPr sz="1400" kern="1200">
          <a:solidFill>
            <a:schemeClr val="tx2"/>
          </a:solidFill>
          <a:latin typeface="+mn-lt"/>
          <a:ea typeface="+mn-ea"/>
          <a:cs typeface="+mn-cs"/>
        </a:defRPr>
      </a:lvl6pPr>
      <a:lvl7pPr marL="219456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7pPr>
      <a:lvl8pPr marL="251460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8pPr>
      <a:lvl9pPr marL="283464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sp>
        <p:nvSpPr>
          <p:cNvPr id="7" name="Rectangle 6"/>
          <p:cNvSpPr/>
          <p:nvPr/>
        </p:nvSpPr>
        <p:spPr bwMode="ltGray">
          <a:xfrm>
            <a:off x="1740877" y="6093069"/>
            <a:ext cx="8959361" cy="791308"/>
          </a:xfrm>
          <a:prstGeom prst="rect">
            <a:avLst/>
          </a:prstGeom>
          <a:noFill/>
          <a:ln w="9525"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endParaRPr kumimoji="0" b="0" i="0" u="none" strike="noStrike" kern="0" cap="none" spc="0" normalizeH="0" baseline="0" dirty="0">
              <a:ln>
                <a:noFill/>
              </a:ln>
              <a:solidFill>
                <a:prstClr val="white"/>
              </a:solidFill>
              <a:effectLst/>
              <a:uLnTx/>
              <a:uFillTx/>
              <a:latin typeface="Euphemia"/>
            </a:endParaRPr>
          </a:p>
        </p:txBody>
      </p:sp>
      <p:sp>
        <p:nvSpPr>
          <p:cNvPr id="8" name="Rectangle 7"/>
          <p:cNvSpPr/>
          <p:nvPr/>
        </p:nvSpPr>
        <p:spPr bwMode="white">
          <a:xfrm flipV="1">
            <a:off x="0" y="5883812"/>
            <a:ext cx="12188826" cy="61896"/>
          </a:xfrm>
          <a:prstGeom prst="rect">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sp>
        <p:nvSpPr>
          <p:cNvPr id="2" name="Title Placeholder 1"/>
          <p:cNvSpPr>
            <a:spLocks noGrp="1"/>
          </p:cNvSpPr>
          <p:nvPr>
            <p:ph type="title"/>
          </p:nvPr>
        </p:nvSpPr>
        <p:spPr>
          <a:xfrm>
            <a:off x="1341120" y="467360"/>
            <a:ext cx="9509760" cy="1233424"/>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341120" y="1901953"/>
            <a:ext cx="9509760" cy="393719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2"/>
          </p:nvPr>
        </p:nvSpPr>
        <p:spPr>
          <a:xfrm>
            <a:off x="11178882" y="5990373"/>
            <a:ext cx="960120" cy="237744"/>
          </a:xfrm>
          <a:prstGeom prst="rect">
            <a:avLst/>
          </a:prstGeom>
        </p:spPr>
        <p:txBody>
          <a:bodyPr vert="horz" lIns="91440" tIns="45720" rIns="91440" bIns="45720" rtlCol="0" anchor="ctr"/>
          <a:lstStyle>
            <a:lvl1pPr algn="r">
              <a:defRPr sz="1100" b="0" i="0">
                <a:solidFill>
                  <a:schemeClr val="bg2"/>
                </a:solidFill>
                <a:latin typeface="Calibri" panose="020F0502020204030204" pitchFamily="34" charset="0"/>
                <a:cs typeface="Calibri" panose="020F0502020204030204" pitchFamily="34" charset="0"/>
              </a:defRPr>
            </a:lvl1pPr>
          </a:lstStyle>
          <a:p>
            <a:fld id="{8CB4EC30-74BF-480C-900F-4B0EF9AC8445}" type="datetime1">
              <a:rPr lang="en-US" smtClean="0"/>
              <a:t>10/13/2020</a:t>
            </a:fld>
            <a:endParaRPr lang="en-US" dirty="0"/>
          </a:p>
        </p:txBody>
      </p:sp>
      <p:sp>
        <p:nvSpPr>
          <p:cNvPr id="5" name="Footer Placeholder 4"/>
          <p:cNvSpPr>
            <a:spLocks noGrp="1"/>
          </p:cNvSpPr>
          <p:nvPr>
            <p:ph type="ftr" sz="quarter" idx="3"/>
          </p:nvPr>
        </p:nvSpPr>
        <p:spPr>
          <a:xfrm>
            <a:off x="-1" y="5883812"/>
            <a:ext cx="12139003" cy="955899"/>
          </a:xfrm>
          <a:prstGeom prst="rect">
            <a:avLst/>
          </a:prstGeom>
        </p:spPr>
        <p:txBody>
          <a:bodyPr vert="horz" lIns="91440" tIns="45720" rIns="91440" bIns="45720" rtlCol="0" anchor="ctr"/>
          <a:lstStyle>
            <a:lvl1pPr algn="ctr">
              <a:defRPr sz="1400" b="0" i="0" cap="all" baseline="0">
                <a:solidFill>
                  <a:schemeClr val="bg1"/>
                </a:solidFill>
                <a:latin typeface="Calibri" panose="020F0502020204030204" pitchFamily="34" charset="0"/>
                <a:cs typeface="Calibri" panose="020F0502020204030204" pitchFamily="34" charset="0"/>
              </a:defRPr>
            </a:lvl1pPr>
          </a:lstStyle>
          <a:p>
            <a:r>
              <a:rPr lang="en-US" dirty="0"/>
              <a:t>Confidential &amp; Proprietary</a:t>
            </a:r>
          </a:p>
        </p:txBody>
      </p:sp>
      <p:sp>
        <p:nvSpPr>
          <p:cNvPr id="6" name="Slide Number Placeholder 5"/>
          <p:cNvSpPr>
            <a:spLocks noGrp="1"/>
          </p:cNvSpPr>
          <p:nvPr>
            <p:ph type="sldNum" sz="quarter" idx="4"/>
          </p:nvPr>
        </p:nvSpPr>
        <p:spPr>
          <a:xfrm>
            <a:off x="11498923" y="6601968"/>
            <a:ext cx="640080" cy="237744"/>
          </a:xfrm>
          <a:prstGeom prst="rect">
            <a:avLst/>
          </a:prstGeom>
        </p:spPr>
        <p:txBody>
          <a:bodyPr vert="horz" lIns="91440" tIns="45720" rIns="91440" bIns="45720" rtlCol="0" anchor="ctr"/>
          <a:lstStyle>
            <a:lvl1pPr algn="r">
              <a:defRPr sz="1100" b="0" i="0">
                <a:solidFill>
                  <a:schemeClr val="bg2"/>
                </a:solidFill>
                <a:latin typeface="Calibri" panose="020F0502020204030204" pitchFamily="34" charset="0"/>
                <a:cs typeface="Calibri" panose="020F0502020204030204" pitchFamily="34" charset="0"/>
              </a:defRPr>
            </a:lvl1pPr>
          </a:lstStyle>
          <a:p>
            <a:fld id="{CA8D9AD5-F248-4919-864A-CFD76CC027D6}" type="slidenum">
              <a:rPr lang="en-US" smtClean="0"/>
              <a:pPr/>
              <a:t>‹#›</a:t>
            </a:fld>
            <a:endParaRPr lang="en-US" dirty="0"/>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2836" y="6032043"/>
            <a:ext cx="1750806" cy="721332"/>
          </a:xfrm>
          <a:prstGeom prst="rect">
            <a:avLst/>
          </a:prstGeom>
        </p:spPr>
      </p:pic>
    </p:spTree>
    <p:extLst>
      <p:ext uri="{BB962C8B-B14F-4D97-AF65-F5344CB8AC3E}">
        <p14:creationId xmlns:p14="http://schemas.microsoft.com/office/powerpoint/2010/main" val="4287424323"/>
      </p:ext>
    </p:extLst>
  </p:cSld>
  <p:clrMap bg1="lt1" tx1="dk1" bg2="lt2" tx2="dk2" accent1="accent1" accent2="accent2" accent3="accent3" accent4="accent4" accent5="accent5" accent6="accent6" hlink="hlink" folHlink="folHlink"/>
  <p:sldLayoutIdLst>
    <p:sldLayoutId id="2147483747"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p:txStyles>
    <p:titleStyle>
      <a:lvl1pPr marL="0" indent="0" algn="l" defTabSz="914400" rtl="0" eaLnBrk="1" latinLnBrk="0" hangingPunct="1">
        <a:lnSpc>
          <a:spcPct val="90000"/>
        </a:lnSpc>
        <a:spcBef>
          <a:spcPct val="0"/>
        </a:spcBef>
        <a:buFont typeface="Arial" pitchFamily="34" charset="0"/>
        <a:buNone/>
        <a:defRPr sz="3400" kern="1200">
          <a:solidFill>
            <a:schemeClr val="tx2">
              <a:lumMod val="75000"/>
            </a:schemeClr>
          </a:solidFill>
          <a:latin typeface="+mj-lt"/>
          <a:ea typeface="+mj-ea"/>
          <a:cs typeface="+mj-cs"/>
        </a:defRPr>
      </a:lvl1pPr>
    </p:titleStyle>
    <p:bodyStyle>
      <a:lvl1pPr marL="274320" indent="-228600" algn="l" defTabSz="914400" rtl="0" eaLnBrk="1" latinLnBrk="0" hangingPunct="1">
        <a:lnSpc>
          <a:spcPct val="90000"/>
        </a:lnSpc>
        <a:spcBef>
          <a:spcPts val="1800"/>
        </a:spcBef>
        <a:buClr>
          <a:schemeClr val="tx2"/>
        </a:buClr>
        <a:buSzPct val="100000"/>
        <a:buFont typeface="Arial" pitchFamily="34" charset="0"/>
        <a:buChar char="▪"/>
        <a:defRPr sz="2000" kern="1200">
          <a:solidFill>
            <a:schemeClr val="tx2"/>
          </a:solidFill>
          <a:latin typeface="+mn-lt"/>
          <a:ea typeface="+mn-ea"/>
          <a:cs typeface="+mn-cs"/>
        </a:defRPr>
      </a:lvl1pPr>
      <a:lvl2pPr marL="594360" indent="-228600" algn="l" defTabSz="914400" rtl="0" eaLnBrk="1" latinLnBrk="0" hangingPunct="1">
        <a:lnSpc>
          <a:spcPct val="90000"/>
        </a:lnSpc>
        <a:spcBef>
          <a:spcPts val="1000"/>
        </a:spcBef>
        <a:buClr>
          <a:schemeClr val="tx2"/>
        </a:buClr>
        <a:buSzPct val="100000"/>
        <a:buFont typeface="Arial" pitchFamily="34" charset="0"/>
        <a:buChar char="▪"/>
        <a:defRPr sz="1800" kern="1200">
          <a:solidFill>
            <a:schemeClr val="tx2"/>
          </a:solidFill>
          <a:latin typeface="+mn-lt"/>
          <a:ea typeface="+mn-ea"/>
          <a:cs typeface="+mn-cs"/>
        </a:defRPr>
      </a:lvl2pPr>
      <a:lvl3pPr marL="914400" indent="-228600" algn="l" defTabSz="914400" rtl="0" eaLnBrk="1" latinLnBrk="0" hangingPunct="1">
        <a:lnSpc>
          <a:spcPct val="90000"/>
        </a:lnSpc>
        <a:spcBef>
          <a:spcPts val="800"/>
        </a:spcBef>
        <a:buClr>
          <a:schemeClr val="tx2"/>
        </a:buClr>
        <a:buSzPct val="100000"/>
        <a:buFont typeface="Arial" pitchFamily="34" charset="0"/>
        <a:buChar char="▪"/>
        <a:defRPr sz="1600" kern="1200">
          <a:solidFill>
            <a:schemeClr val="tx2"/>
          </a:solidFill>
          <a:latin typeface="+mn-lt"/>
          <a:ea typeface="+mn-ea"/>
          <a:cs typeface="+mn-cs"/>
        </a:defRPr>
      </a:lvl3pPr>
      <a:lvl4pPr marL="1234440" indent="-228600" algn="l" defTabSz="914400" rtl="0" eaLnBrk="1" latinLnBrk="0" hangingPunct="1">
        <a:lnSpc>
          <a:spcPct val="90000"/>
        </a:lnSpc>
        <a:spcBef>
          <a:spcPts val="800"/>
        </a:spcBef>
        <a:buClr>
          <a:schemeClr val="tx2"/>
        </a:buClr>
        <a:buSzPct val="100000"/>
        <a:buFont typeface="Arial" pitchFamily="34" charset="0"/>
        <a:buChar char="▪"/>
        <a:defRPr sz="1400" kern="1200">
          <a:solidFill>
            <a:schemeClr val="tx2"/>
          </a:solidFill>
          <a:latin typeface="+mn-lt"/>
          <a:ea typeface="+mn-ea"/>
          <a:cs typeface="+mn-cs"/>
        </a:defRPr>
      </a:lvl4pPr>
      <a:lvl5pPr marL="1554480" indent="-228600" algn="l" defTabSz="914400" rtl="0" eaLnBrk="1" latinLnBrk="0" hangingPunct="1">
        <a:lnSpc>
          <a:spcPct val="90000"/>
        </a:lnSpc>
        <a:spcBef>
          <a:spcPts val="800"/>
        </a:spcBef>
        <a:buClr>
          <a:schemeClr val="tx2"/>
        </a:buClr>
        <a:buSzPct val="100000"/>
        <a:buFont typeface="Arial" pitchFamily="34" charset="0"/>
        <a:buChar char="▪"/>
        <a:defRPr sz="1400" kern="1200">
          <a:solidFill>
            <a:schemeClr val="tx2"/>
          </a:solidFill>
          <a:latin typeface="+mn-lt"/>
          <a:ea typeface="+mn-ea"/>
          <a:cs typeface="+mn-cs"/>
        </a:defRPr>
      </a:lvl5pPr>
      <a:lvl6pPr marL="1874520" indent="-228600" algn="l" defTabSz="914400" rtl="0" eaLnBrk="1" latinLnBrk="0" hangingPunct="1">
        <a:lnSpc>
          <a:spcPct val="90000"/>
        </a:lnSpc>
        <a:spcBef>
          <a:spcPts val="800"/>
        </a:spcBef>
        <a:buSzPct val="100000"/>
        <a:buFont typeface="Arial" pitchFamily="34" charset="0"/>
        <a:buChar char="▪"/>
        <a:defRPr sz="1400" kern="1200">
          <a:solidFill>
            <a:schemeClr val="tx2"/>
          </a:solidFill>
          <a:latin typeface="+mn-lt"/>
          <a:ea typeface="+mn-ea"/>
          <a:cs typeface="+mn-cs"/>
        </a:defRPr>
      </a:lvl6pPr>
      <a:lvl7pPr marL="219456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7pPr>
      <a:lvl8pPr marL="251460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8pPr>
      <a:lvl9pPr marL="283464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sp>
        <p:nvSpPr>
          <p:cNvPr id="7" name="Rectangle 6"/>
          <p:cNvSpPr/>
          <p:nvPr/>
        </p:nvSpPr>
        <p:spPr bwMode="ltGray">
          <a:xfrm>
            <a:off x="1740877" y="6093069"/>
            <a:ext cx="8959361" cy="791308"/>
          </a:xfrm>
          <a:prstGeom prst="rect">
            <a:avLst/>
          </a:prstGeom>
          <a:noFill/>
          <a:ln w="9525"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endParaRPr kumimoji="0" b="0" i="0" u="none" strike="noStrike" kern="0" cap="none" spc="0" normalizeH="0" baseline="0" dirty="0">
              <a:ln>
                <a:noFill/>
              </a:ln>
              <a:solidFill>
                <a:prstClr val="white"/>
              </a:solidFill>
              <a:effectLst/>
              <a:uLnTx/>
              <a:uFillTx/>
              <a:latin typeface="Euphemia"/>
            </a:endParaRPr>
          </a:p>
        </p:txBody>
      </p:sp>
      <p:sp>
        <p:nvSpPr>
          <p:cNvPr id="8" name="Rectangle 7"/>
          <p:cNvSpPr/>
          <p:nvPr/>
        </p:nvSpPr>
        <p:spPr bwMode="white">
          <a:xfrm flipV="1">
            <a:off x="0" y="5883812"/>
            <a:ext cx="12188826" cy="61896"/>
          </a:xfrm>
          <a:prstGeom prst="rect">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sp>
        <p:nvSpPr>
          <p:cNvPr id="2" name="Title Placeholder 1"/>
          <p:cNvSpPr>
            <a:spLocks noGrp="1"/>
          </p:cNvSpPr>
          <p:nvPr>
            <p:ph type="title"/>
          </p:nvPr>
        </p:nvSpPr>
        <p:spPr>
          <a:xfrm>
            <a:off x="1341120" y="467360"/>
            <a:ext cx="9509760" cy="1233424"/>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341120" y="1901953"/>
            <a:ext cx="9509760" cy="393719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2"/>
          </p:nvPr>
        </p:nvSpPr>
        <p:spPr>
          <a:xfrm>
            <a:off x="11178882" y="5990373"/>
            <a:ext cx="960120" cy="237744"/>
          </a:xfrm>
          <a:prstGeom prst="rect">
            <a:avLst/>
          </a:prstGeom>
        </p:spPr>
        <p:txBody>
          <a:bodyPr vert="horz" lIns="91440" tIns="45720" rIns="91440" bIns="45720" rtlCol="0" anchor="ctr"/>
          <a:lstStyle>
            <a:lvl1pPr algn="r">
              <a:defRPr sz="1100" b="0" i="0">
                <a:solidFill>
                  <a:schemeClr val="bg2"/>
                </a:solidFill>
                <a:latin typeface="Calibri" panose="020F0502020204030204" pitchFamily="34" charset="0"/>
                <a:cs typeface="Calibri" panose="020F0502020204030204" pitchFamily="34" charset="0"/>
              </a:defRPr>
            </a:lvl1pPr>
          </a:lstStyle>
          <a:p>
            <a:fld id="{8CB4EC30-74BF-480C-900F-4B0EF9AC8445}" type="datetime1">
              <a:rPr lang="en-US" smtClean="0"/>
              <a:t>10/13/2020</a:t>
            </a:fld>
            <a:endParaRPr lang="en-US" dirty="0"/>
          </a:p>
        </p:txBody>
      </p:sp>
      <p:sp>
        <p:nvSpPr>
          <p:cNvPr id="5" name="Footer Placeholder 4"/>
          <p:cNvSpPr>
            <a:spLocks noGrp="1"/>
          </p:cNvSpPr>
          <p:nvPr>
            <p:ph type="ftr" sz="quarter" idx="3"/>
          </p:nvPr>
        </p:nvSpPr>
        <p:spPr>
          <a:xfrm>
            <a:off x="-1" y="5883812"/>
            <a:ext cx="12139003" cy="955899"/>
          </a:xfrm>
          <a:prstGeom prst="rect">
            <a:avLst/>
          </a:prstGeom>
        </p:spPr>
        <p:txBody>
          <a:bodyPr vert="horz" lIns="91440" tIns="45720" rIns="91440" bIns="45720" rtlCol="0" anchor="ctr"/>
          <a:lstStyle>
            <a:lvl1pPr algn="ctr">
              <a:defRPr sz="1400" b="0" i="0" cap="all" baseline="0">
                <a:solidFill>
                  <a:schemeClr val="bg1"/>
                </a:solidFill>
                <a:latin typeface="Calibri" panose="020F0502020204030204" pitchFamily="34" charset="0"/>
                <a:cs typeface="Calibri" panose="020F0502020204030204" pitchFamily="34" charset="0"/>
              </a:defRPr>
            </a:lvl1pPr>
          </a:lstStyle>
          <a:p>
            <a:r>
              <a:rPr lang="en-US" dirty="0"/>
              <a:t>Confidential &amp; Proprietary</a:t>
            </a:r>
          </a:p>
        </p:txBody>
      </p:sp>
      <p:sp>
        <p:nvSpPr>
          <p:cNvPr id="6" name="Slide Number Placeholder 5"/>
          <p:cNvSpPr>
            <a:spLocks noGrp="1"/>
          </p:cNvSpPr>
          <p:nvPr>
            <p:ph type="sldNum" sz="quarter" idx="4"/>
          </p:nvPr>
        </p:nvSpPr>
        <p:spPr>
          <a:xfrm>
            <a:off x="11498923" y="6601968"/>
            <a:ext cx="640080" cy="237744"/>
          </a:xfrm>
          <a:prstGeom prst="rect">
            <a:avLst/>
          </a:prstGeom>
        </p:spPr>
        <p:txBody>
          <a:bodyPr vert="horz" lIns="91440" tIns="45720" rIns="91440" bIns="45720" rtlCol="0" anchor="ctr"/>
          <a:lstStyle>
            <a:lvl1pPr algn="r">
              <a:defRPr sz="1100" b="0" i="0">
                <a:solidFill>
                  <a:schemeClr val="bg2"/>
                </a:solidFill>
                <a:latin typeface="Calibri" panose="020F0502020204030204" pitchFamily="34" charset="0"/>
                <a:cs typeface="Calibri" panose="020F0502020204030204" pitchFamily="34" charset="0"/>
              </a:defRPr>
            </a:lvl1pPr>
          </a:lstStyle>
          <a:p>
            <a:fld id="{CA8D9AD5-F248-4919-864A-CFD76CC027D6}" type="slidenum">
              <a:rPr lang="en-US" smtClean="0"/>
              <a:pPr/>
              <a:t>‹#›</a:t>
            </a:fld>
            <a:endParaRPr lang="en-US" dirty="0"/>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2836" y="6032043"/>
            <a:ext cx="1750806" cy="721332"/>
          </a:xfrm>
          <a:prstGeom prst="rect">
            <a:avLst/>
          </a:prstGeom>
        </p:spPr>
      </p:pic>
    </p:spTree>
    <p:extLst>
      <p:ext uri="{BB962C8B-B14F-4D97-AF65-F5344CB8AC3E}">
        <p14:creationId xmlns:p14="http://schemas.microsoft.com/office/powerpoint/2010/main" val="3522286647"/>
      </p:ext>
    </p:extLst>
  </p:cSld>
  <p:clrMap bg1="lt1" tx1="dk1" bg2="lt2" tx2="dk2" accent1="accent1" accent2="accent2" accent3="accent3" accent4="accent4" accent5="accent5" accent6="accent6" hlink="hlink" folHlink="folHlink"/>
  <p:sldLayoutIdLst>
    <p:sldLayoutId id="2147483749"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p:txStyles>
    <p:titleStyle>
      <a:lvl1pPr marL="0" indent="0" algn="l" defTabSz="914400" rtl="0" eaLnBrk="1" latinLnBrk="0" hangingPunct="1">
        <a:lnSpc>
          <a:spcPct val="90000"/>
        </a:lnSpc>
        <a:spcBef>
          <a:spcPct val="0"/>
        </a:spcBef>
        <a:buFont typeface="Arial" pitchFamily="34" charset="0"/>
        <a:buNone/>
        <a:defRPr sz="3400" kern="1200">
          <a:solidFill>
            <a:schemeClr val="tx2">
              <a:lumMod val="75000"/>
            </a:schemeClr>
          </a:solidFill>
          <a:latin typeface="+mj-lt"/>
          <a:ea typeface="+mj-ea"/>
          <a:cs typeface="+mj-cs"/>
        </a:defRPr>
      </a:lvl1pPr>
    </p:titleStyle>
    <p:bodyStyle>
      <a:lvl1pPr marL="274320" indent="-228600" algn="l" defTabSz="914400" rtl="0" eaLnBrk="1" latinLnBrk="0" hangingPunct="1">
        <a:lnSpc>
          <a:spcPct val="90000"/>
        </a:lnSpc>
        <a:spcBef>
          <a:spcPts val="1800"/>
        </a:spcBef>
        <a:buClr>
          <a:schemeClr val="tx2"/>
        </a:buClr>
        <a:buSzPct val="100000"/>
        <a:buFont typeface="Arial" pitchFamily="34" charset="0"/>
        <a:buChar char="▪"/>
        <a:defRPr sz="2000" kern="1200">
          <a:solidFill>
            <a:schemeClr val="tx2"/>
          </a:solidFill>
          <a:latin typeface="+mn-lt"/>
          <a:ea typeface="+mn-ea"/>
          <a:cs typeface="+mn-cs"/>
        </a:defRPr>
      </a:lvl1pPr>
      <a:lvl2pPr marL="594360" indent="-228600" algn="l" defTabSz="914400" rtl="0" eaLnBrk="1" latinLnBrk="0" hangingPunct="1">
        <a:lnSpc>
          <a:spcPct val="90000"/>
        </a:lnSpc>
        <a:spcBef>
          <a:spcPts val="1000"/>
        </a:spcBef>
        <a:buClr>
          <a:schemeClr val="tx2"/>
        </a:buClr>
        <a:buSzPct val="100000"/>
        <a:buFont typeface="Arial" pitchFamily="34" charset="0"/>
        <a:buChar char="▪"/>
        <a:defRPr sz="1800" kern="1200">
          <a:solidFill>
            <a:schemeClr val="tx2"/>
          </a:solidFill>
          <a:latin typeface="+mn-lt"/>
          <a:ea typeface="+mn-ea"/>
          <a:cs typeface="+mn-cs"/>
        </a:defRPr>
      </a:lvl2pPr>
      <a:lvl3pPr marL="914400" indent="-228600" algn="l" defTabSz="914400" rtl="0" eaLnBrk="1" latinLnBrk="0" hangingPunct="1">
        <a:lnSpc>
          <a:spcPct val="90000"/>
        </a:lnSpc>
        <a:spcBef>
          <a:spcPts val="800"/>
        </a:spcBef>
        <a:buClr>
          <a:schemeClr val="tx2"/>
        </a:buClr>
        <a:buSzPct val="100000"/>
        <a:buFont typeface="Arial" pitchFamily="34" charset="0"/>
        <a:buChar char="▪"/>
        <a:defRPr sz="1600" kern="1200">
          <a:solidFill>
            <a:schemeClr val="tx2"/>
          </a:solidFill>
          <a:latin typeface="+mn-lt"/>
          <a:ea typeface="+mn-ea"/>
          <a:cs typeface="+mn-cs"/>
        </a:defRPr>
      </a:lvl3pPr>
      <a:lvl4pPr marL="1234440" indent="-228600" algn="l" defTabSz="914400" rtl="0" eaLnBrk="1" latinLnBrk="0" hangingPunct="1">
        <a:lnSpc>
          <a:spcPct val="90000"/>
        </a:lnSpc>
        <a:spcBef>
          <a:spcPts val="800"/>
        </a:spcBef>
        <a:buClr>
          <a:schemeClr val="tx2"/>
        </a:buClr>
        <a:buSzPct val="100000"/>
        <a:buFont typeface="Arial" pitchFamily="34" charset="0"/>
        <a:buChar char="▪"/>
        <a:defRPr sz="1400" kern="1200">
          <a:solidFill>
            <a:schemeClr val="tx2"/>
          </a:solidFill>
          <a:latin typeface="+mn-lt"/>
          <a:ea typeface="+mn-ea"/>
          <a:cs typeface="+mn-cs"/>
        </a:defRPr>
      </a:lvl4pPr>
      <a:lvl5pPr marL="1554480" indent="-228600" algn="l" defTabSz="914400" rtl="0" eaLnBrk="1" latinLnBrk="0" hangingPunct="1">
        <a:lnSpc>
          <a:spcPct val="90000"/>
        </a:lnSpc>
        <a:spcBef>
          <a:spcPts val="800"/>
        </a:spcBef>
        <a:buClr>
          <a:schemeClr val="tx2"/>
        </a:buClr>
        <a:buSzPct val="100000"/>
        <a:buFont typeface="Arial" pitchFamily="34" charset="0"/>
        <a:buChar char="▪"/>
        <a:defRPr sz="1400" kern="1200">
          <a:solidFill>
            <a:schemeClr val="tx2"/>
          </a:solidFill>
          <a:latin typeface="+mn-lt"/>
          <a:ea typeface="+mn-ea"/>
          <a:cs typeface="+mn-cs"/>
        </a:defRPr>
      </a:lvl5pPr>
      <a:lvl6pPr marL="1874520" indent="-228600" algn="l" defTabSz="914400" rtl="0" eaLnBrk="1" latinLnBrk="0" hangingPunct="1">
        <a:lnSpc>
          <a:spcPct val="90000"/>
        </a:lnSpc>
        <a:spcBef>
          <a:spcPts val="800"/>
        </a:spcBef>
        <a:buSzPct val="100000"/>
        <a:buFont typeface="Arial" pitchFamily="34" charset="0"/>
        <a:buChar char="▪"/>
        <a:defRPr sz="1400" kern="1200">
          <a:solidFill>
            <a:schemeClr val="tx2"/>
          </a:solidFill>
          <a:latin typeface="+mn-lt"/>
          <a:ea typeface="+mn-ea"/>
          <a:cs typeface="+mn-cs"/>
        </a:defRPr>
      </a:lvl6pPr>
      <a:lvl7pPr marL="219456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7pPr>
      <a:lvl8pPr marL="251460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8pPr>
      <a:lvl9pPr marL="283464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sp>
        <p:nvSpPr>
          <p:cNvPr id="7" name="Rectangle 6"/>
          <p:cNvSpPr/>
          <p:nvPr/>
        </p:nvSpPr>
        <p:spPr bwMode="ltGray">
          <a:xfrm>
            <a:off x="1740877" y="6093069"/>
            <a:ext cx="8959361" cy="791308"/>
          </a:xfrm>
          <a:prstGeom prst="rect">
            <a:avLst/>
          </a:prstGeom>
          <a:noFill/>
          <a:ln w="9525"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endParaRPr kumimoji="0" b="0" i="0" u="none" strike="noStrike" kern="0" cap="none" spc="0" normalizeH="0" baseline="0" dirty="0">
              <a:ln>
                <a:noFill/>
              </a:ln>
              <a:solidFill>
                <a:prstClr val="white"/>
              </a:solidFill>
              <a:effectLst/>
              <a:uLnTx/>
              <a:uFillTx/>
              <a:latin typeface="Euphemia"/>
            </a:endParaRPr>
          </a:p>
        </p:txBody>
      </p:sp>
      <p:sp>
        <p:nvSpPr>
          <p:cNvPr id="8" name="Rectangle 7"/>
          <p:cNvSpPr/>
          <p:nvPr/>
        </p:nvSpPr>
        <p:spPr bwMode="white">
          <a:xfrm flipV="1">
            <a:off x="0" y="5883812"/>
            <a:ext cx="12188826" cy="61896"/>
          </a:xfrm>
          <a:prstGeom prst="rect">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sp>
        <p:nvSpPr>
          <p:cNvPr id="2" name="Title Placeholder 1"/>
          <p:cNvSpPr>
            <a:spLocks noGrp="1"/>
          </p:cNvSpPr>
          <p:nvPr>
            <p:ph type="title"/>
          </p:nvPr>
        </p:nvSpPr>
        <p:spPr>
          <a:xfrm>
            <a:off x="1341120" y="467360"/>
            <a:ext cx="9509760" cy="1233424"/>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341120" y="1901953"/>
            <a:ext cx="9509760" cy="393719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2"/>
          </p:nvPr>
        </p:nvSpPr>
        <p:spPr>
          <a:xfrm>
            <a:off x="11178882" y="5990373"/>
            <a:ext cx="960120" cy="237744"/>
          </a:xfrm>
          <a:prstGeom prst="rect">
            <a:avLst/>
          </a:prstGeom>
        </p:spPr>
        <p:txBody>
          <a:bodyPr vert="horz" lIns="91440" tIns="45720" rIns="91440" bIns="45720" rtlCol="0" anchor="ctr"/>
          <a:lstStyle>
            <a:lvl1pPr algn="r">
              <a:defRPr sz="1100" b="0" i="0">
                <a:solidFill>
                  <a:schemeClr val="bg2"/>
                </a:solidFill>
                <a:latin typeface="Calibri" panose="020F0502020204030204" pitchFamily="34" charset="0"/>
                <a:cs typeface="Calibri" panose="020F0502020204030204" pitchFamily="34" charset="0"/>
              </a:defRPr>
            </a:lvl1pPr>
          </a:lstStyle>
          <a:p>
            <a:fld id="{8CB4EC30-74BF-480C-900F-4B0EF9AC8445}" type="datetime1">
              <a:rPr lang="en-US" smtClean="0"/>
              <a:t>10/13/2020</a:t>
            </a:fld>
            <a:endParaRPr lang="en-US" dirty="0"/>
          </a:p>
        </p:txBody>
      </p:sp>
      <p:sp>
        <p:nvSpPr>
          <p:cNvPr id="5" name="Footer Placeholder 4"/>
          <p:cNvSpPr>
            <a:spLocks noGrp="1"/>
          </p:cNvSpPr>
          <p:nvPr>
            <p:ph type="ftr" sz="quarter" idx="3"/>
          </p:nvPr>
        </p:nvSpPr>
        <p:spPr>
          <a:xfrm>
            <a:off x="-1" y="5883812"/>
            <a:ext cx="12139003" cy="955899"/>
          </a:xfrm>
          <a:prstGeom prst="rect">
            <a:avLst/>
          </a:prstGeom>
        </p:spPr>
        <p:txBody>
          <a:bodyPr vert="horz" lIns="91440" tIns="45720" rIns="91440" bIns="45720" rtlCol="0" anchor="ctr"/>
          <a:lstStyle>
            <a:lvl1pPr algn="ctr">
              <a:defRPr sz="1400" b="0" i="0" cap="all" baseline="0">
                <a:solidFill>
                  <a:schemeClr val="bg1"/>
                </a:solidFill>
                <a:latin typeface="Calibri" panose="020F0502020204030204" pitchFamily="34" charset="0"/>
                <a:cs typeface="Calibri" panose="020F0502020204030204" pitchFamily="34" charset="0"/>
              </a:defRPr>
            </a:lvl1pPr>
          </a:lstStyle>
          <a:p>
            <a:r>
              <a:rPr lang="en-US" dirty="0"/>
              <a:t>Confidential &amp; Proprietary</a:t>
            </a:r>
          </a:p>
        </p:txBody>
      </p:sp>
      <p:sp>
        <p:nvSpPr>
          <p:cNvPr id="6" name="Slide Number Placeholder 5"/>
          <p:cNvSpPr>
            <a:spLocks noGrp="1"/>
          </p:cNvSpPr>
          <p:nvPr>
            <p:ph type="sldNum" sz="quarter" idx="4"/>
          </p:nvPr>
        </p:nvSpPr>
        <p:spPr>
          <a:xfrm>
            <a:off x="11498923" y="6601968"/>
            <a:ext cx="640080" cy="237744"/>
          </a:xfrm>
          <a:prstGeom prst="rect">
            <a:avLst/>
          </a:prstGeom>
        </p:spPr>
        <p:txBody>
          <a:bodyPr vert="horz" lIns="91440" tIns="45720" rIns="91440" bIns="45720" rtlCol="0" anchor="ctr"/>
          <a:lstStyle>
            <a:lvl1pPr algn="r">
              <a:defRPr sz="1100" b="0" i="0">
                <a:solidFill>
                  <a:schemeClr val="bg2"/>
                </a:solidFill>
                <a:latin typeface="Calibri" panose="020F0502020204030204" pitchFamily="34" charset="0"/>
                <a:cs typeface="Calibri" panose="020F0502020204030204" pitchFamily="34" charset="0"/>
              </a:defRPr>
            </a:lvl1pPr>
          </a:lstStyle>
          <a:p>
            <a:fld id="{CA8D9AD5-F248-4919-864A-CFD76CC027D6}" type="slidenum">
              <a:rPr lang="en-US" smtClean="0"/>
              <a:pPr/>
              <a:t>‹#›</a:t>
            </a:fld>
            <a:endParaRPr lang="en-US" dirty="0"/>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2836" y="6032043"/>
            <a:ext cx="1750806" cy="721332"/>
          </a:xfrm>
          <a:prstGeom prst="rect">
            <a:avLst/>
          </a:prstGeom>
        </p:spPr>
      </p:pic>
    </p:spTree>
    <p:extLst>
      <p:ext uri="{BB962C8B-B14F-4D97-AF65-F5344CB8AC3E}">
        <p14:creationId xmlns:p14="http://schemas.microsoft.com/office/powerpoint/2010/main" val="755722687"/>
      </p:ext>
    </p:extLst>
  </p:cSld>
  <p:clrMap bg1="lt1" tx1="dk1" bg2="lt2" tx2="dk2" accent1="accent1" accent2="accent2" accent3="accent3" accent4="accent4" accent5="accent5" accent6="accent6" hlink="hlink" folHlink="folHlink"/>
  <p:sldLayoutIdLst>
    <p:sldLayoutId id="2147483751"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p:txStyles>
    <p:titleStyle>
      <a:lvl1pPr marL="0" indent="0" algn="l" defTabSz="914400" rtl="0" eaLnBrk="1" latinLnBrk="0" hangingPunct="1">
        <a:lnSpc>
          <a:spcPct val="90000"/>
        </a:lnSpc>
        <a:spcBef>
          <a:spcPct val="0"/>
        </a:spcBef>
        <a:buFont typeface="Arial" pitchFamily="34" charset="0"/>
        <a:buNone/>
        <a:defRPr sz="3400" kern="1200">
          <a:solidFill>
            <a:schemeClr val="tx2">
              <a:lumMod val="75000"/>
            </a:schemeClr>
          </a:solidFill>
          <a:latin typeface="+mj-lt"/>
          <a:ea typeface="+mj-ea"/>
          <a:cs typeface="+mj-cs"/>
        </a:defRPr>
      </a:lvl1pPr>
    </p:titleStyle>
    <p:bodyStyle>
      <a:lvl1pPr marL="274320" indent="-228600" algn="l" defTabSz="914400" rtl="0" eaLnBrk="1" latinLnBrk="0" hangingPunct="1">
        <a:lnSpc>
          <a:spcPct val="90000"/>
        </a:lnSpc>
        <a:spcBef>
          <a:spcPts val="1800"/>
        </a:spcBef>
        <a:buClr>
          <a:schemeClr val="tx2"/>
        </a:buClr>
        <a:buSzPct val="100000"/>
        <a:buFont typeface="Arial" pitchFamily="34" charset="0"/>
        <a:buChar char="▪"/>
        <a:defRPr sz="2000" kern="1200">
          <a:solidFill>
            <a:schemeClr val="tx2"/>
          </a:solidFill>
          <a:latin typeface="+mn-lt"/>
          <a:ea typeface="+mn-ea"/>
          <a:cs typeface="+mn-cs"/>
        </a:defRPr>
      </a:lvl1pPr>
      <a:lvl2pPr marL="594360" indent="-228600" algn="l" defTabSz="914400" rtl="0" eaLnBrk="1" latinLnBrk="0" hangingPunct="1">
        <a:lnSpc>
          <a:spcPct val="90000"/>
        </a:lnSpc>
        <a:spcBef>
          <a:spcPts val="1000"/>
        </a:spcBef>
        <a:buClr>
          <a:schemeClr val="tx2"/>
        </a:buClr>
        <a:buSzPct val="100000"/>
        <a:buFont typeface="Arial" pitchFamily="34" charset="0"/>
        <a:buChar char="▪"/>
        <a:defRPr sz="1800" kern="1200">
          <a:solidFill>
            <a:schemeClr val="tx2"/>
          </a:solidFill>
          <a:latin typeface="+mn-lt"/>
          <a:ea typeface="+mn-ea"/>
          <a:cs typeface="+mn-cs"/>
        </a:defRPr>
      </a:lvl2pPr>
      <a:lvl3pPr marL="914400" indent="-228600" algn="l" defTabSz="914400" rtl="0" eaLnBrk="1" latinLnBrk="0" hangingPunct="1">
        <a:lnSpc>
          <a:spcPct val="90000"/>
        </a:lnSpc>
        <a:spcBef>
          <a:spcPts val="800"/>
        </a:spcBef>
        <a:buClr>
          <a:schemeClr val="tx2"/>
        </a:buClr>
        <a:buSzPct val="100000"/>
        <a:buFont typeface="Arial" pitchFamily="34" charset="0"/>
        <a:buChar char="▪"/>
        <a:defRPr sz="1600" kern="1200">
          <a:solidFill>
            <a:schemeClr val="tx2"/>
          </a:solidFill>
          <a:latin typeface="+mn-lt"/>
          <a:ea typeface="+mn-ea"/>
          <a:cs typeface="+mn-cs"/>
        </a:defRPr>
      </a:lvl3pPr>
      <a:lvl4pPr marL="1234440" indent="-228600" algn="l" defTabSz="914400" rtl="0" eaLnBrk="1" latinLnBrk="0" hangingPunct="1">
        <a:lnSpc>
          <a:spcPct val="90000"/>
        </a:lnSpc>
        <a:spcBef>
          <a:spcPts val="800"/>
        </a:spcBef>
        <a:buClr>
          <a:schemeClr val="tx2"/>
        </a:buClr>
        <a:buSzPct val="100000"/>
        <a:buFont typeface="Arial" pitchFamily="34" charset="0"/>
        <a:buChar char="▪"/>
        <a:defRPr sz="1400" kern="1200">
          <a:solidFill>
            <a:schemeClr val="tx2"/>
          </a:solidFill>
          <a:latin typeface="+mn-lt"/>
          <a:ea typeface="+mn-ea"/>
          <a:cs typeface="+mn-cs"/>
        </a:defRPr>
      </a:lvl4pPr>
      <a:lvl5pPr marL="1554480" indent="-228600" algn="l" defTabSz="914400" rtl="0" eaLnBrk="1" latinLnBrk="0" hangingPunct="1">
        <a:lnSpc>
          <a:spcPct val="90000"/>
        </a:lnSpc>
        <a:spcBef>
          <a:spcPts val="800"/>
        </a:spcBef>
        <a:buClr>
          <a:schemeClr val="tx2"/>
        </a:buClr>
        <a:buSzPct val="100000"/>
        <a:buFont typeface="Arial" pitchFamily="34" charset="0"/>
        <a:buChar char="▪"/>
        <a:defRPr sz="1400" kern="1200">
          <a:solidFill>
            <a:schemeClr val="tx2"/>
          </a:solidFill>
          <a:latin typeface="+mn-lt"/>
          <a:ea typeface="+mn-ea"/>
          <a:cs typeface="+mn-cs"/>
        </a:defRPr>
      </a:lvl5pPr>
      <a:lvl6pPr marL="1874520" indent="-228600" algn="l" defTabSz="914400" rtl="0" eaLnBrk="1" latinLnBrk="0" hangingPunct="1">
        <a:lnSpc>
          <a:spcPct val="90000"/>
        </a:lnSpc>
        <a:spcBef>
          <a:spcPts val="800"/>
        </a:spcBef>
        <a:buSzPct val="100000"/>
        <a:buFont typeface="Arial" pitchFamily="34" charset="0"/>
        <a:buChar char="▪"/>
        <a:defRPr sz="1400" kern="1200">
          <a:solidFill>
            <a:schemeClr val="tx2"/>
          </a:solidFill>
          <a:latin typeface="+mn-lt"/>
          <a:ea typeface="+mn-ea"/>
          <a:cs typeface="+mn-cs"/>
        </a:defRPr>
      </a:lvl6pPr>
      <a:lvl7pPr marL="219456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7pPr>
      <a:lvl8pPr marL="251460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8pPr>
      <a:lvl9pPr marL="283464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DAE3409-A28C-4B1B-BF58-64B6C19C29D0}"/>
              </a:ext>
            </a:extLst>
          </p:cNvPr>
          <p:cNvSpPr/>
          <p:nvPr userDrawn="1"/>
        </p:nvSpPr>
        <p:spPr>
          <a:xfrm>
            <a:off x="-1" y="6472886"/>
            <a:ext cx="12191999" cy="385114"/>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Poppins Light" panose="00000400000000000000" pitchFamily="50" charset="0"/>
              <a:cs typeface="Poppins Light" panose="00000400000000000000" pitchFamily="50" charset="0"/>
            </a:endParaRPr>
          </a:p>
        </p:txBody>
      </p:sp>
      <p:sp>
        <p:nvSpPr>
          <p:cNvPr id="27" name="Date Placeholder 4">
            <a:extLst>
              <a:ext uri="{FF2B5EF4-FFF2-40B4-BE49-F238E27FC236}">
                <a16:creationId xmlns:a16="http://schemas.microsoft.com/office/drawing/2014/main" id="{55113C87-0D80-4172-8AFD-7457C5F0A9B8}"/>
              </a:ext>
            </a:extLst>
          </p:cNvPr>
          <p:cNvSpPr txBox="1">
            <a:spLocks/>
          </p:cNvSpPr>
          <p:nvPr userDrawn="1"/>
        </p:nvSpPr>
        <p:spPr>
          <a:xfrm>
            <a:off x="838199" y="6501685"/>
            <a:ext cx="2975149" cy="365125"/>
          </a:xfrm>
          <a:prstGeom prst="rect">
            <a:avLst/>
          </a:prstGeom>
        </p:spPr>
        <p:txBody>
          <a:bodyPr anchor="ctr"/>
          <a:lstStyle>
            <a:defPPr>
              <a:defRPr lang="en-US"/>
            </a:defPPr>
            <a:lvl1pPr marL="0" algn="l" defTabSz="914400" rtl="0" eaLnBrk="1" latinLnBrk="0" hangingPunct="1">
              <a:defRPr sz="1000" kern="1200">
                <a:solidFill>
                  <a:srgbClr val="898989"/>
                </a:solidFill>
                <a:latin typeface="Poppins Light" panose="00000400000000000000" pitchFamily="50" charset="0"/>
                <a:ea typeface="+mn-ea"/>
                <a:cs typeface="Poppins Light" panose="00000400000000000000" pitchFamily="50"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September 2020</a:t>
            </a:r>
          </a:p>
        </p:txBody>
      </p:sp>
      <p:sp>
        <p:nvSpPr>
          <p:cNvPr id="9" name="Rectangle 8">
            <a:extLst>
              <a:ext uri="{FF2B5EF4-FFF2-40B4-BE49-F238E27FC236}">
                <a16:creationId xmlns:a16="http://schemas.microsoft.com/office/drawing/2014/main" id="{3F8586E2-21B1-42A9-8D05-F01F391771A3}"/>
              </a:ext>
            </a:extLst>
          </p:cNvPr>
          <p:cNvSpPr/>
          <p:nvPr userDrawn="1"/>
        </p:nvSpPr>
        <p:spPr>
          <a:xfrm>
            <a:off x="11767895" y="6742471"/>
            <a:ext cx="424103" cy="11552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Poppins Light" panose="00000400000000000000" pitchFamily="50" charset="0"/>
              <a:cs typeface="Poppins Light" panose="00000400000000000000" pitchFamily="50" charset="0"/>
            </a:endParaRPr>
          </a:p>
        </p:txBody>
      </p:sp>
      <p:sp>
        <p:nvSpPr>
          <p:cNvPr id="10" name="TextBox 9">
            <a:extLst>
              <a:ext uri="{FF2B5EF4-FFF2-40B4-BE49-F238E27FC236}">
                <a16:creationId xmlns:a16="http://schemas.microsoft.com/office/drawing/2014/main" id="{DA5B9F54-D216-46F0-8320-03FFD5C3E369}"/>
              </a:ext>
            </a:extLst>
          </p:cNvPr>
          <p:cNvSpPr txBox="1"/>
          <p:nvPr userDrawn="1"/>
        </p:nvSpPr>
        <p:spPr>
          <a:xfrm>
            <a:off x="4036219" y="6561136"/>
            <a:ext cx="4114800" cy="24622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000" dirty="0">
                <a:solidFill>
                  <a:srgbClr val="898989"/>
                </a:solidFill>
                <a:latin typeface="Poppins Light" panose="00000400000000000000" pitchFamily="50" charset="0"/>
                <a:cs typeface="Poppins Light" panose="00000400000000000000" pitchFamily="50" charset="0"/>
              </a:rPr>
              <a:t>BrightNight - Confidential</a:t>
            </a:r>
            <a:endParaRPr lang="en-US" sz="1000" dirty="0">
              <a:solidFill>
                <a:srgbClr val="898989"/>
              </a:solidFill>
              <a:latin typeface="Poppins Light" panose="00000400000000000000" pitchFamily="50" charset="0"/>
              <a:cs typeface="Poppins Light" panose="00000400000000000000" pitchFamily="50" charset="0"/>
            </a:endParaRPr>
          </a:p>
        </p:txBody>
      </p:sp>
      <p:sp>
        <p:nvSpPr>
          <p:cNvPr id="11" name="TextBox 10">
            <a:extLst>
              <a:ext uri="{FF2B5EF4-FFF2-40B4-BE49-F238E27FC236}">
                <a16:creationId xmlns:a16="http://schemas.microsoft.com/office/drawing/2014/main" id="{BFF0B467-C347-4A74-AE0D-5C6D13CB8A99}"/>
              </a:ext>
            </a:extLst>
          </p:cNvPr>
          <p:cNvSpPr txBox="1"/>
          <p:nvPr userDrawn="1"/>
        </p:nvSpPr>
        <p:spPr>
          <a:xfrm>
            <a:off x="9444317" y="6532336"/>
            <a:ext cx="2626249" cy="246221"/>
          </a:xfrm>
          <a:prstGeom prst="rect">
            <a:avLst/>
          </a:prstGeom>
          <a:noFill/>
        </p:spPr>
        <p:txBody>
          <a:bodyPr wrap="squar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A0B0BA-937A-4940-8AA3-D9B58A371C57}" type="slidenum">
              <a:rPr lang="en-US" sz="1000" smtClean="0">
                <a:solidFill>
                  <a:srgbClr val="898989"/>
                </a:solidFill>
                <a:latin typeface="Poppins Light" panose="00000400000000000000" pitchFamily="50" charset="0"/>
                <a:cs typeface="Poppins Light" panose="00000400000000000000" pitchFamily="50" charset="0"/>
              </a:rPr>
              <a:pPr marL="0" marR="0" lvl="0" indent="0" algn="r" defTabSz="914400" rtl="0" eaLnBrk="1" fontAlgn="auto" latinLnBrk="0" hangingPunct="1">
                <a:lnSpc>
                  <a:spcPct val="100000"/>
                </a:lnSpc>
                <a:spcBef>
                  <a:spcPts val="0"/>
                </a:spcBef>
                <a:spcAft>
                  <a:spcPts val="0"/>
                </a:spcAft>
                <a:buClrTx/>
                <a:buSzTx/>
                <a:buFontTx/>
                <a:buNone/>
                <a:tabLst/>
                <a:defRPr/>
              </a:pPr>
              <a:t>‹#›</a:t>
            </a:fld>
            <a:r>
              <a:rPr lang="en-US" sz="1000" dirty="0">
                <a:latin typeface="Poppins Light" panose="00000400000000000000" pitchFamily="50" charset="0"/>
                <a:cs typeface="Poppins Light" panose="00000400000000000000" pitchFamily="50" charset="0"/>
              </a:rPr>
              <a:t>  </a:t>
            </a:r>
            <a:endParaRPr lang="en-US" sz="1000" dirty="0">
              <a:solidFill>
                <a:srgbClr val="898989"/>
              </a:solidFill>
              <a:latin typeface="Poppins Light" panose="00000400000000000000" pitchFamily="50" charset="0"/>
              <a:cs typeface="Poppins Light" panose="00000400000000000000" pitchFamily="50" charset="0"/>
            </a:endParaRPr>
          </a:p>
        </p:txBody>
      </p:sp>
      <p:grpSp>
        <p:nvGrpSpPr>
          <p:cNvPr id="15" name="Group 14">
            <a:extLst>
              <a:ext uri="{FF2B5EF4-FFF2-40B4-BE49-F238E27FC236}">
                <a16:creationId xmlns:a16="http://schemas.microsoft.com/office/drawing/2014/main" id="{EF72574A-4213-410D-B2B0-1BDBED93D1D7}"/>
              </a:ext>
            </a:extLst>
          </p:cNvPr>
          <p:cNvGrpSpPr/>
          <p:nvPr userDrawn="1"/>
        </p:nvGrpSpPr>
        <p:grpSpPr>
          <a:xfrm>
            <a:off x="10406719" y="0"/>
            <a:ext cx="1796222" cy="824581"/>
            <a:chOff x="10406719" y="0"/>
            <a:chExt cx="1796222" cy="824581"/>
          </a:xfrm>
        </p:grpSpPr>
        <p:grpSp>
          <p:nvGrpSpPr>
            <p:cNvPr id="16" name="Group 15">
              <a:extLst>
                <a:ext uri="{FF2B5EF4-FFF2-40B4-BE49-F238E27FC236}">
                  <a16:creationId xmlns:a16="http://schemas.microsoft.com/office/drawing/2014/main" id="{A40561CE-C8F6-4FBE-B231-C40D4C29C599}"/>
                </a:ext>
              </a:extLst>
            </p:cNvPr>
            <p:cNvGrpSpPr/>
            <p:nvPr userDrawn="1"/>
          </p:nvGrpSpPr>
          <p:grpSpPr>
            <a:xfrm rot="10800000">
              <a:off x="10406719" y="0"/>
              <a:ext cx="1796222" cy="824581"/>
              <a:chOff x="-13391" y="360094"/>
              <a:chExt cx="879040" cy="544076"/>
            </a:xfrm>
          </p:grpSpPr>
          <p:sp>
            <p:nvSpPr>
              <p:cNvPr id="18" name="Forma libre: forma 10">
                <a:extLst>
                  <a:ext uri="{FF2B5EF4-FFF2-40B4-BE49-F238E27FC236}">
                    <a16:creationId xmlns:a16="http://schemas.microsoft.com/office/drawing/2014/main" id="{D5269922-A489-4C4C-A95E-44D6ED478B30}"/>
                  </a:ext>
                </a:extLst>
              </p:cNvPr>
              <p:cNvSpPr/>
              <p:nvPr/>
            </p:nvSpPr>
            <p:spPr>
              <a:xfrm>
                <a:off x="297749" y="360096"/>
                <a:ext cx="567900" cy="544074"/>
              </a:xfrm>
              <a:custGeom>
                <a:avLst/>
                <a:gdLst>
                  <a:gd name="connsiteX0" fmla="*/ 0 w 6285343"/>
                  <a:gd name="connsiteY0" fmla="*/ 0 h 5733236"/>
                  <a:gd name="connsiteX1" fmla="*/ 4717058 w 6285343"/>
                  <a:gd name="connsiteY1" fmla="*/ 0 h 5733236"/>
                  <a:gd name="connsiteX2" fmla="*/ 6285343 w 6285343"/>
                  <a:gd name="connsiteY2" fmla="*/ 5733236 h 5733236"/>
                  <a:gd name="connsiteX3" fmla="*/ 0 w 6285343"/>
                  <a:gd name="connsiteY3" fmla="*/ 5733236 h 5733236"/>
                </a:gdLst>
                <a:ahLst/>
                <a:cxnLst>
                  <a:cxn ang="0">
                    <a:pos x="connsiteX0" y="connsiteY0"/>
                  </a:cxn>
                  <a:cxn ang="0">
                    <a:pos x="connsiteX1" y="connsiteY1"/>
                  </a:cxn>
                  <a:cxn ang="0">
                    <a:pos x="connsiteX2" y="connsiteY2"/>
                  </a:cxn>
                  <a:cxn ang="0">
                    <a:pos x="connsiteX3" y="connsiteY3"/>
                  </a:cxn>
                </a:cxnLst>
                <a:rect l="l" t="t" r="r" b="b"/>
                <a:pathLst>
                  <a:path w="6285343" h="5733236">
                    <a:moveTo>
                      <a:pt x="0" y="0"/>
                    </a:moveTo>
                    <a:lnTo>
                      <a:pt x="4717058" y="0"/>
                    </a:lnTo>
                    <a:lnTo>
                      <a:pt x="6285343" y="5733236"/>
                    </a:lnTo>
                    <a:lnTo>
                      <a:pt x="0" y="5733236"/>
                    </a:lnTo>
                    <a:close/>
                  </a:path>
                </a:pathLst>
              </a:custGeom>
              <a:solidFill>
                <a:srgbClr val="FACF0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AR" dirty="0">
                  <a:latin typeface="Poppins Light" panose="00000400000000000000" pitchFamily="50" charset="0"/>
                  <a:cs typeface="Poppins Light" panose="00000400000000000000" pitchFamily="50" charset="0"/>
                </a:endParaRPr>
              </a:p>
            </p:txBody>
          </p:sp>
          <p:sp>
            <p:nvSpPr>
              <p:cNvPr id="19" name="Rectangle 18">
                <a:extLst>
                  <a:ext uri="{FF2B5EF4-FFF2-40B4-BE49-F238E27FC236}">
                    <a16:creationId xmlns:a16="http://schemas.microsoft.com/office/drawing/2014/main" id="{32B9114F-0AC2-4010-9140-5DC81303B382}"/>
                  </a:ext>
                </a:extLst>
              </p:cNvPr>
              <p:cNvSpPr/>
              <p:nvPr/>
            </p:nvSpPr>
            <p:spPr>
              <a:xfrm flipH="1" flipV="1">
                <a:off x="-13391" y="360094"/>
                <a:ext cx="496240" cy="544074"/>
              </a:xfrm>
              <a:prstGeom prst="rect">
                <a:avLst/>
              </a:prstGeom>
              <a:solidFill>
                <a:srgbClr val="FAC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latin typeface="Poppins Light" panose="00000400000000000000" pitchFamily="50" charset="0"/>
                  <a:cs typeface="Poppins Light" panose="00000400000000000000" pitchFamily="50" charset="0"/>
                </a:endParaRPr>
              </a:p>
            </p:txBody>
          </p:sp>
        </p:grpSp>
        <p:pic>
          <p:nvPicPr>
            <p:cNvPr id="17" name="Picture 16">
              <a:extLst>
                <a:ext uri="{FF2B5EF4-FFF2-40B4-BE49-F238E27FC236}">
                  <a16:creationId xmlns:a16="http://schemas.microsoft.com/office/drawing/2014/main" id="{6C2CAA5F-BE40-44A7-B196-9AABC92B836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01890" y="125679"/>
              <a:ext cx="1160439" cy="573222"/>
            </a:xfrm>
            <a:prstGeom prst="rect">
              <a:avLst/>
            </a:prstGeom>
          </p:spPr>
        </p:pic>
      </p:grpSp>
      <p:sp>
        <p:nvSpPr>
          <p:cNvPr id="2" name="TextBox 1">
            <a:extLst>
              <a:ext uri="{FF2B5EF4-FFF2-40B4-BE49-F238E27FC236}">
                <a16:creationId xmlns:a16="http://schemas.microsoft.com/office/drawing/2014/main" id="{54E70812-5486-409B-AD1D-5B2BD1D1267C}"/>
              </a:ext>
            </a:extLst>
          </p:cNvPr>
          <p:cNvSpPr txBox="1"/>
          <p:nvPr userDrawn="1"/>
        </p:nvSpPr>
        <p:spPr>
          <a:xfrm rot="19379042">
            <a:off x="3082079" y="1675772"/>
            <a:ext cx="6189133" cy="2646878"/>
          </a:xfrm>
          <a:prstGeom prst="rect">
            <a:avLst/>
          </a:prstGeom>
          <a:noFill/>
        </p:spPr>
        <p:txBody>
          <a:bodyPr wrap="square" rtlCol="0">
            <a:spAutoFit/>
          </a:bodyPr>
          <a:lstStyle/>
          <a:p>
            <a:r>
              <a:rPr lang="en-US" sz="16600" cap="all" baseline="0" dirty="0">
                <a:solidFill>
                  <a:schemeClr val="bg1">
                    <a:lumMod val="85000"/>
                  </a:schemeClr>
                </a:solidFill>
              </a:rPr>
              <a:t>Draft</a:t>
            </a:r>
          </a:p>
        </p:txBody>
      </p:sp>
    </p:spTree>
    <p:extLst>
      <p:ext uri="{BB962C8B-B14F-4D97-AF65-F5344CB8AC3E}">
        <p14:creationId xmlns:p14="http://schemas.microsoft.com/office/powerpoint/2010/main" val="2611169449"/>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sp>
        <p:nvSpPr>
          <p:cNvPr id="7" name="Rectangle 6"/>
          <p:cNvSpPr/>
          <p:nvPr/>
        </p:nvSpPr>
        <p:spPr bwMode="ltGray">
          <a:xfrm>
            <a:off x="1740877" y="6093069"/>
            <a:ext cx="8959361" cy="791308"/>
          </a:xfrm>
          <a:prstGeom prst="rect">
            <a:avLst/>
          </a:prstGeom>
          <a:noFill/>
          <a:ln w="9525"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endParaRPr kumimoji="0" b="0" i="0" u="none" strike="noStrike" kern="0" cap="none" spc="0" normalizeH="0" baseline="0" dirty="0">
              <a:ln>
                <a:noFill/>
              </a:ln>
              <a:solidFill>
                <a:prstClr val="white"/>
              </a:solidFill>
              <a:effectLst/>
              <a:uLnTx/>
              <a:uFillTx/>
              <a:latin typeface="Euphemia"/>
            </a:endParaRPr>
          </a:p>
        </p:txBody>
      </p:sp>
      <p:sp>
        <p:nvSpPr>
          <p:cNvPr id="8" name="Rectangle 7"/>
          <p:cNvSpPr/>
          <p:nvPr/>
        </p:nvSpPr>
        <p:spPr bwMode="white">
          <a:xfrm flipV="1">
            <a:off x="0" y="5883812"/>
            <a:ext cx="12188826" cy="61896"/>
          </a:xfrm>
          <a:prstGeom prst="rect">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sp>
        <p:nvSpPr>
          <p:cNvPr id="2" name="Title Placeholder 1"/>
          <p:cNvSpPr>
            <a:spLocks noGrp="1"/>
          </p:cNvSpPr>
          <p:nvPr>
            <p:ph type="title"/>
          </p:nvPr>
        </p:nvSpPr>
        <p:spPr>
          <a:xfrm>
            <a:off x="1341120" y="467360"/>
            <a:ext cx="9509760" cy="1233424"/>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341120" y="1901953"/>
            <a:ext cx="9509760" cy="393719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2"/>
          </p:nvPr>
        </p:nvSpPr>
        <p:spPr>
          <a:xfrm>
            <a:off x="11178882" y="5990373"/>
            <a:ext cx="960120" cy="237744"/>
          </a:xfrm>
          <a:prstGeom prst="rect">
            <a:avLst/>
          </a:prstGeom>
        </p:spPr>
        <p:txBody>
          <a:bodyPr vert="horz" lIns="91440" tIns="45720" rIns="91440" bIns="45720" rtlCol="0" anchor="ctr"/>
          <a:lstStyle>
            <a:lvl1pPr algn="r">
              <a:defRPr sz="1100" b="0" i="0">
                <a:solidFill>
                  <a:schemeClr val="bg2"/>
                </a:solidFill>
                <a:latin typeface="Calibri" panose="020F0502020204030204" pitchFamily="34" charset="0"/>
                <a:cs typeface="Calibri" panose="020F0502020204030204" pitchFamily="34" charset="0"/>
              </a:defRPr>
            </a:lvl1pPr>
          </a:lstStyle>
          <a:p>
            <a:fld id="{8CB4EC30-74BF-480C-900F-4B0EF9AC8445}" type="datetime1">
              <a:rPr lang="en-US" smtClean="0"/>
              <a:t>10/13/2020</a:t>
            </a:fld>
            <a:endParaRPr lang="en-US" dirty="0"/>
          </a:p>
        </p:txBody>
      </p:sp>
      <p:sp>
        <p:nvSpPr>
          <p:cNvPr id="5" name="Footer Placeholder 4"/>
          <p:cNvSpPr>
            <a:spLocks noGrp="1"/>
          </p:cNvSpPr>
          <p:nvPr>
            <p:ph type="ftr" sz="quarter" idx="3"/>
          </p:nvPr>
        </p:nvSpPr>
        <p:spPr>
          <a:xfrm>
            <a:off x="-1" y="5883812"/>
            <a:ext cx="12139003" cy="955899"/>
          </a:xfrm>
          <a:prstGeom prst="rect">
            <a:avLst/>
          </a:prstGeom>
        </p:spPr>
        <p:txBody>
          <a:bodyPr vert="horz" lIns="91440" tIns="45720" rIns="91440" bIns="45720" rtlCol="0" anchor="ctr"/>
          <a:lstStyle>
            <a:lvl1pPr algn="ctr">
              <a:defRPr sz="1400" b="0" i="0" cap="all" baseline="0">
                <a:solidFill>
                  <a:schemeClr val="bg1"/>
                </a:solidFill>
                <a:latin typeface="Calibri" panose="020F0502020204030204" pitchFamily="34" charset="0"/>
                <a:cs typeface="Calibri" panose="020F0502020204030204" pitchFamily="34" charset="0"/>
              </a:defRPr>
            </a:lvl1pPr>
          </a:lstStyle>
          <a:p>
            <a:r>
              <a:rPr lang="en-US" dirty="0"/>
              <a:t>Confidential &amp; Proprietary</a:t>
            </a:r>
          </a:p>
        </p:txBody>
      </p:sp>
      <p:sp>
        <p:nvSpPr>
          <p:cNvPr id="6" name="Slide Number Placeholder 5"/>
          <p:cNvSpPr>
            <a:spLocks noGrp="1"/>
          </p:cNvSpPr>
          <p:nvPr>
            <p:ph type="sldNum" sz="quarter" idx="4"/>
          </p:nvPr>
        </p:nvSpPr>
        <p:spPr>
          <a:xfrm>
            <a:off x="11498923" y="6601968"/>
            <a:ext cx="640080" cy="237744"/>
          </a:xfrm>
          <a:prstGeom prst="rect">
            <a:avLst/>
          </a:prstGeom>
        </p:spPr>
        <p:txBody>
          <a:bodyPr vert="horz" lIns="91440" tIns="45720" rIns="91440" bIns="45720" rtlCol="0" anchor="ctr"/>
          <a:lstStyle>
            <a:lvl1pPr algn="r">
              <a:defRPr sz="1100" b="0" i="0">
                <a:solidFill>
                  <a:schemeClr val="bg2"/>
                </a:solidFill>
                <a:latin typeface="Calibri" panose="020F0502020204030204" pitchFamily="34" charset="0"/>
                <a:cs typeface="Calibri" panose="020F0502020204030204" pitchFamily="34" charset="0"/>
              </a:defRPr>
            </a:lvl1pPr>
          </a:lstStyle>
          <a:p>
            <a:fld id="{CA8D9AD5-F248-4919-864A-CFD76CC027D6}" type="slidenum">
              <a:rPr lang="en-US" smtClean="0"/>
              <a:pPr/>
              <a:t>‹#›</a:t>
            </a:fld>
            <a:endParaRPr lang="en-US" dirty="0"/>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2836" y="6032043"/>
            <a:ext cx="1750806" cy="721332"/>
          </a:xfrm>
          <a:prstGeom prst="rect">
            <a:avLst/>
          </a:prstGeom>
        </p:spPr>
      </p:pic>
    </p:spTree>
    <p:extLst>
      <p:ext uri="{BB962C8B-B14F-4D97-AF65-F5344CB8AC3E}">
        <p14:creationId xmlns:p14="http://schemas.microsoft.com/office/powerpoint/2010/main" val="1128410990"/>
      </p:ext>
    </p:extLst>
  </p:cSld>
  <p:clrMap bg1="lt1" tx1="dk1" bg2="lt2" tx2="dk2" accent1="accent1" accent2="accent2" accent3="accent3" accent4="accent4" accent5="accent5" accent6="accent6" hlink="hlink" folHlink="folHlink"/>
  <p:sldLayoutIdLst>
    <p:sldLayoutId id="2147483719"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p:txStyles>
    <p:titleStyle>
      <a:lvl1pPr marL="0" indent="0" algn="l" defTabSz="914400" rtl="0" eaLnBrk="1" latinLnBrk="0" hangingPunct="1">
        <a:lnSpc>
          <a:spcPct val="90000"/>
        </a:lnSpc>
        <a:spcBef>
          <a:spcPct val="0"/>
        </a:spcBef>
        <a:buFont typeface="Arial" pitchFamily="34" charset="0"/>
        <a:buNone/>
        <a:defRPr sz="3400" kern="1200">
          <a:solidFill>
            <a:schemeClr val="tx2">
              <a:lumMod val="75000"/>
            </a:schemeClr>
          </a:solidFill>
          <a:latin typeface="+mj-lt"/>
          <a:ea typeface="+mj-ea"/>
          <a:cs typeface="+mj-cs"/>
        </a:defRPr>
      </a:lvl1pPr>
    </p:titleStyle>
    <p:bodyStyle>
      <a:lvl1pPr marL="274320" indent="-228600" algn="l" defTabSz="914400" rtl="0" eaLnBrk="1" latinLnBrk="0" hangingPunct="1">
        <a:lnSpc>
          <a:spcPct val="90000"/>
        </a:lnSpc>
        <a:spcBef>
          <a:spcPts val="1800"/>
        </a:spcBef>
        <a:buClr>
          <a:schemeClr val="tx2"/>
        </a:buClr>
        <a:buSzPct val="100000"/>
        <a:buFont typeface="Arial" pitchFamily="34" charset="0"/>
        <a:buChar char="▪"/>
        <a:defRPr sz="2000" kern="1200">
          <a:solidFill>
            <a:schemeClr val="tx2"/>
          </a:solidFill>
          <a:latin typeface="+mn-lt"/>
          <a:ea typeface="+mn-ea"/>
          <a:cs typeface="+mn-cs"/>
        </a:defRPr>
      </a:lvl1pPr>
      <a:lvl2pPr marL="594360" indent="-228600" algn="l" defTabSz="914400" rtl="0" eaLnBrk="1" latinLnBrk="0" hangingPunct="1">
        <a:lnSpc>
          <a:spcPct val="90000"/>
        </a:lnSpc>
        <a:spcBef>
          <a:spcPts val="1000"/>
        </a:spcBef>
        <a:buClr>
          <a:schemeClr val="tx2"/>
        </a:buClr>
        <a:buSzPct val="100000"/>
        <a:buFont typeface="Arial" pitchFamily="34" charset="0"/>
        <a:buChar char="▪"/>
        <a:defRPr sz="1800" kern="1200">
          <a:solidFill>
            <a:schemeClr val="tx2"/>
          </a:solidFill>
          <a:latin typeface="+mn-lt"/>
          <a:ea typeface="+mn-ea"/>
          <a:cs typeface="+mn-cs"/>
        </a:defRPr>
      </a:lvl2pPr>
      <a:lvl3pPr marL="914400" indent="-228600" algn="l" defTabSz="914400" rtl="0" eaLnBrk="1" latinLnBrk="0" hangingPunct="1">
        <a:lnSpc>
          <a:spcPct val="90000"/>
        </a:lnSpc>
        <a:spcBef>
          <a:spcPts val="800"/>
        </a:spcBef>
        <a:buClr>
          <a:schemeClr val="tx2"/>
        </a:buClr>
        <a:buSzPct val="100000"/>
        <a:buFont typeface="Arial" pitchFamily="34" charset="0"/>
        <a:buChar char="▪"/>
        <a:defRPr sz="1600" kern="1200">
          <a:solidFill>
            <a:schemeClr val="tx2"/>
          </a:solidFill>
          <a:latin typeface="+mn-lt"/>
          <a:ea typeface="+mn-ea"/>
          <a:cs typeface="+mn-cs"/>
        </a:defRPr>
      </a:lvl3pPr>
      <a:lvl4pPr marL="1234440" indent="-228600" algn="l" defTabSz="914400" rtl="0" eaLnBrk="1" latinLnBrk="0" hangingPunct="1">
        <a:lnSpc>
          <a:spcPct val="90000"/>
        </a:lnSpc>
        <a:spcBef>
          <a:spcPts val="800"/>
        </a:spcBef>
        <a:buClr>
          <a:schemeClr val="tx2"/>
        </a:buClr>
        <a:buSzPct val="100000"/>
        <a:buFont typeface="Arial" pitchFamily="34" charset="0"/>
        <a:buChar char="▪"/>
        <a:defRPr sz="1400" kern="1200">
          <a:solidFill>
            <a:schemeClr val="tx2"/>
          </a:solidFill>
          <a:latin typeface="+mn-lt"/>
          <a:ea typeface="+mn-ea"/>
          <a:cs typeface="+mn-cs"/>
        </a:defRPr>
      </a:lvl4pPr>
      <a:lvl5pPr marL="1554480" indent="-228600" algn="l" defTabSz="914400" rtl="0" eaLnBrk="1" latinLnBrk="0" hangingPunct="1">
        <a:lnSpc>
          <a:spcPct val="90000"/>
        </a:lnSpc>
        <a:spcBef>
          <a:spcPts val="800"/>
        </a:spcBef>
        <a:buClr>
          <a:schemeClr val="tx2"/>
        </a:buClr>
        <a:buSzPct val="100000"/>
        <a:buFont typeface="Arial" pitchFamily="34" charset="0"/>
        <a:buChar char="▪"/>
        <a:defRPr sz="1400" kern="1200">
          <a:solidFill>
            <a:schemeClr val="tx2"/>
          </a:solidFill>
          <a:latin typeface="+mn-lt"/>
          <a:ea typeface="+mn-ea"/>
          <a:cs typeface="+mn-cs"/>
        </a:defRPr>
      </a:lvl5pPr>
      <a:lvl6pPr marL="1874520" indent="-228600" algn="l" defTabSz="914400" rtl="0" eaLnBrk="1" latinLnBrk="0" hangingPunct="1">
        <a:lnSpc>
          <a:spcPct val="90000"/>
        </a:lnSpc>
        <a:spcBef>
          <a:spcPts val="800"/>
        </a:spcBef>
        <a:buSzPct val="100000"/>
        <a:buFont typeface="Arial" pitchFamily="34" charset="0"/>
        <a:buChar char="▪"/>
        <a:defRPr sz="1400" kern="1200">
          <a:solidFill>
            <a:schemeClr val="tx2"/>
          </a:solidFill>
          <a:latin typeface="+mn-lt"/>
          <a:ea typeface="+mn-ea"/>
          <a:cs typeface="+mn-cs"/>
        </a:defRPr>
      </a:lvl6pPr>
      <a:lvl7pPr marL="219456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7pPr>
      <a:lvl8pPr marL="251460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8pPr>
      <a:lvl9pPr marL="283464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DAE3409-A28C-4B1B-BF58-64B6C19C29D0}"/>
              </a:ext>
            </a:extLst>
          </p:cNvPr>
          <p:cNvSpPr/>
          <p:nvPr userDrawn="1"/>
        </p:nvSpPr>
        <p:spPr>
          <a:xfrm>
            <a:off x="-1" y="6472886"/>
            <a:ext cx="12191999" cy="385114"/>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Poppins Light" panose="00000400000000000000" pitchFamily="50" charset="0"/>
              <a:cs typeface="Poppins Light" panose="00000400000000000000" pitchFamily="50" charset="0"/>
            </a:endParaRPr>
          </a:p>
        </p:txBody>
      </p:sp>
      <p:sp>
        <p:nvSpPr>
          <p:cNvPr id="27" name="Date Placeholder 4">
            <a:extLst>
              <a:ext uri="{FF2B5EF4-FFF2-40B4-BE49-F238E27FC236}">
                <a16:creationId xmlns:a16="http://schemas.microsoft.com/office/drawing/2014/main" id="{55113C87-0D80-4172-8AFD-7457C5F0A9B8}"/>
              </a:ext>
            </a:extLst>
          </p:cNvPr>
          <p:cNvSpPr txBox="1">
            <a:spLocks/>
          </p:cNvSpPr>
          <p:nvPr userDrawn="1"/>
        </p:nvSpPr>
        <p:spPr>
          <a:xfrm>
            <a:off x="838199" y="6501685"/>
            <a:ext cx="2975149" cy="365125"/>
          </a:xfrm>
          <a:prstGeom prst="rect">
            <a:avLst/>
          </a:prstGeom>
        </p:spPr>
        <p:txBody>
          <a:bodyPr anchor="ctr"/>
          <a:lstStyle>
            <a:defPPr>
              <a:defRPr lang="en-US"/>
            </a:defPPr>
            <a:lvl1pPr marL="0" algn="l" defTabSz="914400" rtl="0" eaLnBrk="1" latinLnBrk="0" hangingPunct="1">
              <a:defRPr sz="1000" kern="1200">
                <a:solidFill>
                  <a:srgbClr val="898989"/>
                </a:solidFill>
                <a:latin typeface="Poppins Light" panose="00000400000000000000" pitchFamily="50" charset="0"/>
                <a:ea typeface="+mn-ea"/>
                <a:cs typeface="Poppins Light" panose="00000400000000000000" pitchFamily="50"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September 2020</a:t>
            </a:r>
          </a:p>
        </p:txBody>
      </p:sp>
      <p:sp>
        <p:nvSpPr>
          <p:cNvPr id="9" name="Rectangle 8">
            <a:extLst>
              <a:ext uri="{FF2B5EF4-FFF2-40B4-BE49-F238E27FC236}">
                <a16:creationId xmlns:a16="http://schemas.microsoft.com/office/drawing/2014/main" id="{3F8586E2-21B1-42A9-8D05-F01F391771A3}"/>
              </a:ext>
            </a:extLst>
          </p:cNvPr>
          <p:cNvSpPr/>
          <p:nvPr userDrawn="1"/>
        </p:nvSpPr>
        <p:spPr>
          <a:xfrm>
            <a:off x="11767895" y="6742471"/>
            <a:ext cx="424103" cy="11552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Poppins Light" panose="00000400000000000000" pitchFamily="50" charset="0"/>
              <a:cs typeface="Poppins Light" panose="00000400000000000000" pitchFamily="50" charset="0"/>
            </a:endParaRPr>
          </a:p>
        </p:txBody>
      </p:sp>
      <p:sp>
        <p:nvSpPr>
          <p:cNvPr id="10" name="TextBox 9">
            <a:extLst>
              <a:ext uri="{FF2B5EF4-FFF2-40B4-BE49-F238E27FC236}">
                <a16:creationId xmlns:a16="http://schemas.microsoft.com/office/drawing/2014/main" id="{DA5B9F54-D216-46F0-8320-03FFD5C3E369}"/>
              </a:ext>
            </a:extLst>
          </p:cNvPr>
          <p:cNvSpPr txBox="1"/>
          <p:nvPr userDrawn="1"/>
        </p:nvSpPr>
        <p:spPr>
          <a:xfrm>
            <a:off x="4036219" y="6561136"/>
            <a:ext cx="4114800" cy="24622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000" dirty="0">
                <a:solidFill>
                  <a:srgbClr val="898989"/>
                </a:solidFill>
                <a:latin typeface="Poppins Light" panose="00000400000000000000" pitchFamily="50" charset="0"/>
                <a:cs typeface="Poppins Light" panose="00000400000000000000" pitchFamily="50" charset="0"/>
              </a:rPr>
              <a:t>BrightNight - Confidential</a:t>
            </a:r>
            <a:endParaRPr lang="en-US" sz="1000" dirty="0">
              <a:solidFill>
                <a:srgbClr val="898989"/>
              </a:solidFill>
              <a:latin typeface="Poppins Light" panose="00000400000000000000" pitchFamily="50" charset="0"/>
              <a:cs typeface="Poppins Light" panose="00000400000000000000" pitchFamily="50" charset="0"/>
            </a:endParaRPr>
          </a:p>
        </p:txBody>
      </p:sp>
      <p:sp>
        <p:nvSpPr>
          <p:cNvPr id="11" name="TextBox 10">
            <a:extLst>
              <a:ext uri="{FF2B5EF4-FFF2-40B4-BE49-F238E27FC236}">
                <a16:creationId xmlns:a16="http://schemas.microsoft.com/office/drawing/2014/main" id="{BFF0B467-C347-4A74-AE0D-5C6D13CB8A99}"/>
              </a:ext>
            </a:extLst>
          </p:cNvPr>
          <p:cNvSpPr txBox="1"/>
          <p:nvPr userDrawn="1"/>
        </p:nvSpPr>
        <p:spPr>
          <a:xfrm>
            <a:off x="9444317" y="6532336"/>
            <a:ext cx="2626249" cy="246221"/>
          </a:xfrm>
          <a:prstGeom prst="rect">
            <a:avLst/>
          </a:prstGeom>
          <a:noFill/>
        </p:spPr>
        <p:txBody>
          <a:bodyPr wrap="squar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A0B0BA-937A-4940-8AA3-D9B58A371C57}" type="slidenum">
              <a:rPr lang="en-US" sz="1000" smtClean="0">
                <a:solidFill>
                  <a:srgbClr val="898989"/>
                </a:solidFill>
                <a:latin typeface="Poppins Light" panose="00000400000000000000" pitchFamily="50" charset="0"/>
                <a:cs typeface="Poppins Light" panose="00000400000000000000" pitchFamily="50" charset="0"/>
              </a:rPr>
              <a:pPr marL="0" marR="0" lvl="0" indent="0" algn="r" defTabSz="914400" rtl="0" eaLnBrk="1" fontAlgn="auto" latinLnBrk="0" hangingPunct="1">
                <a:lnSpc>
                  <a:spcPct val="100000"/>
                </a:lnSpc>
                <a:spcBef>
                  <a:spcPts val="0"/>
                </a:spcBef>
                <a:spcAft>
                  <a:spcPts val="0"/>
                </a:spcAft>
                <a:buClrTx/>
                <a:buSzTx/>
                <a:buFontTx/>
                <a:buNone/>
                <a:tabLst/>
                <a:defRPr/>
              </a:pPr>
              <a:t>‹#›</a:t>
            </a:fld>
            <a:r>
              <a:rPr lang="en-US" sz="1000" dirty="0">
                <a:latin typeface="Poppins Light" panose="00000400000000000000" pitchFamily="50" charset="0"/>
                <a:cs typeface="Poppins Light" panose="00000400000000000000" pitchFamily="50" charset="0"/>
              </a:rPr>
              <a:t>  </a:t>
            </a:r>
            <a:endParaRPr lang="en-US" sz="1000" dirty="0">
              <a:solidFill>
                <a:srgbClr val="898989"/>
              </a:solidFill>
              <a:latin typeface="Poppins Light" panose="00000400000000000000" pitchFamily="50" charset="0"/>
              <a:cs typeface="Poppins Light" panose="00000400000000000000" pitchFamily="50" charset="0"/>
            </a:endParaRPr>
          </a:p>
        </p:txBody>
      </p:sp>
      <p:grpSp>
        <p:nvGrpSpPr>
          <p:cNvPr id="15" name="Group 14">
            <a:extLst>
              <a:ext uri="{FF2B5EF4-FFF2-40B4-BE49-F238E27FC236}">
                <a16:creationId xmlns:a16="http://schemas.microsoft.com/office/drawing/2014/main" id="{EF72574A-4213-410D-B2B0-1BDBED93D1D7}"/>
              </a:ext>
            </a:extLst>
          </p:cNvPr>
          <p:cNvGrpSpPr/>
          <p:nvPr userDrawn="1"/>
        </p:nvGrpSpPr>
        <p:grpSpPr>
          <a:xfrm>
            <a:off x="10406719" y="0"/>
            <a:ext cx="1796222" cy="824581"/>
            <a:chOff x="10406719" y="0"/>
            <a:chExt cx="1796222" cy="824581"/>
          </a:xfrm>
        </p:grpSpPr>
        <p:grpSp>
          <p:nvGrpSpPr>
            <p:cNvPr id="16" name="Group 15">
              <a:extLst>
                <a:ext uri="{FF2B5EF4-FFF2-40B4-BE49-F238E27FC236}">
                  <a16:creationId xmlns:a16="http://schemas.microsoft.com/office/drawing/2014/main" id="{A40561CE-C8F6-4FBE-B231-C40D4C29C599}"/>
                </a:ext>
              </a:extLst>
            </p:cNvPr>
            <p:cNvGrpSpPr/>
            <p:nvPr userDrawn="1"/>
          </p:nvGrpSpPr>
          <p:grpSpPr>
            <a:xfrm rot="10800000">
              <a:off x="10406719" y="0"/>
              <a:ext cx="1796222" cy="824581"/>
              <a:chOff x="-13391" y="360094"/>
              <a:chExt cx="879040" cy="544076"/>
            </a:xfrm>
          </p:grpSpPr>
          <p:sp>
            <p:nvSpPr>
              <p:cNvPr id="18" name="Forma libre: forma 10">
                <a:extLst>
                  <a:ext uri="{FF2B5EF4-FFF2-40B4-BE49-F238E27FC236}">
                    <a16:creationId xmlns:a16="http://schemas.microsoft.com/office/drawing/2014/main" id="{D5269922-A489-4C4C-A95E-44D6ED478B30}"/>
                  </a:ext>
                </a:extLst>
              </p:cNvPr>
              <p:cNvSpPr/>
              <p:nvPr/>
            </p:nvSpPr>
            <p:spPr>
              <a:xfrm>
                <a:off x="297749" y="360096"/>
                <a:ext cx="567900" cy="544074"/>
              </a:xfrm>
              <a:custGeom>
                <a:avLst/>
                <a:gdLst>
                  <a:gd name="connsiteX0" fmla="*/ 0 w 6285343"/>
                  <a:gd name="connsiteY0" fmla="*/ 0 h 5733236"/>
                  <a:gd name="connsiteX1" fmla="*/ 4717058 w 6285343"/>
                  <a:gd name="connsiteY1" fmla="*/ 0 h 5733236"/>
                  <a:gd name="connsiteX2" fmla="*/ 6285343 w 6285343"/>
                  <a:gd name="connsiteY2" fmla="*/ 5733236 h 5733236"/>
                  <a:gd name="connsiteX3" fmla="*/ 0 w 6285343"/>
                  <a:gd name="connsiteY3" fmla="*/ 5733236 h 5733236"/>
                </a:gdLst>
                <a:ahLst/>
                <a:cxnLst>
                  <a:cxn ang="0">
                    <a:pos x="connsiteX0" y="connsiteY0"/>
                  </a:cxn>
                  <a:cxn ang="0">
                    <a:pos x="connsiteX1" y="connsiteY1"/>
                  </a:cxn>
                  <a:cxn ang="0">
                    <a:pos x="connsiteX2" y="connsiteY2"/>
                  </a:cxn>
                  <a:cxn ang="0">
                    <a:pos x="connsiteX3" y="connsiteY3"/>
                  </a:cxn>
                </a:cxnLst>
                <a:rect l="l" t="t" r="r" b="b"/>
                <a:pathLst>
                  <a:path w="6285343" h="5733236">
                    <a:moveTo>
                      <a:pt x="0" y="0"/>
                    </a:moveTo>
                    <a:lnTo>
                      <a:pt x="4717058" y="0"/>
                    </a:lnTo>
                    <a:lnTo>
                      <a:pt x="6285343" y="5733236"/>
                    </a:lnTo>
                    <a:lnTo>
                      <a:pt x="0" y="5733236"/>
                    </a:lnTo>
                    <a:close/>
                  </a:path>
                </a:pathLst>
              </a:custGeom>
              <a:solidFill>
                <a:srgbClr val="FACF0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AR" dirty="0">
                  <a:latin typeface="Poppins Light" panose="00000400000000000000" pitchFamily="50" charset="0"/>
                  <a:cs typeface="Poppins Light" panose="00000400000000000000" pitchFamily="50" charset="0"/>
                </a:endParaRPr>
              </a:p>
            </p:txBody>
          </p:sp>
          <p:sp>
            <p:nvSpPr>
              <p:cNvPr id="19" name="Rectangle 18">
                <a:extLst>
                  <a:ext uri="{FF2B5EF4-FFF2-40B4-BE49-F238E27FC236}">
                    <a16:creationId xmlns:a16="http://schemas.microsoft.com/office/drawing/2014/main" id="{32B9114F-0AC2-4010-9140-5DC81303B382}"/>
                  </a:ext>
                </a:extLst>
              </p:cNvPr>
              <p:cNvSpPr/>
              <p:nvPr/>
            </p:nvSpPr>
            <p:spPr>
              <a:xfrm flipH="1" flipV="1">
                <a:off x="-13391" y="360094"/>
                <a:ext cx="496240" cy="544074"/>
              </a:xfrm>
              <a:prstGeom prst="rect">
                <a:avLst/>
              </a:prstGeom>
              <a:solidFill>
                <a:srgbClr val="FAC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latin typeface="Poppins Light" panose="00000400000000000000" pitchFamily="50" charset="0"/>
                  <a:cs typeface="Poppins Light" panose="00000400000000000000" pitchFamily="50" charset="0"/>
                </a:endParaRPr>
              </a:p>
            </p:txBody>
          </p:sp>
        </p:grpSp>
        <p:pic>
          <p:nvPicPr>
            <p:cNvPr id="17" name="Picture 16">
              <a:extLst>
                <a:ext uri="{FF2B5EF4-FFF2-40B4-BE49-F238E27FC236}">
                  <a16:creationId xmlns:a16="http://schemas.microsoft.com/office/drawing/2014/main" id="{6C2CAA5F-BE40-44A7-B196-9AABC92B836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01890" y="125679"/>
              <a:ext cx="1160439" cy="573222"/>
            </a:xfrm>
            <a:prstGeom prst="rect">
              <a:avLst/>
            </a:prstGeom>
          </p:spPr>
        </p:pic>
      </p:grpSp>
      <p:sp>
        <p:nvSpPr>
          <p:cNvPr id="2" name="TextBox 1">
            <a:extLst>
              <a:ext uri="{FF2B5EF4-FFF2-40B4-BE49-F238E27FC236}">
                <a16:creationId xmlns:a16="http://schemas.microsoft.com/office/drawing/2014/main" id="{54E70812-5486-409B-AD1D-5B2BD1D1267C}"/>
              </a:ext>
            </a:extLst>
          </p:cNvPr>
          <p:cNvSpPr txBox="1"/>
          <p:nvPr userDrawn="1"/>
        </p:nvSpPr>
        <p:spPr>
          <a:xfrm rot="19379042">
            <a:off x="3082079" y="1675772"/>
            <a:ext cx="6189133" cy="2646878"/>
          </a:xfrm>
          <a:prstGeom prst="rect">
            <a:avLst/>
          </a:prstGeom>
          <a:noFill/>
        </p:spPr>
        <p:txBody>
          <a:bodyPr wrap="square" rtlCol="0">
            <a:spAutoFit/>
          </a:bodyPr>
          <a:lstStyle/>
          <a:p>
            <a:r>
              <a:rPr lang="en-US" sz="16600" cap="all" baseline="0" dirty="0">
                <a:solidFill>
                  <a:schemeClr val="bg1">
                    <a:lumMod val="85000"/>
                  </a:schemeClr>
                </a:solidFill>
              </a:rPr>
              <a:t>Draft</a:t>
            </a:r>
          </a:p>
        </p:txBody>
      </p:sp>
    </p:spTree>
    <p:extLst>
      <p:ext uri="{BB962C8B-B14F-4D97-AF65-F5344CB8AC3E}">
        <p14:creationId xmlns:p14="http://schemas.microsoft.com/office/powerpoint/2010/main" val="749699013"/>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DAE3409-A28C-4B1B-BF58-64B6C19C29D0}"/>
              </a:ext>
            </a:extLst>
          </p:cNvPr>
          <p:cNvSpPr/>
          <p:nvPr userDrawn="1"/>
        </p:nvSpPr>
        <p:spPr>
          <a:xfrm>
            <a:off x="-1" y="6472886"/>
            <a:ext cx="12191999" cy="385114"/>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Poppins Light" panose="00000400000000000000" pitchFamily="50" charset="0"/>
              <a:cs typeface="Poppins Light" panose="00000400000000000000" pitchFamily="50" charset="0"/>
            </a:endParaRPr>
          </a:p>
        </p:txBody>
      </p:sp>
      <p:sp>
        <p:nvSpPr>
          <p:cNvPr id="27" name="Date Placeholder 4">
            <a:extLst>
              <a:ext uri="{FF2B5EF4-FFF2-40B4-BE49-F238E27FC236}">
                <a16:creationId xmlns:a16="http://schemas.microsoft.com/office/drawing/2014/main" id="{55113C87-0D80-4172-8AFD-7457C5F0A9B8}"/>
              </a:ext>
            </a:extLst>
          </p:cNvPr>
          <p:cNvSpPr txBox="1">
            <a:spLocks/>
          </p:cNvSpPr>
          <p:nvPr userDrawn="1"/>
        </p:nvSpPr>
        <p:spPr>
          <a:xfrm>
            <a:off x="838199" y="6501685"/>
            <a:ext cx="2975149" cy="365125"/>
          </a:xfrm>
          <a:prstGeom prst="rect">
            <a:avLst/>
          </a:prstGeom>
        </p:spPr>
        <p:txBody>
          <a:bodyPr anchor="ctr"/>
          <a:lstStyle>
            <a:defPPr>
              <a:defRPr lang="en-US"/>
            </a:defPPr>
            <a:lvl1pPr marL="0" algn="l" defTabSz="914400" rtl="0" eaLnBrk="1" latinLnBrk="0" hangingPunct="1">
              <a:defRPr sz="1000" kern="1200">
                <a:solidFill>
                  <a:srgbClr val="898989"/>
                </a:solidFill>
                <a:latin typeface="Poppins Light" panose="00000400000000000000" pitchFamily="50" charset="0"/>
                <a:ea typeface="+mn-ea"/>
                <a:cs typeface="Poppins Light" panose="00000400000000000000" pitchFamily="50"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September 2020</a:t>
            </a:r>
          </a:p>
        </p:txBody>
      </p:sp>
      <p:sp>
        <p:nvSpPr>
          <p:cNvPr id="9" name="Rectangle 8">
            <a:extLst>
              <a:ext uri="{FF2B5EF4-FFF2-40B4-BE49-F238E27FC236}">
                <a16:creationId xmlns:a16="http://schemas.microsoft.com/office/drawing/2014/main" id="{3F8586E2-21B1-42A9-8D05-F01F391771A3}"/>
              </a:ext>
            </a:extLst>
          </p:cNvPr>
          <p:cNvSpPr/>
          <p:nvPr userDrawn="1"/>
        </p:nvSpPr>
        <p:spPr>
          <a:xfrm>
            <a:off x="11767895" y="6742471"/>
            <a:ext cx="424103" cy="11552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Poppins Light" panose="00000400000000000000" pitchFamily="50" charset="0"/>
              <a:cs typeface="Poppins Light" panose="00000400000000000000" pitchFamily="50" charset="0"/>
            </a:endParaRPr>
          </a:p>
        </p:txBody>
      </p:sp>
      <p:sp>
        <p:nvSpPr>
          <p:cNvPr id="10" name="TextBox 9">
            <a:extLst>
              <a:ext uri="{FF2B5EF4-FFF2-40B4-BE49-F238E27FC236}">
                <a16:creationId xmlns:a16="http://schemas.microsoft.com/office/drawing/2014/main" id="{DA5B9F54-D216-46F0-8320-03FFD5C3E369}"/>
              </a:ext>
            </a:extLst>
          </p:cNvPr>
          <p:cNvSpPr txBox="1"/>
          <p:nvPr userDrawn="1"/>
        </p:nvSpPr>
        <p:spPr>
          <a:xfrm>
            <a:off x="4036219" y="6561136"/>
            <a:ext cx="4114800" cy="24622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000" dirty="0">
                <a:solidFill>
                  <a:srgbClr val="898989"/>
                </a:solidFill>
                <a:latin typeface="Poppins Light" panose="00000400000000000000" pitchFamily="50" charset="0"/>
                <a:cs typeface="Poppins Light" panose="00000400000000000000" pitchFamily="50" charset="0"/>
              </a:rPr>
              <a:t>BrightNight - Confidential</a:t>
            </a:r>
            <a:endParaRPr lang="en-US" sz="1000" dirty="0">
              <a:solidFill>
                <a:srgbClr val="898989"/>
              </a:solidFill>
              <a:latin typeface="Poppins Light" panose="00000400000000000000" pitchFamily="50" charset="0"/>
              <a:cs typeface="Poppins Light" panose="00000400000000000000" pitchFamily="50" charset="0"/>
            </a:endParaRPr>
          </a:p>
        </p:txBody>
      </p:sp>
      <p:sp>
        <p:nvSpPr>
          <p:cNvPr id="11" name="TextBox 10">
            <a:extLst>
              <a:ext uri="{FF2B5EF4-FFF2-40B4-BE49-F238E27FC236}">
                <a16:creationId xmlns:a16="http://schemas.microsoft.com/office/drawing/2014/main" id="{BFF0B467-C347-4A74-AE0D-5C6D13CB8A99}"/>
              </a:ext>
            </a:extLst>
          </p:cNvPr>
          <p:cNvSpPr txBox="1"/>
          <p:nvPr userDrawn="1"/>
        </p:nvSpPr>
        <p:spPr>
          <a:xfrm>
            <a:off x="9444317" y="6532336"/>
            <a:ext cx="2626249" cy="246221"/>
          </a:xfrm>
          <a:prstGeom prst="rect">
            <a:avLst/>
          </a:prstGeom>
          <a:noFill/>
        </p:spPr>
        <p:txBody>
          <a:bodyPr wrap="squar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A0B0BA-937A-4940-8AA3-D9B58A371C57}" type="slidenum">
              <a:rPr lang="en-US" sz="1000" smtClean="0">
                <a:solidFill>
                  <a:srgbClr val="898989"/>
                </a:solidFill>
                <a:latin typeface="Poppins Light" panose="00000400000000000000" pitchFamily="50" charset="0"/>
                <a:cs typeface="Poppins Light" panose="00000400000000000000" pitchFamily="50" charset="0"/>
              </a:rPr>
              <a:pPr marL="0" marR="0" lvl="0" indent="0" algn="r" defTabSz="914400" rtl="0" eaLnBrk="1" fontAlgn="auto" latinLnBrk="0" hangingPunct="1">
                <a:lnSpc>
                  <a:spcPct val="100000"/>
                </a:lnSpc>
                <a:spcBef>
                  <a:spcPts val="0"/>
                </a:spcBef>
                <a:spcAft>
                  <a:spcPts val="0"/>
                </a:spcAft>
                <a:buClrTx/>
                <a:buSzTx/>
                <a:buFontTx/>
                <a:buNone/>
                <a:tabLst/>
                <a:defRPr/>
              </a:pPr>
              <a:t>‹#›</a:t>
            </a:fld>
            <a:r>
              <a:rPr lang="en-US" sz="1000" dirty="0">
                <a:latin typeface="Poppins Light" panose="00000400000000000000" pitchFamily="50" charset="0"/>
                <a:cs typeface="Poppins Light" panose="00000400000000000000" pitchFamily="50" charset="0"/>
              </a:rPr>
              <a:t>  </a:t>
            </a:r>
            <a:endParaRPr lang="en-US" sz="1000" dirty="0">
              <a:solidFill>
                <a:srgbClr val="898989"/>
              </a:solidFill>
              <a:latin typeface="Poppins Light" panose="00000400000000000000" pitchFamily="50" charset="0"/>
              <a:cs typeface="Poppins Light" panose="00000400000000000000" pitchFamily="50" charset="0"/>
            </a:endParaRPr>
          </a:p>
        </p:txBody>
      </p:sp>
      <p:grpSp>
        <p:nvGrpSpPr>
          <p:cNvPr id="15" name="Group 14">
            <a:extLst>
              <a:ext uri="{FF2B5EF4-FFF2-40B4-BE49-F238E27FC236}">
                <a16:creationId xmlns:a16="http://schemas.microsoft.com/office/drawing/2014/main" id="{EF72574A-4213-410D-B2B0-1BDBED93D1D7}"/>
              </a:ext>
            </a:extLst>
          </p:cNvPr>
          <p:cNvGrpSpPr/>
          <p:nvPr userDrawn="1"/>
        </p:nvGrpSpPr>
        <p:grpSpPr>
          <a:xfrm>
            <a:off x="10406719" y="0"/>
            <a:ext cx="1796222" cy="824581"/>
            <a:chOff x="10406719" y="0"/>
            <a:chExt cx="1796222" cy="824581"/>
          </a:xfrm>
        </p:grpSpPr>
        <p:grpSp>
          <p:nvGrpSpPr>
            <p:cNvPr id="16" name="Group 15">
              <a:extLst>
                <a:ext uri="{FF2B5EF4-FFF2-40B4-BE49-F238E27FC236}">
                  <a16:creationId xmlns:a16="http://schemas.microsoft.com/office/drawing/2014/main" id="{A40561CE-C8F6-4FBE-B231-C40D4C29C599}"/>
                </a:ext>
              </a:extLst>
            </p:cNvPr>
            <p:cNvGrpSpPr/>
            <p:nvPr userDrawn="1"/>
          </p:nvGrpSpPr>
          <p:grpSpPr>
            <a:xfrm rot="10800000">
              <a:off x="10406719" y="0"/>
              <a:ext cx="1796222" cy="824581"/>
              <a:chOff x="-13391" y="360094"/>
              <a:chExt cx="879040" cy="544076"/>
            </a:xfrm>
          </p:grpSpPr>
          <p:sp>
            <p:nvSpPr>
              <p:cNvPr id="18" name="Forma libre: forma 10">
                <a:extLst>
                  <a:ext uri="{FF2B5EF4-FFF2-40B4-BE49-F238E27FC236}">
                    <a16:creationId xmlns:a16="http://schemas.microsoft.com/office/drawing/2014/main" id="{D5269922-A489-4C4C-A95E-44D6ED478B30}"/>
                  </a:ext>
                </a:extLst>
              </p:cNvPr>
              <p:cNvSpPr/>
              <p:nvPr/>
            </p:nvSpPr>
            <p:spPr>
              <a:xfrm>
                <a:off x="297749" y="360096"/>
                <a:ext cx="567900" cy="544074"/>
              </a:xfrm>
              <a:custGeom>
                <a:avLst/>
                <a:gdLst>
                  <a:gd name="connsiteX0" fmla="*/ 0 w 6285343"/>
                  <a:gd name="connsiteY0" fmla="*/ 0 h 5733236"/>
                  <a:gd name="connsiteX1" fmla="*/ 4717058 w 6285343"/>
                  <a:gd name="connsiteY1" fmla="*/ 0 h 5733236"/>
                  <a:gd name="connsiteX2" fmla="*/ 6285343 w 6285343"/>
                  <a:gd name="connsiteY2" fmla="*/ 5733236 h 5733236"/>
                  <a:gd name="connsiteX3" fmla="*/ 0 w 6285343"/>
                  <a:gd name="connsiteY3" fmla="*/ 5733236 h 5733236"/>
                </a:gdLst>
                <a:ahLst/>
                <a:cxnLst>
                  <a:cxn ang="0">
                    <a:pos x="connsiteX0" y="connsiteY0"/>
                  </a:cxn>
                  <a:cxn ang="0">
                    <a:pos x="connsiteX1" y="connsiteY1"/>
                  </a:cxn>
                  <a:cxn ang="0">
                    <a:pos x="connsiteX2" y="connsiteY2"/>
                  </a:cxn>
                  <a:cxn ang="0">
                    <a:pos x="connsiteX3" y="connsiteY3"/>
                  </a:cxn>
                </a:cxnLst>
                <a:rect l="l" t="t" r="r" b="b"/>
                <a:pathLst>
                  <a:path w="6285343" h="5733236">
                    <a:moveTo>
                      <a:pt x="0" y="0"/>
                    </a:moveTo>
                    <a:lnTo>
                      <a:pt x="4717058" y="0"/>
                    </a:lnTo>
                    <a:lnTo>
                      <a:pt x="6285343" y="5733236"/>
                    </a:lnTo>
                    <a:lnTo>
                      <a:pt x="0" y="5733236"/>
                    </a:lnTo>
                    <a:close/>
                  </a:path>
                </a:pathLst>
              </a:custGeom>
              <a:solidFill>
                <a:srgbClr val="FACF0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AR" dirty="0">
                  <a:latin typeface="Poppins Light" panose="00000400000000000000" pitchFamily="50" charset="0"/>
                  <a:cs typeface="Poppins Light" panose="00000400000000000000" pitchFamily="50" charset="0"/>
                </a:endParaRPr>
              </a:p>
            </p:txBody>
          </p:sp>
          <p:sp>
            <p:nvSpPr>
              <p:cNvPr id="19" name="Rectangle 18">
                <a:extLst>
                  <a:ext uri="{FF2B5EF4-FFF2-40B4-BE49-F238E27FC236}">
                    <a16:creationId xmlns:a16="http://schemas.microsoft.com/office/drawing/2014/main" id="{32B9114F-0AC2-4010-9140-5DC81303B382}"/>
                  </a:ext>
                </a:extLst>
              </p:cNvPr>
              <p:cNvSpPr/>
              <p:nvPr/>
            </p:nvSpPr>
            <p:spPr>
              <a:xfrm flipH="1" flipV="1">
                <a:off x="-13391" y="360094"/>
                <a:ext cx="496240" cy="544074"/>
              </a:xfrm>
              <a:prstGeom prst="rect">
                <a:avLst/>
              </a:prstGeom>
              <a:solidFill>
                <a:srgbClr val="FAC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latin typeface="Poppins Light" panose="00000400000000000000" pitchFamily="50" charset="0"/>
                  <a:cs typeface="Poppins Light" panose="00000400000000000000" pitchFamily="50" charset="0"/>
                </a:endParaRPr>
              </a:p>
            </p:txBody>
          </p:sp>
        </p:grpSp>
        <p:pic>
          <p:nvPicPr>
            <p:cNvPr id="17" name="Picture 16">
              <a:extLst>
                <a:ext uri="{FF2B5EF4-FFF2-40B4-BE49-F238E27FC236}">
                  <a16:creationId xmlns:a16="http://schemas.microsoft.com/office/drawing/2014/main" id="{6C2CAA5F-BE40-44A7-B196-9AABC92B836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01890" y="125679"/>
              <a:ext cx="1160439" cy="573222"/>
            </a:xfrm>
            <a:prstGeom prst="rect">
              <a:avLst/>
            </a:prstGeom>
          </p:spPr>
        </p:pic>
      </p:grpSp>
      <p:sp>
        <p:nvSpPr>
          <p:cNvPr id="2" name="TextBox 1">
            <a:extLst>
              <a:ext uri="{FF2B5EF4-FFF2-40B4-BE49-F238E27FC236}">
                <a16:creationId xmlns:a16="http://schemas.microsoft.com/office/drawing/2014/main" id="{54E70812-5486-409B-AD1D-5B2BD1D1267C}"/>
              </a:ext>
            </a:extLst>
          </p:cNvPr>
          <p:cNvSpPr txBox="1"/>
          <p:nvPr userDrawn="1"/>
        </p:nvSpPr>
        <p:spPr>
          <a:xfrm rot="19379042">
            <a:off x="3082079" y="1675772"/>
            <a:ext cx="6189133" cy="2646878"/>
          </a:xfrm>
          <a:prstGeom prst="rect">
            <a:avLst/>
          </a:prstGeom>
          <a:noFill/>
        </p:spPr>
        <p:txBody>
          <a:bodyPr wrap="square" rtlCol="0">
            <a:spAutoFit/>
          </a:bodyPr>
          <a:lstStyle/>
          <a:p>
            <a:r>
              <a:rPr lang="en-US" sz="16600" cap="all" baseline="0" dirty="0">
                <a:solidFill>
                  <a:schemeClr val="bg1">
                    <a:lumMod val="85000"/>
                  </a:schemeClr>
                </a:solidFill>
              </a:rPr>
              <a:t>Draft</a:t>
            </a:r>
          </a:p>
        </p:txBody>
      </p:sp>
    </p:spTree>
    <p:extLst>
      <p:ext uri="{BB962C8B-B14F-4D97-AF65-F5344CB8AC3E}">
        <p14:creationId xmlns:p14="http://schemas.microsoft.com/office/powerpoint/2010/main" val="1689685199"/>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DAE3409-A28C-4B1B-BF58-64B6C19C29D0}"/>
              </a:ext>
            </a:extLst>
          </p:cNvPr>
          <p:cNvSpPr/>
          <p:nvPr userDrawn="1"/>
        </p:nvSpPr>
        <p:spPr>
          <a:xfrm>
            <a:off x="-1" y="6472886"/>
            <a:ext cx="12191999" cy="385114"/>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Poppins Light" panose="00000400000000000000" pitchFamily="50" charset="0"/>
              <a:cs typeface="Poppins Light" panose="00000400000000000000" pitchFamily="50" charset="0"/>
            </a:endParaRPr>
          </a:p>
        </p:txBody>
      </p:sp>
      <p:sp>
        <p:nvSpPr>
          <p:cNvPr id="27" name="Date Placeholder 4">
            <a:extLst>
              <a:ext uri="{FF2B5EF4-FFF2-40B4-BE49-F238E27FC236}">
                <a16:creationId xmlns:a16="http://schemas.microsoft.com/office/drawing/2014/main" id="{55113C87-0D80-4172-8AFD-7457C5F0A9B8}"/>
              </a:ext>
            </a:extLst>
          </p:cNvPr>
          <p:cNvSpPr txBox="1">
            <a:spLocks/>
          </p:cNvSpPr>
          <p:nvPr userDrawn="1"/>
        </p:nvSpPr>
        <p:spPr>
          <a:xfrm>
            <a:off x="838199" y="6501685"/>
            <a:ext cx="2975149" cy="365125"/>
          </a:xfrm>
          <a:prstGeom prst="rect">
            <a:avLst/>
          </a:prstGeom>
        </p:spPr>
        <p:txBody>
          <a:bodyPr anchor="ctr"/>
          <a:lstStyle>
            <a:defPPr>
              <a:defRPr lang="en-US"/>
            </a:defPPr>
            <a:lvl1pPr marL="0" algn="l" defTabSz="914400" rtl="0" eaLnBrk="1" latinLnBrk="0" hangingPunct="1">
              <a:defRPr sz="1000" kern="1200">
                <a:solidFill>
                  <a:srgbClr val="898989"/>
                </a:solidFill>
                <a:latin typeface="Poppins Light" panose="00000400000000000000" pitchFamily="50" charset="0"/>
                <a:ea typeface="+mn-ea"/>
                <a:cs typeface="Poppins Light" panose="00000400000000000000" pitchFamily="50"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September 2020</a:t>
            </a:r>
          </a:p>
        </p:txBody>
      </p:sp>
      <p:sp>
        <p:nvSpPr>
          <p:cNvPr id="9" name="Rectangle 8">
            <a:extLst>
              <a:ext uri="{FF2B5EF4-FFF2-40B4-BE49-F238E27FC236}">
                <a16:creationId xmlns:a16="http://schemas.microsoft.com/office/drawing/2014/main" id="{3F8586E2-21B1-42A9-8D05-F01F391771A3}"/>
              </a:ext>
            </a:extLst>
          </p:cNvPr>
          <p:cNvSpPr/>
          <p:nvPr userDrawn="1"/>
        </p:nvSpPr>
        <p:spPr>
          <a:xfrm>
            <a:off x="11767895" y="6742471"/>
            <a:ext cx="424103" cy="11552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Poppins Light" panose="00000400000000000000" pitchFamily="50" charset="0"/>
              <a:cs typeface="Poppins Light" panose="00000400000000000000" pitchFamily="50" charset="0"/>
            </a:endParaRPr>
          </a:p>
        </p:txBody>
      </p:sp>
      <p:sp>
        <p:nvSpPr>
          <p:cNvPr id="10" name="TextBox 9">
            <a:extLst>
              <a:ext uri="{FF2B5EF4-FFF2-40B4-BE49-F238E27FC236}">
                <a16:creationId xmlns:a16="http://schemas.microsoft.com/office/drawing/2014/main" id="{DA5B9F54-D216-46F0-8320-03FFD5C3E369}"/>
              </a:ext>
            </a:extLst>
          </p:cNvPr>
          <p:cNvSpPr txBox="1"/>
          <p:nvPr userDrawn="1"/>
        </p:nvSpPr>
        <p:spPr>
          <a:xfrm>
            <a:off x="4036219" y="6561136"/>
            <a:ext cx="4114800" cy="24622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000" dirty="0">
                <a:solidFill>
                  <a:srgbClr val="898989"/>
                </a:solidFill>
                <a:latin typeface="Poppins Light" panose="00000400000000000000" pitchFamily="50" charset="0"/>
                <a:cs typeface="Poppins Light" panose="00000400000000000000" pitchFamily="50" charset="0"/>
              </a:rPr>
              <a:t>BrightNight - Confidential</a:t>
            </a:r>
            <a:endParaRPr lang="en-US" sz="1000" dirty="0">
              <a:solidFill>
                <a:srgbClr val="898989"/>
              </a:solidFill>
              <a:latin typeface="Poppins Light" panose="00000400000000000000" pitchFamily="50" charset="0"/>
              <a:cs typeface="Poppins Light" panose="00000400000000000000" pitchFamily="50" charset="0"/>
            </a:endParaRPr>
          </a:p>
        </p:txBody>
      </p:sp>
      <p:sp>
        <p:nvSpPr>
          <p:cNvPr id="11" name="TextBox 10">
            <a:extLst>
              <a:ext uri="{FF2B5EF4-FFF2-40B4-BE49-F238E27FC236}">
                <a16:creationId xmlns:a16="http://schemas.microsoft.com/office/drawing/2014/main" id="{BFF0B467-C347-4A74-AE0D-5C6D13CB8A99}"/>
              </a:ext>
            </a:extLst>
          </p:cNvPr>
          <p:cNvSpPr txBox="1"/>
          <p:nvPr userDrawn="1"/>
        </p:nvSpPr>
        <p:spPr>
          <a:xfrm>
            <a:off x="9444317" y="6532336"/>
            <a:ext cx="2626249" cy="246221"/>
          </a:xfrm>
          <a:prstGeom prst="rect">
            <a:avLst/>
          </a:prstGeom>
          <a:noFill/>
        </p:spPr>
        <p:txBody>
          <a:bodyPr wrap="squar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A0B0BA-937A-4940-8AA3-D9B58A371C57}" type="slidenum">
              <a:rPr lang="en-US" sz="1000" smtClean="0">
                <a:solidFill>
                  <a:srgbClr val="898989"/>
                </a:solidFill>
                <a:latin typeface="Poppins Light" panose="00000400000000000000" pitchFamily="50" charset="0"/>
                <a:cs typeface="Poppins Light" panose="00000400000000000000" pitchFamily="50" charset="0"/>
              </a:rPr>
              <a:pPr marL="0" marR="0" lvl="0" indent="0" algn="r" defTabSz="914400" rtl="0" eaLnBrk="1" fontAlgn="auto" latinLnBrk="0" hangingPunct="1">
                <a:lnSpc>
                  <a:spcPct val="100000"/>
                </a:lnSpc>
                <a:spcBef>
                  <a:spcPts val="0"/>
                </a:spcBef>
                <a:spcAft>
                  <a:spcPts val="0"/>
                </a:spcAft>
                <a:buClrTx/>
                <a:buSzTx/>
                <a:buFontTx/>
                <a:buNone/>
                <a:tabLst/>
                <a:defRPr/>
              </a:pPr>
              <a:t>‹#›</a:t>
            </a:fld>
            <a:r>
              <a:rPr lang="en-US" sz="1000" dirty="0">
                <a:latin typeface="Poppins Light" panose="00000400000000000000" pitchFamily="50" charset="0"/>
                <a:cs typeface="Poppins Light" panose="00000400000000000000" pitchFamily="50" charset="0"/>
              </a:rPr>
              <a:t>  </a:t>
            </a:r>
            <a:endParaRPr lang="en-US" sz="1000" dirty="0">
              <a:solidFill>
                <a:srgbClr val="898989"/>
              </a:solidFill>
              <a:latin typeface="Poppins Light" panose="00000400000000000000" pitchFamily="50" charset="0"/>
              <a:cs typeface="Poppins Light" panose="00000400000000000000" pitchFamily="50" charset="0"/>
            </a:endParaRPr>
          </a:p>
        </p:txBody>
      </p:sp>
      <p:grpSp>
        <p:nvGrpSpPr>
          <p:cNvPr id="15" name="Group 14">
            <a:extLst>
              <a:ext uri="{FF2B5EF4-FFF2-40B4-BE49-F238E27FC236}">
                <a16:creationId xmlns:a16="http://schemas.microsoft.com/office/drawing/2014/main" id="{EF72574A-4213-410D-B2B0-1BDBED93D1D7}"/>
              </a:ext>
            </a:extLst>
          </p:cNvPr>
          <p:cNvGrpSpPr/>
          <p:nvPr userDrawn="1"/>
        </p:nvGrpSpPr>
        <p:grpSpPr>
          <a:xfrm>
            <a:off x="10406719" y="0"/>
            <a:ext cx="1796222" cy="824581"/>
            <a:chOff x="10406719" y="0"/>
            <a:chExt cx="1796222" cy="824581"/>
          </a:xfrm>
        </p:grpSpPr>
        <p:grpSp>
          <p:nvGrpSpPr>
            <p:cNvPr id="16" name="Group 15">
              <a:extLst>
                <a:ext uri="{FF2B5EF4-FFF2-40B4-BE49-F238E27FC236}">
                  <a16:creationId xmlns:a16="http://schemas.microsoft.com/office/drawing/2014/main" id="{A40561CE-C8F6-4FBE-B231-C40D4C29C599}"/>
                </a:ext>
              </a:extLst>
            </p:cNvPr>
            <p:cNvGrpSpPr/>
            <p:nvPr userDrawn="1"/>
          </p:nvGrpSpPr>
          <p:grpSpPr>
            <a:xfrm rot="10800000">
              <a:off x="10406719" y="0"/>
              <a:ext cx="1796222" cy="824581"/>
              <a:chOff x="-13391" y="360094"/>
              <a:chExt cx="879040" cy="544076"/>
            </a:xfrm>
          </p:grpSpPr>
          <p:sp>
            <p:nvSpPr>
              <p:cNvPr id="18" name="Forma libre: forma 10">
                <a:extLst>
                  <a:ext uri="{FF2B5EF4-FFF2-40B4-BE49-F238E27FC236}">
                    <a16:creationId xmlns:a16="http://schemas.microsoft.com/office/drawing/2014/main" id="{D5269922-A489-4C4C-A95E-44D6ED478B30}"/>
                  </a:ext>
                </a:extLst>
              </p:cNvPr>
              <p:cNvSpPr/>
              <p:nvPr/>
            </p:nvSpPr>
            <p:spPr>
              <a:xfrm>
                <a:off x="297749" y="360096"/>
                <a:ext cx="567900" cy="544074"/>
              </a:xfrm>
              <a:custGeom>
                <a:avLst/>
                <a:gdLst>
                  <a:gd name="connsiteX0" fmla="*/ 0 w 6285343"/>
                  <a:gd name="connsiteY0" fmla="*/ 0 h 5733236"/>
                  <a:gd name="connsiteX1" fmla="*/ 4717058 w 6285343"/>
                  <a:gd name="connsiteY1" fmla="*/ 0 h 5733236"/>
                  <a:gd name="connsiteX2" fmla="*/ 6285343 w 6285343"/>
                  <a:gd name="connsiteY2" fmla="*/ 5733236 h 5733236"/>
                  <a:gd name="connsiteX3" fmla="*/ 0 w 6285343"/>
                  <a:gd name="connsiteY3" fmla="*/ 5733236 h 5733236"/>
                </a:gdLst>
                <a:ahLst/>
                <a:cxnLst>
                  <a:cxn ang="0">
                    <a:pos x="connsiteX0" y="connsiteY0"/>
                  </a:cxn>
                  <a:cxn ang="0">
                    <a:pos x="connsiteX1" y="connsiteY1"/>
                  </a:cxn>
                  <a:cxn ang="0">
                    <a:pos x="connsiteX2" y="connsiteY2"/>
                  </a:cxn>
                  <a:cxn ang="0">
                    <a:pos x="connsiteX3" y="connsiteY3"/>
                  </a:cxn>
                </a:cxnLst>
                <a:rect l="l" t="t" r="r" b="b"/>
                <a:pathLst>
                  <a:path w="6285343" h="5733236">
                    <a:moveTo>
                      <a:pt x="0" y="0"/>
                    </a:moveTo>
                    <a:lnTo>
                      <a:pt x="4717058" y="0"/>
                    </a:lnTo>
                    <a:lnTo>
                      <a:pt x="6285343" y="5733236"/>
                    </a:lnTo>
                    <a:lnTo>
                      <a:pt x="0" y="5733236"/>
                    </a:lnTo>
                    <a:close/>
                  </a:path>
                </a:pathLst>
              </a:custGeom>
              <a:solidFill>
                <a:srgbClr val="FACF0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AR" dirty="0">
                  <a:latin typeface="Poppins Light" panose="00000400000000000000" pitchFamily="50" charset="0"/>
                  <a:cs typeface="Poppins Light" panose="00000400000000000000" pitchFamily="50" charset="0"/>
                </a:endParaRPr>
              </a:p>
            </p:txBody>
          </p:sp>
          <p:sp>
            <p:nvSpPr>
              <p:cNvPr id="19" name="Rectangle 18">
                <a:extLst>
                  <a:ext uri="{FF2B5EF4-FFF2-40B4-BE49-F238E27FC236}">
                    <a16:creationId xmlns:a16="http://schemas.microsoft.com/office/drawing/2014/main" id="{32B9114F-0AC2-4010-9140-5DC81303B382}"/>
                  </a:ext>
                </a:extLst>
              </p:cNvPr>
              <p:cNvSpPr/>
              <p:nvPr/>
            </p:nvSpPr>
            <p:spPr>
              <a:xfrm flipH="1" flipV="1">
                <a:off x="-13391" y="360094"/>
                <a:ext cx="496240" cy="544074"/>
              </a:xfrm>
              <a:prstGeom prst="rect">
                <a:avLst/>
              </a:prstGeom>
              <a:solidFill>
                <a:srgbClr val="FAC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latin typeface="Poppins Light" panose="00000400000000000000" pitchFamily="50" charset="0"/>
                  <a:cs typeface="Poppins Light" panose="00000400000000000000" pitchFamily="50" charset="0"/>
                </a:endParaRPr>
              </a:p>
            </p:txBody>
          </p:sp>
        </p:grpSp>
        <p:pic>
          <p:nvPicPr>
            <p:cNvPr id="17" name="Picture 16">
              <a:extLst>
                <a:ext uri="{FF2B5EF4-FFF2-40B4-BE49-F238E27FC236}">
                  <a16:creationId xmlns:a16="http://schemas.microsoft.com/office/drawing/2014/main" id="{6C2CAA5F-BE40-44A7-B196-9AABC92B836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01890" y="125679"/>
              <a:ext cx="1160439" cy="573222"/>
            </a:xfrm>
            <a:prstGeom prst="rect">
              <a:avLst/>
            </a:prstGeom>
          </p:spPr>
        </p:pic>
      </p:grpSp>
      <p:sp>
        <p:nvSpPr>
          <p:cNvPr id="2" name="TextBox 1">
            <a:extLst>
              <a:ext uri="{FF2B5EF4-FFF2-40B4-BE49-F238E27FC236}">
                <a16:creationId xmlns:a16="http://schemas.microsoft.com/office/drawing/2014/main" id="{54E70812-5486-409B-AD1D-5B2BD1D1267C}"/>
              </a:ext>
            </a:extLst>
          </p:cNvPr>
          <p:cNvSpPr txBox="1"/>
          <p:nvPr userDrawn="1"/>
        </p:nvSpPr>
        <p:spPr>
          <a:xfrm rot="19379042">
            <a:off x="3082079" y="1675772"/>
            <a:ext cx="6189133" cy="2646878"/>
          </a:xfrm>
          <a:prstGeom prst="rect">
            <a:avLst/>
          </a:prstGeom>
          <a:noFill/>
        </p:spPr>
        <p:txBody>
          <a:bodyPr wrap="square" rtlCol="0">
            <a:spAutoFit/>
          </a:bodyPr>
          <a:lstStyle/>
          <a:p>
            <a:r>
              <a:rPr lang="en-US" sz="16600" cap="all" baseline="0" dirty="0">
                <a:solidFill>
                  <a:schemeClr val="bg1">
                    <a:lumMod val="85000"/>
                  </a:schemeClr>
                </a:solidFill>
              </a:rPr>
              <a:t>Draft</a:t>
            </a:r>
          </a:p>
        </p:txBody>
      </p:sp>
    </p:spTree>
    <p:extLst>
      <p:ext uri="{BB962C8B-B14F-4D97-AF65-F5344CB8AC3E}">
        <p14:creationId xmlns:p14="http://schemas.microsoft.com/office/powerpoint/2010/main" val="1944809631"/>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DAE3409-A28C-4B1B-BF58-64B6C19C29D0}"/>
              </a:ext>
            </a:extLst>
          </p:cNvPr>
          <p:cNvSpPr/>
          <p:nvPr userDrawn="1"/>
        </p:nvSpPr>
        <p:spPr>
          <a:xfrm>
            <a:off x="-1" y="6472886"/>
            <a:ext cx="12191999" cy="385114"/>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Poppins Light" panose="00000400000000000000" pitchFamily="50" charset="0"/>
              <a:cs typeface="Poppins Light" panose="00000400000000000000" pitchFamily="50" charset="0"/>
            </a:endParaRPr>
          </a:p>
        </p:txBody>
      </p:sp>
      <p:sp>
        <p:nvSpPr>
          <p:cNvPr id="27" name="Date Placeholder 4">
            <a:extLst>
              <a:ext uri="{FF2B5EF4-FFF2-40B4-BE49-F238E27FC236}">
                <a16:creationId xmlns:a16="http://schemas.microsoft.com/office/drawing/2014/main" id="{55113C87-0D80-4172-8AFD-7457C5F0A9B8}"/>
              </a:ext>
            </a:extLst>
          </p:cNvPr>
          <p:cNvSpPr txBox="1">
            <a:spLocks/>
          </p:cNvSpPr>
          <p:nvPr userDrawn="1"/>
        </p:nvSpPr>
        <p:spPr>
          <a:xfrm>
            <a:off x="838199" y="6501685"/>
            <a:ext cx="2975149" cy="365125"/>
          </a:xfrm>
          <a:prstGeom prst="rect">
            <a:avLst/>
          </a:prstGeom>
        </p:spPr>
        <p:txBody>
          <a:bodyPr anchor="ctr"/>
          <a:lstStyle>
            <a:defPPr>
              <a:defRPr lang="en-US"/>
            </a:defPPr>
            <a:lvl1pPr marL="0" algn="l" defTabSz="914400" rtl="0" eaLnBrk="1" latinLnBrk="0" hangingPunct="1">
              <a:defRPr sz="1000" kern="1200">
                <a:solidFill>
                  <a:srgbClr val="898989"/>
                </a:solidFill>
                <a:latin typeface="Poppins Light" panose="00000400000000000000" pitchFamily="50" charset="0"/>
                <a:ea typeface="+mn-ea"/>
                <a:cs typeface="Poppins Light" panose="00000400000000000000" pitchFamily="50"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September 2020</a:t>
            </a:r>
          </a:p>
        </p:txBody>
      </p:sp>
      <p:sp>
        <p:nvSpPr>
          <p:cNvPr id="9" name="Rectangle 8">
            <a:extLst>
              <a:ext uri="{FF2B5EF4-FFF2-40B4-BE49-F238E27FC236}">
                <a16:creationId xmlns:a16="http://schemas.microsoft.com/office/drawing/2014/main" id="{3F8586E2-21B1-42A9-8D05-F01F391771A3}"/>
              </a:ext>
            </a:extLst>
          </p:cNvPr>
          <p:cNvSpPr/>
          <p:nvPr userDrawn="1"/>
        </p:nvSpPr>
        <p:spPr>
          <a:xfrm>
            <a:off x="11767895" y="6742471"/>
            <a:ext cx="424103" cy="11552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Poppins Light" panose="00000400000000000000" pitchFamily="50" charset="0"/>
              <a:cs typeface="Poppins Light" panose="00000400000000000000" pitchFamily="50" charset="0"/>
            </a:endParaRPr>
          </a:p>
        </p:txBody>
      </p:sp>
      <p:sp>
        <p:nvSpPr>
          <p:cNvPr id="10" name="TextBox 9">
            <a:extLst>
              <a:ext uri="{FF2B5EF4-FFF2-40B4-BE49-F238E27FC236}">
                <a16:creationId xmlns:a16="http://schemas.microsoft.com/office/drawing/2014/main" id="{DA5B9F54-D216-46F0-8320-03FFD5C3E369}"/>
              </a:ext>
            </a:extLst>
          </p:cNvPr>
          <p:cNvSpPr txBox="1"/>
          <p:nvPr userDrawn="1"/>
        </p:nvSpPr>
        <p:spPr>
          <a:xfrm>
            <a:off x="4036219" y="6561136"/>
            <a:ext cx="4114800" cy="24622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000" dirty="0">
                <a:solidFill>
                  <a:srgbClr val="898989"/>
                </a:solidFill>
                <a:latin typeface="Poppins Light" panose="00000400000000000000" pitchFamily="50" charset="0"/>
                <a:cs typeface="Poppins Light" panose="00000400000000000000" pitchFamily="50" charset="0"/>
              </a:rPr>
              <a:t>BrightNight - Confidential</a:t>
            </a:r>
            <a:endParaRPr lang="en-US" sz="1000" dirty="0">
              <a:solidFill>
                <a:srgbClr val="898989"/>
              </a:solidFill>
              <a:latin typeface="Poppins Light" panose="00000400000000000000" pitchFamily="50" charset="0"/>
              <a:cs typeface="Poppins Light" panose="00000400000000000000" pitchFamily="50" charset="0"/>
            </a:endParaRPr>
          </a:p>
        </p:txBody>
      </p:sp>
      <p:sp>
        <p:nvSpPr>
          <p:cNvPr id="11" name="TextBox 10">
            <a:extLst>
              <a:ext uri="{FF2B5EF4-FFF2-40B4-BE49-F238E27FC236}">
                <a16:creationId xmlns:a16="http://schemas.microsoft.com/office/drawing/2014/main" id="{BFF0B467-C347-4A74-AE0D-5C6D13CB8A99}"/>
              </a:ext>
            </a:extLst>
          </p:cNvPr>
          <p:cNvSpPr txBox="1"/>
          <p:nvPr userDrawn="1"/>
        </p:nvSpPr>
        <p:spPr>
          <a:xfrm>
            <a:off x="9444317" y="6532336"/>
            <a:ext cx="2626249" cy="246221"/>
          </a:xfrm>
          <a:prstGeom prst="rect">
            <a:avLst/>
          </a:prstGeom>
          <a:noFill/>
        </p:spPr>
        <p:txBody>
          <a:bodyPr wrap="squar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A0B0BA-937A-4940-8AA3-D9B58A371C57}" type="slidenum">
              <a:rPr lang="en-US" sz="1000" smtClean="0">
                <a:solidFill>
                  <a:srgbClr val="898989"/>
                </a:solidFill>
                <a:latin typeface="Poppins Light" panose="00000400000000000000" pitchFamily="50" charset="0"/>
                <a:cs typeface="Poppins Light" panose="00000400000000000000" pitchFamily="50" charset="0"/>
              </a:rPr>
              <a:pPr marL="0" marR="0" lvl="0" indent="0" algn="r" defTabSz="914400" rtl="0" eaLnBrk="1" fontAlgn="auto" latinLnBrk="0" hangingPunct="1">
                <a:lnSpc>
                  <a:spcPct val="100000"/>
                </a:lnSpc>
                <a:spcBef>
                  <a:spcPts val="0"/>
                </a:spcBef>
                <a:spcAft>
                  <a:spcPts val="0"/>
                </a:spcAft>
                <a:buClrTx/>
                <a:buSzTx/>
                <a:buFontTx/>
                <a:buNone/>
                <a:tabLst/>
                <a:defRPr/>
              </a:pPr>
              <a:t>‹#›</a:t>
            </a:fld>
            <a:r>
              <a:rPr lang="en-US" sz="1000" dirty="0">
                <a:latin typeface="Poppins Light" panose="00000400000000000000" pitchFamily="50" charset="0"/>
                <a:cs typeface="Poppins Light" panose="00000400000000000000" pitchFamily="50" charset="0"/>
              </a:rPr>
              <a:t>  </a:t>
            </a:r>
            <a:endParaRPr lang="en-US" sz="1000" dirty="0">
              <a:solidFill>
                <a:srgbClr val="898989"/>
              </a:solidFill>
              <a:latin typeface="Poppins Light" panose="00000400000000000000" pitchFamily="50" charset="0"/>
              <a:cs typeface="Poppins Light" panose="00000400000000000000" pitchFamily="50" charset="0"/>
            </a:endParaRPr>
          </a:p>
        </p:txBody>
      </p:sp>
      <p:grpSp>
        <p:nvGrpSpPr>
          <p:cNvPr id="15" name="Group 14">
            <a:extLst>
              <a:ext uri="{FF2B5EF4-FFF2-40B4-BE49-F238E27FC236}">
                <a16:creationId xmlns:a16="http://schemas.microsoft.com/office/drawing/2014/main" id="{EF72574A-4213-410D-B2B0-1BDBED93D1D7}"/>
              </a:ext>
            </a:extLst>
          </p:cNvPr>
          <p:cNvGrpSpPr/>
          <p:nvPr userDrawn="1"/>
        </p:nvGrpSpPr>
        <p:grpSpPr>
          <a:xfrm>
            <a:off x="10406719" y="0"/>
            <a:ext cx="1796222" cy="824581"/>
            <a:chOff x="10406719" y="0"/>
            <a:chExt cx="1796222" cy="824581"/>
          </a:xfrm>
        </p:grpSpPr>
        <p:grpSp>
          <p:nvGrpSpPr>
            <p:cNvPr id="16" name="Group 15">
              <a:extLst>
                <a:ext uri="{FF2B5EF4-FFF2-40B4-BE49-F238E27FC236}">
                  <a16:creationId xmlns:a16="http://schemas.microsoft.com/office/drawing/2014/main" id="{A40561CE-C8F6-4FBE-B231-C40D4C29C599}"/>
                </a:ext>
              </a:extLst>
            </p:cNvPr>
            <p:cNvGrpSpPr/>
            <p:nvPr userDrawn="1"/>
          </p:nvGrpSpPr>
          <p:grpSpPr>
            <a:xfrm rot="10800000">
              <a:off x="10406719" y="0"/>
              <a:ext cx="1796222" cy="824581"/>
              <a:chOff x="-13391" y="360094"/>
              <a:chExt cx="879040" cy="544076"/>
            </a:xfrm>
          </p:grpSpPr>
          <p:sp>
            <p:nvSpPr>
              <p:cNvPr id="18" name="Forma libre: forma 10">
                <a:extLst>
                  <a:ext uri="{FF2B5EF4-FFF2-40B4-BE49-F238E27FC236}">
                    <a16:creationId xmlns:a16="http://schemas.microsoft.com/office/drawing/2014/main" id="{D5269922-A489-4C4C-A95E-44D6ED478B30}"/>
                  </a:ext>
                </a:extLst>
              </p:cNvPr>
              <p:cNvSpPr/>
              <p:nvPr/>
            </p:nvSpPr>
            <p:spPr>
              <a:xfrm>
                <a:off x="297749" y="360096"/>
                <a:ext cx="567900" cy="544074"/>
              </a:xfrm>
              <a:custGeom>
                <a:avLst/>
                <a:gdLst>
                  <a:gd name="connsiteX0" fmla="*/ 0 w 6285343"/>
                  <a:gd name="connsiteY0" fmla="*/ 0 h 5733236"/>
                  <a:gd name="connsiteX1" fmla="*/ 4717058 w 6285343"/>
                  <a:gd name="connsiteY1" fmla="*/ 0 h 5733236"/>
                  <a:gd name="connsiteX2" fmla="*/ 6285343 w 6285343"/>
                  <a:gd name="connsiteY2" fmla="*/ 5733236 h 5733236"/>
                  <a:gd name="connsiteX3" fmla="*/ 0 w 6285343"/>
                  <a:gd name="connsiteY3" fmla="*/ 5733236 h 5733236"/>
                </a:gdLst>
                <a:ahLst/>
                <a:cxnLst>
                  <a:cxn ang="0">
                    <a:pos x="connsiteX0" y="connsiteY0"/>
                  </a:cxn>
                  <a:cxn ang="0">
                    <a:pos x="connsiteX1" y="connsiteY1"/>
                  </a:cxn>
                  <a:cxn ang="0">
                    <a:pos x="connsiteX2" y="connsiteY2"/>
                  </a:cxn>
                  <a:cxn ang="0">
                    <a:pos x="connsiteX3" y="connsiteY3"/>
                  </a:cxn>
                </a:cxnLst>
                <a:rect l="l" t="t" r="r" b="b"/>
                <a:pathLst>
                  <a:path w="6285343" h="5733236">
                    <a:moveTo>
                      <a:pt x="0" y="0"/>
                    </a:moveTo>
                    <a:lnTo>
                      <a:pt x="4717058" y="0"/>
                    </a:lnTo>
                    <a:lnTo>
                      <a:pt x="6285343" y="5733236"/>
                    </a:lnTo>
                    <a:lnTo>
                      <a:pt x="0" y="5733236"/>
                    </a:lnTo>
                    <a:close/>
                  </a:path>
                </a:pathLst>
              </a:custGeom>
              <a:solidFill>
                <a:srgbClr val="FACF0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AR" dirty="0">
                  <a:latin typeface="Poppins Light" panose="00000400000000000000" pitchFamily="50" charset="0"/>
                  <a:cs typeface="Poppins Light" panose="00000400000000000000" pitchFamily="50" charset="0"/>
                </a:endParaRPr>
              </a:p>
            </p:txBody>
          </p:sp>
          <p:sp>
            <p:nvSpPr>
              <p:cNvPr id="19" name="Rectangle 18">
                <a:extLst>
                  <a:ext uri="{FF2B5EF4-FFF2-40B4-BE49-F238E27FC236}">
                    <a16:creationId xmlns:a16="http://schemas.microsoft.com/office/drawing/2014/main" id="{32B9114F-0AC2-4010-9140-5DC81303B382}"/>
                  </a:ext>
                </a:extLst>
              </p:cNvPr>
              <p:cNvSpPr/>
              <p:nvPr/>
            </p:nvSpPr>
            <p:spPr>
              <a:xfrm flipH="1" flipV="1">
                <a:off x="-13391" y="360094"/>
                <a:ext cx="496240" cy="544074"/>
              </a:xfrm>
              <a:prstGeom prst="rect">
                <a:avLst/>
              </a:prstGeom>
              <a:solidFill>
                <a:srgbClr val="FAC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latin typeface="Poppins Light" panose="00000400000000000000" pitchFamily="50" charset="0"/>
                  <a:cs typeface="Poppins Light" panose="00000400000000000000" pitchFamily="50" charset="0"/>
                </a:endParaRPr>
              </a:p>
            </p:txBody>
          </p:sp>
        </p:grpSp>
        <p:pic>
          <p:nvPicPr>
            <p:cNvPr id="17" name="Picture 16">
              <a:extLst>
                <a:ext uri="{FF2B5EF4-FFF2-40B4-BE49-F238E27FC236}">
                  <a16:creationId xmlns:a16="http://schemas.microsoft.com/office/drawing/2014/main" id="{6C2CAA5F-BE40-44A7-B196-9AABC92B836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01890" y="125679"/>
              <a:ext cx="1160439" cy="573222"/>
            </a:xfrm>
            <a:prstGeom prst="rect">
              <a:avLst/>
            </a:prstGeom>
          </p:spPr>
        </p:pic>
      </p:grpSp>
      <p:sp>
        <p:nvSpPr>
          <p:cNvPr id="2" name="TextBox 1">
            <a:extLst>
              <a:ext uri="{FF2B5EF4-FFF2-40B4-BE49-F238E27FC236}">
                <a16:creationId xmlns:a16="http://schemas.microsoft.com/office/drawing/2014/main" id="{54E70812-5486-409B-AD1D-5B2BD1D1267C}"/>
              </a:ext>
            </a:extLst>
          </p:cNvPr>
          <p:cNvSpPr txBox="1"/>
          <p:nvPr userDrawn="1"/>
        </p:nvSpPr>
        <p:spPr>
          <a:xfrm rot="19379042">
            <a:off x="3082079" y="1675772"/>
            <a:ext cx="6189133" cy="2646878"/>
          </a:xfrm>
          <a:prstGeom prst="rect">
            <a:avLst/>
          </a:prstGeom>
          <a:noFill/>
        </p:spPr>
        <p:txBody>
          <a:bodyPr wrap="square" rtlCol="0">
            <a:spAutoFit/>
          </a:bodyPr>
          <a:lstStyle/>
          <a:p>
            <a:r>
              <a:rPr lang="en-US" sz="16600" cap="all" baseline="0" dirty="0">
                <a:solidFill>
                  <a:schemeClr val="bg1">
                    <a:lumMod val="85000"/>
                  </a:schemeClr>
                </a:solidFill>
              </a:rPr>
              <a:t>Draft</a:t>
            </a:r>
          </a:p>
        </p:txBody>
      </p:sp>
    </p:spTree>
    <p:extLst>
      <p:ext uri="{BB962C8B-B14F-4D97-AF65-F5344CB8AC3E}">
        <p14:creationId xmlns:p14="http://schemas.microsoft.com/office/powerpoint/2010/main" val="1993846451"/>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DAE3409-A28C-4B1B-BF58-64B6C19C29D0}"/>
              </a:ext>
            </a:extLst>
          </p:cNvPr>
          <p:cNvSpPr/>
          <p:nvPr userDrawn="1"/>
        </p:nvSpPr>
        <p:spPr>
          <a:xfrm>
            <a:off x="-1" y="6472886"/>
            <a:ext cx="12191999" cy="385114"/>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Poppins Light" panose="00000400000000000000" pitchFamily="50" charset="0"/>
              <a:cs typeface="Poppins Light" panose="00000400000000000000" pitchFamily="50" charset="0"/>
            </a:endParaRPr>
          </a:p>
        </p:txBody>
      </p:sp>
      <p:sp>
        <p:nvSpPr>
          <p:cNvPr id="27" name="Date Placeholder 4">
            <a:extLst>
              <a:ext uri="{FF2B5EF4-FFF2-40B4-BE49-F238E27FC236}">
                <a16:creationId xmlns:a16="http://schemas.microsoft.com/office/drawing/2014/main" id="{55113C87-0D80-4172-8AFD-7457C5F0A9B8}"/>
              </a:ext>
            </a:extLst>
          </p:cNvPr>
          <p:cNvSpPr txBox="1">
            <a:spLocks/>
          </p:cNvSpPr>
          <p:nvPr userDrawn="1"/>
        </p:nvSpPr>
        <p:spPr>
          <a:xfrm>
            <a:off x="838199" y="6501685"/>
            <a:ext cx="2975149" cy="365125"/>
          </a:xfrm>
          <a:prstGeom prst="rect">
            <a:avLst/>
          </a:prstGeom>
        </p:spPr>
        <p:txBody>
          <a:bodyPr anchor="ctr"/>
          <a:lstStyle>
            <a:defPPr>
              <a:defRPr lang="en-US"/>
            </a:defPPr>
            <a:lvl1pPr marL="0" algn="l" defTabSz="914400" rtl="0" eaLnBrk="1" latinLnBrk="0" hangingPunct="1">
              <a:defRPr sz="1000" kern="1200">
                <a:solidFill>
                  <a:srgbClr val="898989"/>
                </a:solidFill>
                <a:latin typeface="Poppins Light" panose="00000400000000000000" pitchFamily="50" charset="0"/>
                <a:ea typeface="+mn-ea"/>
                <a:cs typeface="Poppins Light" panose="00000400000000000000" pitchFamily="50"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September 2020</a:t>
            </a:r>
          </a:p>
        </p:txBody>
      </p:sp>
      <p:sp>
        <p:nvSpPr>
          <p:cNvPr id="9" name="Rectangle 8">
            <a:extLst>
              <a:ext uri="{FF2B5EF4-FFF2-40B4-BE49-F238E27FC236}">
                <a16:creationId xmlns:a16="http://schemas.microsoft.com/office/drawing/2014/main" id="{3F8586E2-21B1-42A9-8D05-F01F391771A3}"/>
              </a:ext>
            </a:extLst>
          </p:cNvPr>
          <p:cNvSpPr/>
          <p:nvPr userDrawn="1"/>
        </p:nvSpPr>
        <p:spPr>
          <a:xfrm>
            <a:off x="11767895" y="6742471"/>
            <a:ext cx="424103" cy="11552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Poppins Light" panose="00000400000000000000" pitchFamily="50" charset="0"/>
              <a:cs typeface="Poppins Light" panose="00000400000000000000" pitchFamily="50" charset="0"/>
            </a:endParaRPr>
          </a:p>
        </p:txBody>
      </p:sp>
      <p:sp>
        <p:nvSpPr>
          <p:cNvPr id="10" name="TextBox 9">
            <a:extLst>
              <a:ext uri="{FF2B5EF4-FFF2-40B4-BE49-F238E27FC236}">
                <a16:creationId xmlns:a16="http://schemas.microsoft.com/office/drawing/2014/main" id="{DA5B9F54-D216-46F0-8320-03FFD5C3E369}"/>
              </a:ext>
            </a:extLst>
          </p:cNvPr>
          <p:cNvSpPr txBox="1"/>
          <p:nvPr userDrawn="1"/>
        </p:nvSpPr>
        <p:spPr>
          <a:xfrm>
            <a:off x="4036219" y="6561136"/>
            <a:ext cx="4114800" cy="24622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000" dirty="0">
                <a:solidFill>
                  <a:srgbClr val="898989"/>
                </a:solidFill>
                <a:latin typeface="Poppins Light" panose="00000400000000000000" pitchFamily="50" charset="0"/>
                <a:cs typeface="Poppins Light" panose="00000400000000000000" pitchFamily="50" charset="0"/>
              </a:rPr>
              <a:t>BrightNight - Confidential</a:t>
            </a:r>
            <a:endParaRPr lang="en-US" sz="1000" dirty="0">
              <a:solidFill>
                <a:srgbClr val="898989"/>
              </a:solidFill>
              <a:latin typeface="Poppins Light" panose="00000400000000000000" pitchFamily="50" charset="0"/>
              <a:cs typeface="Poppins Light" panose="00000400000000000000" pitchFamily="50" charset="0"/>
            </a:endParaRPr>
          </a:p>
        </p:txBody>
      </p:sp>
      <p:sp>
        <p:nvSpPr>
          <p:cNvPr id="11" name="TextBox 10">
            <a:extLst>
              <a:ext uri="{FF2B5EF4-FFF2-40B4-BE49-F238E27FC236}">
                <a16:creationId xmlns:a16="http://schemas.microsoft.com/office/drawing/2014/main" id="{BFF0B467-C347-4A74-AE0D-5C6D13CB8A99}"/>
              </a:ext>
            </a:extLst>
          </p:cNvPr>
          <p:cNvSpPr txBox="1"/>
          <p:nvPr userDrawn="1"/>
        </p:nvSpPr>
        <p:spPr>
          <a:xfrm>
            <a:off x="9444317" y="6532336"/>
            <a:ext cx="2626249" cy="246221"/>
          </a:xfrm>
          <a:prstGeom prst="rect">
            <a:avLst/>
          </a:prstGeom>
          <a:noFill/>
        </p:spPr>
        <p:txBody>
          <a:bodyPr wrap="squar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A0B0BA-937A-4940-8AA3-D9B58A371C57}" type="slidenum">
              <a:rPr lang="en-US" sz="1000" smtClean="0">
                <a:solidFill>
                  <a:srgbClr val="898989"/>
                </a:solidFill>
                <a:latin typeface="Poppins Light" panose="00000400000000000000" pitchFamily="50" charset="0"/>
                <a:cs typeface="Poppins Light" panose="00000400000000000000" pitchFamily="50" charset="0"/>
              </a:rPr>
              <a:pPr marL="0" marR="0" lvl="0" indent="0" algn="r" defTabSz="914400" rtl="0" eaLnBrk="1" fontAlgn="auto" latinLnBrk="0" hangingPunct="1">
                <a:lnSpc>
                  <a:spcPct val="100000"/>
                </a:lnSpc>
                <a:spcBef>
                  <a:spcPts val="0"/>
                </a:spcBef>
                <a:spcAft>
                  <a:spcPts val="0"/>
                </a:spcAft>
                <a:buClrTx/>
                <a:buSzTx/>
                <a:buFontTx/>
                <a:buNone/>
                <a:tabLst/>
                <a:defRPr/>
              </a:pPr>
              <a:t>‹#›</a:t>
            </a:fld>
            <a:r>
              <a:rPr lang="en-US" sz="1000" dirty="0">
                <a:latin typeface="Poppins Light" panose="00000400000000000000" pitchFamily="50" charset="0"/>
                <a:cs typeface="Poppins Light" panose="00000400000000000000" pitchFamily="50" charset="0"/>
              </a:rPr>
              <a:t>  </a:t>
            </a:r>
            <a:endParaRPr lang="en-US" sz="1000" dirty="0">
              <a:solidFill>
                <a:srgbClr val="898989"/>
              </a:solidFill>
              <a:latin typeface="Poppins Light" panose="00000400000000000000" pitchFamily="50" charset="0"/>
              <a:cs typeface="Poppins Light" panose="00000400000000000000" pitchFamily="50" charset="0"/>
            </a:endParaRPr>
          </a:p>
        </p:txBody>
      </p:sp>
      <p:grpSp>
        <p:nvGrpSpPr>
          <p:cNvPr id="15" name="Group 14">
            <a:extLst>
              <a:ext uri="{FF2B5EF4-FFF2-40B4-BE49-F238E27FC236}">
                <a16:creationId xmlns:a16="http://schemas.microsoft.com/office/drawing/2014/main" id="{EF72574A-4213-410D-B2B0-1BDBED93D1D7}"/>
              </a:ext>
            </a:extLst>
          </p:cNvPr>
          <p:cNvGrpSpPr/>
          <p:nvPr userDrawn="1"/>
        </p:nvGrpSpPr>
        <p:grpSpPr>
          <a:xfrm>
            <a:off x="10406719" y="0"/>
            <a:ext cx="1796222" cy="824581"/>
            <a:chOff x="10406719" y="0"/>
            <a:chExt cx="1796222" cy="824581"/>
          </a:xfrm>
        </p:grpSpPr>
        <p:grpSp>
          <p:nvGrpSpPr>
            <p:cNvPr id="16" name="Group 15">
              <a:extLst>
                <a:ext uri="{FF2B5EF4-FFF2-40B4-BE49-F238E27FC236}">
                  <a16:creationId xmlns:a16="http://schemas.microsoft.com/office/drawing/2014/main" id="{A40561CE-C8F6-4FBE-B231-C40D4C29C599}"/>
                </a:ext>
              </a:extLst>
            </p:cNvPr>
            <p:cNvGrpSpPr/>
            <p:nvPr userDrawn="1"/>
          </p:nvGrpSpPr>
          <p:grpSpPr>
            <a:xfrm rot="10800000">
              <a:off x="10406719" y="0"/>
              <a:ext cx="1796222" cy="824581"/>
              <a:chOff x="-13391" y="360094"/>
              <a:chExt cx="879040" cy="544076"/>
            </a:xfrm>
          </p:grpSpPr>
          <p:sp>
            <p:nvSpPr>
              <p:cNvPr id="18" name="Forma libre: forma 10">
                <a:extLst>
                  <a:ext uri="{FF2B5EF4-FFF2-40B4-BE49-F238E27FC236}">
                    <a16:creationId xmlns:a16="http://schemas.microsoft.com/office/drawing/2014/main" id="{D5269922-A489-4C4C-A95E-44D6ED478B30}"/>
                  </a:ext>
                </a:extLst>
              </p:cNvPr>
              <p:cNvSpPr/>
              <p:nvPr/>
            </p:nvSpPr>
            <p:spPr>
              <a:xfrm>
                <a:off x="297749" y="360096"/>
                <a:ext cx="567900" cy="544074"/>
              </a:xfrm>
              <a:custGeom>
                <a:avLst/>
                <a:gdLst>
                  <a:gd name="connsiteX0" fmla="*/ 0 w 6285343"/>
                  <a:gd name="connsiteY0" fmla="*/ 0 h 5733236"/>
                  <a:gd name="connsiteX1" fmla="*/ 4717058 w 6285343"/>
                  <a:gd name="connsiteY1" fmla="*/ 0 h 5733236"/>
                  <a:gd name="connsiteX2" fmla="*/ 6285343 w 6285343"/>
                  <a:gd name="connsiteY2" fmla="*/ 5733236 h 5733236"/>
                  <a:gd name="connsiteX3" fmla="*/ 0 w 6285343"/>
                  <a:gd name="connsiteY3" fmla="*/ 5733236 h 5733236"/>
                </a:gdLst>
                <a:ahLst/>
                <a:cxnLst>
                  <a:cxn ang="0">
                    <a:pos x="connsiteX0" y="connsiteY0"/>
                  </a:cxn>
                  <a:cxn ang="0">
                    <a:pos x="connsiteX1" y="connsiteY1"/>
                  </a:cxn>
                  <a:cxn ang="0">
                    <a:pos x="connsiteX2" y="connsiteY2"/>
                  </a:cxn>
                  <a:cxn ang="0">
                    <a:pos x="connsiteX3" y="connsiteY3"/>
                  </a:cxn>
                </a:cxnLst>
                <a:rect l="l" t="t" r="r" b="b"/>
                <a:pathLst>
                  <a:path w="6285343" h="5733236">
                    <a:moveTo>
                      <a:pt x="0" y="0"/>
                    </a:moveTo>
                    <a:lnTo>
                      <a:pt x="4717058" y="0"/>
                    </a:lnTo>
                    <a:lnTo>
                      <a:pt x="6285343" y="5733236"/>
                    </a:lnTo>
                    <a:lnTo>
                      <a:pt x="0" y="5733236"/>
                    </a:lnTo>
                    <a:close/>
                  </a:path>
                </a:pathLst>
              </a:custGeom>
              <a:solidFill>
                <a:srgbClr val="FACF0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AR" dirty="0">
                  <a:latin typeface="Poppins Light" panose="00000400000000000000" pitchFamily="50" charset="0"/>
                  <a:cs typeface="Poppins Light" panose="00000400000000000000" pitchFamily="50" charset="0"/>
                </a:endParaRPr>
              </a:p>
            </p:txBody>
          </p:sp>
          <p:sp>
            <p:nvSpPr>
              <p:cNvPr id="19" name="Rectangle 18">
                <a:extLst>
                  <a:ext uri="{FF2B5EF4-FFF2-40B4-BE49-F238E27FC236}">
                    <a16:creationId xmlns:a16="http://schemas.microsoft.com/office/drawing/2014/main" id="{32B9114F-0AC2-4010-9140-5DC81303B382}"/>
                  </a:ext>
                </a:extLst>
              </p:cNvPr>
              <p:cNvSpPr/>
              <p:nvPr/>
            </p:nvSpPr>
            <p:spPr>
              <a:xfrm flipH="1" flipV="1">
                <a:off x="-13391" y="360094"/>
                <a:ext cx="496240" cy="544074"/>
              </a:xfrm>
              <a:prstGeom prst="rect">
                <a:avLst/>
              </a:prstGeom>
              <a:solidFill>
                <a:srgbClr val="FAC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latin typeface="Poppins Light" panose="00000400000000000000" pitchFamily="50" charset="0"/>
                  <a:cs typeface="Poppins Light" panose="00000400000000000000" pitchFamily="50" charset="0"/>
                </a:endParaRPr>
              </a:p>
            </p:txBody>
          </p:sp>
        </p:grpSp>
        <p:pic>
          <p:nvPicPr>
            <p:cNvPr id="17" name="Picture 16">
              <a:extLst>
                <a:ext uri="{FF2B5EF4-FFF2-40B4-BE49-F238E27FC236}">
                  <a16:creationId xmlns:a16="http://schemas.microsoft.com/office/drawing/2014/main" id="{6C2CAA5F-BE40-44A7-B196-9AABC92B836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01890" y="125679"/>
              <a:ext cx="1160439" cy="573222"/>
            </a:xfrm>
            <a:prstGeom prst="rect">
              <a:avLst/>
            </a:prstGeom>
          </p:spPr>
        </p:pic>
      </p:grpSp>
      <p:sp>
        <p:nvSpPr>
          <p:cNvPr id="2" name="TextBox 1">
            <a:extLst>
              <a:ext uri="{FF2B5EF4-FFF2-40B4-BE49-F238E27FC236}">
                <a16:creationId xmlns:a16="http://schemas.microsoft.com/office/drawing/2014/main" id="{54E70812-5486-409B-AD1D-5B2BD1D1267C}"/>
              </a:ext>
            </a:extLst>
          </p:cNvPr>
          <p:cNvSpPr txBox="1"/>
          <p:nvPr userDrawn="1"/>
        </p:nvSpPr>
        <p:spPr>
          <a:xfrm rot="19379042">
            <a:off x="3082079" y="1675772"/>
            <a:ext cx="6189133" cy="2646878"/>
          </a:xfrm>
          <a:prstGeom prst="rect">
            <a:avLst/>
          </a:prstGeom>
          <a:noFill/>
        </p:spPr>
        <p:txBody>
          <a:bodyPr wrap="square" rtlCol="0">
            <a:spAutoFit/>
          </a:bodyPr>
          <a:lstStyle/>
          <a:p>
            <a:r>
              <a:rPr lang="en-US" sz="16600" cap="all" baseline="0" dirty="0">
                <a:solidFill>
                  <a:schemeClr val="bg1">
                    <a:lumMod val="85000"/>
                  </a:schemeClr>
                </a:solidFill>
              </a:rPr>
              <a:t>Draft</a:t>
            </a:r>
          </a:p>
        </p:txBody>
      </p:sp>
    </p:spTree>
    <p:extLst>
      <p:ext uri="{BB962C8B-B14F-4D97-AF65-F5344CB8AC3E}">
        <p14:creationId xmlns:p14="http://schemas.microsoft.com/office/powerpoint/2010/main" val="1004795093"/>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DAE3409-A28C-4B1B-BF58-64B6C19C29D0}"/>
              </a:ext>
            </a:extLst>
          </p:cNvPr>
          <p:cNvSpPr/>
          <p:nvPr userDrawn="1"/>
        </p:nvSpPr>
        <p:spPr>
          <a:xfrm>
            <a:off x="-1" y="6472886"/>
            <a:ext cx="12191999" cy="385114"/>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Poppins Light" panose="00000400000000000000" pitchFamily="50" charset="0"/>
              <a:cs typeface="Poppins Light" panose="00000400000000000000" pitchFamily="50" charset="0"/>
            </a:endParaRPr>
          </a:p>
        </p:txBody>
      </p:sp>
      <p:sp>
        <p:nvSpPr>
          <p:cNvPr id="27" name="Date Placeholder 4">
            <a:extLst>
              <a:ext uri="{FF2B5EF4-FFF2-40B4-BE49-F238E27FC236}">
                <a16:creationId xmlns:a16="http://schemas.microsoft.com/office/drawing/2014/main" id="{55113C87-0D80-4172-8AFD-7457C5F0A9B8}"/>
              </a:ext>
            </a:extLst>
          </p:cNvPr>
          <p:cNvSpPr txBox="1">
            <a:spLocks/>
          </p:cNvSpPr>
          <p:nvPr userDrawn="1"/>
        </p:nvSpPr>
        <p:spPr>
          <a:xfrm>
            <a:off x="838199" y="6501685"/>
            <a:ext cx="2975149" cy="365125"/>
          </a:xfrm>
          <a:prstGeom prst="rect">
            <a:avLst/>
          </a:prstGeom>
        </p:spPr>
        <p:txBody>
          <a:bodyPr anchor="ctr"/>
          <a:lstStyle>
            <a:defPPr>
              <a:defRPr lang="en-US"/>
            </a:defPPr>
            <a:lvl1pPr marL="0" algn="l" defTabSz="914400" rtl="0" eaLnBrk="1" latinLnBrk="0" hangingPunct="1">
              <a:defRPr sz="1000" kern="1200">
                <a:solidFill>
                  <a:srgbClr val="898989"/>
                </a:solidFill>
                <a:latin typeface="Poppins Light" panose="00000400000000000000" pitchFamily="50" charset="0"/>
                <a:ea typeface="+mn-ea"/>
                <a:cs typeface="Poppins Light" panose="00000400000000000000" pitchFamily="50"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September 2020</a:t>
            </a:r>
          </a:p>
        </p:txBody>
      </p:sp>
      <p:sp>
        <p:nvSpPr>
          <p:cNvPr id="9" name="Rectangle 8">
            <a:extLst>
              <a:ext uri="{FF2B5EF4-FFF2-40B4-BE49-F238E27FC236}">
                <a16:creationId xmlns:a16="http://schemas.microsoft.com/office/drawing/2014/main" id="{3F8586E2-21B1-42A9-8D05-F01F391771A3}"/>
              </a:ext>
            </a:extLst>
          </p:cNvPr>
          <p:cNvSpPr/>
          <p:nvPr userDrawn="1"/>
        </p:nvSpPr>
        <p:spPr>
          <a:xfrm>
            <a:off x="11767895" y="6742471"/>
            <a:ext cx="424103" cy="11552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Poppins Light" panose="00000400000000000000" pitchFamily="50" charset="0"/>
              <a:cs typeface="Poppins Light" panose="00000400000000000000" pitchFamily="50" charset="0"/>
            </a:endParaRPr>
          </a:p>
        </p:txBody>
      </p:sp>
      <p:sp>
        <p:nvSpPr>
          <p:cNvPr id="10" name="TextBox 9">
            <a:extLst>
              <a:ext uri="{FF2B5EF4-FFF2-40B4-BE49-F238E27FC236}">
                <a16:creationId xmlns:a16="http://schemas.microsoft.com/office/drawing/2014/main" id="{DA5B9F54-D216-46F0-8320-03FFD5C3E369}"/>
              </a:ext>
            </a:extLst>
          </p:cNvPr>
          <p:cNvSpPr txBox="1"/>
          <p:nvPr userDrawn="1"/>
        </p:nvSpPr>
        <p:spPr>
          <a:xfrm>
            <a:off x="4036219" y="6561136"/>
            <a:ext cx="4114800" cy="24622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000" dirty="0">
                <a:solidFill>
                  <a:srgbClr val="898989"/>
                </a:solidFill>
                <a:latin typeface="Poppins Light" panose="00000400000000000000" pitchFamily="50" charset="0"/>
                <a:cs typeface="Poppins Light" panose="00000400000000000000" pitchFamily="50" charset="0"/>
              </a:rPr>
              <a:t>BrightNight - Confidential</a:t>
            </a:r>
            <a:endParaRPr lang="en-US" sz="1000" dirty="0">
              <a:solidFill>
                <a:srgbClr val="898989"/>
              </a:solidFill>
              <a:latin typeface="Poppins Light" panose="00000400000000000000" pitchFamily="50" charset="0"/>
              <a:cs typeface="Poppins Light" panose="00000400000000000000" pitchFamily="50" charset="0"/>
            </a:endParaRPr>
          </a:p>
        </p:txBody>
      </p:sp>
      <p:sp>
        <p:nvSpPr>
          <p:cNvPr id="11" name="TextBox 10">
            <a:extLst>
              <a:ext uri="{FF2B5EF4-FFF2-40B4-BE49-F238E27FC236}">
                <a16:creationId xmlns:a16="http://schemas.microsoft.com/office/drawing/2014/main" id="{BFF0B467-C347-4A74-AE0D-5C6D13CB8A99}"/>
              </a:ext>
            </a:extLst>
          </p:cNvPr>
          <p:cNvSpPr txBox="1"/>
          <p:nvPr userDrawn="1"/>
        </p:nvSpPr>
        <p:spPr>
          <a:xfrm>
            <a:off x="9444317" y="6532336"/>
            <a:ext cx="2626249" cy="246221"/>
          </a:xfrm>
          <a:prstGeom prst="rect">
            <a:avLst/>
          </a:prstGeom>
          <a:noFill/>
        </p:spPr>
        <p:txBody>
          <a:bodyPr wrap="squar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A0B0BA-937A-4940-8AA3-D9B58A371C57}" type="slidenum">
              <a:rPr lang="en-US" sz="1000" smtClean="0">
                <a:solidFill>
                  <a:srgbClr val="898989"/>
                </a:solidFill>
                <a:latin typeface="Poppins Light" panose="00000400000000000000" pitchFamily="50" charset="0"/>
                <a:cs typeface="Poppins Light" panose="00000400000000000000" pitchFamily="50" charset="0"/>
              </a:rPr>
              <a:pPr marL="0" marR="0" lvl="0" indent="0" algn="r" defTabSz="914400" rtl="0" eaLnBrk="1" fontAlgn="auto" latinLnBrk="0" hangingPunct="1">
                <a:lnSpc>
                  <a:spcPct val="100000"/>
                </a:lnSpc>
                <a:spcBef>
                  <a:spcPts val="0"/>
                </a:spcBef>
                <a:spcAft>
                  <a:spcPts val="0"/>
                </a:spcAft>
                <a:buClrTx/>
                <a:buSzTx/>
                <a:buFontTx/>
                <a:buNone/>
                <a:tabLst/>
                <a:defRPr/>
              </a:pPr>
              <a:t>‹#›</a:t>
            </a:fld>
            <a:r>
              <a:rPr lang="en-US" sz="1000" dirty="0">
                <a:latin typeface="Poppins Light" panose="00000400000000000000" pitchFamily="50" charset="0"/>
                <a:cs typeface="Poppins Light" panose="00000400000000000000" pitchFamily="50" charset="0"/>
              </a:rPr>
              <a:t>  </a:t>
            </a:r>
            <a:endParaRPr lang="en-US" sz="1000" dirty="0">
              <a:solidFill>
                <a:srgbClr val="898989"/>
              </a:solidFill>
              <a:latin typeface="Poppins Light" panose="00000400000000000000" pitchFamily="50" charset="0"/>
              <a:cs typeface="Poppins Light" panose="00000400000000000000" pitchFamily="50" charset="0"/>
            </a:endParaRPr>
          </a:p>
        </p:txBody>
      </p:sp>
      <p:grpSp>
        <p:nvGrpSpPr>
          <p:cNvPr id="15" name="Group 14">
            <a:extLst>
              <a:ext uri="{FF2B5EF4-FFF2-40B4-BE49-F238E27FC236}">
                <a16:creationId xmlns:a16="http://schemas.microsoft.com/office/drawing/2014/main" id="{EF72574A-4213-410D-B2B0-1BDBED93D1D7}"/>
              </a:ext>
            </a:extLst>
          </p:cNvPr>
          <p:cNvGrpSpPr/>
          <p:nvPr userDrawn="1"/>
        </p:nvGrpSpPr>
        <p:grpSpPr>
          <a:xfrm>
            <a:off x="10406719" y="0"/>
            <a:ext cx="1796222" cy="824581"/>
            <a:chOff x="10406719" y="0"/>
            <a:chExt cx="1796222" cy="824581"/>
          </a:xfrm>
        </p:grpSpPr>
        <p:grpSp>
          <p:nvGrpSpPr>
            <p:cNvPr id="16" name="Group 15">
              <a:extLst>
                <a:ext uri="{FF2B5EF4-FFF2-40B4-BE49-F238E27FC236}">
                  <a16:creationId xmlns:a16="http://schemas.microsoft.com/office/drawing/2014/main" id="{A40561CE-C8F6-4FBE-B231-C40D4C29C599}"/>
                </a:ext>
              </a:extLst>
            </p:cNvPr>
            <p:cNvGrpSpPr/>
            <p:nvPr userDrawn="1"/>
          </p:nvGrpSpPr>
          <p:grpSpPr>
            <a:xfrm rot="10800000">
              <a:off x="10406719" y="0"/>
              <a:ext cx="1796222" cy="824581"/>
              <a:chOff x="-13391" y="360094"/>
              <a:chExt cx="879040" cy="544076"/>
            </a:xfrm>
          </p:grpSpPr>
          <p:sp>
            <p:nvSpPr>
              <p:cNvPr id="18" name="Forma libre: forma 10">
                <a:extLst>
                  <a:ext uri="{FF2B5EF4-FFF2-40B4-BE49-F238E27FC236}">
                    <a16:creationId xmlns:a16="http://schemas.microsoft.com/office/drawing/2014/main" id="{D5269922-A489-4C4C-A95E-44D6ED478B30}"/>
                  </a:ext>
                </a:extLst>
              </p:cNvPr>
              <p:cNvSpPr/>
              <p:nvPr/>
            </p:nvSpPr>
            <p:spPr>
              <a:xfrm>
                <a:off x="297749" y="360096"/>
                <a:ext cx="567900" cy="544074"/>
              </a:xfrm>
              <a:custGeom>
                <a:avLst/>
                <a:gdLst>
                  <a:gd name="connsiteX0" fmla="*/ 0 w 6285343"/>
                  <a:gd name="connsiteY0" fmla="*/ 0 h 5733236"/>
                  <a:gd name="connsiteX1" fmla="*/ 4717058 w 6285343"/>
                  <a:gd name="connsiteY1" fmla="*/ 0 h 5733236"/>
                  <a:gd name="connsiteX2" fmla="*/ 6285343 w 6285343"/>
                  <a:gd name="connsiteY2" fmla="*/ 5733236 h 5733236"/>
                  <a:gd name="connsiteX3" fmla="*/ 0 w 6285343"/>
                  <a:gd name="connsiteY3" fmla="*/ 5733236 h 5733236"/>
                </a:gdLst>
                <a:ahLst/>
                <a:cxnLst>
                  <a:cxn ang="0">
                    <a:pos x="connsiteX0" y="connsiteY0"/>
                  </a:cxn>
                  <a:cxn ang="0">
                    <a:pos x="connsiteX1" y="connsiteY1"/>
                  </a:cxn>
                  <a:cxn ang="0">
                    <a:pos x="connsiteX2" y="connsiteY2"/>
                  </a:cxn>
                  <a:cxn ang="0">
                    <a:pos x="connsiteX3" y="connsiteY3"/>
                  </a:cxn>
                </a:cxnLst>
                <a:rect l="l" t="t" r="r" b="b"/>
                <a:pathLst>
                  <a:path w="6285343" h="5733236">
                    <a:moveTo>
                      <a:pt x="0" y="0"/>
                    </a:moveTo>
                    <a:lnTo>
                      <a:pt x="4717058" y="0"/>
                    </a:lnTo>
                    <a:lnTo>
                      <a:pt x="6285343" y="5733236"/>
                    </a:lnTo>
                    <a:lnTo>
                      <a:pt x="0" y="5733236"/>
                    </a:lnTo>
                    <a:close/>
                  </a:path>
                </a:pathLst>
              </a:custGeom>
              <a:solidFill>
                <a:srgbClr val="FACF0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AR" dirty="0">
                  <a:latin typeface="Poppins Light" panose="00000400000000000000" pitchFamily="50" charset="0"/>
                  <a:cs typeface="Poppins Light" panose="00000400000000000000" pitchFamily="50" charset="0"/>
                </a:endParaRPr>
              </a:p>
            </p:txBody>
          </p:sp>
          <p:sp>
            <p:nvSpPr>
              <p:cNvPr id="19" name="Rectangle 18">
                <a:extLst>
                  <a:ext uri="{FF2B5EF4-FFF2-40B4-BE49-F238E27FC236}">
                    <a16:creationId xmlns:a16="http://schemas.microsoft.com/office/drawing/2014/main" id="{32B9114F-0AC2-4010-9140-5DC81303B382}"/>
                  </a:ext>
                </a:extLst>
              </p:cNvPr>
              <p:cNvSpPr/>
              <p:nvPr/>
            </p:nvSpPr>
            <p:spPr>
              <a:xfrm flipH="1" flipV="1">
                <a:off x="-13391" y="360094"/>
                <a:ext cx="496240" cy="544074"/>
              </a:xfrm>
              <a:prstGeom prst="rect">
                <a:avLst/>
              </a:prstGeom>
              <a:solidFill>
                <a:srgbClr val="FAC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latin typeface="Poppins Light" panose="00000400000000000000" pitchFamily="50" charset="0"/>
                  <a:cs typeface="Poppins Light" panose="00000400000000000000" pitchFamily="50" charset="0"/>
                </a:endParaRPr>
              </a:p>
            </p:txBody>
          </p:sp>
        </p:grpSp>
        <p:pic>
          <p:nvPicPr>
            <p:cNvPr id="17" name="Picture 16">
              <a:extLst>
                <a:ext uri="{FF2B5EF4-FFF2-40B4-BE49-F238E27FC236}">
                  <a16:creationId xmlns:a16="http://schemas.microsoft.com/office/drawing/2014/main" id="{6C2CAA5F-BE40-44A7-B196-9AABC92B836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01890" y="125679"/>
              <a:ext cx="1160439" cy="573222"/>
            </a:xfrm>
            <a:prstGeom prst="rect">
              <a:avLst/>
            </a:prstGeom>
          </p:spPr>
        </p:pic>
      </p:grpSp>
      <p:sp>
        <p:nvSpPr>
          <p:cNvPr id="2" name="TextBox 1">
            <a:extLst>
              <a:ext uri="{FF2B5EF4-FFF2-40B4-BE49-F238E27FC236}">
                <a16:creationId xmlns:a16="http://schemas.microsoft.com/office/drawing/2014/main" id="{54E70812-5486-409B-AD1D-5B2BD1D1267C}"/>
              </a:ext>
            </a:extLst>
          </p:cNvPr>
          <p:cNvSpPr txBox="1"/>
          <p:nvPr userDrawn="1"/>
        </p:nvSpPr>
        <p:spPr>
          <a:xfrm rot="19379042">
            <a:off x="3082079" y="1675772"/>
            <a:ext cx="6189133" cy="2646878"/>
          </a:xfrm>
          <a:prstGeom prst="rect">
            <a:avLst/>
          </a:prstGeom>
          <a:noFill/>
        </p:spPr>
        <p:txBody>
          <a:bodyPr wrap="square" rtlCol="0">
            <a:spAutoFit/>
          </a:bodyPr>
          <a:lstStyle/>
          <a:p>
            <a:r>
              <a:rPr lang="en-US" sz="16600" cap="all" baseline="0" dirty="0">
                <a:solidFill>
                  <a:schemeClr val="bg1">
                    <a:lumMod val="85000"/>
                  </a:schemeClr>
                </a:solidFill>
              </a:rPr>
              <a:t>Draft</a:t>
            </a:r>
          </a:p>
        </p:txBody>
      </p:sp>
    </p:spTree>
    <p:extLst>
      <p:ext uri="{BB962C8B-B14F-4D97-AF65-F5344CB8AC3E}">
        <p14:creationId xmlns:p14="http://schemas.microsoft.com/office/powerpoint/2010/main" val="3816919579"/>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DAE3409-A28C-4B1B-BF58-64B6C19C29D0}"/>
              </a:ext>
            </a:extLst>
          </p:cNvPr>
          <p:cNvSpPr/>
          <p:nvPr userDrawn="1"/>
        </p:nvSpPr>
        <p:spPr>
          <a:xfrm>
            <a:off x="-1" y="6472886"/>
            <a:ext cx="12191999" cy="385114"/>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Poppins Light" panose="00000400000000000000" pitchFamily="50" charset="0"/>
              <a:cs typeface="Poppins Light" panose="00000400000000000000" pitchFamily="50" charset="0"/>
            </a:endParaRPr>
          </a:p>
        </p:txBody>
      </p:sp>
      <p:sp>
        <p:nvSpPr>
          <p:cNvPr id="27" name="Date Placeholder 4">
            <a:extLst>
              <a:ext uri="{FF2B5EF4-FFF2-40B4-BE49-F238E27FC236}">
                <a16:creationId xmlns:a16="http://schemas.microsoft.com/office/drawing/2014/main" id="{55113C87-0D80-4172-8AFD-7457C5F0A9B8}"/>
              </a:ext>
            </a:extLst>
          </p:cNvPr>
          <p:cNvSpPr txBox="1">
            <a:spLocks/>
          </p:cNvSpPr>
          <p:nvPr userDrawn="1"/>
        </p:nvSpPr>
        <p:spPr>
          <a:xfrm>
            <a:off x="838199" y="6501685"/>
            <a:ext cx="2975149" cy="365125"/>
          </a:xfrm>
          <a:prstGeom prst="rect">
            <a:avLst/>
          </a:prstGeom>
        </p:spPr>
        <p:txBody>
          <a:bodyPr anchor="ctr"/>
          <a:lstStyle>
            <a:defPPr>
              <a:defRPr lang="en-US"/>
            </a:defPPr>
            <a:lvl1pPr marL="0" algn="l" defTabSz="914400" rtl="0" eaLnBrk="1" latinLnBrk="0" hangingPunct="1">
              <a:defRPr sz="1000" kern="1200">
                <a:solidFill>
                  <a:srgbClr val="898989"/>
                </a:solidFill>
                <a:latin typeface="Poppins Light" panose="00000400000000000000" pitchFamily="50" charset="0"/>
                <a:ea typeface="+mn-ea"/>
                <a:cs typeface="Poppins Light" panose="00000400000000000000" pitchFamily="50"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September 2020</a:t>
            </a:r>
          </a:p>
        </p:txBody>
      </p:sp>
      <p:sp>
        <p:nvSpPr>
          <p:cNvPr id="9" name="Rectangle 8">
            <a:extLst>
              <a:ext uri="{FF2B5EF4-FFF2-40B4-BE49-F238E27FC236}">
                <a16:creationId xmlns:a16="http://schemas.microsoft.com/office/drawing/2014/main" id="{3F8586E2-21B1-42A9-8D05-F01F391771A3}"/>
              </a:ext>
            </a:extLst>
          </p:cNvPr>
          <p:cNvSpPr/>
          <p:nvPr userDrawn="1"/>
        </p:nvSpPr>
        <p:spPr>
          <a:xfrm>
            <a:off x="11767895" y="6742471"/>
            <a:ext cx="424103" cy="11552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Poppins Light" panose="00000400000000000000" pitchFamily="50" charset="0"/>
              <a:cs typeface="Poppins Light" panose="00000400000000000000" pitchFamily="50" charset="0"/>
            </a:endParaRPr>
          </a:p>
        </p:txBody>
      </p:sp>
      <p:sp>
        <p:nvSpPr>
          <p:cNvPr id="10" name="TextBox 9">
            <a:extLst>
              <a:ext uri="{FF2B5EF4-FFF2-40B4-BE49-F238E27FC236}">
                <a16:creationId xmlns:a16="http://schemas.microsoft.com/office/drawing/2014/main" id="{DA5B9F54-D216-46F0-8320-03FFD5C3E369}"/>
              </a:ext>
            </a:extLst>
          </p:cNvPr>
          <p:cNvSpPr txBox="1"/>
          <p:nvPr userDrawn="1"/>
        </p:nvSpPr>
        <p:spPr>
          <a:xfrm>
            <a:off x="4036219" y="6561136"/>
            <a:ext cx="4114800" cy="24622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000" dirty="0">
                <a:solidFill>
                  <a:srgbClr val="898989"/>
                </a:solidFill>
                <a:latin typeface="Poppins Light" panose="00000400000000000000" pitchFamily="50" charset="0"/>
                <a:cs typeface="Poppins Light" panose="00000400000000000000" pitchFamily="50" charset="0"/>
              </a:rPr>
              <a:t>BrightNight - Confidential</a:t>
            </a:r>
            <a:endParaRPr lang="en-US" sz="1000" dirty="0">
              <a:solidFill>
                <a:srgbClr val="898989"/>
              </a:solidFill>
              <a:latin typeface="Poppins Light" panose="00000400000000000000" pitchFamily="50" charset="0"/>
              <a:cs typeface="Poppins Light" panose="00000400000000000000" pitchFamily="50" charset="0"/>
            </a:endParaRPr>
          </a:p>
        </p:txBody>
      </p:sp>
      <p:sp>
        <p:nvSpPr>
          <p:cNvPr id="11" name="TextBox 10">
            <a:extLst>
              <a:ext uri="{FF2B5EF4-FFF2-40B4-BE49-F238E27FC236}">
                <a16:creationId xmlns:a16="http://schemas.microsoft.com/office/drawing/2014/main" id="{BFF0B467-C347-4A74-AE0D-5C6D13CB8A99}"/>
              </a:ext>
            </a:extLst>
          </p:cNvPr>
          <p:cNvSpPr txBox="1"/>
          <p:nvPr userDrawn="1"/>
        </p:nvSpPr>
        <p:spPr>
          <a:xfrm>
            <a:off x="9444317" y="6532336"/>
            <a:ext cx="2626249" cy="246221"/>
          </a:xfrm>
          <a:prstGeom prst="rect">
            <a:avLst/>
          </a:prstGeom>
          <a:noFill/>
        </p:spPr>
        <p:txBody>
          <a:bodyPr wrap="squar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A0B0BA-937A-4940-8AA3-D9B58A371C57}" type="slidenum">
              <a:rPr lang="en-US" sz="1000" smtClean="0">
                <a:solidFill>
                  <a:srgbClr val="898989"/>
                </a:solidFill>
                <a:latin typeface="Poppins Light" panose="00000400000000000000" pitchFamily="50" charset="0"/>
                <a:cs typeface="Poppins Light" panose="00000400000000000000" pitchFamily="50" charset="0"/>
              </a:rPr>
              <a:pPr marL="0" marR="0" lvl="0" indent="0" algn="r" defTabSz="914400" rtl="0" eaLnBrk="1" fontAlgn="auto" latinLnBrk="0" hangingPunct="1">
                <a:lnSpc>
                  <a:spcPct val="100000"/>
                </a:lnSpc>
                <a:spcBef>
                  <a:spcPts val="0"/>
                </a:spcBef>
                <a:spcAft>
                  <a:spcPts val="0"/>
                </a:spcAft>
                <a:buClrTx/>
                <a:buSzTx/>
                <a:buFontTx/>
                <a:buNone/>
                <a:tabLst/>
                <a:defRPr/>
              </a:pPr>
              <a:t>‹#›</a:t>
            </a:fld>
            <a:r>
              <a:rPr lang="en-US" sz="1000" dirty="0">
                <a:latin typeface="Poppins Light" panose="00000400000000000000" pitchFamily="50" charset="0"/>
                <a:cs typeface="Poppins Light" panose="00000400000000000000" pitchFamily="50" charset="0"/>
              </a:rPr>
              <a:t>  </a:t>
            </a:r>
            <a:endParaRPr lang="en-US" sz="1000" dirty="0">
              <a:solidFill>
                <a:srgbClr val="898989"/>
              </a:solidFill>
              <a:latin typeface="Poppins Light" panose="00000400000000000000" pitchFamily="50" charset="0"/>
              <a:cs typeface="Poppins Light" panose="00000400000000000000" pitchFamily="50" charset="0"/>
            </a:endParaRPr>
          </a:p>
        </p:txBody>
      </p:sp>
      <p:grpSp>
        <p:nvGrpSpPr>
          <p:cNvPr id="15" name="Group 14">
            <a:extLst>
              <a:ext uri="{FF2B5EF4-FFF2-40B4-BE49-F238E27FC236}">
                <a16:creationId xmlns:a16="http://schemas.microsoft.com/office/drawing/2014/main" id="{EF72574A-4213-410D-B2B0-1BDBED93D1D7}"/>
              </a:ext>
            </a:extLst>
          </p:cNvPr>
          <p:cNvGrpSpPr/>
          <p:nvPr userDrawn="1"/>
        </p:nvGrpSpPr>
        <p:grpSpPr>
          <a:xfrm>
            <a:off x="10406719" y="0"/>
            <a:ext cx="1796222" cy="824581"/>
            <a:chOff x="10406719" y="0"/>
            <a:chExt cx="1796222" cy="824581"/>
          </a:xfrm>
        </p:grpSpPr>
        <p:grpSp>
          <p:nvGrpSpPr>
            <p:cNvPr id="16" name="Group 15">
              <a:extLst>
                <a:ext uri="{FF2B5EF4-FFF2-40B4-BE49-F238E27FC236}">
                  <a16:creationId xmlns:a16="http://schemas.microsoft.com/office/drawing/2014/main" id="{A40561CE-C8F6-4FBE-B231-C40D4C29C599}"/>
                </a:ext>
              </a:extLst>
            </p:cNvPr>
            <p:cNvGrpSpPr/>
            <p:nvPr userDrawn="1"/>
          </p:nvGrpSpPr>
          <p:grpSpPr>
            <a:xfrm rot="10800000">
              <a:off x="10406719" y="0"/>
              <a:ext cx="1796222" cy="824581"/>
              <a:chOff x="-13391" y="360094"/>
              <a:chExt cx="879040" cy="544076"/>
            </a:xfrm>
          </p:grpSpPr>
          <p:sp>
            <p:nvSpPr>
              <p:cNvPr id="18" name="Forma libre: forma 10">
                <a:extLst>
                  <a:ext uri="{FF2B5EF4-FFF2-40B4-BE49-F238E27FC236}">
                    <a16:creationId xmlns:a16="http://schemas.microsoft.com/office/drawing/2014/main" id="{D5269922-A489-4C4C-A95E-44D6ED478B30}"/>
                  </a:ext>
                </a:extLst>
              </p:cNvPr>
              <p:cNvSpPr/>
              <p:nvPr/>
            </p:nvSpPr>
            <p:spPr>
              <a:xfrm>
                <a:off x="297749" y="360096"/>
                <a:ext cx="567900" cy="544074"/>
              </a:xfrm>
              <a:custGeom>
                <a:avLst/>
                <a:gdLst>
                  <a:gd name="connsiteX0" fmla="*/ 0 w 6285343"/>
                  <a:gd name="connsiteY0" fmla="*/ 0 h 5733236"/>
                  <a:gd name="connsiteX1" fmla="*/ 4717058 w 6285343"/>
                  <a:gd name="connsiteY1" fmla="*/ 0 h 5733236"/>
                  <a:gd name="connsiteX2" fmla="*/ 6285343 w 6285343"/>
                  <a:gd name="connsiteY2" fmla="*/ 5733236 h 5733236"/>
                  <a:gd name="connsiteX3" fmla="*/ 0 w 6285343"/>
                  <a:gd name="connsiteY3" fmla="*/ 5733236 h 5733236"/>
                </a:gdLst>
                <a:ahLst/>
                <a:cxnLst>
                  <a:cxn ang="0">
                    <a:pos x="connsiteX0" y="connsiteY0"/>
                  </a:cxn>
                  <a:cxn ang="0">
                    <a:pos x="connsiteX1" y="connsiteY1"/>
                  </a:cxn>
                  <a:cxn ang="0">
                    <a:pos x="connsiteX2" y="connsiteY2"/>
                  </a:cxn>
                  <a:cxn ang="0">
                    <a:pos x="connsiteX3" y="connsiteY3"/>
                  </a:cxn>
                </a:cxnLst>
                <a:rect l="l" t="t" r="r" b="b"/>
                <a:pathLst>
                  <a:path w="6285343" h="5733236">
                    <a:moveTo>
                      <a:pt x="0" y="0"/>
                    </a:moveTo>
                    <a:lnTo>
                      <a:pt x="4717058" y="0"/>
                    </a:lnTo>
                    <a:lnTo>
                      <a:pt x="6285343" y="5733236"/>
                    </a:lnTo>
                    <a:lnTo>
                      <a:pt x="0" y="5733236"/>
                    </a:lnTo>
                    <a:close/>
                  </a:path>
                </a:pathLst>
              </a:custGeom>
              <a:solidFill>
                <a:srgbClr val="FACF0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AR" dirty="0">
                  <a:latin typeface="Poppins Light" panose="00000400000000000000" pitchFamily="50" charset="0"/>
                  <a:cs typeface="Poppins Light" panose="00000400000000000000" pitchFamily="50" charset="0"/>
                </a:endParaRPr>
              </a:p>
            </p:txBody>
          </p:sp>
          <p:sp>
            <p:nvSpPr>
              <p:cNvPr id="19" name="Rectangle 18">
                <a:extLst>
                  <a:ext uri="{FF2B5EF4-FFF2-40B4-BE49-F238E27FC236}">
                    <a16:creationId xmlns:a16="http://schemas.microsoft.com/office/drawing/2014/main" id="{32B9114F-0AC2-4010-9140-5DC81303B382}"/>
                  </a:ext>
                </a:extLst>
              </p:cNvPr>
              <p:cNvSpPr/>
              <p:nvPr/>
            </p:nvSpPr>
            <p:spPr>
              <a:xfrm flipH="1" flipV="1">
                <a:off x="-13391" y="360094"/>
                <a:ext cx="496240" cy="544074"/>
              </a:xfrm>
              <a:prstGeom prst="rect">
                <a:avLst/>
              </a:prstGeom>
              <a:solidFill>
                <a:srgbClr val="FAC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latin typeface="Poppins Light" panose="00000400000000000000" pitchFamily="50" charset="0"/>
                  <a:cs typeface="Poppins Light" panose="00000400000000000000" pitchFamily="50" charset="0"/>
                </a:endParaRPr>
              </a:p>
            </p:txBody>
          </p:sp>
        </p:grpSp>
        <p:pic>
          <p:nvPicPr>
            <p:cNvPr id="17" name="Picture 16">
              <a:extLst>
                <a:ext uri="{FF2B5EF4-FFF2-40B4-BE49-F238E27FC236}">
                  <a16:creationId xmlns:a16="http://schemas.microsoft.com/office/drawing/2014/main" id="{6C2CAA5F-BE40-44A7-B196-9AABC92B836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01890" y="125679"/>
              <a:ext cx="1160439" cy="573222"/>
            </a:xfrm>
            <a:prstGeom prst="rect">
              <a:avLst/>
            </a:prstGeom>
          </p:spPr>
        </p:pic>
      </p:grpSp>
      <p:sp>
        <p:nvSpPr>
          <p:cNvPr id="2" name="TextBox 1">
            <a:extLst>
              <a:ext uri="{FF2B5EF4-FFF2-40B4-BE49-F238E27FC236}">
                <a16:creationId xmlns:a16="http://schemas.microsoft.com/office/drawing/2014/main" id="{54E70812-5486-409B-AD1D-5B2BD1D1267C}"/>
              </a:ext>
            </a:extLst>
          </p:cNvPr>
          <p:cNvSpPr txBox="1"/>
          <p:nvPr userDrawn="1"/>
        </p:nvSpPr>
        <p:spPr>
          <a:xfrm rot="19379042">
            <a:off x="3082079" y="1675772"/>
            <a:ext cx="6189133" cy="2646878"/>
          </a:xfrm>
          <a:prstGeom prst="rect">
            <a:avLst/>
          </a:prstGeom>
          <a:noFill/>
        </p:spPr>
        <p:txBody>
          <a:bodyPr wrap="square" rtlCol="0">
            <a:spAutoFit/>
          </a:bodyPr>
          <a:lstStyle/>
          <a:p>
            <a:r>
              <a:rPr lang="en-US" sz="16600" cap="all" baseline="0" dirty="0">
                <a:solidFill>
                  <a:schemeClr val="bg1">
                    <a:lumMod val="85000"/>
                  </a:schemeClr>
                </a:solidFill>
              </a:rPr>
              <a:t>Draft</a:t>
            </a:r>
          </a:p>
        </p:txBody>
      </p:sp>
    </p:spTree>
    <p:extLst>
      <p:ext uri="{BB962C8B-B14F-4D97-AF65-F5344CB8AC3E}">
        <p14:creationId xmlns:p14="http://schemas.microsoft.com/office/powerpoint/2010/main" val="3945773826"/>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DAE3409-A28C-4B1B-BF58-64B6C19C29D0}"/>
              </a:ext>
            </a:extLst>
          </p:cNvPr>
          <p:cNvSpPr/>
          <p:nvPr userDrawn="1"/>
        </p:nvSpPr>
        <p:spPr>
          <a:xfrm>
            <a:off x="-1" y="6472886"/>
            <a:ext cx="12191999" cy="385114"/>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Poppins Light" panose="00000400000000000000" pitchFamily="50" charset="0"/>
              <a:cs typeface="Poppins Light" panose="00000400000000000000" pitchFamily="50" charset="0"/>
            </a:endParaRPr>
          </a:p>
        </p:txBody>
      </p:sp>
      <p:sp>
        <p:nvSpPr>
          <p:cNvPr id="27" name="Date Placeholder 4">
            <a:extLst>
              <a:ext uri="{FF2B5EF4-FFF2-40B4-BE49-F238E27FC236}">
                <a16:creationId xmlns:a16="http://schemas.microsoft.com/office/drawing/2014/main" id="{55113C87-0D80-4172-8AFD-7457C5F0A9B8}"/>
              </a:ext>
            </a:extLst>
          </p:cNvPr>
          <p:cNvSpPr txBox="1">
            <a:spLocks/>
          </p:cNvSpPr>
          <p:nvPr userDrawn="1"/>
        </p:nvSpPr>
        <p:spPr>
          <a:xfrm>
            <a:off x="838199" y="6501685"/>
            <a:ext cx="2975149" cy="365125"/>
          </a:xfrm>
          <a:prstGeom prst="rect">
            <a:avLst/>
          </a:prstGeom>
        </p:spPr>
        <p:txBody>
          <a:bodyPr anchor="ctr"/>
          <a:lstStyle>
            <a:defPPr>
              <a:defRPr lang="en-US"/>
            </a:defPPr>
            <a:lvl1pPr marL="0" algn="l" defTabSz="914400" rtl="0" eaLnBrk="1" latinLnBrk="0" hangingPunct="1">
              <a:defRPr sz="1000" kern="1200">
                <a:solidFill>
                  <a:srgbClr val="898989"/>
                </a:solidFill>
                <a:latin typeface="Poppins Light" panose="00000400000000000000" pitchFamily="50" charset="0"/>
                <a:ea typeface="+mn-ea"/>
                <a:cs typeface="Poppins Light" panose="00000400000000000000" pitchFamily="50"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September 2020</a:t>
            </a:r>
          </a:p>
        </p:txBody>
      </p:sp>
      <p:sp>
        <p:nvSpPr>
          <p:cNvPr id="9" name="Rectangle 8">
            <a:extLst>
              <a:ext uri="{FF2B5EF4-FFF2-40B4-BE49-F238E27FC236}">
                <a16:creationId xmlns:a16="http://schemas.microsoft.com/office/drawing/2014/main" id="{3F8586E2-21B1-42A9-8D05-F01F391771A3}"/>
              </a:ext>
            </a:extLst>
          </p:cNvPr>
          <p:cNvSpPr/>
          <p:nvPr userDrawn="1"/>
        </p:nvSpPr>
        <p:spPr>
          <a:xfrm>
            <a:off x="11767895" y="6742471"/>
            <a:ext cx="424103" cy="11552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Poppins Light" panose="00000400000000000000" pitchFamily="50" charset="0"/>
              <a:cs typeface="Poppins Light" panose="00000400000000000000" pitchFamily="50" charset="0"/>
            </a:endParaRPr>
          </a:p>
        </p:txBody>
      </p:sp>
      <p:sp>
        <p:nvSpPr>
          <p:cNvPr id="10" name="TextBox 9">
            <a:extLst>
              <a:ext uri="{FF2B5EF4-FFF2-40B4-BE49-F238E27FC236}">
                <a16:creationId xmlns:a16="http://schemas.microsoft.com/office/drawing/2014/main" id="{DA5B9F54-D216-46F0-8320-03FFD5C3E369}"/>
              </a:ext>
            </a:extLst>
          </p:cNvPr>
          <p:cNvSpPr txBox="1"/>
          <p:nvPr userDrawn="1"/>
        </p:nvSpPr>
        <p:spPr>
          <a:xfrm>
            <a:off x="4036219" y="6561136"/>
            <a:ext cx="4114800" cy="24622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000" dirty="0">
                <a:solidFill>
                  <a:srgbClr val="898989"/>
                </a:solidFill>
                <a:latin typeface="Poppins Light" panose="00000400000000000000" pitchFamily="50" charset="0"/>
                <a:cs typeface="Poppins Light" panose="00000400000000000000" pitchFamily="50" charset="0"/>
              </a:rPr>
              <a:t>BrightNight - Confidential</a:t>
            </a:r>
            <a:endParaRPr lang="en-US" sz="1000" dirty="0">
              <a:solidFill>
                <a:srgbClr val="898989"/>
              </a:solidFill>
              <a:latin typeface="Poppins Light" panose="00000400000000000000" pitchFamily="50" charset="0"/>
              <a:cs typeface="Poppins Light" panose="00000400000000000000" pitchFamily="50" charset="0"/>
            </a:endParaRPr>
          </a:p>
        </p:txBody>
      </p:sp>
      <p:sp>
        <p:nvSpPr>
          <p:cNvPr id="11" name="TextBox 10">
            <a:extLst>
              <a:ext uri="{FF2B5EF4-FFF2-40B4-BE49-F238E27FC236}">
                <a16:creationId xmlns:a16="http://schemas.microsoft.com/office/drawing/2014/main" id="{BFF0B467-C347-4A74-AE0D-5C6D13CB8A99}"/>
              </a:ext>
            </a:extLst>
          </p:cNvPr>
          <p:cNvSpPr txBox="1"/>
          <p:nvPr userDrawn="1"/>
        </p:nvSpPr>
        <p:spPr>
          <a:xfrm>
            <a:off x="9444317" y="6532336"/>
            <a:ext cx="2626249" cy="246221"/>
          </a:xfrm>
          <a:prstGeom prst="rect">
            <a:avLst/>
          </a:prstGeom>
          <a:noFill/>
        </p:spPr>
        <p:txBody>
          <a:bodyPr wrap="squar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A0B0BA-937A-4940-8AA3-D9B58A371C57}" type="slidenum">
              <a:rPr lang="en-US" sz="1000" smtClean="0">
                <a:solidFill>
                  <a:srgbClr val="898989"/>
                </a:solidFill>
                <a:latin typeface="Poppins Light" panose="00000400000000000000" pitchFamily="50" charset="0"/>
                <a:cs typeface="Poppins Light" panose="00000400000000000000" pitchFamily="50" charset="0"/>
              </a:rPr>
              <a:pPr marL="0" marR="0" lvl="0" indent="0" algn="r" defTabSz="914400" rtl="0" eaLnBrk="1" fontAlgn="auto" latinLnBrk="0" hangingPunct="1">
                <a:lnSpc>
                  <a:spcPct val="100000"/>
                </a:lnSpc>
                <a:spcBef>
                  <a:spcPts val="0"/>
                </a:spcBef>
                <a:spcAft>
                  <a:spcPts val="0"/>
                </a:spcAft>
                <a:buClrTx/>
                <a:buSzTx/>
                <a:buFontTx/>
                <a:buNone/>
                <a:tabLst/>
                <a:defRPr/>
              </a:pPr>
              <a:t>‹#›</a:t>
            </a:fld>
            <a:r>
              <a:rPr lang="en-US" sz="1000" dirty="0">
                <a:latin typeface="Poppins Light" panose="00000400000000000000" pitchFamily="50" charset="0"/>
                <a:cs typeface="Poppins Light" panose="00000400000000000000" pitchFamily="50" charset="0"/>
              </a:rPr>
              <a:t>  </a:t>
            </a:r>
            <a:endParaRPr lang="en-US" sz="1000" dirty="0">
              <a:solidFill>
                <a:srgbClr val="898989"/>
              </a:solidFill>
              <a:latin typeface="Poppins Light" panose="00000400000000000000" pitchFamily="50" charset="0"/>
              <a:cs typeface="Poppins Light" panose="00000400000000000000" pitchFamily="50" charset="0"/>
            </a:endParaRPr>
          </a:p>
        </p:txBody>
      </p:sp>
      <p:grpSp>
        <p:nvGrpSpPr>
          <p:cNvPr id="15" name="Group 14">
            <a:extLst>
              <a:ext uri="{FF2B5EF4-FFF2-40B4-BE49-F238E27FC236}">
                <a16:creationId xmlns:a16="http://schemas.microsoft.com/office/drawing/2014/main" id="{EF72574A-4213-410D-B2B0-1BDBED93D1D7}"/>
              </a:ext>
            </a:extLst>
          </p:cNvPr>
          <p:cNvGrpSpPr/>
          <p:nvPr userDrawn="1"/>
        </p:nvGrpSpPr>
        <p:grpSpPr>
          <a:xfrm>
            <a:off x="10406719" y="0"/>
            <a:ext cx="1796222" cy="824581"/>
            <a:chOff x="10406719" y="0"/>
            <a:chExt cx="1796222" cy="824581"/>
          </a:xfrm>
        </p:grpSpPr>
        <p:grpSp>
          <p:nvGrpSpPr>
            <p:cNvPr id="16" name="Group 15">
              <a:extLst>
                <a:ext uri="{FF2B5EF4-FFF2-40B4-BE49-F238E27FC236}">
                  <a16:creationId xmlns:a16="http://schemas.microsoft.com/office/drawing/2014/main" id="{A40561CE-C8F6-4FBE-B231-C40D4C29C599}"/>
                </a:ext>
              </a:extLst>
            </p:cNvPr>
            <p:cNvGrpSpPr/>
            <p:nvPr userDrawn="1"/>
          </p:nvGrpSpPr>
          <p:grpSpPr>
            <a:xfrm rot="10800000">
              <a:off x="10406719" y="0"/>
              <a:ext cx="1796222" cy="824581"/>
              <a:chOff x="-13391" y="360094"/>
              <a:chExt cx="879040" cy="544076"/>
            </a:xfrm>
          </p:grpSpPr>
          <p:sp>
            <p:nvSpPr>
              <p:cNvPr id="18" name="Forma libre: forma 10">
                <a:extLst>
                  <a:ext uri="{FF2B5EF4-FFF2-40B4-BE49-F238E27FC236}">
                    <a16:creationId xmlns:a16="http://schemas.microsoft.com/office/drawing/2014/main" id="{D5269922-A489-4C4C-A95E-44D6ED478B30}"/>
                  </a:ext>
                </a:extLst>
              </p:cNvPr>
              <p:cNvSpPr/>
              <p:nvPr/>
            </p:nvSpPr>
            <p:spPr>
              <a:xfrm>
                <a:off x="297749" y="360096"/>
                <a:ext cx="567900" cy="544074"/>
              </a:xfrm>
              <a:custGeom>
                <a:avLst/>
                <a:gdLst>
                  <a:gd name="connsiteX0" fmla="*/ 0 w 6285343"/>
                  <a:gd name="connsiteY0" fmla="*/ 0 h 5733236"/>
                  <a:gd name="connsiteX1" fmla="*/ 4717058 w 6285343"/>
                  <a:gd name="connsiteY1" fmla="*/ 0 h 5733236"/>
                  <a:gd name="connsiteX2" fmla="*/ 6285343 w 6285343"/>
                  <a:gd name="connsiteY2" fmla="*/ 5733236 h 5733236"/>
                  <a:gd name="connsiteX3" fmla="*/ 0 w 6285343"/>
                  <a:gd name="connsiteY3" fmla="*/ 5733236 h 5733236"/>
                </a:gdLst>
                <a:ahLst/>
                <a:cxnLst>
                  <a:cxn ang="0">
                    <a:pos x="connsiteX0" y="connsiteY0"/>
                  </a:cxn>
                  <a:cxn ang="0">
                    <a:pos x="connsiteX1" y="connsiteY1"/>
                  </a:cxn>
                  <a:cxn ang="0">
                    <a:pos x="connsiteX2" y="connsiteY2"/>
                  </a:cxn>
                  <a:cxn ang="0">
                    <a:pos x="connsiteX3" y="connsiteY3"/>
                  </a:cxn>
                </a:cxnLst>
                <a:rect l="l" t="t" r="r" b="b"/>
                <a:pathLst>
                  <a:path w="6285343" h="5733236">
                    <a:moveTo>
                      <a:pt x="0" y="0"/>
                    </a:moveTo>
                    <a:lnTo>
                      <a:pt x="4717058" y="0"/>
                    </a:lnTo>
                    <a:lnTo>
                      <a:pt x="6285343" y="5733236"/>
                    </a:lnTo>
                    <a:lnTo>
                      <a:pt x="0" y="5733236"/>
                    </a:lnTo>
                    <a:close/>
                  </a:path>
                </a:pathLst>
              </a:custGeom>
              <a:solidFill>
                <a:srgbClr val="FACF0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AR" dirty="0">
                  <a:latin typeface="Poppins Light" panose="00000400000000000000" pitchFamily="50" charset="0"/>
                  <a:cs typeface="Poppins Light" panose="00000400000000000000" pitchFamily="50" charset="0"/>
                </a:endParaRPr>
              </a:p>
            </p:txBody>
          </p:sp>
          <p:sp>
            <p:nvSpPr>
              <p:cNvPr id="19" name="Rectangle 18">
                <a:extLst>
                  <a:ext uri="{FF2B5EF4-FFF2-40B4-BE49-F238E27FC236}">
                    <a16:creationId xmlns:a16="http://schemas.microsoft.com/office/drawing/2014/main" id="{32B9114F-0AC2-4010-9140-5DC81303B382}"/>
                  </a:ext>
                </a:extLst>
              </p:cNvPr>
              <p:cNvSpPr/>
              <p:nvPr/>
            </p:nvSpPr>
            <p:spPr>
              <a:xfrm flipH="1" flipV="1">
                <a:off x="-13391" y="360094"/>
                <a:ext cx="496240" cy="544074"/>
              </a:xfrm>
              <a:prstGeom prst="rect">
                <a:avLst/>
              </a:prstGeom>
              <a:solidFill>
                <a:srgbClr val="FAC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latin typeface="Poppins Light" panose="00000400000000000000" pitchFamily="50" charset="0"/>
                  <a:cs typeface="Poppins Light" panose="00000400000000000000" pitchFamily="50" charset="0"/>
                </a:endParaRPr>
              </a:p>
            </p:txBody>
          </p:sp>
        </p:grpSp>
        <p:pic>
          <p:nvPicPr>
            <p:cNvPr id="17" name="Picture 16">
              <a:extLst>
                <a:ext uri="{FF2B5EF4-FFF2-40B4-BE49-F238E27FC236}">
                  <a16:creationId xmlns:a16="http://schemas.microsoft.com/office/drawing/2014/main" id="{6C2CAA5F-BE40-44A7-B196-9AABC92B836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01890" y="125679"/>
              <a:ext cx="1160439" cy="573222"/>
            </a:xfrm>
            <a:prstGeom prst="rect">
              <a:avLst/>
            </a:prstGeom>
          </p:spPr>
        </p:pic>
      </p:grpSp>
      <p:sp>
        <p:nvSpPr>
          <p:cNvPr id="2" name="TextBox 1">
            <a:extLst>
              <a:ext uri="{FF2B5EF4-FFF2-40B4-BE49-F238E27FC236}">
                <a16:creationId xmlns:a16="http://schemas.microsoft.com/office/drawing/2014/main" id="{54E70812-5486-409B-AD1D-5B2BD1D1267C}"/>
              </a:ext>
            </a:extLst>
          </p:cNvPr>
          <p:cNvSpPr txBox="1"/>
          <p:nvPr userDrawn="1"/>
        </p:nvSpPr>
        <p:spPr>
          <a:xfrm rot="19379042">
            <a:off x="3082079" y="1675772"/>
            <a:ext cx="6189133" cy="2646878"/>
          </a:xfrm>
          <a:prstGeom prst="rect">
            <a:avLst/>
          </a:prstGeom>
          <a:noFill/>
        </p:spPr>
        <p:txBody>
          <a:bodyPr wrap="square" rtlCol="0">
            <a:spAutoFit/>
          </a:bodyPr>
          <a:lstStyle/>
          <a:p>
            <a:r>
              <a:rPr lang="en-US" sz="16600" cap="all" baseline="0" dirty="0">
                <a:solidFill>
                  <a:schemeClr val="bg1">
                    <a:lumMod val="85000"/>
                  </a:schemeClr>
                </a:solidFill>
              </a:rPr>
              <a:t>Draft</a:t>
            </a:r>
          </a:p>
        </p:txBody>
      </p:sp>
    </p:spTree>
    <p:extLst>
      <p:ext uri="{BB962C8B-B14F-4D97-AF65-F5344CB8AC3E}">
        <p14:creationId xmlns:p14="http://schemas.microsoft.com/office/powerpoint/2010/main" val="1235277709"/>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DAE3409-A28C-4B1B-BF58-64B6C19C29D0}"/>
              </a:ext>
            </a:extLst>
          </p:cNvPr>
          <p:cNvSpPr/>
          <p:nvPr userDrawn="1"/>
        </p:nvSpPr>
        <p:spPr>
          <a:xfrm>
            <a:off x="-1" y="6472886"/>
            <a:ext cx="12191999" cy="385114"/>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Poppins Light" panose="00000400000000000000" pitchFamily="50" charset="0"/>
              <a:cs typeface="Poppins Light" panose="00000400000000000000" pitchFamily="50" charset="0"/>
            </a:endParaRPr>
          </a:p>
        </p:txBody>
      </p:sp>
      <p:sp>
        <p:nvSpPr>
          <p:cNvPr id="27" name="Date Placeholder 4">
            <a:extLst>
              <a:ext uri="{FF2B5EF4-FFF2-40B4-BE49-F238E27FC236}">
                <a16:creationId xmlns:a16="http://schemas.microsoft.com/office/drawing/2014/main" id="{55113C87-0D80-4172-8AFD-7457C5F0A9B8}"/>
              </a:ext>
            </a:extLst>
          </p:cNvPr>
          <p:cNvSpPr txBox="1">
            <a:spLocks/>
          </p:cNvSpPr>
          <p:nvPr userDrawn="1"/>
        </p:nvSpPr>
        <p:spPr>
          <a:xfrm>
            <a:off x="838199" y="6501685"/>
            <a:ext cx="2975149" cy="365125"/>
          </a:xfrm>
          <a:prstGeom prst="rect">
            <a:avLst/>
          </a:prstGeom>
        </p:spPr>
        <p:txBody>
          <a:bodyPr anchor="ctr"/>
          <a:lstStyle>
            <a:defPPr>
              <a:defRPr lang="en-US"/>
            </a:defPPr>
            <a:lvl1pPr marL="0" algn="l" defTabSz="914400" rtl="0" eaLnBrk="1" latinLnBrk="0" hangingPunct="1">
              <a:defRPr sz="1000" kern="1200">
                <a:solidFill>
                  <a:srgbClr val="898989"/>
                </a:solidFill>
                <a:latin typeface="Poppins Light" panose="00000400000000000000" pitchFamily="50" charset="0"/>
                <a:ea typeface="+mn-ea"/>
                <a:cs typeface="Poppins Light" panose="00000400000000000000" pitchFamily="50"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September 2020</a:t>
            </a:r>
          </a:p>
        </p:txBody>
      </p:sp>
      <p:sp>
        <p:nvSpPr>
          <p:cNvPr id="9" name="Rectangle 8">
            <a:extLst>
              <a:ext uri="{FF2B5EF4-FFF2-40B4-BE49-F238E27FC236}">
                <a16:creationId xmlns:a16="http://schemas.microsoft.com/office/drawing/2014/main" id="{3F8586E2-21B1-42A9-8D05-F01F391771A3}"/>
              </a:ext>
            </a:extLst>
          </p:cNvPr>
          <p:cNvSpPr/>
          <p:nvPr userDrawn="1"/>
        </p:nvSpPr>
        <p:spPr>
          <a:xfrm>
            <a:off x="11767895" y="6742471"/>
            <a:ext cx="424103" cy="11552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Poppins Light" panose="00000400000000000000" pitchFamily="50" charset="0"/>
              <a:cs typeface="Poppins Light" panose="00000400000000000000" pitchFamily="50" charset="0"/>
            </a:endParaRPr>
          </a:p>
        </p:txBody>
      </p:sp>
      <p:sp>
        <p:nvSpPr>
          <p:cNvPr id="10" name="TextBox 9">
            <a:extLst>
              <a:ext uri="{FF2B5EF4-FFF2-40B4-BE49-F238E27FC236}">
                <a16:creationId xmlns:a16="http://schemas.microsoft.com/office/drawing/2014/main" id="{DA5B9F54-D216-46F0-8320-03FFD5C3E369}"/>
              </a:ext>
            </a:extLst>
          </p:cNvPr>
          <p:cNvSpPr txBox="1"/>
          <p:nvPr userDrawn="1"/>
        </p:nvSpPr>
        <p:spPr>
          <a:xfrm>
            <a:off x="4036219" y="6561136"/>
            <a:ext cx="4114800" cy="24622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000" dirty="0">
                <a:solidFill>
                  <a:srgbClr val="898989"/>
                </a:solidFill>
                <a:latin typeface="Poppins Light" panose="00000400000000000000" pitchFamily="50" charset="0"/>
                <a:cs typeface="Poppins Light" panose="00000400000000000000" pitchFamily="50" charset="0"/>
              </a:rPr>
              <a:t>BrightNight - Confidential</a:t>
            </a:r>
            <a:endParaRPr lang="en-US" sz="1000" dirty="0">
              <a:solidFill>
                <a:srgbClr val="898989"/>
              </a:solidFill>
              <a:latin typeface="Poppins Light" panose="00000400000000000000" pitchFamily="50" charset="0"/>
              <a:cs typeface="Poppins Light" panose="00000400000000000000" pitchFamily="50" charset="0"/>
            </a:endParaRPr>
          </a:p>
        </p:txBody>
      </p:sp>
      <p:sp>
        <p:nvSpPr>
          <p:cNvPr id="11" name="TextBox 10">
            <a:extLst>
              <a:ext uri="{FF2B5EF4-FFF2-40B4-BE49-F238E27FC236}">
                <a16:creationId xmlns:a16="http://schemas.microsoft.com/office/drawing/2014/main" id="{BFF0B467-C347-4A74-AE0D-5C6D13CB8A99}"/>
              </a:ext>
            </a:extLst>
          </p:cNvPr>
          <p:cNvSpPr txBox="1"/>
          <p:nvPr userDrawn="1"/>
        </p:nvSpPr>
        <p:spPr>
          <a:xfrm>
            <a:off x="9444317" y="6532336"/>
            <a:ext cx="2626249" cy="246221"/>
          </a:xfrm>
          <a:prstGeom prst="rect">
            <a:avLst/>
          </a:prstGeom>
          <a:noFill/>
        </p:spPr>
        <p:txBody>
          <a:bodyPr wrap="squar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A0B0BA-937A-4940-8AA3-D9B58A371C57}" type="slidenum">
              <a:rPr lang="en-US" sz="1000" smtClean="0">
                <a:solidFill>
                  <a:srgbClr val="898989"/>
                </a:solidFill>
                <a:latin typeface="Poppins Light" panose="00000400000000000000" pitchFamily="50" charset="0"/>
                <a:cs typeface="Poppins Light" panose="00000400000000000000" pitchFamily="50" charset="0"/>
              </a:rPr>
              <a:pPr marL="0" marR="0" lvl="0" indent="0" algn="r" defTabSz="914400" rtl="0" eaLnBrk="1" fontAlgn="auto" latinLnBrk="0" hangingPunct="1">
                <a:lnSpc>
                  <a:spcPct val="100000"/>
                </a:lnSpc>
                <a:spcBef>
                  <a:spcPts val="0"/>
                </a:spcBef>
                <a:spcAft>
                  <a:spcPts val="0"/>
                </a:spcAft>
                <a:buClrTx/>
                <a:buSzTx/>
                <a:buFontTx/>
                <a:buNone/>
                <a:tabLst/>
                <a:defRPr/>
              </a:pPr>
              <a:t>‹#›</a:t>
            </a:fld>
            <a:r>
              <a:rPr lang="en-US" sz="1000" dirty="0">
                <a:latin typeface="Poppins Light" panose="00000400000000000000" pitchFamily="50" charset="0"/>
                <a:cs typeface="Poppins Light" panose="00000400000000000000" pitchFamily="50" charset="0"/>
              </a:rPr>
              <a:t>  </a:t>
            </a:r>
            <a:endParaRPr lang="en-US" sz="1000" dirty="0">
              <a:solidFill>
                <a:srgbClr val="898989"/>
              </a:solidFill>
              <a:latin typeface="Poppins Light" panose="00000400000000000000" pitchFamily="50" charset="0"/>
              <a:cs typeface="Poppins Light" panose="00000400000000000000" pitchFamily="50" charset="0"/>
            </a:endParaRPr>
          </a:p>
        </p:txBody>
      </p:sp>
      <p:grpSp>
        <p:nvGrpSpPr>
          <p:cNvPr id="15" name="Group 14">
            <a:extLst>
              <a:ext uri="{FF2B5EF4-FFF2-40B4-BE49-F238E27FC236}">
                <a16:creationId xmlns:a16="http://schemas.microsoft.com/office/drawing/2014/main" id="{EF72574A-4213-410D-B2B0-1BDBED93D1D7}"/>
              </a:ext>
            </a:extLst>
          </p:cNvPr>
          <p:cNvGrpSpPr/>
          <p:nvPr userDrawn="1"/>
        </p:nvGrpSpPr>
        <p:grpSpPr>
          <a:xfrm>
            <a:off x="10406719" y="0"/>
            <a:ext cx="1796222" cy="824581"/>
            <a:chOff x="10406719" y="0"/>
            <a:chExt cx="1796222" cy="824581"/>
          </a:xfrm>
        </p:grpSpPr>
        <p:grpSp>
          <p:nvGrpSpPr>
            <p:cNvPr id="16" name="Group 15">
              <a:extLst>
                <a:ext uri="{FF2B5EF4-FFF2-40B4-BE49-F238E27FC236}">
                  <a16:creationId xmlns:a16="http://schemas.microsoft.com/office/drawing/2014/main" id="{A40561CE-C8F6-4FBE-B231-C40D4C29C599}"/>
                </a:ext>
              </a:extLst>
            </p:cNvPr>
            <p:cNvGrpSpPr/>
            <p:nvPr userDrawn="1"/>
          </p:nvGrpSpPr>
          <p:grpSpPr>
            <a:xfrm rot="10800000">
              <a:off x="10406719" y="0"/>
              <a:ext cx="1796222" cy="824581"/>
              <a:chOff x="-13391" y="360094"/>
              <a:chExt cx="879040" cy="544076"/>
            </a:xfrm>
          </p:grpSpPr>
          <p:sp>
            <p:nvSpPr>
              <p:cNvPr id="18" name="Forma libre: forma 10">
                <a:extLst>
                  <a:ext uri="{FF2B5EF4-FFF2-40B4-BE49-F238E27FC236}">
                    <a16:creationId xmlns:a16="http://schemas.microsoft.com/office/drawing/2014/main" id="{D5269922-A489-4C4C-A95E-44D6ED478B30}"/>
                  </a:ext>
                </a:extLst>
              </p:cNvPr>
              <p:cNvSpPr/>
              <p:nvPr/>
            </p:nvSpPr>
            <p:spPr>
              <a:xfrm>
                <a:off x="297749" y="360096"/>
                <a:ext cx="567900" cy="544074"/>
              </a:xfrm>
              <a:custGeom>
                <a:avLst/>
                <a:gdLst>
                  <a:gd name="connsiteX0" fmla="*/ 0 w 6285343"/>
                  <a:gd name="connsiteY0" fmla="*/ 0 h 5733236"/>
                  <a:gd name="connsiteX1" fmla="*/ 4717058 w 6285343"/>
                  <a:gd name="connsiteY1" fmla="*/ 0 h 5733236"/>
                  <a:gd name="connsiteX2" fmla="*/ 6285343 w 6285343"/>
                  <a:gd name="connsiteY2" fmla="*/ 5733236 h 5733236"/>
                  <a:gd name="connsiteX3" fmla="*/ 0 w 6285343"/>
                  <a:gd name="connsiteY3" fmla="*/ 5733236 h 5733236"/>
                </a:gdLst>
                <a:ahLst/>
                <a:cxnLst>
                  <a:cxn ang="0">
                    <a:pos x="connsiteX0" y="connsiteY0"/>
                  </a:cxn>
                  <a:cxn ang="0">
                    <a:pos x="connsiteX1" y="connsiteY1"/>
                  </a:cxn>
                  <a:cxn ang="0">
                    <a:pos x="connsiteX2" y="connsiteY2"/>
                  </a:cxn>
                  <a:cxn ang="0">
                    <a:pos x="connsiteX3" y="connsiteY3"/>
                  </a:cxn>
                </a:cxnLst>
                <a:rect l="l" t="t" r="r" b="b"/>
                <a:pathLst>
                  <a:path w="6285343" h="5733236">
                    <a:moveTo>
                      <a:pt x="0" y="0"/>
                    </a:moveTo>
                    <a:lnTo>
                      <a:pt x="4717058" y="0"/>
                    </a:lnTo>
                    <a:lnTo>
                      <a:pt x="6285343" y="5733236"/>
                    </a:lnTo>
                    <a:lnTo>
                      <a:pt x="0" y="5733236"/>
                    </a:lnTo>
                    <a:close/>
                  </a:path>
                </a:pathLst>
              </a:custGeom>
              <a:solidFill>
                <a:srgbClr val="FACF0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AR" dirty="0">
                  <a:latin typeface="Poppins Light" panose="00000400000000000000" pitchFamily="50" charset="0"/>
                  <a:cs typeface="Poppins Light" panose="00000400000000000000" pitchFamily="50" charset="0"/>
                </a:endParaRPr>
              </a:p>
            </p:txBody>
          </p:sp>
          <p:sp>
            <p:nvSpPr>
              <p:cNvPr id="19" name="Rectangle 18">
                <a:extLst>
                  <a:ext uri="{FF2B5EF4-FFF2-40B4-BE49-F238E27FC236}">
                    <a16:creationId xmlns:a16="http://schemas.microsoft.com/office/drawing/2014/main" id="{32B9114F-0AC2-4010-9140-5DC81303B382}"/>
                  </a:ext>
                </a:extLst>
              </p:cNvPr>
              <p:cNvSpPr/>
              <p:nvPr/>
            </p:nvSpPr>
            <p:spPr>
              <a:xfrm flipH="1" flipV="1">
                <a:off x="-13391" y="360094"/>
                <a:ext cx="496240" cy="544074"/>
              </a:xfrm>
              <a:prstGeom prst="rect">
                <a:avLst/>
              </a:prstGeom>
              <a:solidFill>
                <a:srgbClr val="FAC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latin typeface="Poppins Light" panose="00000400000000000000" pitchFamily="50" charset="0"/>
                  <a:cs typeface="Poppins Light" panose="00000400000000000000" pitchFamily="50" charset="0"/>
                </a:endParaRPr>
              </a:p>
            </p:txBody>
          </p:sp>
        </p:grpSp>
        <p:pic>
          <p:nvPicPr>
            <p:cNvPr id="17" name="Picture 16">
              <a:extLst>
                <a:ext uri="{FF2B5EF4-FFF2-40B4-BE49-F238E27FC236}">
                  <a16:creationId xmlns:a16="http://schemas.microsoft.com/office/drawing/2014/main" id="{6C2CAA5F-BE40-44A7-B196-9AABC92B836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01890" y="125679"/>
              <a:ext cx="1160439" cy="573222"/>
            </a:xfrm>
            <a:prstGeom prst="rect">
              <a:avLst/>
            </a:prstGeom>
          </p:spPr>
        </p:pic>
      </p:grpSp>
      <p:sp>
        <p:nvSpPr>
          <p:cNvPr id="2" name="TextBox 1">
            <a:extLst>
              <a:ext uri="{FF2B5EF4-FFF2-40B4-BE49-F238E27FC236}">
                <a16:creationId xmlns:a16="http://schemas.microsoft.com/office/drawing/2014/main" id="{54E70812-5486-409B-AD1D-5B2BD1D1267C}"/>
              </a:ext>
            </a:extLst>
          </p:cNvPr>
          <p:cNvSpPr txBox="1"/>
          <p:nvPr userDrawn="1"/>
        </p:nvSpPr>
        <p:spPr>
          <a:xfrm rot="19379042">
            <a:off x="3082079" y="1675772"/>
            <a:ext cx="6189133" cy="2646878"/>
          </a:xfrm>
          <a:prstGeom prst="rect">
            <a:avLst/>
          </a:prstGeom>
          <a:noFill/>
        </p:spPr>
        <p:txBody>
          <a:bodyPr wrap="square" rtlCol="0">
            <a:spAutoFit/>
          </a:bodyPr>
          <a:lstStyle/>
          <a:p>
            <a:r>
              <a:rPr lang="en-US" sz="16600" cap="all" baseline="0" dirty="0">
                <a:solidFill>
                  <a:schemeClr val="bg1">
                    <a:lumMod val="85000"/>
                  </a:schemeClr>
                </a:solidFill>
              </a:rPr>
              <a:t>Draft</a:t>
            </a:r>
          </a:p>
        </p:txBody>
      </p:sp>
    </p:spTree>
    <p:extLst>
      <p:ext uri="{BB962C8B-B14F-4D97-AF65-F5344CB8AC3E}">
        <p14:creationId xmlns:p14="http://schemas.microsoft.com/office/powerpoint/2010/main" val="1980980426"/>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DAE3409-A28C-4B1B-BF58-64B6C19C29D0}"/>
              </a:ext>
            </a:extLst>
          </p:cNvPr>
          <p:cNvSpPr/>
          <p:nvPr userDrawn="1"/>
        </p:nvSpPr>
        <p:spPr>
          <a:xfrm>
            <a:off x="-1" y="6472886"/>
            <a:ext cx="12191999" cy="385114"/>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Poppins Light" panose="00000400000000000000" pitchFamily="50" charset="0"/>
              <a:cs typeface="Poppins Light" panose="00000400000000000000" pitchFamily="50" charset="0"/>
            </a:endParaRPr>
          </a:p>
        </p:txBody>
      </p:sp>
      <p:sp>
        <p:nvSpPr>
          <p:cNvPr id="27" name="Date Placeholder 4">
            <a:extLst>
              <a:ext uri="{FF2B5EF4-FFF2-40B4-BE49-F238E27FC236}">
                <a16:creationId xmlns:a16="http://schemas.microsoft.com/office/drawing/2014/main" id="{55113C87-0D80-4172-8AFD-7457C5F0A9B8}"/>
              </a:ext>
            </a:extLst>
          </p:cNvPr>
          <p:cNvSpPr txBox="1">
            <a:spLocks/>
          </p:cNvSpPr>
          <p:nvPr userDrawn="1"/>
        </p:nvSpPr>
        <p:spPr>
          <a:xfrm>
            <a:off x="838199" y="6501685"/>
            <a:ext cx="2975149" cy="365125"/>
          </a:xfrm>
          <a:prstGeom prst="rect">
            <a:avLst/>
          </a:prstGeom>
        </p:spPr>
        <p:txBody>
          <a:bodyPr anchor="ctr"/>
          <a:lstStyle>
            <a:defPPr>
              <a:defRPr lang="en-US"/>
            </a:defPPr>
            <a:lvl1pPr marL="0" algn="l" defTabSz="914400" rtl="0" eaLnBrk="1" latinLnBrk="0" hangingPunct="1">
              <a:defRPr sz="1000" kern="1200">
                <a:solidFill>
                  <a:srgbClr val="898989"/>
                </a:solidFill>
                <a:latin typeface="Poppins Light" panose="00000400000000000000" pitchFamily="50" charset="0"/>
                <a:ea typeface="+mn-ea"/>
                <a:cs typeface="Poppins Light" panose="00000400000000000000" pitchFamily="50"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September 2020</a:t>
            </a:r>
          </a:p>
        </p:txBody>
      </p:sp>
      <p:sp>
        <p:nvSpPr>
          <p:cNvPr id="9" name="Rectangle 8">
            <a:extLst>
              <a:ext uri="{FF2B5EF4-FFF2-40B4-BE49-F238E27FC236}">
                <a16:creationId xmlns:a16="http://schemas.microsoft.com/office/drawing/2014/main" id="{3F8586E2-21B1-42A9-8D05-F01F391771A3}"/>
              </a:ext>
            </a:extLst>
          </p:cNvPr>
          <p:cNvSpPr/>
          <p:nvPr userDrawn="1"/>
        </p:nvSpPr>
        <p:spPr>
          <a:xfrm>
            <a:off x="11767895" y="6742471"/>
            <a:ext cx="424103" cy="11552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Poppins Light" panose="00000400000000000000" pitchFamily="50" charset="0"/>
              <a:cs typeface="Poppins Light" panose="00000400000000000000" pitchFamily="50" charset="0"/>
            </a:endParaRPr>
          </a:p>
        </p:txBody>
      </p:sp>
      <p:sp>
        <p:nvSpPr>
          <p:cNvPr id="10" name="TextBox 9">
            <a:extLst>
              <a:ext uri="{FF2B5EF4-FFF2-40B4-BE49-F238E27FC236}">
                <a16:creationId xmlns:a16="http://schemas.microsoft.com/office/drawing/2014/main" id="{DA5B9F54-D216-46F0-8320-03FFD5C3E369}"/>
              </a:ext>
            </a:extLst>
          </p:cNvPr>
          <p:cNvSpPr txBox="1"/>
          <p:nvPr userDrawn="1"/>
        </p:nvSpPr>
        <p:spPr>
          <a:xfrm>
            <a:off x="4036219" y="6561136"/>
            <a:ext cx="4114800" cy="24622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000" dirty="0">
                <a:solidFill>
                  <a:srgbClr val="898989"/>
                </a:solidFill>
                <a:latin typeface="Poppins Light" panose="00000400000000000000" pitchFamily="50" charset="0"/>
                <a:cs typeface="Poppins Light" panose="00000400000000000000" pitchFamily="50" charset="0"/>
              </a:rPr>
              <a:t>BrightNight - Confidential</a:t>
            </a:r>
            <a:endParaRPr lang="en-US" sz="1000" dirty="0">
              <a:solidFill>
                <a:srgbClr val="898989"/>
              </a:solidFill>
              <a:latin typeface="Poppins Light" panose="00000400000000000000" pitchFamily="50" charset="0"/>
              <a:cs typeface="Poppins Light" panose="00000400000000000000" pitchFamily="50" charset="0"/>
            </a:endParaRPr>
          </a:p>
        </p:txBody>
      </p:sp>
      <p:sp>
        <p:nvSpPr>
          <p:cNvPr id="11" name="TextBox 10">
            <a:extLst>
              <a:ext uri="{FF2B5EF4-FFF2-40B4-BE49-F238E27FC236}">
                <a16:creationId xmlns:a16="http://schemas.microsoft.com/office/drawing/2014/main" id="{BFF0B467-C347-4A74-AE0D-5C6D13CB8A99}"/>
              </a:ext>
            </a:extLst>
          </p:cNvPr>
          <p:cNvSpPr txBox="1"/>
          <p:nvPr userDrawn="1"/>
        </p:nvSpPr>
        <p:spPr>
          <a:xfrm>
            <a:off x="9444317" y="6532336"/>
            <a:ext cx="2626249" cy="246221"/>
          </a:xfrm>
          <a:prstGeom prst="rect">
            <a:avLst/>
          </a:prstGeom>
          <a:noFill/>
        </p:spPr>
        <p:txBody>
          <a:bodyPr wrap="squar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A0B0BA-937A-4940-8AA3-D9B58A371C57}" type="slidenum">
              <a:rPr lang="en-US" sz="1000" smtClean="0">
                <a:solidFill>
                  <a:srgbClr val="898989"/>
                </a:solidFill>
                <a:latin typeface="Poppins Light" panose="00000400000000000000" pitchFamily="50" charset="0"/>
                <a:cs typeface="Poppins Light" panose="00000400000000000000" pitchFamily="50" charset="0"/>
              </a:rPr>
              <a:pPr marL="0" marR="0" lvl="0" indent="0" algn="r" defTabSz="914400" rtl="0" eaLnBrk="1" fontAlgn="auto" latinLnBrk="0" hangingPunct="1">
                <a:lnSpc>
                  <a:spcPct val="100000"/>
                </a:lnSpc>
                <a:spcBef>
                  <a:spcPts val="0"/>
                </a:spcBef>
                <a:spcAft>
                  <a:spcPts val="0"/>
                </a:spcAft>
                <a:buClrTx/>
                <a:buSzTx/>
                <a:buFontTx/>
                <a:buNone/>
                <a:tabLst/>
                <a:defRPr/>
              </a:pPr>
              <a:t>‹#›</a:t>
            </a:fld>
            <a:r>
              <a:rPr lang="en-US" sz="1000" dirty="0">
                <a:latin typeface="Poppins Light" panose="00000400000000000000" pitchFamily="50" charset="0"/>
                <a:cs typeface="Poppins Light" panose="00000400000000000000" pitchFamily="50" charset="0"/>
              </a:rPr>
              <a:t>  </a:t>
            </a:r>
            <a:endParaRPr lang="en-US" sz="1000" dirty="0">
              <a:solidFill>
                <a:srgbClr val="898989"/>
              </a:solidFill>
              <a:latin typeface="Poppins Light" panose="00000400000000000000" pitchFamily="50" charset="0"/>
              <a:cs typeface="Poppins Light" panose="00000400000000000000" pitchFamily="50" charset="0"/>
            </a:endParaRPr>
          </a:p>
        </p:txBody>
      </p:sp>
      <p:grpSp>
        <p:nvGrpSpPr>
          <p:cNvPr id="15" name="Group 14">
            <a:extLst>
              <a:ext uri="{FF2B5EF4-FFF2-40B4-BE49-F238E27FC236}">
                <a16:creationId xmlns:a16="http://schemas.microsoft.com/office/drawing/2014/main" id="{EF72574A-4213-410D-B2B0-1BDBED93D1D7}"/>
              </a:ext>
            </a:extLst>
          </p:cNvPr>
          <p:cNvGrpSpPr/>
          <p:nvPr userDrawn="1"/>
        </p:nvGrpSpPr>
        <p:grpSpPr>
          <a:xfrm>
            <a:off x="10406719" y="0"/>
            <a:ext cx="1796222" cy="824581"/>
            <a:chOff x="10406719" y="0"/>
            <a:chExt cx="1796222" cy="824581"/>
          </a:xfrm>
        </p:grpSpPr>
        <p:grpSp>
          <p:nvGrpSpPr>
            <p:cNvPr id="16" name="Group 15">
              <a:extLst>
                <a:ext uri="{FF2B5EF4-FFF2-40B4-BE49-F238E27FC236}">
                  <a16:creationId xmlns:a16="http://schemas.microsoft.com/office/drawing/2014/main" id="{A40561CE-C8F6-4FBE-B231-C40D4C29C599}"/>
                </a:ext>
              </a:extLst>
            </p:cNvPr>
            <p:cNvGrpSpPr/>
            <p:nvPr userDrawn="1"/>
          </p:nvGrpSpPr>
          <p:grpSpPr>
            <a:xfrm rot="10800000">
              <a:off x="10406719" y="0"/>
              <a:ext cx="1796222" cy="824581"/>
              <a:chOff x="-13391" y="360094"/>
              <a:chExt cx="879040" cy="544076"/>
            </a:xfrm>
          </p:grpSpPr>
          <p:sp>
            <p:nvSpPr>
              <p:cNvPr id="18" name="Forma libre: forma 10">
                <a:extLst>
                  <a:ext uri="{FF2B5EF4-FFF2-40B4-BE49-F238E27FC236}">
                    <a16:creationId xmlns:a16="http://schemas.microsoft.com/office/drawing/2014/main" id="{D5269922-A489-4C4C-A95E-44D6ED478B30}"/>
                  </a:ext>
                </a:extLst>
              </p:cNvPr>
              <p:cNvSpPr/>
              <p:nvPr/>
            </p:nvSpPr>
            <p:spPr>
              <a:xfrm>
                <a:off x="297749" y="360096"/>
                <a:ext cx="567900" cy="544074"/>
              </a:xfrm>
              <a:custGeom>
                <a:avLst/>
                <a:gdLst>
                  <a:gd name="connsiteX0" fmla="*/ 0 w 6285343"/>
                  <a:gd name="connsiteY0" fmla="*/ 0 h 5733236"/>
                  <a:gd name="connsiteX1" fmla="*/ 4717058 w 6285343"/>
                  <a:gd name="connsiteY1" fmla="*/ 0 h 5733236"/>
                  <a:gd name="connsiteX2" fmla="*/ 6285343 w 6285343"/>
                  <a:gd name="connsiteY2" fmla="*/ 5733236 h 5733236"/>
                  <a:gd name="connsiteX3" fmla="*/ 0 w 6285343"/>
                  <a:gd name="connsiteY3" fmla="*/ 5733236 h 5733236"/>
                </a:gdLst>
                <a:ahLst/>
                <a:cxnLst>
                  <a:cxn ang="0">
                    <a:pos x="connsiteX0" y="connsiteY0"/>
                  </a:cxn>
                  <a:cxn ang="0">
                    <a:pos x="connsiteX1" y="connsiteY1"/>
                  </a:cxn>
                  <a:cxn ang="0">
                    <a:pos x="connsiteX2" y="connsiteY2"/>
                  </a:cxn>
                  <a:cxn ang="0">
                    <a:pos x="connsiteX3" y="connsiteY3"/>
                  </a:cxn>
                </a:cxnLst>
                <a:rect l="l" t="t" r="r" b="b"/>
                <a:pathLst>
                  <a:path w="6285343" h="5733236">
                    <a:moveTo>
                      <a:pt x="0" y="0"/>
                    </a:moveTo>
                    <a:lnTo>
                      <a:pt x="4717058" y="0"/>
                    </a:lnTo>
                    <a:lnTo>
                      <a:pt x="6285343" y="5733236"/>
                    </a:lnTo>
                    <a:lnTo>
                      <a:pt x="0" y="5733236"/>
                    </a:lnTo>
                    <a:close/>
                  </a:path>
                </a:pathLst>
              </a:custGeom>
              <a:solidFill>
                <a:srgbClr val="FACF0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AR" dirty="0">
                  <a:latin typeface="Poppins Light" panose="00000400000000000000" pitchFamily="50" charset="0"/>
                  <a:cs typeface="Poppins Light" panose="00000400000000000000" pitchFamily="50" charset="0"/>
                </a:endParaRPr>
              </a:p>
            </p:txBody>
          </p:sp>
          <p:sp>
            <p:nvSpPr>
              <p:cNvPr id="19" name="Rectangle 18">
                <a:extLst>
                  <a:ext uri="{FF2B5EF4-FFF2-40B4-BE49-F238E27FC236}">
                    <a16:creationId xmlns:a16="http://schemas.microsoft.com/office/drawing/2014/main" id="{32B9114F-0AC2-4010-9140-5DC81303B382}"/>
                  </a:ext>
                </a:extLst>
              </p:cNvPr>
              <p:cNvSpPr/>
              <p:nvPr/>
            </p:nvSpPr>
            <p:spPr>
              <a:xfrm flipH="1" flipV="1">
                <a:off x="-13391" y="360094"/>
                <a:ext cx="496240" cy="544074"/>
              </a:xfrm>
              <a:prstGeom prst="rect">
                <a:avLst/>
              </a:prstGeom>
              <a:solidFill>
                <a:srgbClr val="FAC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latin typeface="Poppins Light" panose="00000400000000000000" pitchFamily="50" charset="0"/>
                  <a:cs typeface="Poppins Light" panose="00000400000000000000" pitchFamily="50" charset="0"/>
                </a:endParaRPr>
              </a:p>
            </p:txBody>
          </p:sp>
        </p:grpSp>
        <p:pic>
          <p:nvPicPr>
            <p:cNvPr id="17" name="Picture 16">
              <a:extLst>
                <a:ext uri="{FF2B5EF4-FFF2-40B4-BE49-F238E27FC236}">
                  <a16:creationId xmlns:a16="http://schemas.microsoft.com/office/drawing/2014/main" id="{6C2CAA5F-BE40-44A7-B196-9AABC92B836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01890" y="125679"/>
              <a:ext cx="1160439" cy="573222"/>
            </a:xfrm>
            <a:prstGeom prst="rect">
              <a:avLst/>
            </a:prstGeom>
          </p:spPr>
        </p:pic>
      </p:grpSp>
      <p:sp>
        <p:nvSpPr>
          <p:cNvPr id="2" name="TextBox 1">
            <a:extLst>
              <a:ext uri="{FF2B5EF4-FFF2-40B4-BE49-F238E27FC236}">
                <a16:creationId xmlns:a16="http://schemas.microsoft.com/office/drawing/2014/main" id="{54E70812-5486-409B-AD1D-5B2BD1D1267C}"/>
              </a:ext>
            </a:extLst>
          </p:cNvPr>
          <p:cNvSpPr txBox="1"/>
          <p:nvPr userDrawn="1"/>
        </p:nvSpPr>
        <p:spPr>
          <a:xfrm rot="19379042">
            <a:off x="3082079" y="1675772"/>
            <a:ext cx="6189133" cy="2646878"/>
          </a:xfrm>
          <a:prstGeom prst="rect">
            <a:avLst/>
          </a:prstGeom>
          <a:noFill/>
        </p:spPr>
        <p:txBody>
          <a:bodyPr wrap="square" rtlCol="0">
            <a:spAutoFit/>
          </a:bodyPr>
          <a:lstStyle/>
          <a:p>
            <a:r>
              <a:rPr lang="en-US" sz="16600" cap="all" baseline="0" dirty="0">
                <a:solidFill>
                  <a:schemeClr val="bg1">
                    <a:lumMod val="85000"/>
                  </a:schemeClr>
                </a:solidFill>
              </a:rPr>
              <a:t>Draft</a:t>
            </a:r>
          </a:p>
        </p:txBody>
      </p:sp>
    </p:spTree>
    <p:extLst>
      <p:ext uri="{BB962C8B-B14F-4D97-AF65-F5344CB8AC3E}">
        <p14:creationId xmlns:p14="http://schemas.microsoft.com/office/powerpoint/2010/main" val="3794524984"/>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sp>
        <p:nvSpPr>
          <p:cNvPr id="7" name="Rectangle 6"/>
          <p:cNvSpPr/>
          <p:nvPr/>
        </p:nvSpPr>
        <p:spPr bwMode="ltGray">
          <a:xfrm>
            <a:off x="1740877" y="6093069"/>
            <a:ext cx="8959361" cy="791308"/>
          </a:xfrm>
          <a:prstGeom prst="rect">
            <a:avLst/>
          </a:prstGeom>
          <a:noFill/>
          <a:ln w="9525"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endParaRPr kumimoji="0" b="0" i="0" u="none" strike="noStrike" kern="0" cap="none" spc="0" normalizeH="0" baseline="0" dirty="0">
              <a:ln>
                <a:noFill/>
              </a:ln>
              <a:solidFill>
                <a:prstClr val="white"/>
              </a:solidFill>
              <a:effectLst/>
              <a:uLnTx/>
              <a:uFillTx/>
              <a:latin typeface="Euphemia"/>
            </a:endParaRPr>
          </a:p>
        </p:txBody>
      </p:sp>
      <p:sp>
        <p:nvSpPr>
          <p:cNvPr id="8" name="Rectangle 7"/>
          <p:cNvSpPr/>
          <p:nvPr/>
        </p:nvSpPr>
        <p:spPr bwMode="white">
          <a:xfrm flipV="1">
            <a:off x="0" y="5883812"/>
            <a:ext cx="12188826" cy="61896"/>
          </a:xfrm>
          <a:prstGeom prst="rect">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sp>
        <p:nvSpPr>
          <p:cNvPr id="2" name="Title Placeholder 1"/>
          <p:cNvSpPr>
            <a:spLocks noGrp="1"/>
          </p:cNvSpPr>
          <p:nvPr>
            <p:ph type="title"/>
          </p:nvPr>
        </p:nvSpPr>
        <p:spPr>
          <a:xfrm>
            <a:off x="1341120" y="467360"/>
            <a:ext cx="9509760" cy="1233424"/>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341120" y="1901953"/>
            <a:ext cx="9509760" cy="393719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2"/>
          </p:nvPr>
        </p:nvSpPr>
        <p:spPr>
          <a:xfrm>
            <a:off x="11178882" y="5990373"/>
            <a:ext cx="960120" cy="237744"/>
          </a:xfrm>
          <a:prstGeom prst="rect">
            <a:avLst/>
          </a:prstGeom>
        </p:spPr>
        <p:txBody>
          <a:bodyPr vert="horz" lIns="91440" tIns="45720" rIns="91440" bIns="45720" rtlCol="0" anchor="ctr"/>
          <a:lstStyle>
            <a:lvl1pPr algn="r">
              <a:defRPr sz="1100" b="0" i="0">
                <a:solidFill>
                  <a:schemeClr val="bg2"/>
                </a:solidFill>
                <a:latin typeface="Calibri" panose="020F0502020204030204" pitchFamily="34" charset="0"/>
                <a:cs typeface="Calibri" panose="020F0502020204030204" pitchFamily="34" charset="0"/>
              </a:defRPr>
            </a:lvl1pPr>
          </a:lstStyle>
          <a:p>
            <a:fld id="{8CB4EC30-74BF-480C-900F-4B0EF9AC8445}" type="datetime1">
              <a:rPr lang="en-US" smtClean="0"/>
              <a:t>10/13/2020</a:t>
            </a:fld>
            <a:endParaRPr lang="en-US" dirty="0"/>
          </a:p>
        </p:txBody>
      </p:sp>
      <p:sp>
        <p:nvSpPr>
          <p:cNvPr id="5" name="Footer Placeholder 4"/>
          <p:cNvSpPr>
            <a:spLocks noGrp="1"/>
          </p:cNvSpPr>
          <p:nvPr>
            <p:ph type="ftr" sz="quarter" idx="3"/>
          </p:nvPr>
        </p:nvSpPr>
        <p:spPr>
          <a:xfrm>
            <a:off x="-1" y="5883812"/>
            <a:ext cx="12139003" cy="955899"/>
          </a:xfrm>
          <a:prstGeom prst="rect">
            <a:avLst/>
          </a:prstGeom>
        </p:spPr>
        <p:txBody>
          <a:bodyPr vert="horz" lIns="91440" tIns="45720" rIns="91440" bIns="45720" rtlCol="0" anchor="ctr"/>
          <a:lstStyle>
            <a:lvl1pPr algn="ctr">
              <a:defRPr sz="1400" b="0" i="0" cap="all" baseline="0">
                <a:solidFill>
                  <a:schemeClr val="bg1"/>
                </a:solidFill>
                <a:latin typeface="Calibri" panose="020F0502020204030204" pitchFamily="34" charset="0"/>
                <a:cs typeface="Calibri" panose="020F0502020204030204" pitchFamily="34" charset="0"/>
              </a:defRPr>
            </a:lvl1pPr>
          </a:lstStyle>
          <a:p>
            <a:r>
              <a:rPr lang="en-US" dirty="0"/>
              <a:t>Confidential &amp; Proprietary</a:t>
            </a:r>
          </a:p>
        </p:txBody>
      </p:sp>
      <p:sp>
        <p:nvSpPr>
          <p:cNvPr id="6" name="Slide Number Placeholder 5"/>
          <p:cNvSpPr>
            <a:spLocks noGrp="1"/>
          </p:cNvSpPr>
          <p:nvPr>
            <p:ph type="sldNum" sz="quarter" idx="4"/>
          </p:nvPr>
        </p:nvSpPr>
        <p:spPr>
          <a:xfrm>
            <a:off x="11498923" y="6601968"/>
            <a:ext cx="640080" cy="237744"/>
          </a:xfrm>
          <a:prstGeom prst="rect">
            <a:avLst/>
          </a:prstGeom>
        </p:spPr>
        <p:txBody>
          <a:bodyPr vert="horz" lIns="91440" tIns="45720" rIns="91440" bIns="45720" rtlCol="0" anchor="ctr"/>
          <a:lstStyle>
            <a:lvl1pPr algn="r">
              <a:defRPr sz="1100" b="0" i="0">
                <a:solidFill>
                  <a:schemeClr val="bg2"/>
                </a:solidFill>
                <a:latin typeface="Calibri" panose="020F0502020204030204" pitchFamily="34" charset="0"/>
                <a:cs typeface="Calibri" panose="020F0502020204030204" pitchFamily="34" charset="0"/>
              </a:defRPr>
            </a:lvl1pPr>
          </a:lstStyle>
          <a:p>
            <a:fld id="{CA8D9AD5-F248-4919-864A-CFD76CC027D6}" type="slidenum">
              <a:rPr lang="en-US" smtClean="0"/>
              <a:pPr/>
              <a:t>‹#›</a:t>
            </a:fld>
            <a:endParaRPr lang="en-US" dirty="0"/>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2836" y="6032043"/>
            <a:ext cx="1750806" cy="721332"/>
          </a:xfrm>
          <a:prstGeom prst="rect">
            <a:avLst/>
          </a:prstGeom>
        </p:spPr>
      </p:pic>
    </p:spTree>
    <p:extLst>
      <p:ext uri="{BB962C8B-B14F-4D97-AF65-F5344CB8AC3E}">
        <p14:creationId xmlns:p14="http://schemas.microsoft.com/office/powerpoint/2010/main" val="3786334925"/>
      </p:ext>
    </p:extLst>
  </p:cSld>
  <p:clrMap bg1="lt1" tx1="dk1" bg2="lt2" tx2="dk2" accent1="accent1" accent2="accent2" accent3="accent3" accent4="accent4" accent5="accent5" accent6="accent6" hlink="hlink" folHlink="folHlink"/>
  <p:sldLayoutIdLst>
    <p:sldLayoutId id="2147483721"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p:txStyles>
    <p:titleStyle>
      <a:lvl1pPr marL="0" indent="0" algn="l" defTabSz="914400" rtl="0" eaLnBrk="1" latinLnBrk="0" hangingPunct="1">
        <a:lnSpc>
          <a:spcPct val="90000"/>
        </a:lnSpc>
        <a:spcBef>
          <a:spcPct val="0"/>
        </a:spcBef>
        <a:buFont typeface="Arial" pitchFamily="34" charset="0"/>
        <a:buNone/>
        <a:defRPr sz="3400" kern="1200">
          <a:solidFill>
            <a:schemeClr val="tx2">
              <a:lumMod val="75000"/>
            </a:schemeClr>
          </a:solidFill>
          <a:latin typeface="+mj-lt"/>
          <a:ea typeface="+mj-ea"/>
          <a:cs typeface="+mj-cs"/>
        </a:defRPr>
      </a:lvl1pPr>
    </p:titleStyle>
    <p:bodyStyle>
      <a:lvl1pPr marL="274320" indent="-228600" algn="l" defTabSz="914400" rtl="0" eaLnBrk="1" latinLnBrk="0" hangingPunct="1">
        <a:lnSpc>
          <a:spcPct val="90000"/>
        </a:lnSpc>
        <a:spcBef>
          <a:spcPts val="1800"/>
        </a:spcBef>
        <a:buClr>
          <a:schemeClr val="tx2"/>
        </a:buClr>
        <a:buSzPct val="100000"/>
        <a:buFont typeface="Arial" pitchFamily="34" charset="0"/>
        <a:buChar char="▪"/>
        <a:defRPr sz="2000" kern="1200">
          <a:solidFill>
            <a:schemeClr val="tx2"/>
          </a:solidFill>
          <a:latin typeface="+mn-lt"/>
          <a:ea typeface="+mn-ea"/>
          <a:cs typeface="+mn-cs"/>
        </a:defRPr>
      </a:lvl1pPr>
      <a:lvl2pPr marL="594360" indent="-228600" algn="l" defTabSz="914400" rtl="0" eaLnBrk="1" latinLnBrk="0" hangingPunct="1">
        <a:lnSpc>
          <a:spcPct val="90000"/>
        </a:lnSpc>
        <a:spcBef>
          <a:spcPts val="1000"/>
        </a:spcBef>
        <a:buClr>
          <a:schemeClr val="tx2"/>
        </a:buClr>
        <a:buSzPct val="100000"/>
        <a:buFont typeface="Arial" pitchFamily="34" charset="0"/>
        <a:buChar char="▪"/>
        <a:defRPr sz="1800" kern="1200">
          <a:solidFill>
            <a:schemeClr val="tx2"/>
          </a:solidFill>
          <a:latin typeface="+mn-lt"/>
          <a:ea typeface="+mn-ea"/>
          <a:cs typeface="+mn-cs"/>
        </a:defRPr>
      </a:lvl2pPr>
      <a:lvl3pPr marL="914400" indent="-228600" algn="l" defTabSz="914400" rtl="0" eaLnBrk="1" latinLnBrk="0" hangingPunct="1">
        <a:lnSpc>
          <a:spcPct val="90000"/>
        </a:lnSpc>
        <a:spcBef>
          <a:spcPts val="800"/>
        </a:spcBef>
        <a:buClr>
          <a:schemeClr val="tx2"/>
        </a:buClr>
        <a:buSzPct val="100000"/>
        <a:buFont typeface="Arial" pitchFamily="34" charset="0"/>
        <a:buChar char="▪"/>
        <a:defRPr sz="1600" kern="1200">
          <a:solidFill>
            <a:schemeClr val="tx2"/>
          </a:solidFill>
          <a:latin typeface="+mn-lt"/>
          <a:ea typeface="+mn-ea"/>
          <a:cs typeface="+mn-cs"/>
        </a:defRPr>
      </a:lvl3pPr>
      <a:lvl4pPr marL="1234440" indent="-228600" algn="l" defTabSz="914400" rtl="0" eaLnBrk="1" latinLnBrk="0" hangingPunct="1">
        <a:lnSpc>
          <a:spcPct val="90000"/>
        </a:lnSpc>
        <a:spcBef>
          <a:spcPts val="800"/>
        </a:spcBef>
        <a:buClr>
          <a:schemeClr val="tx2"/>
        </a:buClr>
        <a:buSzPct val="100000"/>
        <a:buFont typeface="Arial" pitchFamily="34" charset="0"/>
        <a:buChar char="▪"/>
        <a:defRPr sz="1400" kern="1200">
          <a:solidFill>
            <a:schemeClr val="tx2"/>
          </a:solidFill>
          <a:latin typeface="+mn-lt"/>
          <a:ea typeface="+mn-ea"/>
          <a:cs typeface="+mn-cs"/>
        </a:defRPr>
      </a:lvl4pPr>
      <a:lvl5pPr marL="1554480" indent="-228600" algn="l" defTabSz="914400" rtl="0" eaLnBrk="1" latinLnBrk="0" hangingPunct="1">
        <a:lnSpc>
          <a:spcPct val="90000"/>
        </a:lnSpc>
        <a:spcBef>
          <a:spcPts val="800"/>
        </a:spcBef>
        <a:buClr>
          <a:schemeClr val="tx2"/>
        </a:buClr>
        <a:buSzPct val="100000"/>
        <a:buFont typeface="Arial" pitchFamily="34" charset="0"/>
        <a:buChar char="▪"/>
        <a:defRPr sz="1400" kern="1200">
          <a:solidFill>
            <a:schemeClr val="tx2"/>
          </a:solidFill>
          <a:latin typeface="+mn-lt"/>
          <a:ea typeface="+mn-ea"/>
          <a:cs typeface="+mn-cs"/>
        </a:defRPr>
      </a:lvl5pPr>
      <a:lvl6pPr marL="1874520" indent="-228600" algn="l" defTabSz="914400" rtl="0" eaLnBrk="1" latinLnBrk="0" hangingPunct="1">
        <a:lnSpc>
          <a:spcPct val="90000"/>
        </a:lnSpc>
        <a:spcBef>
          <a:spcPts val="800"/>
        </a:spcBef>
        <a:buSzPct val="100000"/>
        <a:buFont typeface="Arial" pitchFamily="34" charset="0"/>
        <a:buChar char="▪"/>
        <a:defRPr sz="1400" kern="1200">
          <a:solidFill>
            <a:schemeClr val="tx2"/>
          </a:solidFill>
          <a:latin typeface="+mn-lt"/>
          <a:ea typeface="+mn-ea"/>
          <a:cs typeface="+mn-cs"/>
        </a:defRPr>
      </a:lvl6pPr>
      <a:lvl7pPr marL="219456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7pPr>
      <a:lvl8pPr marL="251460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8pPr>
      <a:lvl9pPr marL="283464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DAE3409-A28C-4B1B-BF58-64B6C19C29D0}"/>
              </a:ext>
            </a:extLst>
          </p:cNvPr>
          <p:cNvSpPr/>
          <p:nvPr userDrawn="1"/>
        </p:nvSpPr>
        <p:spPr>
          <a:xfrm>
            <a:off x="-1" y="6472886"/>
            <a:ext cx="12191999" cy="385114"/>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Poppins Light" panose="00000400000000000000" pitchFamily="50" charset="0"/>
              <a:cs typeface="Poppins Light" panose="00000400000000000000" pitchFamily="50" charset="0"/>
            </a:endParaRPr>
          </a:p>
        </p:txBody>
      </p:sp>
      <p:sp>
        <p:nvSpPr>
          <p:cNvPr id="27" name="Date Placeholder 4">
            <a:extLst>
              <a:ext uri="{FF2B5EF4-FFF2-40B4-BE49-F238E27FC236}">
                <a16:creationId xmlns:a16="http://schemas.microsoft.com/office/drawing/2014/main" id="{55113C87-0D80-4172-8AFD-7457C5F0A9B8}"/>
              </a:ext>
            </a:extLst>
          </p:cNvPr>
          <p:cNvSpPr txBox="1">
            <a:spLocks/>
          </p:cNvSpPr>
          <p:nvPr userDrawn="1"/>
        </p:nvSpPr>
        <p:spPr>
          <a:xfrm>
            <a:off x="838199" y="6501685"/>
            <a:ext cx="2975149" cy="365125"/>
          </a:xfrm>
          <a:prstGeom prst="rect">
            <a:avLst/>
          </a:prstGeom>
        </p:spPr>
        <p:txBody>
          <a:bodyPr anchor="ctr"/>
          <a:lstStyle>
            <a:defPPr>
              <a:defRPr lang="en-US"/>
            </a:defPPr>
            <a:lvl1pPr marL="0" algn="l" defTabSz="914400" rtl="0" eaLnBrk="1" latinLnBrk="0" hangingPunct="1">
              <a:defRPr sz="1000" kern="1200">
                <a:solidFill>
                  <a:srgbClr val="898989"/>
                </a:solidFill>
                <a:latin typeface="Poppins Light" panose="00000400000000000000" pitchFamily="50" charset="0"/>
                <a:ea typeface="+mn-ea"/>
                <a:cs typeface="Poppins Light" panose="00000400000000000000" pitchFamily="50"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September 2020</a:t>
            </a:r>
          </a:p>
        </p:txBody>
      </p:sp>
      <p:sp>
        <p:nvSpPr>
          <p:cNvPr id="9" name="Rectangle 8">
            <a:extLst>
              <a:ext uri="{FF2B5EF4-FFF2-40B4-BE49-F238E27FC236}">
                <a16:creationId xmlns:a16="http://schemas.microsoft.com/office/drawing/2014/main" id="{3F8586E2-21B1-42A9-8D05-F01F391771A3}"/>
              </a:ext>
            </a:extLst>
          </p:cNvPr>
          <p:cNvSpPr/>
          <p:nvPr userDrawn="1"/>
        </p:nvSpPr>
        <p:spPr>
          <a:xfrm>
            <a:off x="11767895" y="6742471"/>
            <a:ext cx="424103" cy="11552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Poppins Light" panose="00000400000000000000" pitchFamily="50" charset="0"/>
              <a:cs typeface="Poppins Light" panose="00000400000000000000" pitchFamily="50" charset="0"/>
            </a:endParaRPr>
          </a:p>
        </p:txBody>
      </p:sp>
      <p:sp>
        <p:nvSpPr>
          <p:cNvPr id="10" name="TextBox 9">
            <a:extLst>
              <a:ext uri="{FF2B5EF4-FFF2-40B4-BE49-F238E27FC236}">
                <a16:creationId xmlns:a16="http://schemas.microsoft.com/office/drawing/2014/main" id="{DA5B9F54-D216-46F0-8320-03FFD5C3E369}"/>
              </a:ext>
            </a:extLst>
          </p:cNvPr>
          <p:cNvSpPr txBox="1"/>
          <p:nvPr userDrawn="1"/>
        </p:nvSpPr>
        <p:spPr>
          <a:xfrm>
            <a:off x="4036219" y="6561136"/>
            <a:ext cx="4114800" cy="24622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000" dirty="0">
                <a:solidFill>
                  <a:srgbClr val="898989"/>
                </a:solidFill>
                <a:latin typeface="Poppins Light" panose="00000400000000000000" pitchFamily="50" charset="0"/>
                <a:cs typeface="Poppins Light" panose="00000400000000000000" pitchFamily="50" charset="0"/>
              </a:rPr>
              <a:t>BrightNight - Confidential</a:t>
            </a:r>
            <a:endParaRPr lang="en-US" sz="1000" dirty="0">
              <a:solidFill>
                <a:srgbClr val="898989"/>
              </a:solidFill>
              <a:latin typeface="Poppins Light" panose="00000400000000000000" pitchFamily="50" charset="0"/>
              <a:cs typeface="Poppins Light" panose="00000400000000000000" pitchFamily="50" charset="0"/>
            </a:endParaRPr>
          </a:p>
        </p:txBody>
      </p:sp>
      <p:sp>
        <p:nvSpPr>
          <p:cNvPr id="11" name="TextBox 10">
            <a:extLst>
              <a:ext uri="{FF2B5EF4-FFF2-40B4-BE49-F238E27FC236}">
                <a16:creationId xmlns:a16="http://schemas.microsoft.com/office/drawing/2014/main" id="{BFF0B467-C347-4A74-AE0D-5C6D13CB8A99}"/>
              </a:ext>
            </a:extLst>
          </p:cNvPr>
          <p:cNvSpPr txBox="1"/>
          <p:nvPr userDrawn="1"/>
        </p:nvSpPr>
        <p:spPr>
          <a:xfrm>
            <a:off x="9444317" y="6532336"/>
            <a:ext cx="2626249" cy="246221"/>
          </a:xfrm>
          <a:prstGeom prst="rect">
            <a:avLst/>
          </a:prstGeom>
          <a:noFill/>
        </p:spPr>
        <p:txBody>
          <a:bodyPr wrap="squar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A0B0BA-937A-4940-8AA3-D9B58A371C57}" type="slidenum">
              <a:rPr lang="en-US" sz="1000" smtClean="0">
                <a:solidFill>
                  <a:srgbClr val="898989"/>
                </a:solidFill>
                <a:latin typeface="Poppins Light" panose="00000400000000000000" pitchFamily="50" charset="0"/>
                <a:cs typeface="Poppins Light" panose="00000400000000000000" pitchFamily="50" charset="0"/>
              </a:rPr>
              <a:pPr marL="0" marR="0" lvl="0" indent="0" algn="r" defTabSz="914400" rtl="0" eaLnBrk="1" fontAlgn="auto" latinLnBrk="0" hangingPunct="1">
                <a:lnSpc>
                  <a:spcPct val="100000"/>
                </a:lnSpc>
                <a:spcBef>
                  <a:spcPts val="0"/>
                </a:spcBef>
                <a:spcAft>
                  <a:spcPts val="0"/>
                </a:spcAft>
                <a:buClrTx/>
                <a:buSzTx/>
                <a:buFontTx/>
                <a:buNone/>
                <a:tabLst/>
                <a:defRPr/>
              </a:pPr>
              <a:t>‹#›</a:t>
            </a:fld>
            <a:r>
              <a:rPr lang="en-US" sz="1000" dirty="0">
                <a:latin typeface="Poppins Light" panose="00000400000000000000" pitchFamily="50" charset="0"/>
                <a:cs typeface="Poppins Light" panose="00000400000000000000" pitchFamily="50" charset="0"/>
              </a:rPr>
              <a:t>  </a:t>
            </a:r>
            <a:endParaRPr lang="en-US" sz="1000" dirty="0">
              <a:solidFill>
                <a:srgbClr val="898989"/>
              </a:solidFill>
              <a:latin typeface="Poppins Light" panose="00000400000000000000" pitchFamily="50" charset="0"/>
              <a:cs typeface="Poppins Light" panose="00000400000000000000" pitchFamily="50" charset="0"/>
            </a:endParaRPr>
          </a:p>
        </p:txBody>
      </p:sp>
      <p:grpSp>
        <p:nvGrpSpPr>
          <p:cNvPr id="15" name="Group 14">
            <a:extLst>
              <a:ext uri="{FF2B5EF4-FFF2-40B4-BE49-F238E27FC236}">
                <a16:creationId xmlns:a16="http://schemas.microsoft.com/office/drawing/2014/main" id="{EF72574A-4213-410D-B2B0-1BDBED93D1D7}"/>
              </a:ext>
            </a:extLst>
          </p:cNvPr>
          <p:cNvGrpSpPr/>
          <p:nvPr userDrawn="1"/>
        </p:nvGrpSpPr>
        <p:grpSpPr>
          <a:xfrm>
            <a:off x="10406719" y="0"/>
            <a:ext cx="1796222" cy="824581"/>
            <a:chOff x="10406719" y="0"/>
            <a:chExt cx="1796222" cy="824581"/>
          </a:xfrm>
        </p:grpSpPr>
        <p:grpSp>
          <p:nvGrpSpPr>
            <p:cNvPr id="16" name="Group 15">
              <a:extLst>
                <a:ext uri="{FF2B5EF4-FFF2-40B4-BE49-F238E27FC236}">
                  <a16:creationId xmlns:a16="http://schemas.microsoft.com/office/drawing/2014/main" id="{A40561CE-C8F6-4FBE-B231-C40D4C29C599}"/>
                </a:ext>
              </a:extLst>
            </p:cNvPr>
            <p:cNvGrpSpPr/>
            <p:nvPr userDrawn="1"/>
          </p:nvGrpSpPr>
          <p:grpSpPr>
            <a:xfrm rot="10800000">
              <a:off x="10406719" y="0"/>
              <a:ext cx="1796222" cy="824581"/>
              <a:chOff x="-13391" y="360094"/>
              <a:chExt cx="879040" cy="544076"/>
            </a:xfrm>
          </p:grpSpPr>
          <p:sp>
            <p:nvSpPr>
              <p:cNvPr id="18" name="Forma libre: forma 10">
                <a:extLst>
                  <a:ext uri="{FF2B5EF4-FFF2-40B4-BE49-F238E27FC236}">
                    <a16:creationId xmlns:a16="http://schemas.microsoft.com/office/drawing/2014/main" id="{D5269922-A489-4C4C-A95E-44D6ED478B30}"/>
                  </a:ext>
                </a:extLst>
              </p:cNvPr>
              <p:cNvSpPr/>
              <p:nvPr/>
            </p:nvSpPr>
            <p:spPr>
              <a:xfrm>
                <a:off x="297749" y="360096"/>
                <a:ext cx="567900" cy="544074"/>
              </a:xfrm>
              <a:custGeom>
                <a:avLst/>
                <a:gdLst>
                  <a:gd name="connsiteX0" fmla="*/ 0 w 6285343"/>
                  <a:gd name="connsiteY0" fmla="*/ 0 h 5733236"/>
                  <a:gd name="connsiteX1" fmla="*/ 4717058 w 6285343"/>
                  <a:gd name="connsiteY1" fmla="*/ 0 h 5733236"/>
                  <a:gd name="connsiteX2" fmla="*/ 6285343 w 6285343"/>
                  <a:gd name="connsiteY2" fmla="*/ 5733236 h 5733236"/>
                  <a:gd name="connsiteX3" fmla="*/ 0 w 6285343"/>
                  <a:gd name="connsiteY3" fmla="*/ 5733236 h 5733236"/>
                </a:gdLst>
                <a:ahLst/>
                <a:cxnLst>
                  <a:cxn ang="0">
                    <a:pos x="connsiteX0" y="connsiteY0"/>
                  </a:cxn>
                  <a:cxn ang="0">
                    <a:pos x="connsiteX1" y="connsiteY1"/>
                  </a:cxn>
                  <a:cxn ang="0">
                    <a:pos x="connsiteX2" y="connsiteY2"/>
                  </a:cxn>
                  <a:cxn ang="0">
                    <a:pos x="connsiteX3" y="connsiteY3"/>
                  </a:cxn>
                </a:cxnLst>
                <a:rect l="l" t="t" r="r" b="b"/>
                <a:pathLst>
                  <a:path w="6285343" h="5733236">
                    <a:moveTo>
                      <a:pt x="0" y="0"/>
                    </a:moveTo>
                    <a:lnTo>
                      <a:pt x="4717058" y="0"/>
                    </a:lnTo>
                    <a:lnTo>
                      <a:pt x="6285343" y="5733236"/>
                    </a:lnTo>
                    <a:lnTo>
                      <a:pt x="0" y="5733236"/>
                    </a:lnTo>
                    <a:close/>
                  </a:path>
                </a:pathLst>
              </a:custGeom>
              <a:solidFill>
                <a:srgbClr val="FACF0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AR" dirty="0">
                  <a:latin typeface="Poppins Light" panose="00000400000000000000" pitchFamily="50" charset="0"/>
                  <a:cs typeface="Poppins Light" panose="00000400000000000000" pitchFamily="50" charset="0"/>
                </a:endParaRPr>
              </a:p>
            </p:txBody>
          </p:sp>
          <p:sp>
            <p:nvSpPr>
              <p:cNvPr id="19" name="Rectangle 18">
                <a:extLst>
                  <a:ext uri="{FF2B5EF4-FFF2-40B4-BE49-F238E27FC236}">
                    <a16:creationId xmlns:a16="http://schemas.microsoft.com/office/drawing/2014/main" id="{32B9114F-0AC2-4010-9140-5DC81303B382}"/>
                  </a:ext>
                </a:extLst>
              </p:cNvPr>
              <p:cNvSpPr/>
              <p:nvPr/>
            </p:nvSpPr>
            <p:spPr>
              <a:xfrm flipH="1" flipV="1">
                <a:off x="-13391" y="360094"/>
                <a:ext cx="496240" cy="544074"/>
              </a:xfrm>
              <a:prstGeom prst="rect">
                <a:avLst/>
              </a:prstGeom>
              <a:solidFill>
                <a:srgbClr val="FAC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latin typeface="Poppins Light" panose="00000400000000000000" pitchFamily="50" charset="0"/>
                  <a:cs typeface="Poppins Light" panose="00000400000000000000" pitchFamily="50" charset="0"/>
                </a:endParaRPr>
              </a:p>
            </p:txBody>
          </p:sp>
        </p:grpSp>
        <p:pic>
          <p:nvPicPr>
            <p:cNvPr id="17" name="Picture 16">
              <a:extLst>
                <a:ext uri="{FF2B5EF4-FFF2-40B4-BE49-F238E27FC236}">
                  <a16:creationId xmlns:a16="http://schemas.microsoft.com/office/drawing/2014/main" id="{6C2CAA5F-BE40-44A7-B196-9AABC92B836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01890" y="125679"/>
              <a:ext cx="1160439" cy="573222"/>
            </a:xfrm>
            <a:prstGeom prst="rect">
              <a:avLst/>
            </a:prstGeom>
          </p:spPr>
        </p:pic>
      </p:grpSp>
      <p:sp>
        <p:nvSpPr>
          <p:cNvPr id="2" name="TextBox 1">
            <a:extLst>
              <a:ext uri="{FF2B5EF4-FFF2-40B4-BE49-F238E27FC236}">
                <a16:creationId xmlns:a16="http://schemas.microsoft.com/office/drawing/2014/main" id="{54E70812-5486-409B-AD1D-5B2BD1D1267C}"/>
              </a:ext>
            </a:extLst>
          </p:cNvPr>
          <p:cNvSpPr txBox="1"/>
          <p:nvPr userDrawn="1"/>
        </p:nvSpPr>
        <p:spPr>
          <a:xfrm rot="19379042">
            <a:off x="3082079" y="1675772"/>
            <a:ext cx="6189133" cy="2646878"/>
          </a:xfrm>
          <a:prstGeom prst="rect">
            <a:avLst/>
          </a:prstGeom>
          <a:noFill/>
        </p:spPr>
        <p:txBody>
          <a:bodyPr wrap="square" rtlCol="0">
            <a:spAutoFit/>
          </a:bodyPr>
          <a:lstStyle/>
          <a:p>
            <a:r>
              <a:rPr lang="en-US" sz="16600" cap="all" baseline="0" dirty="0">
                <a:solidFill>
                  <a:schemeClr val="bg1">
                    <a:lumMod val="85000"/>
                  </a:schemeClr>
                </a:solidFill>
              </a:rPr>
              <a:t>Draft</a:t>
            </a:r>
          </a:p>
        </p:txBody>
      </p:sp>
    </p:spTree>
    <p:extLst>
      <p:ext uri="{BB962C8B-B14F-4D97-AF65-F5344CB8AC3E}">
        <p14:creationId xmlns:p14="http://schemas.microsoft.com/office/powerpoint/2010/main" val="1099227630"/>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gradFill>
          <a:gsLst>
            <a:gs pos="37000">
              <a:schemeClr val="accent3">
                <a:lumMod val="5000"/>
                <a:lumOff val="95000"/>
              </a:schemeClr>
            </a:gs>
            <a:gs pos="100000">
              <a:schemeClr val="accent3">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751887"/>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6" name="Slide Number Placeholder 5"/>
          <p:cNvSpPr>
            <a:spLocks noGrp="1"/>
          </p:cNvSpPr>
          <p:nvPr>
            <p:ph type="sldNum" sz="quarter" idx="4"/>
          </p:nvPr>
        </p:nvSpPr>
        <p:spPr>
          <a:xfrm>
            <a:off x="4724400" y="6492876"/>
            <a:ext cx="2743200" cy="365125"/>
          </a:xfrm>
          <a:prstGeom prst="rect">
            <a:avLst/>
          </a:prstGeom>
        </p:spPr>
        <p:txBody>
          <a:bodyPr vert="horz" lIns="91440" tIns="45720" rIns="91440" bIns="45720" rtlCol="0" anchor="ctr"/>
          <a:lstStyle>
            <a:lvl1pPr algn="ctr">
              <a:defRPr sz="1200">
                <a:solidFill>
                  <a:srgbClr val="23344F"/>
                </a:solidFill>
                <a:latin typeface="Verdana" panose="020B0604030504040204" pitchFamily="34" charset="0"/>
                <a:ea typeface="Verdana" panose="020B0604030504040204" pitchFamily="34" charset="0"/>
              </a:defRPr>
            </a:lvl1pPr>
          </a:lstStyle>
          <a:p>
            <a:pPr defTabSz="457200">
              <a:defRPr/>
            </a:pPr>
            <a:fld id="{833EBF3C-12CE-458A-8691-B930A56E0E88}" type="slidenum">
              <a:rPr lang="en-US" smtClean="0"/>
              <a:pPr defTabSz="457200">
                <a:defRPr/>
              </a:pPr>
              <a:t>‹#›</a:t>
            </a:fld>
            <a:endParaRPr lang="en-US"/>
          </a:p>
        </p:txBody>
      </p:sp>
    </p:spTree>
    <p:extLst>
      <p:ext uri="{BB962C8B-B14F-4D97-AF65-F5344CB8AC3E}">
        <p14:creationId xmlns:p14="http://schemas.microsoft.com/office/powerpoint/2010/main" val="2550187857"/>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Lst>
  <p:hf hdr="0" ftr="0" dt="0"/>
  <p:txStyles>
    <p:titleStyle>
      <a:lvl1pPr algn="l" defTabSz="914400" rtl="0" eaLnBrk="1" latinLnBrk="0" hangingPunct="1">
        <a:lnSpc>
          <a:spcPct val="90000"/>
        </a:lnSpc>
        <a:spcBef>
          <a:spcPct val="0"/>
        </a:spcBef>
        <a:buNone/>
        <a:defRPr sz="3600" b="1" kern="1200">
          <a:solidFill>
            <a:srgbClr val="23344F"/>
          </a:solidFill>
          <a:latin typeface="Verdana" panose="020B0604030504040204" pitchFamily="34" charset="0"/>
          <a:ea typeface="Verdana" panose="020B0604030504040204" pitchFamily="34" charset="0"/>
          <a:cs typeface="+mj-cs"/>
        </a:defRPr>
      </a:lvl1pPr>
    </p:titleStyle>
    <p:bodyStyle>
      <a:lvl1pPr marL="228600" indent="-228600" algn="l" defTabSz="914400" rtl="0" eaLnBrk="1" latinLnBrk="0" hangingPunct="1">
        <a:lnSpc>
          <a:spcPct val="90000"/>
        </a:lnSpc>
        <a:spcBef>
          <a:spcPts val="1000"/>
        </a:spcBef>
        <a:buFont typeface="Wingdings" panose="05000000000000000000" pitchFamily="2" charset="2"/>
        <a:buChar char="§"/>
        <a:defRPr sz="1600" kern="1200">
          <a:solidFill>
            <a:srgbClr val="23344F"/>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1400" kern="1200">
          <a:solidFill>
            <a:srgbClr val="23344F"/>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1200" kern="1200">
          <a:solidFill>
            <a:srgbClr val="23344F"/>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000" kern="1200">
          <a:solidFill>
            <a:srgbClr val="23344F"/>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a:solidFill>
            <a:srgbClr val="23344F"/>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DAE3409-A28C-4B1B-BF58-64B6C19C29D0}"/>
              </a:ext>
            </a:extLst>
          </p:cNvPr>
          <p:cNvSpPr/>
          <p:nvPr userDrawn="1"/>
        </p:nvSpPr>
        <p:spPr>
          <a:xfrm>
            <a:off x="-1" y="6472886"/>
            <a:ext cx="12191999" cy="385114"/>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Poppins Light" panose="00000400000000000000" pitchFamily="50" charset="0"/>
              <a:cs typeface="Poppins Light" panose="00000400000000000000" pitchFamily="50" charset="0"/>
            </a:endParaRPr>
          </a:p>
        </p:txBody>
      </p:sp>
      <p:sp>
        <p:nvSpPr>
          <p:cNvPr id="27" name="Date Placeholder 4">
            <a:extLst>
              <a:ext uri="{FF2B5EF4-FFF2-40B4-BE49-F238E27FC236}">
                <a16:creationId xmlns:a16="http://schemas.microsoft.com/office/drawing/2014/main" id="{55113C87-0D80-4172-8AFD-7457C5F0A9B8}"/>
              </a:ext>
            </a:extLst>
          </p:cNvPr>
          <p:cNvSpPr txBox="1">
            <a:spLocks/>
          </p:cNvSpPr>
          <p:nvPr userDrawn="1"/>
        </p:nvSpPr>
        <p:spPr>
          <a:xfrm>
            <a:off x="838199" y="6501685"/>
            <a:ext cx="2975149" cy="365125"/>
          </a:xfrm>
          <a:prstGeom prst="rect">
            <a:avLst/>
          </a:prstGeom>
        </p:spPr>
        <p:txBody>
          <a:bodyPr anchor="ctr"/>
          <a:lstStyle>
            <a:defPPr>
              <a:defRPr lang="en-US"/>
            </a:defPPr>
            <a:lvl1pPr marL="0" algn="l" defTabSz="914400" rtl="0" eaLnBrk="1" latinLnBrk="0" hangingPunct="1">
              <a:defRPr sz="1000" kern="1200">
                <a:solidFill>
                  <a:srgbClr val="898989"/>
                </a:solidFill>
                <a:latin typeface="Poppins Light" panose="00000400000000000000" pitchFamily="50" charset="0"/>
                <a:ea typeface="+mn-ea"/>
                <a:cs typeface="Poppins Light" panose="00000400000000000000" pitchFamily="50"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September 2020</a:t>
            </a:r>
          </a:p>
        </p:txBody>
      </p:sp>
      <p:sp>
        <p:nvSpPr>
          <p:cNvPr id="9" name="Rectangle 8">
            <a:extLst>
              <a:ext uri="{FF2B5EF4-FFF2-40B4-BE49-F238E27FC236}">
                <a16:creationId xmlns:a16="http://schemas.microsoft.com/office/drawing/2014/main" id="{3F8586E2-21B1-42A9-8D05-F01F391771A3}"/>
              </a:ext>
            </a:extLst>
          </p:cNvPr>
          <p:cNvSpPr/>
          <p:nvPr userDrawn="1"/>
        </p:nvSpPr>
        <p:spPr>
          <a:xfrm>
            <a:off x="11767895" y="6742471"/>
            <a:ext cx="424103" cy="11552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Poppins Light" panose="00000400000000000000" pitchFamily="50" charset="0"/>
              <a:cs typeface="Poppins Light" panose="00000400000000000000" pitchFamily="50" charset="0"/>
            </a:endParaRPr>
          </a:p>
        </p:txBody>
      </p:sp>
      <p:sp>
        <p:nvSpPr>
          <p:cNvPr id="10" name="TextBox 9">
            <a:extLst>
              <a:ext uri="{FF2B5EF4-FFF2-40B4-BE49-F238E27FC236}">
                <a16:creationId xmlns:a16="http://schemas.microsoft.com/office/drawing/2014/main" id="{DA5B9F54-D216-46F0-8320-03FFD5C3E369}"/>
              </a:ext>
            </a:extLst>
          </p:cNvPr>
          <p:cNvSpPr txBox="1"/>
          <p:nvPr userDrawn="1"/>
        </p:nvSpPr>
        <p:spPr>
          <a:xfrm>
            <a:off x="4036219" y="6561136"/>
            <a:ext cx="4114800" cy="24622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000" dirty="0">
                <a:solidFill>
                  <a:srgbClr val="898989"/>
                </a:solidFill>
                <a:latin typeface="Poppins Light" panose="00000400000000000000" pitchFamily="50" charset="0"/>
                <a:cs typeface="Poppins Light" panose="00000400000000000000" pitchFamily="50" charset="0"/>
              </a:rPr>
              <a:t>BrightNight - Confidential</a:t>
            </a:r>
            <a:endParaRPr lang="en-US" sz="1000" dirty="0">
              <a:solidFill>
                <a:srgbClr val="898989"/>
              </a:solidFill>
              <a:latin typeface="Poppins Light" panose="00000400000000000000" pitchFamily="50" charset="0"/>
              <a:cs typeface="Poppins Light" panose="00000400000000000000" pitchFamily="50" charset="0"/>
            </a:endParaRPr>
          </a:p>
        </p:txBody>
      </p:sp>
      <p:sp>
        <p:nvSpPr>
          <p:cNvPr id="11" name="TextBox 10">
            <a:extLst>
              <a:ext uri="{FF2B5EF4-FFF2-40B4-BE49-F238E27FC236}">
                <a16:creationId xmlns:a16="http://schemas.microsoft.com/office/drawing/2014/main" id="{BFF0B467-C347-4A74-AE0D-5C6D13CB8A99}"/>
              </a:ext>
            </a:extLst>
          </p:cNvPr>
          <p:cNvSpPr txBox="1"/>
          <p:nvPr userDrawn="1"/>
        </p:nvSpPr>
        <p:spPr>
          <a:xfrm>
            <a:off x="9444317" y="6532336"/>
            <a:ext cx="2626249" cy="246221"/>
          </a:xfrm>
          <a:prstGeom prst="rect">
            <a:avLst/>
          </a:prstGeom>
          <a:noFill/>
        </p:spPr>
        <p:txBody>
          <a:bodyPr wrap="squar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A0B0BA-937A-4940-8AA3-D9B58A371C57}" type="slidenum">
              <a:rPr lang="en-US" sz="1000" smtClean="0">
                <a:solidFill>
                  <a:srgbClr val="898989"/>
                </a:solidFill>
                <a:latin typeface="Poppins Light" panose="00000400000000000000" pitchFamily="50" charset="0"/>
                <a:cs typeface="Poppins Light" panose="00000400000000000000" pitchFamily="50" charset="0"/>
              </a:rPr>
              <a:pPr marL="0" marR="0" lvl="0" indent="0" algn="r" defTabSz="914400" rtl="0" eaLnBrk="1" fontAlgn="auto" latinLnBrk="0" hangingPunct="1">
                <a:lnSpc>
                  <a:spcPct val="100000"/>
                </a:lnSpc>
                <a:spcBef>
                  <a:spcPts val="0"/>
                </a:spcBef>
                <a:spcAft>
                  <a:spcPts val="0"/>
                </a:spcAft>
                <a:buClrTx/>
                <a:buSzTx/>
                <a:buFontTx/>
                <a:buNone/>
                <a:tabLst/>
                <a:defRPr/>
              </a:pPr>
              <a:t>‹#›</a:t>
            </a:fld>
            <a:r>
              <a:rPr lang="en-US" sz="1000" dirty="0">
                <a:latin typeface="Poppins Light" panose="00000400000000000000" pitchFamily="50" charset="0"/>
                <a:cs typeface="Poppins Light" panose="00000400000000000000" pitchFamily="50" charset="0"/>
              </a:rPr>
              <a:t>  </a:t>
            </a:r>
            <a:endParaRPr lang="en-US" sz="1000" dirty="0">
              <a:solidFill>
                <a:srgbClr val="898989"/>
              </a:solidFill>
              <a:latin typeface="Poppins Light" panose="00000400000000000000" pitchFamily="50" charset="0"/>
              <a:cs typeface="Poppins Light" panose="00000400000000000000" pitchFamily="50" charset="0"/>
            </a:endParaRPr>
          </a:p>
        </p:txBody>
      </p:sp>
      <p:grpSp>
        <p:nvGrpSpPr>
          <p:cNvPr id="15" name="Group 14">
            <a:extLst>
              <a:ext uri="{FF2B5EF4-FFF2-40B4-BE49-F238E27FC236}">
                <a16:creationId xmlns:a16="http://schemas.microsoft.com/office/drawing/2014/main" id="{EF72574A-4213-410D-B2B0-1BDBED93D1D7}"/>
              </a:ext>
            </a:extLst>
          </p:cNvPr>
          <p:cNvGrpSpPr/>
          <p:nvPr userDrawn="1"/>
        </p:nvGrpSpPr>
        <p:grpSpPr>
          <a:xfrm>
            <a:off x="10406719" y="0"/>
            <a:ext cx="1796222" cy="824581"/>
            <a:chOff x="10406719" y="0"/>
            <a:chExt cx="1796222" cy="824581"/>
          </a:xfrm>
        </p:grpSpPr>
        <p:grpSp>
          <p:nvGrpSpPr>
            <p:cNvPr id="16" name="Group 15">
              <a:extLst>
                <a:ext uri="{FF2B5EF4-FFF2-40B4-BE49-F238E27FC236}">
                  <a16:creationId xmlns:a16="http://schemas.microsoft.com/office/drawing/2014/main" id="{A40561CE-C8F6-4FBE-B231-C40D4C29C599}"/>
                </a:ext>
              </a:extLst>
            </p:cNvPr>
            <p:cNvGrpSpPr/>
            <p:nvPr userDrawn="1"/>
          </p:nvGrpSpPr>
          <p:grpSpPr>
            <a:xfrm rot="10800000">
              <a:off x="10406719" y="0"/>
              <a:ext cx="1796222" cy="824581"/>
              <a:chOff x="-13391" y="360094"/>
              <a:chExt cx="879040" cy="544076"/>
            </a:xfrm>
          </p:grpSpPr>
          <p:sp>
            <p:nvSpPr>
              <p:cNvPr id="18" name="Forma libre: forma 10">
                <a:extLst>
                  <a:ext uri="{FF2B5EF4-FFF2-40B4-BE49-F238E27FC236}">
                    <a16:creationId xmlns:a16="http://schemas.microsoft.com/office/drawing/2014/main" id="{D5269922-A489-4C4C-A95E-44D6ED478B30}"/>
                  </a:ext>
                </a:extLst>
              </p:cNvPr>
              <p:cNvSpPr/>
              <p:nvPr/>
            </p:nvSpPr>
            <p:spPr>
              <a:xfrm>
                <a:off x="297749" y="360096"/>
                <a:ext cx="567900" cy="544074"/>
              </a:xfrm>
              <a:custGeom>
                <a:avLst/>
                <a:gdLst>
                  <a:gd name="connsiteX0" fmla="*/ 0 w 6285343"/>
                  <a:gd name="connsiteY0" fmla="*/ 0 h 5733236"/>
                  <a:gd name="connsiteX1" fmla="*/ 4717058 w 6285343"/>
                  <a:gd name="connsiteY1" fmla="*/ 0 h 5733236"/>
                  <a:gd name="connsiteX2" fmla="*/ 6285343 w 6285343"/>
                  <a:gd name="connsiteY2" fmla="*/ 5733236 h 5733236"/>
                  <a:gd name="connsiteX3" fmla="*/ 0 w 6285343"/>
                  <a:gd name="connsiteY3" fmla="*/ 5733236 h 5733236"/>
                </a:gdLst>
                <a:ahLst/>
                <a:cxnLst>
                  <a:cxn ang="0">
                    <a:pos x="connsiteX0" y="connsiteY0"/>
                  </a:cxn>
                  <a:cxn ang="0">
                    <a:pos x="connsiteX1" y="connsiteY1"/>
                  </a:cxn>
                  <a:cxn ang="0">
                    <a:pos x="connsiteX2" y="connsiteY2"/>
                  </a:cxn>
                  <a:cxn ang="0">
                    <a:pos x="connsiteX3" y="connsiteY3"/>
                  </a:cxn>
                </a:cxnLst>
                <a:rect l="l" t="t" r="r" b="b"/>
                <a:pathLst>
                  <a:path w="6285343" h="5733236">
                    <a:moveTo>
                      <a:pt x="0" y="0"/>
                    </a:moveTo>
                    <a:lnTo>
                      <a:pt x="4717058" y="0"/>
                    </a:lnTo>
                    <a:lnTo>
                      <a:pt x="6285343" y="5733236"/>
                    </a:lnTo>
                    <a:lnTo>
                      <a:pt x="0" y="5733236"/>
                    </a:lnTo>
                    <a:close/>
                  </a:path>
                </a:pathLst>
              </a:custGeom>
              <a:solidFill>
                <a:srgbClr val="FACF0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AR" dirty="0">
                  <a:latin typeface="Poppins Light" panose="00000400000000000000" pitchFamily="50" charset="0"/>
                  <a:cs typeface="Poppins Light" panose="00000400000000000000" pitchFamily="50" charset="0"/>
                </a:endParaRPr>
              </a:p>
            </p:txBody>
          </p:sp>
          <p:sp>
            <p:nvSpPr>
              <p:cNvPr id="19" name="Rectangle 18">
                <a:extLst>
                  <a:ext uri="{FF2B5EF4-FFF2-40B4-BE49-F238E27FC236}">
                    <a16:creationId xmlns:a16="http://schemas.microsoft.com/office/drawing/2014/main" id="{32B9114F-0AC2-4010-9140-5DC81303B382}"/>
                  </a:ext>
                </a:extLst>
              </p:cNvPr>
              <p:cNvSpPr/>
              <p:nvPr/>
            </p:nvSpPr>
            <p:spPr>
              <a:xfrm flipH="1" flipV="1">
                <a:off x="-13391" y="360094"/>
                <a:ext cx="496240" cy="544074"/>
              </a:xfrm>
              <a:prstGeom prst="rect">
                <a:avLst/>
              </a:prstGeom>
              <a:solidFill>
                <a:srgbClr val="FAC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latin typeface="Poppins Light" panose="00000400000000000000" pitchFamily="50" charset="0"/>
                  <a:cs typeface="Poppins Light" panose="00000400000000000000" pitchFamily="50" charset="0"/>
                </a:endParaRPr>
              </a:p>
            </p:txBody>
          </p:sp>
        </p:grpSp>
        <p:pic>
          <p:nvPicPr>
            <p:cNvPr id="17" name="Picture 16">
              <a:extLst>
                <a:ext uri="{FF2B5EF4-FFF2-40B4-BE49-F238E27FC236}">
                  <a16:creationId xmlns:a16="http://schemas.microsoft.com/office/drawing/2014/main" id="{6C2CAA5F-BE40-44A7-B196-9AABC92B836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01890" y="125679"/>
              <a:ext cx="1160439" cy="573222"/>
            </a:xfrm>
            <a:prstGeom prst="rect">
              <a:avLst/>
            </a:prstGeom>
          </p:spPr>
        </p:pic>
      </p:grpSp>
    </p:spTree>
    <p:extLst>
      <p:ext uri="{BB962C8B-B14F-4D97-AF65-F5344CB8AC3E}">
        <p14:creationId xmlns:p14="http://schemas.microsoft.com/office/powerpoint/2010/main" val="3285231205"/>
      </p:ext>
    </p:extLst>
  </p:cSld>
  <p:clrMap bg1="lt1" tx1="dk1" bg2="lt2" tx2="dk2" accent1="accent1" accent2="accent2" accent3="accent3" accent4="accent4" accent5="accent5" accent6="accent6" hlink="hlink" folHlink="folHlink"/>
  <p:sldLayoutIdLst>
    <p:sldLayoutId id="214748378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DAE3409-A28C-4B1B-BF58-64B6C19C29D0}"/>
              </a:ext>
            </a:extLst>
          </p:cNvPr>
          <p:cNvSpPr/>
          <p:nvPr userDrawn="1"/>
        </p:nvSpPr>
        <p:spPr>
          <a:xfrm>
            <a:off x="-1" y="6472886"/>
            <a:ext cx="12191999" cy="385114"/>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Poppins Light" panose="00000400000000000000" pitchFamily="50" charset="0"/>
              <a:cs typeface="Poppins Light" panose="00000400000000000000" pitchFamily="50" charset="0"/>
            </a:endParaRPr>
          </a:p>
        </p:txBody>
      </p:sp>
      <p:sp>
        <p:nvSpPr>
          <p:cNvPr id="27" name="Date Placeholder 4">
            <a:extLst>
              <a:ext uri="{FF2B5EF4-FFF2-40B4-BE49-F238E27FC236}">
                <a16:creationId xmlns:a16="http://schemas.microsoft.com/office/drawing/2014/main" id="{55113C87-0D80-4172-8AFD-7457C5F0A9B8}"/>
              </a:ext>
            </a:extLst>
          </p:cNvPr>
          <p:cNvSpPr txBox="1">
            <a:spLocks/>
          </p:cNvSpPr>
          <p:nvPr userDrawn="1"/>
        </p:nvSpPr>
        <p:spPr>
          <a:xfrm>
            <a:off x="838199" y="6501685"/>
            <a:ext cx="2975149" cy="365125"/>
          </a:xfrm>
          <a:prstGeom prst="rect">
            <a:avLst/>
          </a:prstGeom>
        </p:spPr>
        <p:txBody>
          <a:bodyPr anchor="ctr"/>
          <a:lstStyle>
            <a:defPPr>
              <a:defRPr lang="en-US"/>
            </a:defPPr>
            <a:lvl1pPr marL="0" algn="l" defTabSz="914400" rtl="0" eaLnBrk="1" latinLnBrk="0" hangingPunct="1">
              <a:defRPr sz="1000" kern="1200">
                <a:solidFill>
                  <a:srgbClr val="898989"/>
                </a:solidFill>
                <a:latin typeface="Poppins Light" panose="00000400000000000000" pitchFamily="50" charset="0"/>
                <a:ea typeface="+mn-ea"/>
                <a:cs typeface="Poppins Light" panose="00000400000000000000" pitchFamily="50"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September 2020</a:t>
            </a:r>
          </a:p>
        </p:txBody>
      </p:sp>
      <p:sp>
        <p:nvSpPr>
          <p:cNvPr id="9" name="Rectangle 8">
            <a:extLst>
              <a:ext uri="{FF2B5EF4-FFF2-40B4-BE49-F238E27FC236}">
                <a16:creationId xmlns:a16="http://schemas.microsoft.com/office/drawing/2014/main" id="{3F8586E2-21B1-42A9-8D05-F01F391771A3}"/>
              </a:ext>
            </a:extLst>
          </p:cNvPr>
          <p:cNvSpPr/>
          <p:nvPr userDrawn="1"/>
        </p:nvSpPr>
        <p:spPr>
          <a:xfrm>
            <a:off x="11767895" y="6742471"/>
            <a:ext cx="424103" cy="11552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Poppins Light" panose="00000400000000000000" pitchFamily="50" charset="0"/>
              <a:cs typeface="Poppins Light" panose="00000400000000000000" pitchFamily="50" charset="0"/>
            </a:endParaRPr>
          </a:p>
        </p:txBody>
      </p:sp>
      <p:sp>
        <p:nvSpPr>
          <p:cNvPr id="10" name="TextBox 9">
            <a:extLst>
              <a:ext uri="{FF2B5EF4-FFF2-40B4-BE49-F238E27FC236}">
                <a16:creationId xmlns:a16="http://schemas.microsoft.com/office/drawing/2014/main" id="{DA5B9F54-D216-46F0-8320-03FFD5C3E369}"/>
              </a:ext>
            </a:extLst>
          </p:cNvPr>
          <p:cNvSpPr txBox="1"/>
          <p:nvPr userDrawn="1"/>
        </p:nvSpPr>
        <p:spPr>
          <a:xfrm>
            <a:off x="4036219" y="6561136"/>
            <a:ext cx="4114800" cy="24622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000" dirty="0">
                <a:solidFill>
                  <a:srgbClr val="898989"/>
                </a:solidFill>
                <a:latin typeface="Poppins Light" panose="00000400000000000000" pitchFamily="50" charset="0"/>
                <a:cs typeface="Poppins Light" panose="00000400000000000000" pitchFamily="50" charset="0"/>
              </a:rPr>
              <a:t>BrightNight - Confidential</a:t>
            </a:r>
            <a:endParaRPr lang="en-US" sz="1000" dirty="0">
              <a:solidFill>
                <a:srgbClr val="898989"/>
              </a:solidFill>
              <a:latin typeface="Poppins Light" panose="00000400000000000000" pitchFamily="50" charset="0"/>
              <a:cs typeface="Poppins Light" panose="00000400000000000000" pitchFamily="50" charset="0"/>
            </a:endParaRPr>
          </a:p>
        </p:txBody>
      </p:sp>
      <p:sp>
        <p:nvSpPr>
          <p:cNvPr id="11" name="TextBox 10">
            <a:extLst>
              <a:ext uri="{FF2B5EF4-FFF2-40B4-BE49-F238E27FC236}">
                <a16:creationId xmlns:a16="http://schemas.microsoft.com/office/drawing/2014/main" id="{BFF0B467-C347-4A74-AE0D-5C6D13CB8A99}"/>
              </a:ext>
            </a:extLst>
          </p:cNvPr>
          <p:cNvSpPr txBox="1"/>
          <p:nvPr userDrawn="1"/>
        </p:nvSpPr>
        <p:spPr>
          <a:xfrm>
            <a:off x="9444317" y="6532336"/>
            <a:ext cx="2626249" cy="246221"/>
          </a:xfrm>
          <a:prstGeom prst="rect">
            <a:avLst/>
          </a:prstGeom>
          <a:noFill/>
        </p:spPr>
        <p:txBody>
          <a:bodyPr wrap="squar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A0B0BA-937A-4940-8AA3-D9B58A371C57}" type="slidenum">
              <a:rPr lang="en-US" sz="1000" smtClean="0">
                <a:solidFill>
                  <a:srgbClr val="898989"/>
                </a:solidFill>
                <a:latin typeface="Poppins Light" panose="00000400000000000000" pitchFamily="50" charset="0"/>
                <a:cs typeface="Poppins Light" panose="00000400000000000000" pitchFamily="50" charset="0"/>
              </a:rPr>
              <a:pPr marL="0" marR="0" lvl="0" indent="0" algn="r" defTabSz="914400" rtl="0" eaLnBrk="1" fontAlgn="auto" latinLnBrk="0" hangingPunct="1">
                <a:lnSpc>
                  <a:spcPct val="100000"/>
                </a:lnSpc>
                <a:spcBef>
                  <a:spcPts val="0"/>
                </a:spcBef>
                <a:spcAft>
                  <a:spcPts val="0"/>
                </a:spcAft>
                <a:buClrTx/>
                <a:buSzTx/>
                <a:buFontTx/>
                <a:buNone/>
                <a:tabLst/>
                <a:defRPr/>
              </a:pPr>
              <a:t>‹#›</a:t>
            </a:fld>
            <a:r>
              <a:rPr lang="en-US" sz="1000" dirty="0">
                <a:latin typeface="Poppins Light" panose="00000400000000000000" pitchFamily="50" charset="0"/>
                <a:cs typeface="Poppins Light" panose="00000400000000000000" pitchFamily="50" charset="0"/>
              </a:rPr>
              <a:t>  </a:t>
            </a:r>
            <a:endParaRPr lang="en-US" sz="1000" dirty="0">
              <a:solidFill>
                <a:srgbClr val="898989"/>
              </a:solidFill>
              <a:latin typeface="Poppins Light" panose="00000400000000000000" pitchFamily="50" charset="0"/>
              <a:cs typeface="Poppins Light" panose="00000400000000000000" pitchFamily="50" charset="0"/>
            </a:endParaRPr>
          </a:p>
        </p:txBody>
      </p:sp>
      <p:grpSp>
        <p:nvGrpSpPr>
          <p:cNvPr id="15" name="Group 14">
            <a:extLst>
              <a:ext uri="{FF2B5EF4-FFF2-40B4-BE49-F238E27FC236}">
                <a16:creationId xmlns:a16="http://schemas.microsoft.com/office/drawing/2014/main" id="{EF72574A-4213-410D-B2B0-1BDBED93D1D7}"/>
              </a:ext>
            </a:extLst>
          </p:cNvPr>
          <p:cNvGrpSpPr/>
          <p:nvPr userDrawn="1"/>
        </p:nvGrpSpPr>
        <p:grpSpPr>
          <a:xfrm>
            <a:off x="10406719" y="0"/>
            <a:ext cx="1796222" cy="824581"/>
            <a:chOff x="10406719" y="0"/>
            <a:chExt cx="1796222" cy="824581"/>
          </a:xfrm>
        </p:grpSpPr>
        <p:grpSp>
          <p:nvGrpSpPr>
            <p:cNvPr id="16" name="Group 15">
              <a:extLst>
                <a:ext uri="{FF2B5EF4-FFF2-40B4-BE49-F238E27FC236}">
                  <a16:creationId xmlns:a16="http://schemas.microsoft.com/office/drawing/2014/main" id="{A40561CE-C8F6-4FBE-B231-C40D4C29C599}"/>
                </a:ext>
              </a:extLst>
            </p:cNvPr>
            <p:cNvGrpSpPr/>
            <p:nvPr userDrawn="1"/>
          </p:nvGrpSpPr>
          <p:grpSpPr>
            <a:xfrm rot="10800000">
              <a:off x="10406719" y="0"/>
              <a:ext cx="1796222" cy="824581"/>
              <a:chOff x="-13391" y="360094"/>
              <a:chExt cx="879040" cy="544076"/>
            </a:xfrm>
          </p:grpSpPr>
          <p:sp>
            <p:nvSpPr>
              <p:cNvPr id="18" name="Forma libre: forma 10">
                <a:extLst>
                  <a:ext uri="{FF2B5EF4-FFF2-40B4-BE49-F238E27FC236}">
                    <a16:creationId xmlns:a16="http://schemas.microsoft.com/office/drawing/2014/main" id="{D5269922-A489-4C4C-A95E-44D6ED478B30}"/>
                  </a:ext>
                </a:extLst>
              </p:cNvPr>
              <p:cNvSpPr/>
              <p:nvPr/>
            </p:nvSpPr>
            <p:spPr>
              <a:xfrm>
                <a:off x="297749" y="360096"/>
                <a:ext cx="567900" cy="544074"/>
              </a:xfrm>
              <a:custGeom>
                <a:avLst/>
                <a:gdLst>
                  <a:gd name="connsiteX0" fmla="*/ 0 w 6285343"/>
                  <a:gd name="connsiteY0" fmla="*/ 0 h 5733236"/>
                  <a:gd name="connsiteX1" fmla="*/ 4717058 w 6285343"/>
                  <a:gd name="connsiteY1" fmla="*/ 0 h 5733236"/>
                  <a:gd name="connsiteX2" fmla="*/ 6285343 w 6285343"/>
                  <a:gd name="connsiteY2" fmla="*/ 5733236 h 5733236"/>
                  <a:gd name="connsiteX3" fmla="*/ 0 w 6285343"/>
                  <a:gd name="connsiteY3" fmla="*/ 5733236 h 5733236"/>
                </a:gdLst>
                <a:ahLst/>
                <a:cxnLst>
                  <a:cxn ang="0">
                    <a:pos x="connsiteX0" y="connsiteY0"/>
                  </a:cxn>
                  <a:cxn ang="0">
                    <a:pos x="connsiteX1" y="connsiteY1"/>
                  </a:cxn>
                  <a:cxn ang="0">
                    <a:pos x="connsiteX2" y="connsiteY2"/>
                  </a:cxn>
                  <a:cxn ang="0">
                    <a:pos x="connsiteX3" y="connsiteY3"/>
                  </a:cxn>
                </a:cxnLst>
                <a:rect l="l" t="t" r="r" b="b"/>
                <a:pathLst>
                  <a:path w="6285343" h="5733236">
                    <a:moveTo>
                      <a:pt x="0" y="0"/>
                    </a:moveTo>
                    <a:lnTo>
                      <a:pt x="4717058" y="0"/>
                    </a:lnTo>
                    <a:lnTo>
                      <a:pt x="6285343" y="5733236"/>
                    </a:lnTo>
                    <a:lnTo>
                      <a:pt x="0" y="5733236"/>
                    </a:lnTo>
                    <a:close/>
                  </a:path>
                </a:pathLst>
              </a:custGeom>
              <a:solidFill>
                <a:srgbClr val="FACF0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AR" dirty="0">
                  <a:latin typeface="Poppins Light" panose="00000400000000000000" pitchFamily="50" charset="0"/>
                  <a:cs typeface="Poppins Light" panose="00000400000000000000" pitchFamily="50" charset="0"/>
                </a:endParaRPr>
              </a:p>
            </p:txBody>
          </p:sp>
          <p:sp>
            <p:nvSpPr>
              <p:cNvPr id="19" name="Rectangle 18">
                <a:extLst>
                  <a:ext uri="{FF2B5EF4-FFF2-40B4-BE49-F238E27FC236}">
                    <a16:creationId xmlns:a16="http://schemas.microsoft.com/office/drawing/2014/main" id="{32B9114F-0AC2-4010-9140-5DC81303B382}"/>
                  </a:ext>
                </a:extLst>
              </p:cNvPr>
              <p:cNvSpPr/>
              <p:nvPr/>
            </p:nvSpPr>
            <p:spPr>
              <a:xfrm flipH="1" flipV="1">
                <a:off x="-13391" y="360094"/>
                <a:ext cx="496240" cy="544074"/>
              </a:xfrm>
              <a:prstGeom prst="rect">
                <a:avLst/>
              </a:prstGeom>
              <a:solidFill>
                <a:srgbClr val="FAC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latin typeface="Poppins Light" panose="00000400000000000000" pitchFamily="50" charset="0"/>
                  <a:cs typeface="Poppins Light" panose="00000400000000000000" pitchFamily="50" charset="0"/>
                </a:endParaRPr>
              </a:p>
            </p:txBody>
          </p:sp>
        </p:grpSp>
        <p:pic>
          <p:nvPicPr>
            <p:cNvPr id="17" name="Picture 16">
              <a:extLst>
                <a:ext uri="{FF2B5EF4-FFF2-40B4-BE49-F238E27FC236}">
                  <a16:creationId xmlns:a16="http://schemas.microsoft.com/office/drawing/2014/main" id="{6C2CAA5F-BE40-44A7-B196-9AABC92B836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01890" y="125679"/>
              <a:ext cx="1160439" cy="573222"/>
            </a:xfrm>
            <a:prstGeom prst="rect">
              <a:avLst/>
            </a:prstGeom>
          </p:spPr>
        </p:pic>
      </p:grpSp>
    </p:spTree>
    <p:extLst>
      <p:ext uri="{BB962C8B-B14F-4D97-AF65-F5344CB8AC3E}">
        <p14:creationId xmlns:p14="http://schemas.microsoft.com/office/powerpoint/2010/main" val="1133863839"/>
      </p:ext>
    </p:extLst>
  </p:cSld>
  <p:clrMap bg1="lt1" tx1="dk1" bg2="lt2" tx2="dk2" accent1="accent1" accent2="accent2" accent3="accent3" accent4="accent4" accent5="accent5" accent6="accent6" hlink="hlink" folHlink="folHlink"/>
  <p:sldLayoutIdLst>
    <p:sldLayoutId id="214748378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DAE3409-A28C-4B1B-BF58-64B6C19C29D0}"/>
              </a:ext>
            </a:extLst>
          </p:cNvPr>
          <p:cNvSpPr/>
          <p:nvPr userDrawn="1"/>
        </p:nvSpPr>
        <p:spPr>
          <a:xfrm>
            <a:off x="-1" y="6472886"/>
            <a:ext cx="12191999" cy="385114"/>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Poppins Light" panose="00000400000000000000" pitchFamily="50" charset="0"/>
              <a:cs typeface="Poppins Light" panose="00000400000000000000" pitchFamily="50" charset="0"/>
            </a:endParaRPr>
          </a:p>
        </p:txBody>
      </p:sp>
      <p:sp>
        <p:nvSpPr>
          <p:cNvPr id="27" name="Date Placeholder 4">
            <a:extLst>
              <a:ext uri="{FF2B5EF4-FFF2-40B4-BE49-F238E27FC236}">
                <a16:creationId xmlns:a16="http://schemas.microsoft.com/office/drawing/2014/main" id="{55113C87-0D80-4172-8AFD-7457C5F0A9B8}"/>
              </a:ext>
            </a:extLst>
          </p:cNvPr>
          <p:cNvSpPr txBox="1">
            <a:spLocks/>
          </p:cNvSpPr>
          <p:nvPr userDrawn="1"/>
        </p:nvSpPr>
        <p:spPr>
          <a:xfrm>
            <a:off x="838199" y="6501685"/>
            <a:ext cx="2975149" cy="365125"/>
          </a:xfrm>
          <a:prstGeom prst="rect">
            <a:avLst/>
          </a:prstGeom>
        </p:spPr>
        <p:txBody>
          <a:bodyPr anchor="ctr"/>
          <a:lstStyle>
            <a:defPPr>
              <a:defRPr lang="en-US"/>
            </a:defPPr>
            <a:lvl1pPr marL="0" algn="l" defTabSz="914400" rtl="0" eaLnBrk="1" latinLnBrk="0" hangingPunct="1">
              <a:defRPr sz="1000" kern="1200">
                <a:solidFill>
                  <a:srgbClr val="898989"/>
                </a:solidFill>
                <a:latin typeface="Poppins Light" panose="00000400000000000000" pitchFamily="50" charset="0"/>
                <a:ea typeface="+mn-ea"/>
                <a:cs typeface="Poppins Light" panose="00000400000000000000" pitchFamily="50"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September 2020</a:t>
            </a:r>
          </a:p>
        </p:txBody>
      </p:sp>
      <p:sp>
        <p:nvSpPr>
          <p:cNvPr id="9" name="Rectangle 8">
            <a:extLst>
              <a:ext uri="{FF2B5EF4-FFF2-40B4-BE49-F238E27FC236}">
                <a16:creationId xmlns:a16="http://schemas.microsoft.com/office/drawing/2014/main" id="{3F8586E2-21B1-42A9-8D05-F01F391771A3}"/>
              </a:ext>
            </a:extLst>
          </p:cNvPr>
          <p:cNvSpPr/>
          <p:nvPr userDrawn="1"/>
        </p:nvSpPr>
        <p:spPr>
          <a:xfrm>
            <a:off x="11767895" y="6742471"/>
            <a:ext cx="424103" cy="11552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Poppins Light" panose="00000400000000000000" pitchFamily="50" charset="0"/>
              <a:cs typeface="Poppins Light" panose="00000400000000000000" pitchFamily="50" charset="0"/>
            </a:endParaRPr>
          </a:p>
        </p:txBody>
      </p:sp>
      <p:sp>
        <p:nvSpPr>
          <p:cNvPr id="10" name="TextBox 9">
            <a:extLst>
              <a:ext uri="{FF2B5EF4-FFF2-40B4-BE49-F238E27FC236}">
                <a16:creationId xmlns:a16="http://schemas.microsoft.com/office/drawing/2014/main" id="{DA5B9F54-D216-46F0-8320-03FFD5C3E369}"/>
              </a:ext>
            </a:extLst>
          </p:cNvPr>
          <p:cNvSpPr txBox="1"/>
          <p:nvPr userDrawn="1"/>
        </p:nvSpPr>
        <p:spPr>
          <a:xfrm>
            <a:off x="4036219" y="6561136"/>
            <a:ext cx="4114800" cy="24622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000" dirty="0">
                <a:solidFill>
                  <a:srgbClr val="898989"/>
                </a:solidFill>
                <a:latin typeface="Poppins Light" panose="00000400000000000000" pitchFamily="50" charset="0"/>
                <a:cs typeface="Poppins Light" panose="00000400000000000000" pitchFamily="50" charset="0"/>
              </a:rPr>
              <a:t>BrightNight - Confidential</a:t>
            </a:r>
            <a:endParaRPr lang="en-US" sz="1000" dirty="0">
              <a:solidFill>
                <a:srgbClr val="898989"/>
              </a:solidFill>
              <a:latin typeface="Poppins Light" panose="00000400000000000000" pitchFamily="50" charset="0"/>
              <a:cs typeface="Poppins Light" panose="00000400000000000000" pitchFamily="50" charset="0"/>
            </a:endParaRPr>
          </a:p>
        </p:txBody>
      </p:sp>
      <p:sp>
        <p:nvSpPr>
          <p:cNvPr id="11" name="TextBox 10">
            <a:extLst>
              <a:ext uri="{FF2B5EF4-FFF2-40B4-BE49-F238E27FC236}">
                <a16:creationId xmlns:a16="http://schemas.microsoft.com/office/drawing/2014/main" id="{BFF0B467-C347-4A74-AE0D-5C6D13CB8A99}"/>
              </a:ext>
            </a:extLst>
          </p:cNvPr>
          <p:cNvSpPr txBox="1"/>
          <p:nvPr userDrawn="1"/>
        </p:nvSpPr>
        <p:spPr>
          <a:xfrm>
            <a:off x="9444317" y="6532336"/>
            <a:ext cx="2626249" cy="246221"/>
          </a:xfrm>
          <a:prstGeom prst="rect">
            <a:avLst/>
          </a:prstGeom>
          <a:noFill/>
        </p:spPr>
        <p:txBody>
          <a:bodyPr wrap="squar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A0B0BA-937A-4940-8AA3-D9B58A371C57}" type="slidenum">
              <a:rPr lang="en-US" sz="1000" smtClean="0">
                <a:solidFill>
                  <a:srgbClr val="898989"/>
                </a:solidFill>
                <a:latin typeface="Poppins Light" panose="00000400000000000000" pitchFamily="50" charset="0"/>
                <a:cs typeface="Poppins Light" panose="00000400000000000000" pitchFamily="50" charset="0"/>
              </a:rPr>
              <a:pPr marL="0" marR="0" lvl="0" indent="0" algn="r" defTabSz="914400" rtl="0" eaLnBrk="1" fontAlgn="auto" latinLnBrk="0" hangingPunct="1">
                <a:lnSpc>
                  <a:spcPct val="100000"/>
                </a:lnSpc>
                <a:spcBef>
                  <a:spcPts val="0"/>
                </a:spcBef>
                <a:spcAft>
                  <a:spcPts val="0"/>
                </a:spcAft>
                <a:buClrTx/>
                <a:buSzTx/>
                <a:buFontTx/>
                <a:buNone/>
                <a:tabLst/>
                <a:defRPr/>
              </a:pPr>
              <a:t>‹#›</a:t>
            </a:fld>
            <a:r>
              <a:rPr lang="en-US" sz="1000" dirty="0">
                <a:latin typeface="Poppins Light" panose="00000400000000000000" pitchFamily="50" charset="0"/>
                <a:cs typeface="Poppins Light" panose="00000400000000000000" pitchFamily="50" charset="0"/>
              </a:rPr>
              <a:t>  </a:t>
            </a:r>
            <a:endParaRPr lang="en-US" sz="1000" dirty="0">
              <a:solidFill>
                <a:srgbClr val="898989"/>
              </a:solidFill>
              <a:latin typeface="Poppins Light" panose="00000400000000000000" pitchFamily="50" charset="0"/>
              <a:cs typeface="Poppins Light" panose="00000400000000000000" pitchFamily="50" charset="0"/>
            </a:endParaRPr>
          </a:p>
        </p:txBody>
      </p:sp>
      <p:grpSp>
        <p:nvGrpSpPr>
          <p:cNvPr id="15" name="Group 14">
            <a:extLst>
              <a:ext uri="{FF2B5EF4-FFF2-40B4-BE49-F238E27FC236}">
                <a16:creationId xmlns:a16="http://schemas.microsoft.com/office/drawing/2014/main" id="{EF72574A-4213-410D-B2B0-1BDBED93D1D7}"/>
              </a:ext>
            </a:extLst>
          </p:cNvPr>
          <p:cNvGrpSpPr/>
          <p:nvPr userDrawn="1"/>
        </p:nvGrpSpPr>
        <p:grpSpPr>
          <a:xfrm>
            <a:off x="10406719" y="0"/>
            <a:ext cx="1796222" cy="824581"/>
            <a:chOff x="10406719" y="0"/>
            <a:chExt cx="1796222" cy="824581"/>
          </a:xfrm>
        </p:grpSpPr>
        <p:grpSp>
          <p:nvGrpSpPr>
            <p:cNvPr id="16" name="Group 15">
              <a:extLst>
                <a:ext uri="{FF2B5EF4-FFF2-40B4-BE49-F238E27FC236}">
                  <a16:creationId xmlns:a16="http://schemas.microsoft.com/office/drawing/2014/main" id="{A40561CE-C8F6-4FBE-B231-C40D4C29C599}"/>
                </a:ext>
              </a:extLst>
            </p:cNvPr>
            <p:cNvGrpSpPr/>
            <p:nvPr userDrawn="1"/>
          </p:nvGrpSpPr>
          <p:grpSpPr>
            <a:xfrm rot="10800000">
              <a:off x="10406719" y="0"/>
              <a:ext cx="1796222" cy="824581"/>
              <a:chOff x="-13391" y="360094"/>
              <a:chExt cx="879040" cy="544076"/>
            </a:xfrm>
          </p:grpSpPr>
          <p:sp>
            <p:nvSpPr>
              <p:cNvPr id="18" name="Forma libre: forma 10">
                <a:extLst>
                  <a:ext uri="{FF2B5EF4-FFF2-40B4-BE49-F238E27FC236}">
                    <a16:creationId xmlns:a16="http://schemas.microsoft.com/office/drawing/2014/main" id="{D5269922-A489-4C4C-A95E-44D6ED478B30}"/>
                  </a:ext>
                </a:extLst>
              </p:cNvPr>
              <p:cNvSpPr/>
              <p:nvPr/>
            </p:nvSpPr>
            <p:spPr>
              <a:xfrm>
                <a:off x="297749" y="360096"/>
                <a:ext cx="567900" cy="544074"/>
              </a:xfrm>
              <a:custGeom>
                <a:avLst/>
                <a:gdLst>
                  <a:gd name="connsiteX0" fmla="*/ 0 w 6285343"/>
                  <a:gd name="connsiteY0" fmla="*/ 0 h 5733236"/>
                  <a:gd name="connsiteX1" fmla="*/ 4717058 w 6285343"/>
                  <a:gd name="connsiteY1" fmla="*/ 0 h 5733236"/>
                  <a:gd name="connsiteX2" fmla="*/ 6285343 w 6285343"/>
                  <a:gd name="connsiteY2" fmla="*/ 5733236 h 5733236"/>
                  <a:gd name="connsiteX3" fmla="*/ 0 w 6285343"/>
                  <a:gd name="connsiteY3" fmla="*/ 5733236 h 5733236"/>
                </a:gdLst>
                <a:ahLst/>
                <a:cxnLst>
                  <a:cxn ang="0">
                    <a:pos x="connsiteX0" y="connsiteY0"/>
                  </a:cxn>
                  <a:cxn ang="0">
                    <a:pos x="connsiteX1" y="connsiteY1"/>
                  </a:cxn>
                  <a:cxn ang="0">
                    <a:pos x="connsiteX2" y="connsiteY2"/>
                  </a:cxn>
                  <a:cxn ang="0">
                    <a:pos x="connsiteX3" y="connsiteY3"/>
                  </a:cxn>
                </a:cxnLst>
                <a:rect l="l" t="t" r="r" b="b"/>
                <a:pathLst>
                  <a:path w="6285343" h="5733236">
                    <a:moveTo>
                      <a:pt x="0" y="0"/>
                    </a:moveTo>
                    <a:lnTo>
                      <a:pt x="4717058" y="0"/>
                    </a:lnTo>
                    <a:lnTo>
                      <a:pt x="6285343" y="5733236"/>
                    </a:lnTo>
                    <a:lnTo>
                      <a:pt x="0" y="5733236"/>
                    </a:lnTo>
                    <a:close/>
                  </a:path>
                </a:pathLst>
              </a:custGeom>
              <a:solidFill>
                <a:srgbClr val="FACF0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AR" dirty="0">
                  <a:latin typeface="Poppins Light" panose="00000400000000000000" pitchFamily="50" charset="0"/>
                  <a:cs typeface="Poppins Light" panose="00000400000000000000" pitchFamily="50" charset="0"/>
                </a:endParaRPr>
              </a:p>
            </p:txBody>
          </p:sp>
          <p:sp>
            <p:nvSpPr>
              <p:cNvPr id="19" name="Rectangle 18">
                <a:extLst>
                  <a:ext uri="{FF2B5EF4-FFF2-40B4-BE49-F238E27FC236}">
                    <a16:creationId xmlns:a16="http://schemas.microsoft.com/office/drawing/2014/main" id="{32B9114F-0AC2-4010-9140-5DC81303B382}"/>
                  </a:ext>
                </a:extLst>
              </p:cNvPr>
              <p:cNvSpPr/>
              <p:nvPr/>
            </p:nvSpPr>
            <p:spPr>
              <a:xfrm flipH="1" flipV="1">
                <a:off x="-13391" y="360094"/>
                <a:ext cx="496240" cy="544074"/>
              </a:xfrm>
              <a:prstGeom prst="rect">
                <a:avLst/>
              </a:prstGeom>
              <a:solidFill>
                <a:srgbClr val="FAC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latin typeface="Poppins Light" panose="00000400000000000000" pitchFamily="50" charset="0"/>
                  <a:cs typeface="Poppins Light" panose="00000400000000000000" pitchFamily="50" charset="0"/>
                </a:endParaRPr>
              </a:p>
            </p:txBody>
          </p:sp>
        </p:grpSp>
        <p:pic>
          <p:nvPicPr>
            <p:cNvPr id="17" name="Picture 16">
              <a:extLst>
                <a:ext uri="{FF2B5EF4-FFF2-40B4-BE49-F238E27FC236}">
                  <a16:creationId xmlns:a16="http://schemas.microsoft.com/office/drawing/2014/main" id="{6C2CAA5F-BE40-44A7-B196-9AABC92B836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01890" y="125679"/>
              <a:ext cx="1160439" cy="573222"/>
            </a:xfrm>
            <a:prstGeom prst="rect">
              <a:avLst/>
            </a:prstGeom>
          </p:spPr>
        </p:pic>
      </p:grpSp>
    </p:spTree>
    <p:extLst>
      <p:ext uri="{BB962C8B-B14F-4D97-AF65-F5344CB8AC3E}">
        <p14:creationId xmlns:p14="http://schemas.microsoft.com/office/powerpoint/2010/main" val="859859757"/>
      </p:ext>
    </p:extLst>
  </p:cSld>
  <p:clrMap bg1="lt1" tx1="dk1" bg2="lt2" tx2="dk2" accent1="accent1" accent2="accent2" accent3="accent3" accent4="accent4" accent5="accent5" accent6="accent6" hlink="hlink" folHlink="folHlink"/>
  <p:sldLayoutIdLst>
    <p:sldLayoutId id="214748378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DAE3409-A28C-4B1B-BF58-64B6C19C29D0}"/>
              </a:ext>
            </a:extLst>
          </p:cNvPr>
          <p:cNvSpPr/>
          <p:nvPr userDrawn="1"/>
        </p:nvSpPr>
        <p:spPr>
          <a:xfrm>
            <a:off x="-1" y="6472886"/>
            <a:ext cx="12191999" cy="385114"/>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Poppins Light" panose="00000400000000000000" pitchFamily="50" charset="0"/>
              <a:cs typeface="Poppins Light" panose="00000400000000000000" pitchFamily="50" charset="0"/>
            </a:endParaRPr>
          </a:p>
        </p:txBody>
      </p:sp>
      <p:sp>
        <p:nvSpPr>
          <p:cNvPr id="27" name="Date Placeholder 4">
            <a:extLst>
              <a:ext uri="{FF2B5EF4-FFF2-40B4-BE49-F238E27FC236}">
                <a16:creationId xmlns:a16="http://schemas.microsoft.com/office/drawing/2014/main" id="{55113C87-0D80-4172-8AFD-7457C5F0A9B8}"/>
              </a:ext>
            </a:extLst>
          </p:cNvPr>
          <p:cNvSpPr txBox="1">
            <a:spLocks/>
          </p:cNvSpPr>
          <p:nvPr userDrawn="1"/>
        </p:nvSpPr>
        <p:spPr>
          <a:xfrm>
            <a:off x="838199" y="6501685"/>
            <a:ext cx="2975149" cy="365125"/>
          </a:xfrm>
          <a:prstGeom prst="rect">
            <a:avLst/>
          </a:prstGeom>
        </p:spPr>
        <p:txBody>
          <a:bodyPr anchor="ctr"/>
          <a:lstStyle>
            <a:defPPr>
              <a:defRPr lang="en-US"/>
            </a:defPPr>
            <a:lvl1pPr marL="0" algn="l" defTabSz="914400" rtl="0" eaLnBrk="1" latinLnBrk="0" hangingPunct="1">
              <a:defRPr sz="1000" kern="1200">
                <a:solidFill>
                  <a:srgbClr val="898989"/>
                </a:solidFill>
                <a:latin typeface="Poppins Light" panose="00000400000000000000" pitchFamily="50" charset="0"/>
                <a:ea typeface="+mn-ea"/>
                <a:cs typeface="Poppins Light" panose="00000400000000000000" pitchFamily="50"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September 2020</a:t>
            </a:r>
          </a:p>
        </p:txBody>
      </p:sp>
      <p:sp>
        <p:nvSpPr>
          <p:cNvPr id="9" name="Rectangle 8">
            <a:extLst>
              <a:ext uri="{FF2B5EF4-FFF2-40B4-BE49-F238E27FC236}">
                <a16:creationId xmlns:a16="http://schemas.microsoft.com/office/drawing/2014/main" id="{3F8586E2-21B1-42A9-8D05-F01F391771A3}"/>
              </a:ext>
            </a:extLst>
          </p:cNvPr>
          <p:cNvSpPr/>
          <p:nvPr userDrawn="1"/>
        </p:nvSpPr>
        <p:spPr>
          <a:xfrm>
            <a:off x="11767895" y="6742471"/>
            <a:ext cx="424103" cy="11552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Poppins Light" panose="00000400000000000000" pitchFamily="50" charset="0"/>
              <a:cs typeface="Poppins Light" panose="00000400000000000000" pitchFamily="50" charset="0"/>
            </a:endParaRPr>
          </a:p>
        </p:txBody>
      </p:sp>
      <p:sp>
        <p:nvSpPr>
          <p:cNvPr id="10" name="TextBox 9">
            <a:extLst>
              <a:ext uri="{FF2B5EF4-FFF2-40B4-BE49-F238E27FC236}">
                <a16:creationId xmlns:a16="http://schemas.microsoft.com/office/drawing/2014/main" id="{DA5B9F54-D216-46F0-8320-03FFD5C3E369}"/>
              </a:ext>
            </a:extLst>
          </p:cNvPr>
          <p:cNvSpPr txBox="1"/>
          <p:nvPr userDrawn="1"/>
        </p:nvSpPr>
        <p:spPr>
          <a:xfrm>
            <a:off x="4036219" y="6561136"/>
            <a:ext cx="4114800" cy="24622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000" dirty="0">
                <a:solidFill>
                  <a:srgbClr val="898989"/>
                </a:solidFill>
                <a:latin typeface="Poppins Light" panose="00000400000000000000" pitchFamily="50" charset="0"/>
                <a:cs typeface="Poppins Light" panose="00000400000000000000" pitchFamily="50" charset="0"/>
              </a:rPr>
              <a:t>BrightNight - Confidential</a:t>
            </a:r>
            <a:endParaRPr lang="en-US" sz="1000" dirty="0">
              <a:solidFill>
                <a:srgbClr val="898989"/>
              </a:solidFill>
              <a:latin typeface="Poppins Light" panose="00000400000000000000" pitchFamily="50" charset="0"/>
              <a:cs typeface="Poppins Light" panose="00000400000000000000" pitchFamily="50" charset="0"/>
            </a:endParaRPr>
          </a:p>
        </p:txBody>
      </p:sp>
      <p:sp>
        <p:nvSpPr>
          <p:cNvPr id="11" name="TextBox 10">
            <a:extLst>
              <a:ext uri="{FF2B5EF4-FFF2-40B4-BE49-F238E27FC236}">
                <a16:creationId xmlns:a16="http://schemas.microsoft.com/office/drawing/2014/main" id="{BFF0B467-C347-4A74-AE0D-5C6D13CB8A99}"/>
              </a:ext>
            </a:extLst>
          </p:cNvPr>
          <p:cNvSpPr txBox="1"/>
          <p:nvPr userDrawn="1"/>
        </p:nvSpPr>
        <p:spPr>
          <a:xfrm>
            <a:off x="9444317" y="6532336"/>
            <a:ext cx="2626249" cy="246221"/>
          </a:xfrm>
          <a:prstGeom prst="rect">
            <a:avLst/>
          </a:prstGeom>
          <a:noFill/>
        </p:spPr>
        <p:txBody>
          <a:bodyPr wrap="squar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A0B0BA-937A-4940-8AA3-D9B58A371C57}" type="slidenum">
              <a:rPr lang="en-US" sz="1000" smtClean="0">
                <a:solidFill>
                  <a:srgbClr val="898989"/>
                </a:solidFill>
                <a:latin typeface="Poppins Light" panose="00000400000000000000" pitchFamily="50" charset="0"/>
                <a:cs typeface="Poppins Light" panose="00000400000000000000" pitchFamily="50" charset="0"/>
              </a:rPr>
              <a:pPr marL="0" marR="0" lvl="0" indent="0" algn="r" defTabSz="914400" rtl="0" eaLnBrk="1" fontAlgn="auto" latinLnBrk="0" hangingPunct="1">
                <a:lnSpc>
                  <a:spcPct val="100000"/>
                </a:lnSpc>
                <a:spcBef>
                  <a:spcPts val="0"/>
                </a:spcBef>
                <a:spcAft>
                  <a:spcPts val="0"/>
                </a:spcAft>
                <a:buClrTx/>
                <a:buSzTx/>
                <a:buFontTx/>
                <a:buNone/>
                <a:tabLst/>
                <a:defRPr/>
              </a:pPr>
              <a:t>‹#›</a:t>
            </a:fld>
            <a:r>
              <a:rPr lang="en-US" sz="1000" dirty="0">
                <a:latin typeface="Poppins Light" panose="00000400000000000000" pitchFamily="50" charset="0"/>
                <a:cs typeface="Poppins Light" panose="00000400000000000000" pitchFamily="50" charset="0"/>
              </a:rPr>
              <a:t>  </a:t>
            </a:r>
            <a:endParaRPr lang="en-US" sz="1000" dirty="0">
              <a:solidFill>
                <a:srgbClr val="898989"/>
              </a:solidFill>
              <a:latin typeface="Poppins Light" panose="00000400000000000000" pitchFamily="50" charset="0"/>
              <a:cs typeface="Poppins Light" panose="00000400000000000000" pitchFamily="50" charset="0"/>
            </a:endParaRPr>
          </a:p>
        </p:txBody>
      </p:sp>
      <p:grpSp>
        <p:nvGrpSpPr>
          <p:cNvPr id="15" name="Group 14">
            <a:extLst>
              <a:ext uri="{FF2B5EF4-FFF2-40B4-BE49-F238E27FC236}">
                <a16:creationId xmlns:a16="http://schemas.microsoft.com/office/drawing/2014/main" id="{EF72574A-4213-410D-B2B0-1BDBED93D1D7}"/>
              </a:ext>
            </a:extLst>
          </p:cNvPr>
          <p:cNvGrpSpPr/>
          <p:nvPr userDrawn="1"/>
        </p:nvGrpSpPr>
        <p:grpSpPr>
          <a:xfrm>
            <a:off x="10406719" y="0"/>
            <a:ext cx="1796222" cy="824581"/>
            <a:chOff x="10406719" y="0"/>
            <a:chExt cx="1796222" cy="824581"/>
          </a:xfrm>
        </p:grpSpPr>
        <p:grpSp>
          <p:nvGrpSpPr>
            <p:cNvPr id="16" name="Group 15">
              <a:extLst>
                <a:ext uri="{FF2B5EF4-FFF2-40B4-BE49-F238E27FC236}">
                  <a16:creationId xmlns:a16="http://schemas.microsoft.com/office/drawing/2014/main" id="{A40561CE-C8F6-4FBE-B231-C40D4C29C599}"/>
                </a:ext>
              </a:extLst>
            </p:cNvPr>
            <p:cNvGrpSpPr/>
            <p:nvPr userDrawn="1"/>
          </p:nvGrpSpPr>
          <p:grpSpPr>
            <a:xfrm rot="10800000">
              <a:off x="10406719" y="0"/>
              <a:ext cx="1796222" cy="824581"/>
              <a:chOff x="-13391" y="360094"/>
              <a:chExt cx="879040" cy="544076"/>
            </a:xfrm>
          </p:grpSpPr>
          <p:sp>
            <p:nvSpPr>
              <p:cNvPr id="18" name="Forma libre: forma 10">
                <a:extLst>
                  <a:ext uri="{FF2B5EF4-FFF2-40B4-BE49-F238E27FC236}">
                    <a16:creationId xmlns:a16="http://schemas.microsoft.com/office/drawing/2014/main" id="{D5269922-A489-4C4C-A95E-44D6ED478B30}"/>
                  </a:ext>
                </a:extLst>
              </p:cNvPr>
              <p:cNvSpPr/>
              <p:nvPr/>
            </p:nvSpPr>
            <p:spPr>
              <a:xfrm>
                <a:off x="297749" y="360096"/>
                <a:ext cx="567900" cy="544074"/>
              </a:xfrm>
              <a:custGeom>
                <a:avLst/>
                <a:gdLst>
                  <a:gd name="connsiteX0" fmla="*/ 0 w 6285343"/>
                  <a:gd name="connsiteY0" fmla="*/ 0 h 5733236"/>
                  <a:gd name="connsiteX1" fmla="*/ 4717058 w 6285343"/>
                  <a:gd name="connsiteY1" fmla="*/ 0 h 5733236"/>
                  <a:gd name="connsiteX2" fmla="*/ 6285343 w 6285343"/>
                  <a:gd name="connsiteY2" fmla="*/ 5733236 h 5733236"/>
                  <a:gd name="connsiteX3" fmla="*/ 0 w 6285343"/>
                  <a:gd name="connsiteY3" fmla="*/ 5733236 h 5733236"/>
                </a:gdLst>
                <a:ahLst/>
                <a:cxnLst>
                  <a:cxn ang="0">
                    <a:pos x="connsiteX0" y="connsiteY0"/>
                  </a:cxn>
                  <a:cxn ang="0">
                    <a:pos x="connsiteX1" y="connsiteY1"/>
                  </a:cxn>
                  <a:cxn ang="0">
                    <a:pos x="connsiteX2" y="connsiteY2"/>
                  </a:cxn>
                  <a:cxn ang="0">
                    <a:pos x="connsiteX3" y="connsiteY3"/>
                  </a:cxn>
                </a:cxnLst>
                <a:rect l="l" t="t" r="r" b="b"/>
                <a:pathLst>
                  <a:path w="6285343" h="5733236">
                    <a:moveTo>
                      <a:pt x="0" y="0"/>
                    </a:moveTo>
                    <a:lnTo>
                      <a:pt x="4717058" y="0"/>
                    </a:lnTo>
                    <a:lnTo>
                      <a:pt x="6285343" y="5733236"/>
                    </a:lnTo>
                    <a:lnTo>
                      <a:pt x="0" y="5733236"/>
                    </a:lnTo>
                    <a:close/>
                  </a:path>
                </a:pathLst>
              </a:custGeom>
              <a:solidFill>
                <a:srgbClr val="FACF0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AR" dirty="0">
                  <a:latin typeface="Poppins Light" panose="00000400000000000000" pitchFamily="50" charset="0"/>
                  <a:cs typeface="Poppins Light" panose="00000400000000000000" pitchFamily="50" charset="0"/>
                </a:endParaRPr>
              </a:p>
            </p:txBody>
          </p:sp>
          <p:sp>
            <p:nvSpPr>
              <p:cNvPr id="19" name="Rectangle 18">
                <a:extLst>
                  <a:ext uri="{FF2B5EF4-FFF2-40B4-BE49-F238E27FC236}">
                    <a16:creationId xmlns:a16="http://schemas.microsoft.com/office/drawing/2014/main" id="{32B9114F-0AC2-4010-9140-5DC81303B382}"/>
                  </a:ext>
                </a:extLst>
              </p:cNvPr>
              <p:cNvSpPr/>
              <p:nvPr/>
            </p:nvSpPr>
            <p:spPr>
              <a:xfrm flipH="1" flipV="1">
                <a:off x="-13391" y="360094"/>
                <a:ext cx="496240" cy="544074"/>
              </a:xfrm>
              <a:prstGeom prst="rect">
                <a:avLst/>
              </a:prstGeom>
              <a:solidFill>
                <a:srgbClr val="FAC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latin typeface="Poppins Light" panose="00000400000000000000" pitchFamily="50" charset="0"/>
                  <a:cs typeface="Poppins Light" panose="00000400000000000000" pitchFamily="50" charset="0"/>
                </a:endParaRPr>
              </a:p>
            </p:txBody>
          </p:sp>
        </p:grpSp>
        <p:pic>
          <p:nvPicPr>
            <p:cNvPr id="17" name="Picture 16">
              <a:extLst>
                <a:ext uri="{FF2B5EF4-FFF2-40B4-BE49-F238E27FC236}">
                  <a16:creationId xmlns:a16="http://schemas.microsoft.com/office/drawing/2014/main" id="{6C2CAA5F-BE40-44A7-B196-9AABC92B836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01890" y="125679"/>
              <a:ext cx="1160439" cy="573222"/>
            </a:xfrm>
            <a:prstGeom prst="rect">
              <a:avLst/>
            </a:prstGeom>
          </p:spPr>
        </p:pic>
      </p:grpSp>
    </p:spTree>
    <p:extLst>
      <p:ext uri="{BB962C8B-B14F-4D97-AF65-F5344CB8AC3E}">
        <p14:creationId xmlns:p14="http://schemas.microsoft.com/office/powerpoint/2010/main" val="4210007796"/>
      </p:ext>
    </p:extLst>
  </p:cSld>
  <p:clrMap bg1="lt1" tx1="dk1" bg2="lt2" tx2="dk2" accent1="accent1" accent2="accent2" accent3="accent3" accent4="accent4" accent5="accent5" accent6="accent6" hlink="hlink" folHlink="folHlink"/>
  <p:sldLayoutIdLst>
    <p:sldLayoutId id="2147483786"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DAE3409-A28C-4B1B-BF58-64B6C19C29D0}"/>
              </a:ext>
            </a:extLst>
          </p:cNvPr>
          <p:cNvSpPr/>
          <p:nvPr userDrawn="1"/>
        </p:nvSpPr>
        <p:spPr>
          <a:xfrm>
            <a:off x="-1" y="6472886"/>
            <a:ext cx="12191999" cy="385114"/>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Poppins Light" panose="00000400000000000000" pitchFamily="50" charset="0"/>
              <a:cs typeface="Poppins Light" panose="00000400000000000000" pitchFamily="50" charset="0"/>
            </a:endParaRPr>
          </a:p>
        </p:txBody>
      </p:sp>
      <p:sp>
        <p:nvSpPr>
          <p:cNvPr id="27" name="Date Placeholder 4">
            <a:extLst>
              <a:ext uri="{FF2B5EF4-FFF2-40B4-BE49-F238E27FC236}">
                <a16:creationId xmlns:a16="http://schemas.microsoft.com/office/drawing/2014/main" id="{55113C87-0D80-4172-8AFD-7457C5F0A9B8}"/>
              </a:ext>
            </a:extLst>
          </p:cNvPr>
          <p:cNvSpPr txBox="1">
            <a:spLocks/>
          </p:cNvSpPr>
          <p:nvPr userDrawn="1"/>
        </p:nvSpPr>
        <p:spPr>
          <a:xfrm>
            <a:off x="838199" y="6501685"/>
            <a:ext cx="2975149" cy="365125"/>
          </a:xfrm>
          <a:prstGeom prst="rect">
            <a:avLst/>
          </a:prstGeom>
        </p:spPr>
        <p:txBody>
          <a:bodyPr anchor="ctr"/>
          <a:lstStyle>
            <a:defPPr>
              <a:defRPr lang="en-US"/>
            </a:defPPr>
            <a:lvl1pPr marL="0" algn="l" defTabSz="914400" rtl="0" eaLnBrk="1" latinLnBrk="0" hangingPunct="1">
              <a:defRPr sz="1000" kern="1200">
                <a:solidFill>
                  <a:srgbClr val="898989"/>
                </a:solidFill>
                <a:latin typeface="Poppins Light" panose="00000400000000000000" pitchFamily="50" charset="0"/>
                <a:ea typeface="+mn-ea"/>
                <a:cs typeface="Poppins Light" panose="00000400000000000000" pitchFamily="50"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September 2020</a:t>
            </a:r>
          </a:p>
        </p:txBody>
      </p:sp>
      <p:sp>
        <p:nvSpPr>
          <p:cNvPr id="9" name="Rectangle 8">
            <a:extLst>
              <a:ext uri="{FF2B5EF4-FFF2-40B4-BE49-F238E27FC236}">
                <a16:creationId xmlns:a16="http://schemas.microsoft.com/office/drawing/2014/main" id="{3F8586E2-21B1-42A9-8D05-F01F391771A3}"/>
              </a:ext>
            </a:extLst>
          </p:cNvPr>
          <p:cNvSpPr/>
          <p:nvPr userDrawn="1"/>
        </p:nvSpPr>
        <p:spPr>
          <a:xfrm>
            <a:off x="11767895" y="6742471"/>
            <a:ext cx="424103" cy="11552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Poppins Light" panose="00000400000000000000" pitchFamily="50" charset="0"/>
              <a:cs typeface="Poppins Light" panose="00000400000000000000" pitchFamily="50" charset="0"/>
            </a:endParaRPr>
          </a:p>
        </p:txBody>
      </p:sp>
      <p:sp>
        <p:nvSpPr>
          <p:cNvPr id="10" name="TextBox 9">
            <a:extLst>
              <a:ext uri="{FF2B5EF4-FFF2-40B4-BE49-F238E27FC236}">
                <a16:creationId xmlns:a16="http://schemas.microsoft.com/office/drawing/2014/main" id="{DA5B9F54-D216-46F0-8320-03FFD5C3E369}"/>
              </a:ext>
            </a:extLst>
          </p:cNvPr>
          <p:cNvSpPr txBox="1"/>
          <p:nvPr userDrawn="1"/>
        </p:nvSpPr>
        <p:spPr>
          <a:xfrm>
            <a:off x="4036219" y="6561136"/>
            <a:ext cx="4114800" cy="24622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000" dirty="0">
                <a:solidFill>
                  <a:srgbClr val="898989"/>
                </a:solidFill>
                <a:latin typeface="Poppins Light" panose="00000400000000000000" pitchFamily="50" charset="0"/>
                <a:cs typeface="Poppins Light" panose="00000400000000000000" pitchFamily="50" charset="0"/>
              </a:rPr>
              <a:t>BrightNight - Confidential</a:t>
            </a:r>
            <a:endParaRPr lang="en-US" sz="1000" dirty="0">
              <a:solidFill>
                <a:srgbClr val="898989"/>
              </a:solidFill>
              <a:latin typeface="Poppins Light" panose="00000400000000000000" pitchFamily="50" charset="0"/>
              <a:cs typeface="Poppins Light" panose="00000400000000000000" pitchFamily="50" charset="0"/>
            </a:endParaRPr>
          </a:p>
        </p:txBody>
      </p:sp>
      <p:sp>
        <p:nvSpPr>
          <p:cNvPr id="11" name="TextBox 10">
            <a:extLst>
              <a:ext uri="{FF2B5EF4-FFF2-40B4-BE49-F238E27FC236}">
                <a16:creationId xmlns:a16="http://schemas.microsoft.com/office/drawing/2014/main" id="{BFF0B467-C347-4A74-AE0D-5C6D13CB8A99}"/>
              </a:ext>
            </a:extLst>
          </p:cNvPr>
          <p:cNvSpPr txBox="1"/>
          <p:nvPr userDrawn="1"/>
        </p:nvSpPr>
        <p:spPr>
          <a:xfrm>
            <a:off x="9444317" y="6532336"/>
            <a:ext cx="2626249" cy="246221"/>
          </a:xfrm>
          <a:prstGeom prst="rect">
            <a:avLst/>
          </a:prstGeom>
          <a:noFill/>
        </p:spPr>
        <p:txBody>
          <a:bodyPr wrap="squar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A0B0BA-937A-4940-8AA3-D9B58A371C57}" type="slidenum">
              <a:rPr lang="en-US" sz="1000" smtClean="0">
                <a:solidFill>
                  <a:srgbClr val="898989"/>
                </a:solidFill>
                <a:latin typeface="Poppins Light" panose="00000400000000000000" pitchFamily="50" charset="0"/>
                <a:cs typeface="Poppins Light" panose="00000400000000000000" pitchFamily="50" charset="0"/>
              </a:rPr>
              <a:pPr marL="0" marR="0" lvl="0" indent="0" algn="r" defTabSz="914400" rtl="0" eaLnBrk="1" fontAlgn="auto" latinLnBrk="0" hangingPunct="1">
                <a:lnSpc>
                  <a:spcPct val="100000"/>
                </a:lnSpc>
                <a:spcBef>
                  <a:spcPts val="0"/>
                </a:spcBef>
                <a:spcAft>
                  <a:spcPts val="0"/>
                </a:spcAft>
                <a:buClrTx/>
                <a:buSzTx/>
                <a:buFontTx/>
                <a:buNone/>
                <a:tabLst/>
                <a:defRPr/>
              </a:pPr>
              <a:t>‹#›</a:t>
            </a:fld>
            <a:r>
              <a:rPr lang="en-US" sz="1000" dirty="0">
                <a:latin typeface="Poppins Light" panose="00000400000000000000" pitchFamily="50" charset="0"/>
                <a:cs typeface="Poppins Light" panose="00000400000000000000" pitchFamily="50" charset="0"/>
              </a:rPr>
              <a:t>  </a:t>
            </a:r>
            <a:endParaRPr lang="en-US" sz="1000" dirty="0">
              <a:solidFill>
                <a:srgbClr val="898989"/>
              </a:solidFill>
              <a:latin typeface="Poppins Light" panose="00000400000000000000" pitchFamily="50" charset="0"/>
              <a:cs typeface="Poppins Light" panose="00000400000000000000" pitchFamily="50" charset="0"/>
            </a:endParaRPr>
          </a:p>
        </p:txBody>
      </p:sp>
      <p:grpSp>
        <p:nvGrpSpPr>
          <p:cNvPr id="15" name="Group 14">
            <a:extLst>
              <a:ext uri="{FF2B5EF4-FFF2-40B4-BE49-F238E27FC236}">
                <a16:creationId xmlns:a16="http://schemas.microsoft.com/office/drawing/2014/main" id="{EF72574A-4213-410D-B2B0-1BDBED93D1D7}"/>
              </a:ext>
            </a:extLst>
          </p:cNvPr>
          <p:cNvGrpSpPr/>
          <p:nvPr userDrawn="1"/>
        </p:nvGrpSpPr>
        <p:grpSpPr>
          <a:xfrm>
            <a:off x="10406719" y="0"/>
            <a:ext cx="1796222" cy="824581"/>
            <a:chOff x="10406719" y="0"/>
            <a:chExt cx="1796222" cy="824581"/>
          </a:xfrm>
        </p:grpSpPr>
        <p:grpSp>
          <p:nvGrpSpPr>
            <p:cNvPr id="16" name="Group 15">
              <a:extLst>
                <a:ext uri="{FF2B5EF4-FFF2-40B4-BE49-F238E27FC236}">
                  <a16:creationId xmlns:a16="http://schemas.microsoft.com/office/drawing/2014/main" id="{A40561CE-C8F6-4FBE-B231-C40D4C29C599}"/>
                </a:ext>
              </a:extLst>
            </p:cNvPr>
            <p:cNvGrpSpPr/>
            <p:nvPr userDrawn="1"/>
          </p:nvGrpSpPr>
          <p:grpSpPr>
            <a:xfrm rot="10800000">
              <a:off x="10406719" y="0"/>
              <a:ext cx="1796222" cy="824581"/>
              <a:chOff x="-13391" y="360094"/>
              <a:chExt cx="879040" cy="544076"/>
            </a:xfrm>
          </p:grpSpPr>
          <p:sp>
            <p:nvSpPr>
              <p:cNvPr id="18" name="Forma libre: forma 10">
                <a:extLst>
                  <a:ext uri="{FF2B5EF4-FFF2-40B4-BE49-F238E27FC236}">
                    <a16:creationId xmlns:a16="http://schemas.microsoft.com/office/drawing/2014/main" id="{D5269922-A489-4C4C-A95E-44D6ED478B30}"/>
                  </a:ext>
                </a:extLst>
              </p:cNvPr>
              <p:cNvSpPr/>
              <p:nvPr/>
            </p:nvSpPr>
            <p:spPr>
              <a:xfrm>
                <a:off x="297749" y="360096"/>
                <a:ext cx="567900" cy="544074"/>
              </a:xfrm>
              <a:custGeom>
                <a:avLst/>
                <a:gdLst>
                  <a:gd name="connsiteX0" fmla="*/ 0 w 6285343"/>
                  <a:gd name="connsiteY0" fmla="*/ 0 h 5733236"/>
                  <a:gd name="connsiteX1" fmla="*/ 4717058 w 6285343"/>
                  <a:gd name="connsiteY1" fmla="*/ 0 h 5733236"/>
                  <a:gd name="connsiteX2" fmla="*/ 6285343 w 6285343"/>
                  <a:gd name="connsiteY2" fmla="*/ 5733236 h 5733236"/>
                  <a:gd name="connsiteX3" fmla="*/ 0 w 6285343"/>
                  <a:gd name="connsiteY3" fmla="*/ 5733236 h 5733236"/>
                </a:gdLst>
                <a:ahLst/>
                <a:cxnLst>
                  <a:cxn ang="0">
                    <a:pos x="connsiteX0" y="connsiteY0"/>
                  </a:cxn>
                  <a:cxn ang="0">
                    <a:pos x="connsiteX1" y="connsiteY1"/>
                  </a:cxn>
                  <a:cxn ang="0">
                    <a:pos x="connsiteX2" y="connsiteY2"/>
                  </a:cxn>
                  <a:cxn ang="0">
                    <a:pos x="connsiteX3" y="connsiteY3"/>
                  </a:cxn>
                </a:cxnLst>
                <a:rect l="l" t="t" r="r" b="b"/>
                <a:pathLst>
                  <a:path w="6285343" h="5733236">
                    <a:moveTo>
                      <a:pt x="0" y="0"/>
                    </a:moveTo>
                    <a:lnTo>
                      <a:pt x="4717058" y="0"/>
                    </a:lnTo>
                    <a:lnTo>
                      <a:pt x="6285343" y="5733236"/>
                    </a:lnTo>
                    <a:lnTo>
                      <a:pt x="0" y="5733236"/>
                    </a:lnTo>
                    <a:close/>
                  </a:path>
                </a:pathLst>
              </a:custGeom>
              <a:solidFill>
                <a:srgbClr val="FACF0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AR" dirty="0">
                  <a:latin typeface="Poppins Light" panose="00000400000000000000" pitchFamily="50" charset="0"/>
                  <a:cs typeface="Poppins Light" panose="00000400000000000000" pitchFamily="50" charset="0"/>
                </a:endParaRPr>
              </a:p>
            </p:txBody>
          </p:sp>
          <p:sp>
            <p:nvSpPr>
              <p:cNvPr id="19" name="Rectangle 18">
                <a:extLst>
                  <a:ext uri="{FF2B5EF4-FFF2-40B4-BE49-F238E27FC236}">
                    <a16:creationId xmlns:a16="http://schemas.microsoft.com/office/drawing/2014/main" id="{32B9114F-0AC2-4010-9140-5DC81303B382}"/>
                  </a:ext>
                </a:extLst>
              </p:cNvPr>
              <p:cNvSpPr/>
              <p:nvPr/>
            </p:nvSpPr>
            <p:spPr>
              <a:xfrm flipH="1" flipV="1">
                <a:off x="-13391" y="360094"/>
                <a:ext cx="496240" cy="544074"/>
              </a:xfrm>
              <a:prstGeom prst="rect">
                <a:avLst/>
              </a:prstGeom>
              <a:solidFill>
                <a:srgbClr val="FAC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latin typeface="Poppins Light" panose="00000400000000000000" pitchFamily="50" charset="0"/>
                  <a:cs typeface="Poppins Light" panose="00000400000000000000" pitchFamily="50" charset="0"/>
                </a:endParaRPr>
              </a:p>
            </p:txBody>
          </p:sp>
        </p:grpSp>
        <p:pic>
          <p:nvPicPr>
            <p:cNvPr id="17" name="Picture 16">
              <a:extLst>
                <a:ext uri="{FF2B5EF4-FFF2-40B4-BE49-F238E27FC236}">
                  <a16:creationId xmlns:a16="http://schemas.microsoft.com/office/drawing/2014/main" id="{6C2CAA5F-BE40-44A7-B196-9AABC92B836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01890" y="125679"/>
              <a:ext cx="1160439" cy="573222"/>
            </a:xfrm>
            <a:prstGeom prst="rect">
              <a:avLst/>
            </a:prstGeom>
          </p:spPr>
        </p:pic>
      </p:grpSp>
    </p:spTree>
    <p:extLst>
      <p:ext uri="{BB962C8B-B14F-4D97-AF65-F5344CB8AC3E}">
        <p14:creationId xmlns:p14="http://schemas.microsoft.com/office/powerpoint/2010/main" val="1293460752"/>
      </p:ext>
    </p:extLst>
  </p:cSld>
  <p:clrMap bg1="lt1" tx1="dk1" bg2="lt2" tx2="dk2" accent1="accent1" accent2="accent2" accent3="accent3" accent4="accent4" accent5="accent5" accent6="accent6" hlink="hlink" folHlink="folHlink"/>
  <p:sldLayoutIdLst>
    <p:sldLayoutId id="214748378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DAE3409-A28C-4B1B-BF58-64B6C19C29D0}"/>
              </a:ext>
            </a:extLst>
          </p:cNvPr>
          <p:cNvSpPr/>
          <p:nvPr userDrawn="1"/>
        </p:nvSpPr>
        <p:spPr>
          <a:xfrm>
            <a:off x="-1" y="6472886"/>
            <a:ext cx="12191999" cy="385114"/>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Poppins Light" panose="00000400000000000000" pitchFamily="50" charset="0"/>
              <a:cs typeface="Poppins Light" panose="00000400000000000000" pitchFamily="50" charset="0"/>
            </a:endParaRPr>
          </a:p>
        </p:txBody>
      </p:sp>
      <p:sp>
        <p:nvSpPr>
          <p:cNvPr id="27" name="Date Placeholder 4">
            <a:extLst>
              <a:ext uri="{FF2B5EF4-FFF2-40B4-BE49-F238E27FC236}">
                <a16:creationId xmlns:a16="http://schemas.microsoft.com/office/drawing/2014/main" id="{55113C87-0D80-4172-8AFD-7457C5F0A9B8}"/>
              </a:ext>
            </a:extLst>
          </p:cNvPr>
          <p:cNvSpPr txBox="1">
            <a:spLocks/>
          </p:cNvSpPr>
          <p:nvPr userDrawn="1"/>
        </p:nvSpPr>
        <p:spPr>
          <a:xfrm>
            <a:off x="838199" y="6501685"/>
            <a:ext cx="2975149" cy="365125"/>
          </a:xfrm>
          <a:prstGeom prst="rect">
            <a:avLst/>
          </a:prstGeom>
        </p:spPr>
        <p:txBody>
          <a:bodyPr anchor="ctr"/>
          <a:lstStyle>
            <a:defPPr>
              <a:defRPr lang="en-US"/>
            </a:defPPr>
            <a:lvl1pPr marL="0" algn="l" defTabSz="914400" rtl="0" eaLnBrk="1" latinLnBrk="0" hangingPunct="1">
              <a:defRPr sz="1000" kern="1200">
                <a:solidFill>
                  <a:srgbClr val="898989"/>
                </a:solidFill>
                <a:latin typeface="Poppins Light" panose="00000400000000000000" pitchFamily="50" charset="0"/>
                <a:ea typeface="+mn-ea"/>
                <a:cs typeface="Poppins Light" panose="00000400000000000000" pitchFamily="50"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September 2020</a:t>
            </a:r>
          </a:p>
        </p:txBody>
      </p:sp>
      <p:sp>
        <p:nvSpPr>
          <p:cNvPr id="9" name="Rectangle 8">
            <a:extLst>
              <a:ext uri="{FF2B5EF4-FFF2-40B4-BE49-F238E27FC236}">
                <a16:creationId xmlns:a16="http://schemas.microsoft.com/office/drawing/2014/main" id="{3F8586E2-21B1-42A9-8D05-F01F391771A3}"/>
              </a:ext>
            </a:extLst>
          </p:cNvPr>
          <p:cNvSpPr/>
          <p:nvPr userDrawn="1"/>
        </p:nvSpPr>
        <p:spPr>
          <a:xfrm>
            <a:off x="11767895" y="6742471"/>
            <a:ext cx="424103" cy="11552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Poppins Light" panose="00000400000000000000" pitchFamily="50" charset="0"/>
              <a:cs typeface="Poppins Light" panose="00000400000000000000" pitchFamily="50" charset="0"/>
            </a:endParaRPr>
          </a:p>
        </p:txBody>
      </p:sp>
      <p:sp>
        <p:nvSpPr>
          <p:cNvPr id="10" name="TextBox 9">
            <a:extLst>
              <a:ext uri="{FF2B5EF4-FFF2-40B4-BE49-F238E27FC236}">
                <a16:creationId xmlns:a16="http://schemas.microsoft.com/office/drawing/2014/main" id="{DA5B9F54-D216-46F0-8320-03FFD5C3E369}"/>
              </a:ext>
            </a:extLst>
          </p:cNvPr>
          <p:cNvSpPr txBox="1"/>
          <p:nvPr userDrawn="1"/>
        </p:nvSpPr>
        <p:spPr>
          <a:xfrm>
            <a:off x="4036219" y="6561136"/>
            <a:ext cx="4114800" cy="24622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000" dirty="0">
                <a:solidFill>
                  <a:srgbClr val="898989"/>
                </a:solidFill>
                <a:latin typeface="Poppins Light" panose="00000400000000000000" pitchFamily="50" charset="0"/>
                <a:cs typeface="Poppins Light" panose="00000400000000000000" pitchFamily="50" charset="0"/>
              </a:rPr>
              <a:t>BrightNight - Confidential</a:t>
            </a:r>
            <a:endParaRPr lang="en-US" sz="1000" dirty="0">
              <a:solidFill>
                <a:srgbClr val="898989"/>
              </a:solidFill>
              <a:latin typeface="Poppins Light" panose="00000400000000000000" pitchFamily="50" charset="0"/>
              <a:cs typeface="Poppins Light" panose="00000400000000000000" pitchFamily="50" charset="0"/>
            </a:endParaRPr>
          </a:p>
        </p:txBody>
      </p:sp>
      <p:sp>
        <p:nvSpPr>
          <p:cNvPr id="11" name="TextBox 10">
            <a:extLst>
              <a:ext uri="{FF2B5EF4-FFF2-40B4-BE49-F238E27FC236}">
                <a16:creationId xmlns:a16="http://schemas.microsoft.com/office/drawing/2014/main" id="{BFF0B467-C347-4A74-AE0D-5C6D13CB8A99}"/>
              </a:ext>
            </a:extLst>
          </p:cNvPr>
          <p:cNvSpPr txBox="1"/>
          <p:nvPr userDrawn="1"/>
        </p:nvSpPr>
        <p:spPr>
          <a:xfrm>
            <a:off x="9444317" y="6532336"/>
            <a:ext cx="2626249" cy="246221"/>
          </a:xfrm>
          <a:prstGeom prst="rect">
            <a:avLst/>
          </a:prstGeom>
          <a:noFill/>
        </p:spPr>
        <p:txBody>
          <a:bodyPr wrap="squar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A0B0BA-937A-4940-8AA3-D9B58A371C57}" type="slidenum">
              <a:rPr lang="en-US" sz="1000" smtClean="0">
                <a:solidFill>
                  <a:srgbClr val="898989"/>
                </a:solidFill>
                <a:latin typeface="Poppins Light" panose="00000400000000000000" pitchFamily="50" charset="0"/>
                <a:cs typeface="Poppins Light" panose="00000400000000000000" pitchFamily="50" charset="0"/>
              </a:rPr>
              <a:pPr marL="0" marR="0" lvl="0" indent="0" algn="r" defTabSz="914400" rtl="0" eaLnBrk="1" fontAlgn="auto" latinLnBrk="0" hangingPunct="1">
                <a:lnSpc>
                  <a:spcPct val="100000"/>
                </a:lnSpc>
                <a:spcBef>
                  <a:spcPts val="0"/>
                </a:spcBef>
                <a:spcAft>
                  <a:spcPts val="0"/>
                </a:spcAft>
                <a:buClrTx/>
                <a:buSzTx/>
                <a:buFontTx/>
                <a:buNone/>
                <a:tabLst/>
                <a:defRPr/>
              </a:pPr>
              <a:t>‹#›</a:t>
            </a:fld>
            <a:r>
              <a:rPr lang="en-US" sz="1000" dirty="0">
                <a:latin typeface="Poppins Light" panose="00000400000000000000" pitchFamily="50" charset="0"/>
                <a:cs typeface="Poppins Light" panose="00000400000000000000" pitchFamily="50" charset="0"/>
              </a:rPr>
              <a:t>  </a:t>
            </a:r>
            <a:endParaRPr lang="en-US" sz="1000" dirty="0">
              <a:solidFill>
                <a:srgbClr val="898989"/>
              </a:solidFill>
              <a:latin typeface="Poppins Light" panose="00000400000000000000" pitchFamily="50" charset="0"/>
              <a:cs typeface="Poppins Light" panose="00000400000000000000" pitchFamily="50" charset="0"/>
            </a:endParaRPr>
          </a:p>
        </p:txBody>
      </p:sp>
      <p:grpSp>
        <p:nvGrpSpPr>
          <p:cNvPr id="15" name="Group 14">
            <a:extLst>
              <a:ext uri="{FF2B5EF4-FFF2-40B4-BE49-F238E27FC236}">
                <a16:creationId xmlns:a16="http://schemas.microsoft.com/office/drawing/2014/main" id="{EF72574A-4213-410D-B2B0-1BDBED93D1D7}"/>
              </a:ext>
            </a:extLst>
          </p:cNvPr>
          <p:cNvGrpSpPr/>
          <p:nvPr userDrawn="1"/>
        </p:nvGrpSpPr>
        <p:grpSpPr>
          <a:xfrm>
            <a:off x="10406719" y="0"/>
            <a:ext cx="1796222" cy="824581"/>
            <a:chOff x="10406719" y="0"/>
            <a:chExt cx="1796222" cy="824581"/>
          </a:xfrm>
        </p:grpSpPr>
        <p:grpSp>
          <p:nvGrpSpPr>
            <p:cNvPr id="16" name="Group 15">
              <a:extLst>
                <a:ext uri="{FF2B5EF4-FFF2-40B4-BE49-F238E27FC236}">
                  <a16:creationId xmlns:a16="http://schemas.microsoft.com/office/drawing/2014/main" id="{A40561CE-C8F6-4FBE-B231-C40D4C29C599}"/>
                </a:ext>
              </a:extLst>
            </p:cNvPr>
            <p:cNvGrpSpPr/>
            <p:nvPr userDrawn="1"/>
          </p:nvGrpSpPr>
          <p:grpSpPr>
            <a:xfrm rot="10800000">
              <a:off x="10406719" y="0"/>
              <a:ext cx="1796222" cy="824581"/>
              <a:chOff x="-13391" y="360094"/>
              <a:chExt cx="879040" cy="544076"/>
            </a:xfrm>
          </p:grpSpPr>
          <p:sp>
            <p:nvSpPr>
              <p:cNvPr id="18" name="Forma libre: forma 10">
                <a:extLst>
                  <a:ext uri="{FF2B5EF4-FFF2-40B4-BE49-F238E27FC236}">
                    <a16:creationId xmlns:a16="http://schemas.microsoft.com/office/drawing/2014/main" id="{D5269922-A489-4C4C-A95E-44D6ED478B30}"/>
                  </a:ext>
                </a:extLst>
              </p:cNvPr>
              <p:cNvSpPr/>
              <p:nvPr/>
            </p:nvSpPr>
            <p:spPr>
              <a:xfrm>
                <a:off x="297749" y="360096"/>
                <a:ext cx="567900" cy="544074"/>
              </a:xfrm>
              <a:custGeom>
                <a:avLst/>
                <a:gdLst>
                  <a:gd name="connsiteX0" fmla="*/ 0 w 6285343"/>
                  <a:gd name="connsiteY0" fmla="*/ 0 h 5733236"/>
                  <a:gd name="connsiteX1" fmla="*/ 4717058 w 6285343"/>
                  <a:gd name="connsiteY1" fmla="*/ 0 h 5733236"/>
                  <a:gd name="connsiteX2" fmla="*/ 6285343 w 6285343"/>
                  <a:gd name="connsiteY2" fmla="*/ 5733236 h 5733236"/>
                  <a:gd name="connsiteX3" fmla="*/ 0 w 6285343"/>
                  <a:gd name="connsiteY3" fmla="*/ 5733236 h 5733236"/>
                </a:gdLst>
                <a:ahLst/>
                <a:cxnLst>
                  <a:cxn ang="0">
                    <a:pos x="connsiteX0" y="connsiteY0"/>
                  </a:cxn>
                  <a:cxn ang="0">
                    <a:pos x="connsiteX1" y="connsiteY1"/>
                  </a:cxn>
                  <a:cxn ang="0">
                    <a:pos x="connsiteX2" y="connsiteY2"/>
                  </a:cxn>
                  <a:cxn ang="0">
                    <a:pos x="connsiteX3" y="connsiteY3"/>
                  </a:cxn>
                </a:cxnLst>
                <a:rect l="l" t="t" r="r" b="b"/>
                <a:pathLst>
                  <a:path w="6285343" h="5733236">
                    <a:moveTo>
                      <a:pt x="0" y="0"/>
                    </a:moveTo>
                    <a:lnTo>
                      <a:pt x="4717058" y="0"/>
                    </a:lnTo>
                    <a:lnTo>
                      <a:pt x="6285343" y="5733236"/>
                    </a:lnTo>
                    <a:lnTo>
                      <a:pt x="0" y="5733236"/>
                    </a:lnTo>
                    <a:close/>
                  </a:path>
                </a:pathLst>
              </a:custGeom>
              <a:solidFill>
                <a:srgbClr val="FACF0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AR" dirty="0">
                  <a:latin typeface="Poppins Light" panose="00000400000000000000" pitchFamily="50" charset="0"/>
                  <a:cs typeface="Poppins Light" panose="00000400000000000000" pitchFamily="50" charset="0"/>
                </a:endParaRPr>
              </a:p>
            </p:txBody>
          </p:sp>
          <p:sp>
            <p:nvSpPr>
              <p:cNvPr id="19" name="Rectangle 18">
                <a:extLst>
                  <a:ext uri="{FF2B5EF4-FFF2-40B4-BE49-F238E27FC236}">
                    <a16:creationId xmlns:a16="http://schemas.microsoft.com/office/drawing/2014/main" id="{32B9114F-0AC2-4010-9140-5DC81303B382}"/>
                  </a:ext>
                </a:extLst>
              </p:cNvPr>
              <p:cNvSpPr/>
              <p:nvPr/>
            </p:nvSpPr>
            <p:spPr>
              <a:xfrm flipH="1" flipV="1">
                <a:off x="-13391" y="360094"/>
                <a:ext cx="496240" cy="544074"/>
              </a:xfrm>
              <a:prstGeom prst="rect">
                <a:avLst/>
              </a:prstGeom>
              <a:solidFill>
                <a:srgbClr val="FAC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latin typeface="Poppins Light" panose="00000400000000000000" pitchFamily="50" charset="0"/>
                  <a:cs typeface="Poppins Light" panose="00000400000000000000" pitchFamily="50" charset="0"/>
                </a:endParaRPr>
              </a:p>
            </p:txBody>
          </p:sp>
        </p:grpSp>
        <p:pic>
          <p:nvPicPr>
            <p:cNvPr id="17" name="Picture 16">
              <a:extLst>
                <a:ext uri="{FF2B5EF4-FFF2-40B4-BE49-F238E27FC236}">
                  <a16:creationId xmlns:a16="http://schemas.microsoft.com/office/drawing/2014/main" id="{6C2CAA5F-BE40-44A7-B196-9AABC92B836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01890" y="125679"/>
              <a:ext cx="1160439" cy="573222"/>
            </a:xfrm>
            <a:prstGeom prst="rect">
              <a:avLst/>
            </a:prstGeom>
          </p:spPr>
        </p:pic>
      </p:grpSp>
    </p:spTree>
    <p:extLst>
      <p:ext uri="{BB962C8B-B14F-4D97-AF65-F5344CB8AC3E}">
        <p14:creationId xmlns:p14="http://schemas.microsoft.com/office/powerpoint/2010/main" val="1918688119"/>
      </p:ext>
    </p:extLst>
  </p:cSld>
  <p:clrMap bg1="lt1" tx1="dk1" bg2="lt2" tx2="dk2" accent1="accent1" accent2="accent2" accent3="accent3" accent4="accent4" accent5="accent5" accent6="accent6" hlink="hlink" folHlink="folHlink"/>
  <p:sldLayoutIdLst>
    <p:sldLayoutId id="214748379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DAE3409-A28C-4B1B-BF58-64B6C19C29D0}"/>
              </a:ext>
            </a:extLst>
          </p:cNvPr>
          <p:cNvSpPr/>
          <p:nvPr userDrawn="1"/>
        </p:nvSpPr>
        <p:spPr>
          <a:xfrm>
            <a:off x="-1" y="6472886"/>
            <a:ext cx="12191999" cy="385114"/>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Poppins Light" panose="00000400000000000000" pitchFamily="50" charset="0"/>
              <a:cs typeface="Poppins Light" panose="00000400000000000000" pitchFamily="50" charset="0"/>
            </a:endParaRPr>
          </a:p>
        </p:txBody>
      </p:sp>
      <p:sp>
        <p:nvSpPr>
          <p:cNvPr id="27" name="Date Placeholder 4">
            <a:extLst>
              <a:ext uri="{FF2B5EF4-FFF2-40B4-BE49-F238E27FC236}">
                <a16:creationId xmlns:a16="http://schemas.microsoft.com/office/drawing/2014/main" id="{55113C87-0D80-4172-8AFD-7457C5F0A9B8}"/>
              </a:ext>
            </a:extLst>
          </p:cNvPr>
          <p:cNvSpPr txBox="1">
            <a:spLocks/>
          </p:cNvSpPr>
          <p:nvPr userDrawn="1"/>
        </p:nvSpPr>
        <p:spPr>
          <a:xfrm>
            <a:off x="838199" y="6501685"/>
            <a:ext cx="2975149" cy="365125"/>
          </a:xfrm>
          <a:prstGeom prst="rect">
            <a:avLst/>
          </a:prstGeom>
        </p:spPr>
        <p:txBody>
          <a:bodyPr anchor="ctr"/>
          <a:lstStyle>
            <a:defPPr>
              <a:defRPr lang="en-US"/>
            </a:defPPr>
            <a:lvl1pPr marL="0" algn="l" defTabSz="914400" rtl="0" eaLnBrk="1" latinLnBrk="0" hangingPunct="1">
              <a:defRPr sz="1000" kern="1200">
                <a:solidFill>
                  <a:srgbClr val="898989"/>
                </a:solidFill>
                <a:latin typeface="Poppins Light" panose="00000400000000000000" pitchFamily="50" charset="0"/>
                <a:ea typeface="+mn-ea"/>
                <a:cs typeface="Poppins Light" panose="00000400000000000000" pitchFamily="50"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September 2020</a:t>
            </a:r>
          </a:p>
        </p:txBody>
      </p:sp>
      <p:sp>
        <p:nvSpPr>
          <p:cNvPr id="9" name="Rectangle 8">
            <a:extLst>
              <a:ext uri="{FF2B5EF4-FFF2-40B4-BE49-F238E27FC236}">
                <a16:creationId xmlns:a16="http://schemas.microsoft.com/office/drawing/2014/main" id="{3F8586E2-21B1-42A9-8D05-F01F391771A3}"/>
              </a:ext>
            </a:extLst>
          </p:cNvPr>
          <p:cNvSpPr/>
          <p:nvPr userDrawn="1"/>
        </p:nvSpPr>
        <p:spPr>
          <a:xfrm>
            <a:off x="11767895" y="6742471"/>
            <a:ext cx="424103" cy="11552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Poppins Light" panose="00000400000000000000" pitchFamily="50" charset="0"/>
              <a:cs typeface="Poppins Light" panose="00000400000000000000" pitchFamily="50" charset="0"/>
            </a:endParaRPr>
          </a:p>
        </p:txBody>
      </p:sp>
      <p:sp>
        <p:nvSpPr>
          <p:cNvPr id="10" name="TextBox 9">
            <a:extLst>
              <a:ext uri="{FF2B5EF4-FFF2-40B4-BE49-F238E27FC236}">
                <a16:creationId xmlns:a16="http://schemas.microsoft.com/office/drawing/2014/main" id="{DA5B9F54-D216-46F0-8320-03FFD5C3E369}"/>
              </a:ext>
            </a:extLst>
          </p:cNvPr>
          <p:cNvSpPr txBox="1"/>
          <p:nvPr userDrawn="1"/>
        </p:nvSpPr>
        <p:spPr>
          <a:xfrm>
            <a:off x="4036219" y="6561136"/>
            <a:ext cx="4114800" cy="24622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000" dirty="0">
                <a:solidFill>
                  <a:srgbClr val="898989"/>
                </a:solidFill>
                <a:latin typeface="Poppins Light" panose="00000400000000000000" pitchFamily="50" charset="0"/>
                <a:cs typeface="Poppins Light" panose="00000400000000000000" pitchFamily="50" charset="0"/>
              </a:rPr>
              <a:t>BrightNight - Confidential</a:t>
            </a:r>
            <a:endParaRPr lang="en-US" sz="1000" dirty="0">
              <a:solidFill>
                <a:srgbClr val="898989"/>
              </a:solidFill>
              <a:latin typeface="Poppins Light" panose="00000400000000000000" pitchFamily="50" charset="0"/>
              <a:cs typeface="Poppins Light" panose="00000400000000000000" pitchFamily="50" charset="0"/>
            </a:endParaRPr>
          </a:p>
        </p:txBody>
      </p:sp>
      <p:sp>
        <p:nvSpPr>
          <p:cNvPr id="11" name="TextBox 10">
            <a:extLst>
              <a:ext uri="{FF2B5EF4-FFF2-40B4-BE49-F238E27FC236}">
                <a16:creationId xmlns:a16="http://schemas.microsoft.com/office/drawing/2014/main" id="{BFF0B467-C347-4A74-AE0D-5C6D13CB8A99}"/>
              </a:ext>
            </a:extLst>
          </p:cNvPr>
          <p:cNvSpPr txBox="1"/>
          <p:nvPr userDrawn="1"/>
        </p:nvSpPr>
        <p:spPr>
          <a:xfrm>
            <a:off x="9444317" y="6532336"/>
            <a:ext cx="2626249" cy="246221"/>
          </a:xfrm>
          <a:prstGeom prst="rect">
            <a:avLst/>
          </a:prstGeom>
          <a:noFill/>
        </p:spPr>
        <p:txBody>
          <a:bodyPr wrap="squar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A0B0BA-937A-4940-8AA3-D9B58A371C57}" type="slidenum">
              <a:rPr lang="en-US" sz="1000" smtClean="0">
                <a:solidFill>
                  <a:srgbClr val="898989"/>
                </a:solidFill>
                <a:latin typeface="Poppins Light" panose="00000400000000000000" pitchFamily="50" charset="0"/>
                <a:cs typeface="Poppins Light" panose="00000400000000000000" pitchFamily="50" charset="0"/>
              </a:rPr>
              <a:pPr marL="0" marR="0" lvl="0" indent="0" algn="r" defTabSz="914400" rtl="0" eaLnBrk="1" fontAlgn="auto" latinLnBrk="0" hangingPunct="1">
                <a:lnSpc>
                  <a:spcPct val="100000"/>
                </a:lnSpc>
                <a:spcBef>
                  <a:spcPts val="0"/>
                </a:spcBef>
                <a:spcAft>
                  <a:spcPts val="0"/>
                </a:spcAft>
                <a:buClrTx/>
                <a:buSzTx/>
                <a:buFontTx/>
                <a:buNone/>
                <a:tabLst/>
                <a:defRPr/>
              </a:pPr>
              <a:t>‹#›</a:t>
            </a:fld>
            <a:r>
              <a:rPr lang="en-US" sz="1000" dirty="0">
                <a:latin typeface="Poppins Light" panose="00000400000000000000" pitchFamily="50" charset="0"/>
                <a:cs typeface="Poppins Light" panose="00000400000000000000" pitchFamily="50" charset="0"/>
              </a:rPr>
              <a:t>  </a:t>
            </a:r>
            <a:endParaRPr lang="en-US" sz="1000" dirty="0">
              <a:solidFill>
                <a:srgbClr val="898989"/>
              </a:solidFill>
              <a:latin typeface="Poppins Light" panose="00000400000000000000" pitchFamily="50" charset="0"/>
              <a:cs typeface="Poppins Light" panose="00000400000000000000" pitchFamily="50" charset="0"/>
            </a:endParaRPr>
          </a:p>
        </p:txBody>
      </p:sp>
      <p:grpSp>
        <p:nvGrpSpPr>
          <p:cNvPr id="15" name="Group 14">
            <a:extLst>
              <a:ext uri="{FF2B5EF4-FFF2-40B4-BE49-F238E27FC236}">
                <a16:creationId xmlns:a16="http://schemas.microsoft.com/office/drawing/2014/main" id="{EF72574A-4213-410D-B2B0-1BDBED93D1D7}"/>
              </a:ext>
            </a:extLst>
          </p:cNvPr>
          <p:cNvGrpSpPr/>
          <p:nvPr userDrawn="1"/>
        </p:nvGrpSpPr>
        <p:grpSpPr>
          <a:xfrm>
            <a:off x="10406719" y="0"/>
            <a:ext cx="1796222" cy="824581"/>
            <a:chOff x="10406719" y="0"/>
            <a:chExt cx="1796222" cy="824581"/>
          </a:xfrm>
        </p:grpSpPr>
        <p:grpSp>
          <p:nvGrpSpPr>
            <p:cNvPr id="16" name="Group 15">
              <a:extLst>
                <a:ext uri="{FF2B5EF4-FFF2-40B4-BE49-F238E27FC236}">
                  <a16:creationId xmlns:a16="http://schemas.microsoft.com/office/drawing/2014/main" id="{A40561CE-C8F6-4FBE-B231-C40D4C29C599}"/>
                </a:ext>
              </a:extLst>
            </p:cNvPr>
            <p:cNvGrpSpPr/>
            <p:nvPr userDrawn="1"/>
          </p:nvGrpSpPr>
          <p:grpSpPr>
            <a:xfrm rot="10800000">
              <a:off x="10406719" y="0"/>
              <a:ext cx="1796222" cy="824581"/>
              <a:chOff x="-13391" y="360094"/>
              <a:chExt cx="879040" cy="544076"/>
            </a:xfrm>
          </p:grpSpPr>
          <p:sp>
            <p:nvSpPr>
              <p:cNvPr id="18" name="Forma libre: forma 10">
                <a:extLst>
                  <a:ext uri="{FF2B5EF4-FFF2-40B4-BE49-F238E27FC236}">
                    <a16:creationId xmlns:a16="http://schemas.microsoft.com/office/drawing/2014/main" id="{D5269922-A489-4C4C-A95E-44D6ED478B30}"/>
                  </a:ext>
                </a:extLst>
              </p:cNvPr>
              <p:cNvSpPr/>
              <p:nvPr/>
            </p:nvSpPr>
            <p:spPr>
              <a:xfrm>
                <a:off x="297749" y="360096"/>
                <a:ext cx="567900" cy="544074"/>
              </a:xfrm>
              <a:custGeom>
                <a:avLst/>
                <a:gdLst>
                  <a:gd name="connsiteX0" fmla="*/ 0 w 6285343"/>
                  <a:gd name="connsiteY0" fmla="*/ 0 h 5733236"/>
                  <a:gd name="connsiteX1" fmla="*/ 4717058 w 6285343"/>
                  <a:gd name="connsiteY1" fmla="*/ 0 h 5733236"/>
                  <a:gd name="connsiteX2" fmla="*/ 6285343 w 6285343"/>
                  <a:gd name="connsiteY2" fmla="*/ 5733236 h 5733236"/>
                  <a:gd name="connsiteX3" fmla="*/ 0 w 6285343"/>
                  <a:gd name="connsiteY3" fmla="*/ 5733236 h 5733236"/>
                </a:gdLst>
                <a:ahLst/>
                <a:cxnLst>
                  <a:cxn ang="0">
                    <a:pos x="connsiteX0" y="connsiteY0"/>
                  </a:cxn>
                  <a:cxn ang="0">
                    <a:pos x="connsiteX1" y="connsiteY1"/>
                  </a:cxn>
                  <a:cxn ang="0">
                    <a:pos x="connsiteX2" y="connsiteY2"/>
                  </a:cxn>
                  <a:cxn ang="0">
                    <a:pos x="connsiteX3" y="connsiteY3"/>
                  </a:cxn>
                </a:cxnLst>
                <a:rect l="l" t="t" r="r" b="b"/>
                <a:pathLst>
                  <a:path w="6285343" h="5733236">
                    <a:moveTo>
                      <a:pt x="0" y="0"/>
                    </a:moveTo>
                    <a:lnTo>
                      <a:pt x="4717058" y="0"/>
                    </a:lnTo>
                    <a:lnTo>
                      <a:pt x="6285343" y="5733236"/>
                    </a:lnTo>
                    <a:lnTo>
                      <a:pt x="0" y="5733236"/>
                    </a:lnTo>
                    <a:close/>
                  </a:path>
                </a:pathLst>
              </a:custGeom>
              <a:solidFill>
                <a:srgbClr val="FACF0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AR" dirty="0">
                  <a:latin typeface="Poppins Light" panose="00000400000000000000" pitchFamily="50" charset="0"/>
                  <a:cs typeface="Poppins Light" panose="00000400000000000000" pitchFamily="50" charset="0"/>
                </a:endParaRPr>
              </a:p>
            </p:txBody>
          </p:sp>
          <p:sp>
            <p:nvSpPr>
              <p:cNvPr id="19" name="Rectangle 18">
                <a:extLst>
                  <a:ext uri="{FF2B5EF4-FFF2-40B4-BE49-F238E27FC236}">
                    <a16:creationId xmlns:a16="http://schemas.microsoft.com/office/drawing/2014/main" id="{32B9114F-0AC2-4010-9140-5DC81303B382}"/>
                  </a:ext>
                </a:extLst>
              </p:cNvPr>
              <p:cNvSpPr/>
              <p:nvPr/>
            </p:nvSpPr>
            <p:spPr>
              <a:xfrm flipH="1" flipV="1">
                <a:off x="-13391" y="360094"/>
                <a:ext cx="496240" cy="544074"/>
              </a:xfrm>
              <a:prstGeom prst="rect">
                <a:avLst/>
              </a:prstGeom>
              <a:solidFill>
                <a:srgbClr val="FAC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latin typeface="Poppins Light" panose="00000400000000000000" pitchFamily="50" charset="0"/>
                  <a:cs typeface="Poppins Light" panose="00000400000000000000" pitchFamily="50" charset="0"/>
                </a:endParaRPr>
              </a:p>
            </p:txBody>
          </p:sp>
        </p:grpSp>
        <p:pic>
          <p:nvPicPr>
            <p:cNvPr id="17" name="Picture 16">
              <a:extLst>
                <a:ext uri="{FF2B5EF4-FFF2-40B4-BE49-F238E27FC236}">
                  <a16:creationId xmlns:a16="http://schemas.microsoft.com/office/drawing/2014/main" id="{6C2CAA5F-BE40-44A7-B196-9AABC92B836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01890" y="125679"/>
              <a:ext cx="1160439" cy="573222"/>
            </a:xfrm>
            <a:prstGeom prst="rect">
              <a:avLst/>
            </a:prstGeom>
          </p:spPr>
        </p:pic>
      </p:grpSp>
    </p:spTree>
    <p:extLst>
      <p:ext uri="{BB962C8B-B14F-4D97-AF65-F5344CB8AC3E}">
        <p14:creationId xmlns:p14="http://schemas.microsoft.com/office/powerpoint/2010/main" val="3189472568"/>
      </p:ext>
    </p:extLst>
  </p:cSld>
  <p:clrMap bg1="lt1" tx1="dk1" bg2="lt2" tx2="dk2" accent1="accent1" accent2="accent2" accent3="accent3" accent4="accent4" accent5="accent5" accent6="accent6" hlink="hlink" folHlink="folHlink"/>
  <p:sldLayoutIdLst>
    <p:sldLayoutId id="214748379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DAE3409-A28C-4B1B-BF58-64B6C19C29D0}"/>
              </a:ext>
            </a:extLst>
          </p:cNvPr>
          <p:cNvSpPr/>
          <p:nvPr userDrawn="1"/>
        </p:nvSpPr>
        <p:spPr>
          <a:xfrm>
            <a:off x="-1" y="6472886"/>
            <a:ext cx="12191999" cy="385114"/>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Poppins Light" panose="00000400000000000000" pitchFamily="50" charset="0"/>
              <a:cs typeface="Poppins Light" panose="00000400000000000000" pitchFamily="50" charset="0"/>
            </a:endParaRPr>
          </a:p>
        </p:txBody>
      </p:sp>
      <p:sp>
        <p:nvSpPr>
          <p:cNvPr id="27" name="Date Placeholder 4">
            <a:extLst>
              <a:ext uri="{FF2B5EF4-FFF2-40B4-BE49-F238E27FC236}">
                <a16:creationId xmlns:a16="http://schemas.microsoft.com/office/drawing/2014/main" id="{55113C87-0D80-4172-8AFD-7457C5F0A9B8}"/>
              </a:ext>
            </a:extLst>
          </p:cNvPr>
          <p:cNvSpPr txBox="1">
            <a:spLocks/>
          </p:cNvSpPr>
          <p:nvPr userDrawn="1"/>
        </p:nvSpPr>
        <p:spPr>
          <a:xfrm>
            <a:off x="838199" y="6501685"/>
            <a:ext cx="2975149" cy="365125"/>
          </a:xfrm>
          <a:prstGeom prst="rect">
            <a:avLst/>
          </a:prstGeom>
        </p:spPr>
        <p:txBody>
          <a:bodyPr anchor="ctr"/>
          <a:lstStyle>
            <a:defPPr>
              <a:defRPr lang="en-US"/>
            </a:defPPr>
            <a:lvl1pPr marL="0" algn="l" defTabSz="914400" rtl="0" eaLnBrk="1" latinLnBrk="0" hangingPunct="1">
              <a:defRPr sz="1000" kern="1200">
                <a:solidFill>
                  <a:srgbClr val="898989"/>
                </a:solidFill>
                <a:latin typeface="Poppins Light" panose="00000400000000000000" pitchFamily="50" charset="0"/>
                <a:ea typeface="+mn-ea"/>
                <a:cs typeface="Poppins Light" panose="00000400000000000000" pitchFamily="50"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September 2020</a:t>
            </a:r>
          </a:p>
        </p:txBody>
      </p:sp>
      <p:sp>
        <p:nvSpPr>
          <p:cNvPr id="9" name="Rectangle 8">
            <a:extLst>
              <a:ext uri="{FF2B5EF4-FFF2-40B4-BE49-F238E27FC236}">
                <a16:creationId xmlns:a16="http://schemas.microsoft.com/office/drawing/2014/main" id="{3F8586E2-21B1-42A9-8D05-F01F391771A3}"/>
              </a:ext>
            </a:extLst>
          </p:cNvPr>
          <p:cNvSpPr/>
          <p:nvPr userDrawn="1"/>
        </p:nvSpPr>
        <p:spPr>
          <a:xfrm>
            <a:off x="11767895" y="6742471"/>
            <a:ext cx="424103" cy="11552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Poppins Light" panose="00000400000000000000" pitchFamily="50" charset="0"/>
              <a:cs typeface="Poppins Light" panose="00000400000000000000" pitchFamily="50" charset="0"/>
            </a:endParaRPr>
          </a:p>
        </p:txBody>
      </p:sp>
      <p:sp>
        <p:nvSpPr>
          <p:cNvPr id="10" name="TextBox 9">
            <a:extLst>
              <a:ext uri="{FF2B5EF4-FFF2-40B4-BE49-F238E27FC236}">
                <a16:creationId xmlns:a16="http://schemas.microsoft.com/office/drawing/2014/main" id="{DA5B9F54-D216-46F0-8320-03FFD5C3E369}"/>
              </a:ext>
            </a:extLst>
          </p:cNvPr>
          <p:cNvSpPr txBox="1"/>
          <p:nvPr userDrawn="1"/>
        </p:nvSpPr>
        <p:spPr>
          <a:xfrm>
            <a:off x="4036219" y="6561136"/>
            <a:ext cx="4114800" cy="24622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000" dirty="0">
                <a:solidFill>
                  <a:srgbClr val="898989"/>
                </a:solidFill>
                <a:latin typeface="Poppins Light" panose="00000400000000000000" pitchFamily="50" charset="0"/>
                <a:cs typeface="Poppins Light" panose="00000400000000000000" pitchFamily="50" charset="0"/>
              </a:rPr>
              <a:t>BrightNight - Confidential</a:t>
            </a:r>
            <a:endParaRPr lang="en-US" sz="1000" dirty="0">
              <a:solidFill>
                <a:srgbClr val="898989"/>
              </a:solidFill>
              <a:latin typeface="Poppins Light" panose="00000400000000000000" pitchFamily="50" charset="0"/>
              <a:cs typeface="Poppins Light" panose="00000400000000000000" pitchFamily="50" charset="0"/>
            </a:endParaRPr>
          </a:p>
        </p:txBody>
      </p:sp>
      <p:sp>
        <p:nvSpPr>
          <p:cNvPr id="11" name="TextBox 10">
            <a:extLst>
              <a:ext uri="{FF2B5EF4-FFF2-40B4-BE49-F238E27FC236}">
                <a16:creationId xmlns:a16="http://schemas.microsoft.com/office/drawing/2014/main" id="{BFF0B467-C347-4A74-AE0D-5C6D13CB8A99}"/>
              </a:ext>
            </a:extLst>
          </p:cNvPr>
          <p:cNvSpPr txBox="1"/>
          <p:nvPr userDrawn="1"/>
        </p:nvSpPr>
        <p:spPr>
          <a:xfrm>
            <a:off x="9444317" y="6532336"/>
            <a:ext cx="2626249" cy="246221"/>
          </a:xfrm>
          <a:prstGeom prst="rect">
            <a:avLst/>
          </a:prstGeom>
          <a:noFill/>
        </p:spPr>
        <p:txBody>
          <a:bodyPr wrap="squar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A0B0BA-937A-4940-8AA3-D9B58A371C57}" type="slidenum">
              <a:rPr lang="en-US" sz="1000" smtClean="0">
                <a:solidFill>
                  <a:srgbClr val="898989"/>
                </a:solidFill>
                <a:latin typeface="Poppins Light" panose="00000400000000000000" pitchFamily="50" charset="0"/>
                <a:cs typeface="Poppins Light" panose="00000400000000000000" pitchFamily="50" charset="0"/>
              </a:rPr>
              <a:pPr marL="0" marR="0" lvl="0" indent="0" algn="r" defTabSz="914400" rtl="0" eaLnBrk="1" fontAlgn="auto" latinLnBrk="0" hangingPunct="1">
                <a:lnSpc>
                  <a:spcPct val="100000"/>
                </a:lnSpc>
                <a:spcBef>
                  <a:spcPts val="0"/>
                </a:spcBef>
                <a:spcAft>
                  <a:spcPts val="0"/>
                </a:spcAft>
                <a:buClrTx/>
                <a:buSzTx/>
                <a:buFontTx/>
                <a:buNone/>
                <a:tabLst/>
                <a:defRPr/>
              </a:pPr>
              <a:t>‹#›</a:t>
            </a:fld>
            <a:r>
              <a:rPr lang="en-US" sz="1000" dirty="0">
                <a:latin typeface="Poppins Light" panose="00000400000000000000" pitchFamily="50" charset="0"/>
                <a:cs typeface="Poppins Light" panose="00000400000000000000" pitchFamily="50" charset="0"/>
              </a:rPr>
              <a:t>  </a:t>
            </a:r>
            <a:endParaRPr lang="en-US" sz="1000" dirty="0">
              <a:solidFill>
                <a:srgbClr val="898989"/>
              </a:solidFill>
              <a:latin typeface="Poppins Light" panose="00000400000000000000" pitchFamily="50" charset="0"/>
              <a:cs typeface="Poppins Light" panose="00000400000000000000" pitchFamily="50" charset="0"/>
            </a:endParaRPr>
          </a:p>
        </p:txBody>
      </p:sp>
      <p:grpSp>
        <p:nvGrpSpPr>
          <p:cNvPr id="15" name="Group 14">
            <a:extLst>
              <a:ext uri="{FF2B5EF4-FFF2-40B4-BE49-F238E27FC236}">
                <a16:creationId xmlns:a16="http://schemas.microsoft.com/office/drawing/2014/main" id="{EF72574A-4213-410D-B2B0-1BDBED93D1D7}"/>
              </a:ext>
            </a:extLst>
          </p:cNvPr>
          <p:cNvGrpSpPr/>
          <p:nvPr userDrawn="1"/>
        </p:nvGrpSpPr>
        <p:grpSpPr>
          <a:xfrm>
            <a:off x="10406719" y="0"/>
            <a:ext cx="1796222" cy="824581"/>
            <a:chOff x="10406719" y="0"/>
            <a:chExt cx="1796222" cy="824581"/>
          </a:xfrm>
        </p:grpSpPr>
        <p:grpSp>
          <p:nvGrpSpPr>
            <p:cNvPr id="16" name="Group 15">
              <a:extLst>
                <a:ext uri="{FF2B5EF4-FFF2-40B4-BE49-F238E27FC236}">
                  <a16:creationId xmlns:a16="http://schemas.microsoft.com/office/drawing/2014/main" id="{A40561CE-C8F6-4FBE-B231-C40D4C29C599}"/>
                </a:ext>
              </a:extLst>
            </p:cNvPr>
            <p:cNvGrpSpPr/>
            <p:nvPr userDrawn="1"/>
          </p:nvGrpSpPr>
          <p:grpSpPr>
            <a:xfrm rot="10800000">
              <a:off x="10406719" y="0"/>
              <a:ext cx="1796222" cy="824581"/>
              <a:chOff x="-13391" y="360094"/>
              <a:chExt cx="879040" cy="544076"/>
            </a:xfrm>
          </p:grpSpPr>
          <p:sp>
            <p:nvSpPr>
              <p:cNvPr id="18" name="Forma libre: forma 10">
                <a:extLst>
                  <a:ext uri="{FF2B5EF4-FFF2-40B4-BE49-F238E27FC236}">
                    <a16:creationId xmlns:a16="http://schemas.microsoft.com/office/drawing/2014/main" id="{D5269922-A489-4C4C-A95E-44D6ED478B30}"/>
                  </a:ext>
                </a:extLst>
              </p:cNvPr>
              <p:cNvSpPr/>
              <p:nvPr/>
            </p:nvSpPr>
            <p:spPr>
              <a:xfrm>
                <a:off x="297749" y="360096"/>
                <a:ext cx="567900" cy="544074"/>
              </a:xfrm>
              <a:custGeom>
                <a:avLst/>
                <a:gdLst>
                  <a:gd name="connsiteX0" fmla="*/ 0 w 6285343"/>
                  <a:gd name="connsiteY0" fmla="*/ 0 h 5733236"/>
                  <a:gd name="connsiteX1" fmla="*/ 4717058 w 6285343"/>
                  <a:gd name="connsiteY1" fmla="*/ 0 h 5733236"/>
                  <a:gd name="connsiteX2" fmla="*/ 6285343 w 6285343"/>
                  <a:gd name="connsiteY2" fmla="*/ 5733236 h 5733236"/>
                  <a:gd name="connsiteX3" fmla="*/ 0 w 6285343"/>
                  <a:gd name="connsiteY3" fmla="*/ 5733236 h 5733236"/>
                </a:gdLst>
                <a:ahLst/>
                <a:cxnLst>
                  <a:cxn ang="0">
                    <a:pos x="connsiteX0" y="connsiteY0"/>
                  </a:cxn>
                  <a:cxn ang="0">
                    <a:pos x="connsiteX1" y="connsiteY1"/>
                  </a:cxn>
                  <a:cxn ang="0">
                    <a:pos x="connsiteX2" y="connsiteY2"/>
                  </a:cxn>
                  <a:cxn ang="0">
                    <a:pos x="connsiteX3" y="connsiteY3"/>
                  </a:cxn>
                </a:cxnLst>
                <a:rect l="l" t="t" r="r" b="b"/>
                <a:pathLst>
                  <a:path w="6285343" h="5733236">
                    <a:moveTo>
                      <a:pt x="0" y="0"/>
                    </a:moveTo>
                    <a:lnTo>
                      <a:pt x="4717058" y="0"/>
                    </a:lnTo>
                    <a:lnTo>
                      <a:pt x="6285343" y="5733236"/>
                    </a:lnTo>
                    <a:lnTo>
                      <a:pt x="0" y="5733236"/>
                    </a:lnTo>
                    <a:close/>
                  </a:path>
                </a:pathLst>
              </a:custGeom>
              <a:solidFill>
                <a:srgbClr val="FACF0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AR" dirty="0">
                  <a:latin typeface="Poppins Light" panose="00000400000000000000" pitchFamily="50" charset="0"/>
                  <a:cs typeface="Poppins Light" panose="00000400000000000000" pitchFamily="50" charset="0"/>
                </a:endParaRPr>
              </a:p>
            </p:txBody>
          </p:sp>
          <p:sp>
            <p:nvSpPr>
              <p:cNvPr id="19" name="Rectangle 18">
                <a:extLst>
                  <a:ext uri="{FF2B5EF4-FFF2-40B4-BE49-F238E27FC236}">
                    <a16:creationId xmlns:a16="http://schemas.microsoft.com/office/drawing/2014/main" id="{32B9114F-0AC2-4010-9140-5DC81303B382}"/>
                  </a:ext>
                </a:extLst>
              </p:cNvPr>
              <p:cNvSpPr/>
              <p:nvPr/>
            </p:nvSpPr>
            <p:spPr>
              <a:xfrm flipH="1" flipV="1">
                <a:off x="-13391" y="360094"/>
                <a:ext cx="496240" cy="544074"/>
              </a:xfrm>
              <a:prstGeom prst="rect">
                <a:avLst/>
              </a:prstGeom>
              <a:solidFill>
                <a:srgbClr val="FAC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latin typeface="Poppins Light" panose="00000400000000000000" pitchFamily="50" charset="0"/>
                  <a:cs typeface="Poppins Light" panose="00000400000000000000" pitchFamily="50" charset="0"/>
                </a:endParaRPr>
              </a:p>
            </p:txBody>
          </p:sp>
        </p:grpSp>
        <p:pic>
          <p:nvPicPr>
            <p:cNvPr id="17" name="Picture 16">
              <a:extLst>
                <a:ext uri="{FF2B5EF4-FFF2-40B4-BE49-F238E27FC236}">
                  <a16:creationId xmlns:a16="http://schemas.microsoft.com/office/drawing/2014/main" id="{6C2CAA5F-BE40-44A7-B196-9AABC92B836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01890" y="125679"/>
              <a:ext cx="1160439" cy="573222"/>
            </a:xfrm>
            <a:prstGeom prst="rect">
              <a:avLst/>
            </a:prstGeom>
          </p:spPr>
        </p:pic>
      </p:grpSp>
    </p:spTree>
    <p:extLst>
      <p:ext uri="{BB962C8B-B14F-4D97-AF65-F5344CB8AC3E}">
        <p14:creationId xmlns:p14="http://schemas.microsoft.com/office/powerpoint/2010/main" val="1295051879"/>
      </p:ext>
    </p:extLst>
  </p:cSld>
  <p:clrMap bg1="lt1" tx1="dk1" bg2="lt2" tx2="dk2" accent1="accent1" accent2="accent2" accent3="accent3" accent4="accent4" accent5="accent5" accent6="accent6" hlink="hlink" folHlink="folHlink"/>
  <p:sldLayoutIdLst>
    <p:sldLayoutId id="214748379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sp>
        <p:nvSpPr>
          <p:cNvPr id="7" name="Rectangle 6"/>
          <p:cNvSpPr/>
          <p:nvPr/>
        </p:nvSpPr>
        <p:spPr bwMode="ltGray">
          <a:xfrm>
            <a:off x="1740877" y="6093069"/>
            <a:ext cx="8959361" cy="791308"/>
          </a:xfrm>
          <a:prstGeom prst="rect">
            <a:avLst/>
          </a:prstGeom>
          <a:noFill/>
          <a:ln w="9525"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endParaRPr kumimoji="0" b="0" i="0" u="none" strike="noStrike" kern="0" cap="none" spc="0" normalizeH="0" baseline="0" dirty="0">
              <a:ln>
                <a:noFill/>
              </a:ln>
              <a:solidFill>
                <a:prstClr val="white"/>
              </a:solidFill>
              <a:effectLst/>
              <a:uLnTx/>
              <a:uFillTx/>
              <a:latin typeface="Euphemia"/>
            </a:endParaRPr>
          </a:p>
        </p:txBody>
      </p:sp>
      <p:sp>
        <p:nvSpPr>
          <p:cNvPr id="8" name="Rectangle 7"/>
          <p:cNvSpPr/>
          <p:nvPr/>
        </p:nvSpPr>
        <p:spPr bwMode="white">
          <a:xfrm flipV="1">
            <a:off x="0" y="5883812"/>
            <a:ext cx="12188826" cy="61896"/>
          </a:xfrm>
          <a:prstGeom prst="rect">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sp>
        <p:nvSpPr>
          <p:cNvPr id="2" name="Title Placeholder 1"/>
          <p:cNvSpPr>
            <a:spLocks noGrp="1"/>
          </p:cNvSpPr>
          <p:nvPr>
            <p:ph type="title"/>
          </p:nvPr>
        </p:nvSpPr>
        <p:spPr>
          <a:xfrm>
            <a:off x="1341120" y="467360"/>
            <a:ext cx="9509760" cy="1233424"/>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341120" y="1901953"/>
            <a:ext cx="9509760" cy="393719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2"/>
          </p:nvPr>
        </p:nvSpPr>
        <p:spPr>
          <a:xfrm>
            <a:off x="11178882" y="5990373"/>
            <a:ext cx="960120" cy="237744"/>
          </a:xfrm>
          <a:prstGeom prst="rect">
            <a:avLst/>
          </a:prstGeom>
        </p:spPr>
        <p:txBody>
          <a:bodyPr vert="horz" lIns="91440" tIns="45720" rIns="91440" bIns="45720" rtlCol="0" anchor="ctr"/>
          <a:lstStyle>
            <a:lvl1pPr algn="r">
              <a:defRPr sz="1100" b="0" i="0">
                <a:solidFill>
                  <a:schemeClr val="bg2"/>
                </a:solidFill>
                <a:latin typeface="Calibri" panose="020F0502020204030204" pitchFamily="34" charset="0"/>
                <a:cs typeface="Calibri" panose="020F0502020204030204" pitchFamily="34" charset="0"/>
              </a:defRPr>
            </a:lvl1pPr>
          </a:lstStyle>
          <a:p>
            <a:fld id="{8CB4EC30-74BF-480C-900F-4B0EF9AC8445}" type="datetime1">
              <a:rPr lang="en-US" smtClean="0"/>
              <a:t>10/13/2020</a:t>
            </a:fld>
            <a:endParaRPr lang="en-US" dirty="0"/>
          </a:p>
        </p:txBody>
      </p:sp>
      <p:sp>
        <p:nvSpPr>
          <p:cNvPr id="5" name="Footer Placeholder 4"/>
          <p:cNvSpPr>
            <a:spLocks noGrp="1"/>
          </p:cNvSpPr>
          <p:nvPr>
            <p:ph type="ftr" sz="quarter" idx="3"/>
          </p:nvPr>
        </p:nvSpPr>
        <p:spPr>
          <a:xfrm>
            <a:off x="-1" y="5883812"/>
            <a:ext cx="12139003" cy="955899"/>
          </a:xfrm>
          <a:prstGeom prst="rect">
            <a:avLst/>
          </a:prstGeom>
        </p:spPr>
        <p:txBody>
          <a:bodyPr vert="horz" lIns="91440" tIns="45720" rIns="91440" bIns="45720" rtlCol="0" anchor="ctr"/>
          <a:lstStyle>
            <a:lvl1pPr algn="ctr">
              <a:defRPr sz="1400" b="0" i="0" cap="all" baseline="0">
                <a:solidFill>
                  <a:schemeClr val="bg1"/>
                </a:solidFill>
                <a:latin typeface="Calibri" panose="020F0502020204030204" pitchFamily="34" charset="0"/>
                <a:cs typeface="Calibri" panose="020F0502020204030204" pitchFamily="34" charset="0"/>
              </a:defRPr>
            </a:lvl1pPr>
          </a:lstStyle>
          <a:p>
            <a:r>
              <a:rPr lang="en-US" dirty="0"/>
              <a:t>Confidential &amp; Proprietary</a:t>
            </a:r>
          </a:p>
        </p:txBody>
      </p:sp>
      <p:sp>
        <p:nvSpPr>
          <p:cNvPr id="6" name="Slide Number Placeholder 5"/>
          <p:cNvSpPr>
            <a:spLocks noGrp="1"/>
          </p:cNvSpPr>
          <p:nvPr>
            <p:ph type="sldNum" sz="quarter" idx="4"/>
          </p:nvPr>
        </p:nvSpPr>
        <p:spPr>
          <a:xfrm>
            <a:off x="11498923" y="6601968"/>
            <a:ext cx="640080" cy="237744"/>
          </a:xfrm>
          <a:prstGeom prst="rect">
            <a:avLst/>
          </a:prstGeom>
        </p:spPr>
        <p:txBody>
          <a:bodyPr vert="horz" lIns="91440" tIns="45720" rIns="91440" bIns="45720" rtlCol="0" anchor="ctr"/>
          <a:lstStyle>
            <a:lvl1pPr algn="r">
              <a:defRPr sz="1100" b="0" i="0">
                <a:solidFill>
                  <a:schemeClr val="bg2"/>
                </a:solidFill>
                <a:latin typeface="Calibri" panose="020F0502020204030204" pitchFamily="34" charset="0"/>
                <a:cs typeface="Calibri" panose="020F0502020204030204" pitchFamily="34" charset="0"/>
              </a:defRPr>
            </a:lvl1pPr>
          </a:lstStyle>
          <a:p>
            <a:fld id="{CA8D9AD5-F248-4919-864A-CFD76CC027D6}" type="slidenum">
              <a:rPr lang="en-US" smtClean="0"/>
              <a:pPr/>
              <a:t>‹#›</a:t>
            </a:fld>
            <a:endParaRPr lang="en-US" dirty="0"/>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2836" y="6032043"/>
            <a:ext cx="1750806" cy="721332"/>
          </a:xfrm>
          <a:prstGeom prst="rect">
            <a:avLst/>
          </a:prstGeom>
        </p:spPr>
      </p:pic>
    </p:spTree>
    <p:extLst>
      <p:ext uri="{BB962C8B-B14F-4D97-AF65-F5344CB8AC3E}">
        <p14:creationId xmlns:p14="http://schemas.microsoft.com/office/powerpoint/2010/main" val="2358466704"/>
      </p:ext>
    </p:extLst>
  </p:cSld>
  <p:clrMap bg1="lt1" tx1="dk1" bg2="lt2" tx2="dk2" accent1="accent1" accent2="accent2" accent3="accent3" accent4="accent4" accent5="accent5" accent6="accent6" hlink="hlink" folHlink="folHlink"/>
  <p:sldLayoutIdLst>
    <p:sldLayoutId id="2147483723"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p:txStyles>
    <p:titleStyle>
      <a:lvl1pPr marL="0" indent="0" algn="l" defTabSz="914400" rtl="0" eaLnBrk="1" latinLnBrk="0" hangingPunct="1">
        <a:lnSpc>
          <a:spcPct val="90000"/>
        </a:lnSpc>
        <a:spcBef>
          <a:spcPct val="0"/>
        </a:spcBef>
        <a:buFont typeface="Arial" pitchFamily="34" charset="0"/>
        <a:buNone/>
        <a:defRPr sz="3400" kern="1200">
          <a:solidFill>
            <a:schemeClr val="tx2">
              <a:lumMod val="75000"/>
            </a:schemeClr>
          </a:solidFill>
          <a:latin typeface="+mj-lt"/>
          <a:ea typeface="+mj-ea"/>
          <a:cs typeface="+mj-cs"/>
        </a:defRPr>
      </a:lvl1pPr>
    </p:titleStyle>
    <p:bodyStyle>
      <a:lvl1pPr marL="274320" indent="-228600" algn="l" defTabSz="914400" rtl="0" eaLnBrk="1" latinLnBrk="0" hangingPunct="1">
        <a:lnSpc>
          <a:spcPct val="90000"/>
        </a:lnSpc>
        <a:spcBef>
          <a:spcPts val="1800"/>
        </a:spcBef>
        <a:buClr>
          <a:schemeClr val="tx2"/>
        </a:buClr>
        <a:buSzPct val="100000"/>
        <a:buFont typeface="Arial" pitchFamily="34" charset="0"/>
        <a:buChar char="▪"/>
        <a:defRPr sz="2000" kern="1200">
          <a:solidFill>
            <a:schemeClr val="tx2"/>
          </a:solidFill>
          <a:latin typeface="+mn-lt"/>
          <a:ea typeface="+mn-ea"/>
          <a:cs typeface="+mn-cs"/>
        </a:defRPr>
      </a:lvl1pPr>
      <a:lvl2pPr marL="594360" indent="-228600" algn="l" defTabSz="914400" rtl="0" eaLnBrk="1" latinLnBrk="0" hangingPunct="1">
        <a:lnSpc>
          <a:spcPct val="90000"/>
        </a:lnSpc>
        <a:spcBef>
          <a:spcPts val="1000"/>
        </a:spcBef>
        <a:buClr>
          <a:schemeClr val="tx2"/>
        </a:buClr>
        <a:buSzPct val="100000"/>
        <a:buFont typeface="Arial" pitchFamily="34" charset="0"/>
        <a:buChar char="▪"/>
        <a:defRPr sz="1800" kern="1200">
          <a:solidFill>
            <a:schemeClr val="tx2"/>
          </a:solidFill>
          <a:latin typeface="+mn-lt"/>
          <a:ea typeface="+mn-ea"/>
          <a:cs typeface="+mn-cs"/>
        </a:defRPr>
      </a:lvl2pPr>
      <a:lvl3pPr marL="914400" indent="-228600" algn="l" defTabSz="914400" rtl="0" eaLnBrk="1" latinLnBrk="0" hangingPunct="1">
        <a:lnSpc>
          <a:spcPct val="90000"/>
        </a:lnSpc>
        <a:spcBef>
          <a:spcPts val="800"/>
        </a:spcBef>
        <a:buClr>
          <a:schemeClr val="tx2"/>
        </a:buClr>
        <a:buSzPct val="100000"/>
        <a:buFont typeface="Arial" pitchFamily="34" charset="0"/>
        <a:buChar char="▪"/>
        <a:defRPr sz="1600" kern="1200">
          <a:solidFill>
            <a:schemeClr val="tx2"/>
          </a:solidFill>
          <a:latin typeface="+mn-lt"/>
          <a:ea typeface="+mn-ea"/>
          <a:cs typeface="+mn-cs"/>
        </a:defRPr>
      </a:lvl3pPr>
      <a:lvl4pPr marL="1234440" indent="-228600" algn="l" defTabSz="914400" rtl="0" eaLnBrk="1" latinLnBrk="0" hangingPunct="1">
        <a:lnSpc>
          <a:spcPct val="90000"/>
        </a:lnSpc>
        <a:spcBef>
          <a:spcPts val="800"/>
        </a:spcBef>
        <a:buClr>
          <a:schemeClr val="tx2"/>
        </a:buClr>
        <a:buSzPct val="100000"/>
        <a:buFont typeface="Arial" pitchFamily="34" charset="0"/>
        <a:buChar char="▪"/>
        <a:defRPr sz="1400" kern="1200">
          <a:solidFill>
            <a:schemeClr val="tx2"/>
          </a:solidFill>
          <a:latin typeface="+mn-lt"/>
          <a:ea typeface="+mn-ea"/>
          <a:cs typeface="+mn-cs"/>
        </a:defRPr>
      </a:lvl4pPr>
      <a:lvl5pPr marL="1554480" indent="-228600" algn="l" defTabSz="914400" rtl="0" eaLnBrk="1" latinLnBrk="0" hangingPunct="1">
        <a:lnSpc>
          <a:spcPct val="90000"/>
        </a:lnSpc>
        <a:spcBef>
          <a:spcPts val="800"/>
        </a:spcBef>
        <a:buClr>
          <a:schemeClr val="tx2"/>
        </a:buClr>
        <a:buSzPct val="100000"/>
        <a:buFont typeface="Arial" pitchFamily="34" charset="0"/>
        <a:buChar char="▪"/>
        <a:defRPr sz="1400" kern="1200">
          <a:solidFill>
            <a:schemeClr val="tx2"/>
          </a:solidFill>
          <a:latin typeface="+mn-lt"/>
          <a:ea typeface="+mn-ea"/>
          <a:cs typeface="+mn-cs"/>
        </a:defRPr>
      </a:lvl5pPr>
      <a:lvl6pPr marL="1874520" indent="-228600" algn="l" defTabSz="914400" rtl="0" eaLnBrk="1" latinLnBrk="0" hangingPunct="1">
        <a:lnSpc>
          <a:spcPct val="90000"/>
        </a:lnSpc>
        <a:spcBef>
          <a:spcPts val="800"/>
        </a:spcBef>
        <a:buSzPct val="100000"/>
        <a:buFont typeface="Arial" pitchFamily="34" charset="0"/>
        <a:buChar char="▪"/>
        <a:defRPr sz="1400" kern="1200">
          <a:solidFill>
            <a:schemeClr val="tx2"/>
          </a:solidFill>
          <a:latin typeface="+mn-lt"/>
          <a:ea typeface="+mn-ea"/>
          <a:cs typeface="+mn-cs"/>
        </a:defRPr>
      </a:lvl6pPr>
      <a:lvl7pPr marL="219456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7pPr>
      <a:lvl8pPr marL="251460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8pPr>
      <a:lvl9pPr marL="283464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4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DAE3409-A28C-4B1B-BF58-64B6C19C29D0}"/>
              </a:ext>
            </a:extLst>
          </p:cNvPr>
          <p:cNvSpPr/>
          <p:nvPr userDrawn="1"/>
        </p:nvSpPr>
        <p:spPr>
          <a:xfrm>
            <a:off x="-1" y="6472886"/>
            <a:ext cx="12191999" cy="385114"/>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Poppins Light" panose="00000400000000000000" pitchFamily="50" charset="0"/>
              <a:cs typeface="Poppins Light" panose="00000400000000000000" pitchFamily="50" charset="0"/>
            </a:endParaRPr>
          </a:p>
        </p:txBody>
      </p:sp>
      <p:sp>
        <p:nvSpPr>
          <p:cNvPr id="27" name="Date Placeholder 4">
            <a:extLst>
              <a:ext uri="{FF2B5EF4-FFF2-40B4-BE49-F238E27FC236}">
                <a16:creationId xmlns:a16="http://schemas.microsoft.com/office/drawing/2014/main" id="{55113C87-0D80-4172-8AFD-7457C5F0A9B8}"/>
              </a:ext>
            </a:extLst>
          </p:cNvPr>
          <p:cNvSpPr txBox="1">
            <a:spLocks/>
          </p:cNvSpPr>
          <p:nvPr userDrawn="1"/>
        </p:nvSpPr>
        <p:spPr>
          <a:xfrm>
            <a:off x="838199" y="6501685"/>
            <a:ext cx="2975149" cy="365125"/>
          </a:xfrm>
          <a:prstGeom prst="rect">
            <a:avLst/>
          </a:prstGeom>
        </p:spPr>
        <p:txBody>
          <a:bodyPr anchor="ctr"/>
          <a:lstStyle>
            <a:defPPr>
              <a:defRPr lang="en-US"/>
            </a:defPPr>
            <a:lvl1pPr marL="0" algn="l" defTabSz="914400" rtl="0" eaLnBrk="1" latinLnBrk="0" hangingPunct="1">
              <a:defRPr sz="1000" kern="1200">
                <a:solidFill>
                  <a:srgbClr val="898989"/>
                </a:solidFill>
                <a:latin typeface="Poppins Light" panose="00000400000000000000" pitchFamily="50" charset="0"/>
                <a:ea typeface="+mn-ea"/>
                <a:cs typeface="Poppins Light" panose="00000400000000000000" pitchFamily="50"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September 2020</a:t>
            </a:r>
          </a:p>
        </p:txBody>
      </p:sp>
      <p:sp>
        <p:nvSpPr>
          <p:cNvPr id="9" name="Rectangle 8">
            <a:extLst>
              <a:ext uri="{FF2B5EF4-FFF2-40B4-BE49-F238E27FC236}">
                <a16:creationId xmlns:a16="http://schemas.microsoft.com/office/drawing/2014/main" id="{3F8586E2-21B1-42A9-8D05-F01F391771A3}"/>
              </a:ext>
            </a:extLst>
          </p:cNvPr>
          <p:cNvSpPr/>
          <p:nvPr userDrawn="1"/>
        </p:nvSpPr>
        <p:spPr>
          <a:xfrm>
            <a:off x="11767895" y="6742471"/>
            <a:ext cx="424103" cy="11552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Poppins Light" panose="00000400000000000000" pitchFamily="50" charset="0"/>
              <a:cs typeface="Poppins Light" panose="00000400000000000000" pitchFamily="50" charset="0"/>
            </a:endParaRPr>
          </a:p>
        </p:txBody>
      </p:sp>
      <p:sp>
        <p:nvSpPr>
          <p:cNvPr id="10" name="TextBox 9">
            <a:extLst>
              <a:ext uri="{FF2B5EF4-FFF2-40B4-BE49-F238E27FC236}">
                <a16:creationId xmlns:a16="http://schemas.microsoft.com/office/drawing/2014/main" id="{DA5B9F54-D216-46F0-8320-03FFD5C3E369}"/>
              </a:ext>
            </a:extLst>
          </p:cNvPr>
          <p:cNvSpPr txBox="1"/>
          <p:nvPr userDrawn="1"/>
        </p:nvSpPr>
        <p:spPr>
          <a:xfrm>
            <a:off x="4036219" y="6561136"/>
            <a:ext cx="4114800" cy="24622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000" dirty="0">
                <a:solidFill>
                  <a:srgbClr val="898989"/>
                </a:solidFill>
                <a:latin typeface="Poppins Light" panose="00000400000000000000" pitchFamily="50" charset="0"/>
                <a:cs typeface="Poppins Light" panose="00000400000000000000" pitchFamily="50" charset="0"/>
              </a:rPr>
              <a:t>BrightNight - Confidential</a:t>
            </a:r>
            <a:endParaRPr lang="en-US" sz="1000" dirty="0">
              <a:solidFill>
                <a:srgbClr val="898989"/>
              </a:solidFill>
              <a:latin typeface="Poppins Light" panose="00000400000000000000" pitchFamily="50" charset="0"/>
              <a:cs typeface="Poppins Light" panose="00000400000000000000" pitchFamily="50" charset="0"/>
            </a:endParaRPr>
          </a:p>
        </p:txBody>
      </p:sp>
      <p:sp>
        <p:nvSpPr>
          <p:cNvPr id="11" name="TextBox 10">
            <a:extLst>
              <a:ext uri="{FF2B5EF4-FFF2-40B4-BE49-F238E27FC236}">
                <a16:creationId xmlns:a16="http://schemas.microsoft.com/office/drawing/2014/main" id="{BFF0B467-C347-4A74-AE0D-5C6D13CB8A99}"/>
              </a:ext>
            </a:extLst>
          </p:cNvPr>
          <p:cNvSpPr txBox="1"/>
          <p:nvPr userDrawn="1"/>
        </p:nvSpPr>
        <p:spPr>
          <a:xfrm>
            <a:off x="9444317" y="6532336"/>
            <a:ext cx="2626249" cy="246221"/>
          </a:xfrm>
          <a:prstGeom prst="rect">
            <a:avLst/>
          </a:prstGeom>
          <a:noFill/>
        </p:spPr>
        <p:txBody>
          <a:bodyPr wrap="squar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A0B0BA-937A-4940-8AA3-D9B58A371C57}" type="slidenum">
              <a:rPr lang="en-US" sz="1000" smtClean="0">
                <a:solidFill>
                  <a:srgbClr val="898989"/>
                </a:solidFill>
                <a:latin typeface="Poppins Light" panose="00000400000000000000" pitchFamily="50" charset="0"/>
                <a:cs typeface="Poppins Light" panose="00000400000000000000" pitchFamily="50" charset="0"/>
              </a:rPr>
              <a:pPr marL="0" marR="0" lvl="0" indent="0" algn="r" defTabSz="914400" rtl="0" eaLnBrk="1" fontAlgn="auto" latinLnBrk="0" hangingPunct="1">
                <a:lnSpc>
                  <a:spcPct val="100000"/>
                </a:lnSpc>
                <a:spcBef>
                  <a:spcPts val="0"/>
                </a:spcBef>
                <a:spcAft>
                  <a:spcPts val="0"/>
                </a:spcAft>
                <a:buClrTx/>
                <a:buSzTx/>
                <a:buFontTx/>
                <a:buNone/>
                <a:tabLst/>
                <a:defRPr/>
              </a:pPr>
              <a:t>‹#›</a:t>
            </a:fld>
            <a:r>
              <a:rPr lang="en-US" sz="1000" dirty="0">
                <a:latin typeface="Poppins Light" panose="00000400000000000000" pitchFamily="50" charset="0"/>
                <a:cs typeface="Poppins Light" panose="00000400000000000000" pitchFamily="50" charset="0"/>
              </a:rPr>
              <a:t>  </a:t>
            </a:r>
            <a:endParaRPr lang="en-US" sz="1000" dirty="0">
              <a:solidFill>
                <a:srgbClr val="898989"/>
              </a:solidFill>
              <a:latin typeface="Poppins Light" panose="00000400000000000000" pitchFamily="50" charset="0"/>
              <a:cs typeface="Poppins Light" panose="00000400000000000000" pitchFamily="50" charset="0"/>
            </a:endParaRPr>
          </a:p>
        </p:txBody>
      </p:sp>
      <p:grpSp>
        <p:nvGrpSpPr>
          <p:cNvPr id="15" name="Group 14">
            <a:extLst>
              <a:ext uri="{FF2B5EF4-FFF2-40B4-BE49-F238E27FC236}">
                <a16:creationId xmlns:a16="http://schemas.microsoft.com/office/drawing/2014/main" id="{EF72574A-4213-410D-B2B0-1BDBED93D1D7}"/>
              </a:ext>
            </a:extLst>
          </p:cNvPr>
          <p:cNvGrpSpPr/>
          <p:nvPr userDrawn="1"/>
        </p:nvGrpSpPr>
        <p:grpSpPr>
          <a:xfrm>
            <a:off x="10406719" y="0"/>
            <a:ext cx="1796222" cy="824581"/>
            <a:chOff x="10406719" y="0"/>
            <a:chExt cx="1796222" cy="824581"/>
          </a:xfrm>
        </p:grpSpPr>
        <p:grpSp>
          <p:nvGrpSpPr>
            <p:cNvPr id="16" name="Group 15">
              <a:extLst>
                <a:ext uri="{FF2B5EF4-FFF2-40B4-BE49-F238E27FC236}">
                  <a16:creationId xmlns:a16="http://schemas.microsoft.com/office/drawing/2014/main" id="{A40561CE-C8F6-4FBE-B231-C40D4C29C599}"/>
                </a:ext>
              </a:extLst>
            </p:cNvPr>
            <p:cNvGrpSpPr/>
            <p:nvPr userDrawn="1"/>
          </p:nvGrpSpPr>
          <p:grpSpPr>
            <a:xfrm rot="10800000">
              <a:off x="10406719" y="0"/>
              <a:ext cx="1796222" cy="824581"/>
              <a:chOff x="-13391" y="360094"/>
              <a:chExt cx="879040" cy="544076"/>
            </a:xfrm>
          </p:grpSpPr>
          <p:sp>
            <p:nvSpPr>
              <p:cNvPr id="18" name="Forma libre: forma 10">
                <a:extLst>
                  <a:ext uri="{FF2B5EF4-FFF2-40B4-BE49-F238E27FC236}">
                    <a16:creationId xmlns:a16="http://schemas.microsoft.com/office/drawing/2014/main" id="{D5269922-A489-4C4C-A95E-44D6ED478B30}"/>
                  </a:ext>
                </a:extLst>
              </p:cNvPr>
              <p:cNvSpPr/>
              <p:nvPr/>
            </p:nvSpPr>
            <p:spPr>
              <a:xfrm>
                <a:off x="297749" y="360096"/>
                <a:ext cx="567900" cy="544074"/>
              </a:xfrm>
              <a:custGeom>
                <a:avLst/>
                <a:gdLst>
                  <a:gd name="connsiteX0" fmla="*/ 0 w 6285343"/>
                  <a:gd name="connsiteY0" fmla="*/ 0 h 5733236"/>
                  <a:gd name="connsiteX1" fmla="*/ 4717058 w 6285343"/>
                  <a:gd name="connsiteY1" fmla="*/ 0 h 5733236"/>
                  <a:gd name="connsiteX2" fmla="*/ 6285343 w 6285343"/>
                  <a:gd name="connsiteY2" fmla="*/ 5733236 h 5733236"/>
                  <a:gd name="connsiteX3" fmla="*/ 0 w 6285343"/>
                  <a:gd name="connsiteY3" fmla="*/ 5733236 h 5733236"/>
                </a:gdLst>
                <a:ahLst/>
                <a:cxnLst>
                  <a:cxn ang="0">
                    <a:pos x="connsiteX0" y="connsiteY0"/>
                  </a:cxn>
                  <a:cxn ang="0">
                    <a:pos x="connsiteX1" y="connsiteY1"/>
                  </a:cxn>
                  <a:cxn ang="0">
                    <a:pos x="connsiteX2" y="connsiteY2"/>
                  </a:cxn>
                  <a:cxn ang="0">
                    <a:pos x="connsiteX3" y="connsiteY3"/>
                  </a:cxn>
                </a:cxnLst>
                <a:rect l="l" t="t" r="r" b="b"/>
                <a:pathLst>
                  <a:path w="6285343" h="5733236">
                    <a:moveTo>
                      <a:pt x="0" y="0"/>
                    </a:moveTo>
                    <a:lnTo>
                      <a:pt x="4717058" y="0"/>
                    </a:lnTo>
                    <a:lnTo>
                      <a:pt x="6285343" y="5733236"/>
                    </a:lnTo>
                    <a:lnTo>
                      <a:pt x="0" y="5733236"/>
                    </a:lnTo>
                    <a:close/>
                  </a:path>
                </a:pathLst>
              </a:custGeom>
              <a:solidFill>
                <a:srgbClr val="FACF0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AR" dirty="0">
                  <a:latin typeface="Poppins Light" panose="00000400000000000000" pitchFamily="50" charset="0"/>
                  <a:cs typeface="Poppins Light" panose="00000400000000000000" pitchFamily="50" charset="0"/>
                </a:endParaRPr>
              </a:p>
            </p:txBody>
          </p:sp>
          <p:sp>
            <p:nvSpPr>
              <p:cNvPr id="19" name="Rectangle 18">
                <a:extLst>
                  <a:ext uri="{FF2B5EF4-FFF2-40B4-BE49-F238E27FC236}">
                    <a16:creationId xmlns:a16="http://schemas.microsoft.com/office/drawing/2014/main" id="{32B9114F-0AC2-4010-9140-5DC81303B382}"/>
                  </a:ext>
                </a:extLst>
              </p:cNvPr>
              <p:cNvSpPr/>
              <p:nvPr/>
            </p:nvSpPr>
            <p:spPr>
              <a:xfrm flipH="1" flipV="1">
                <a:off x="-13391" y="360094"/>
                <a:ext cx="496240" cy="544074"/>
              </a:xfrm>
              <a:prstGeom prst="rect">
                <a:avLst/>
              </a:prstGeom>
              <a:solidFill>
                <a:srgbClr val="FAC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latin typeface="Poppins Light" panose="00000400000000000000" pitchFamily="50" charset="0"/>
                  <a:cs typeface="Poppins Light" panose="00000400000000000000" pitchFamily="50" charset="0"/>
                </a:endParaRPr>
              </a:p>
            </p:txBody>
          </p:sp>
        </p:grpSp>
        <p:pic>
          <p:nvPicPr>
            <p:cNvPr id="17" name="Picture 16">
              <a:extLst>
                <a:ext uri="{FF2B5EF4-FFF2-40B4-BE49-F238E27FC236}">
                  <a16:creationId xmlns:a16="http://schemas.microsoft.com/office/drawing/2014/main" id="{6C2CAA5F-BE40-44A7-B196-9AABC92B836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01890" y="125679"/>
              <a:ext cx="1160439" cy="573222"/>
            </a:xfrm>
            <a:prstGeom prst="rect">
              <a:avLst/>
            </a:prstGeom>
          </p:spPr>
        </p:pic>
      </p:grpSp>
    </p:spTree>
    <p:extLst>
      <p:ext uri="{BB962C8B-B14F-4D97-AF65-F5344CB8AC3E}">
        <p14:creationId xmlns:p14="http://schemas.microsoft.com/office/powerpoint/2010/main" val="3005333512"/>
      </p:ext>
    </p:extLst>
  </p:cSld>
  <p:clrMap bg1="lt1" tx1="dk1" bg2="lt2" tx2="dk2" accent1="accent1" accent2="accent2" accent3="accent3" accent4="accent4" accent5="accent5" accent6="accent6" hlink="hlink" folHlink="folHlink"/>
  <p:sldLayoutIdLst>
    <p:sldLayoutId id="2147483796"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DAE3409-A28C-4B1B-BF58-64B6C19C29D0}"/>
              </a:ext>
            </a:extLst>
          </p:cNvPr>
          <p:cNvSpPr/>
          <p:nvPr userDrawn="1"/>
        </p:nvSpPr>
        <p:spPr>
          <a:xfrm>
            <a:off x="-1" y="6472886"/>
            <a:ext cx="12191999" cy="385114"/>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Poppins Light" panose="00000400000000000000" pitchFamily="50" charset="0"/>
              <a:cs typeface="Poppins Light" panose="00000400000000000000" pitchFamily="50" charset="0"/>
            </a:endParaRPr>
          </a:p>
        </p:txBody>
      </p:sp>
      <p:sp>
        <p:nvSpPr>
          <p:cNvPr id="27" name="Date Placeholder 4">
            <a:extLst>
              <a:ext uri="{FF2B5EF4-FFF2-40B4-BE49-F238E27FC236}">
                <a16:creationId xmlns:a16="http://schemas.microsoft.com/office/drawing/2014/main" id="{55113C87-0D80-4172-8AFD-7457C5F0A9B8}"/>
              </a:ext>
            </a:extLst>
          </p:cNvPr>
          <p:cNvSpPr txBox="1">
            <a:spLocks/>
          </p:cNvSpPr>
          <p:nvPr userDrawn="1"/>
        </p:nvSpPr>
        <p:spPr>
          <a:xfrm>
            <a:off x="838199" y="6501685"/>
            <a:ext cx="2975149" cy="365125"/>
          </a:xfrm>
          <a:prstGeom prst="rect">
            <a:avLst/>
          </a:prstGeom>
        </p:spPr>
        <p:txBody>
          <a:bodyPr anchor="ctr"/>
          <a:lstStyle>
            <a:defPPr>
              <a:defRPr lang="en-US"/>
            </a:defPPr>
            <a:lvl1pPr marL="0" algn="l" defTabSz="914400" rtl="0" eaLnBrk="1" latinLnBrk="0" hangingPunct="1">
              <a:defRPr sz="1000" kern="1200">
                <a:solidFill>
                  <a:srgbClr val="898989"/>
                </a:solidFill>
                <a:latin typeface="Poppins Light" panose="00000400000000000000" pitchFamily="50" charset="0"/>
                <a:ea typeface="+mn-ea"/>
                <a:cs typeface="Poppins Light" panose="00000400000000000000" pitchFamily="50"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September 2020</a:t>
            </a:r>
          </a:p>
        </p:txBody>
      </p:sp>
      <p:sp>
        <p:nvSpPr>
          <p:cNvPr id="9" name="Rectangle 8">
            <a:extLst>
              <a:ext uri="{FF2B5EF4-FFF2-40B4-BE49-F238E27FC236}">
                <a16:creationId xmlns:a16="http://schemas.microsoft.com/office/drawing/2014/main" id="{3F8586E2-21B1-42A9-8D05-F01F391771A3}"/>
              </a:ext>
            </a:extLst>
          </p:cNvPr>
          <p:cNvSpPr/>
          <p:nvPr userDrawn="1"/>
        </p:nvSpPr>
        <p:spPr>
          <a:xfrm>
            <a:off x="11767895" y="6742471"/>
            <a:ext cx="424103" cy="11552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Poppins Light" panose="00000400000000000000" pitchFamily="50" charset="0"/>
              <a:cs typeface="Poppins Light" panose="00000400000000000000" pitchFamily="50" charset="0"/>
            </a:endParaRPr>
          </a:p>
        </p:txBody>
      </p:sp>
      <p:sp>
        <p:nvSpPr>
          <p:cNvPr id="10" name="TextBox 9">
            <a:extLst>
              <a:ext uri="{FF2B5EF4-FFF2-40B4-BE49-F238E27FC236}">
                <a16:creationId xmlns:a16="http://schemas.microsoft.com/office/drawing/2014/main" id="{DA5B9F54-D216-46F0-8320-03FFD5C3E369}"/>
              </a:ext>
            </a:extLst>
          </p:cNvPr>
          <p:cNvSpPr txBox="1"/>
          <p:nvPr userDrawn="1"/>
        </p:nvSpPr>
        <p:spPr>
          <a:xfrm>
            <a:off x="4036219" y="6561136"/>
            <a:ext cx="4114800" cy="24622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000" dirty="0">
                <a:solidFill>
                  <a:srgbClr val="898989"/>
                </a:solidFill>
                <a:latin typeface="Poppins Light" panose="00000400000000000000" pitchFamily="50" charset="0"/>
                <a:cs typeface="Poppins Light" panose="00000400000000000000" pitchFamily="50" charset="0"/>
              </a:rPr>
              <a:t>BrightNight - Confidential</a:t>
            </a:r>
            <a:endParaRPr lang="en-US" sz="1000" dirty="0">
              <a:solidFill>
                <a:srgbClr val="898989"/>
              </a:solidFill>
              <a:latin typeface="Poppins Light" panose="00000400000000000000" pitchFamily="50" charset="0"/>
              <a:cs typeface="Poppins Light" panose="00000400000000000000" pitchFamily="50" charset="0"/>
            </a:endParaRPr>
          </a:p>
        </p:txBody>
      </p:sp>
      <p:sp>
        <p:nvSpPr>
          <p:cNvPr id="11" name="TextBox 10">
            <a:extLst>
              <a:ext uri="{FF2B5EF4-FFF2-40B4-BE49-F238E27FC236}">
                <a16:creationId xmlns:a16="http://schemas.microsoft.com/office/drawing/2014/main" id="{BFF0B467-C347-4A74-AE0D-5C6D13CB8A99}"/>
              </a:ext>
            </a:extLst>
          </p:cNvPr>
          <p:cNvSpPr txBox="1"/>
          <p:nvPr userDrawn="1"/>
        </p:nvSpPr>
        <p:spPr>
          <a:xfrm>
            <a:off x="9444317" y="6532336"/>
            <a:ext cx="2626249" cy="246221"/>
          </a:xfrm>
          <a:prstGeom prst="rect">
            <a:avLst/>
          </a:prstGeom>
          <a:noFill/>
        </p:spPr>
        <p:txBody>
          <a:bodyPr wrap="squar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A0B0BA-937A-4940-8AA3-D9B58A371C57}" type="slidenum">
              <a:rPr lang="en-US" sz="1000" smtClean="0">
                <a:solidFill>
                  <a:srgbClr val="898989"/>
                </a:solidFill>
                <a:latin typeface="Poppins Light" panose="00000400000000000000" pitchFamily="50" charset="0"/>
                <a:cs typeface="Poppins Light" panose="00000400000000000000" pitchFamily="50" charset="0"/>
              </a:rPr>
              <a:pPr marL="0" marR="0" lvl="0" indent="0" algn="r" defTabSz="914400" rtl="0" eaLnBrk="1" fontAlgn="auto" latinLnBrk="0" hangingPunct="1">
                <a:lnSpc>
                  <a:spcPct val="100000"/>
                </a:lnSpc>
                <a:spcBef>
                  <a:spcPts val="0"/>
                </a:spcBef>
                <a:spcAft>
                  <a:spcPts val="0"/>
                </a:spcAft>
                <a:buClrTx/>
                <a:buSzTx/>
                <a:buFontTx/>
                <a:buNone/>
                <a:tabLst/>
                <a:defRPr/>
              </a:pPr>
              <a:t>‹#›</a:t>
            </a:fld>
            <a:r>
              <a:rPr lang="en-US" sz="1000" dirty="0">
                <a:latin typeface="Poppins Light" panose="00000400000000000000" pitchFamily="50" charset="0"/>
                <a:cs typeface="Poppins Light" panose="00000400000000000000" pitchFamily="50" charset="0"/>
              </a:rPr>
              <a:t>  </a:t>
            </a:r>
            <a:endParaRPr lang="en-US" sz="1000" dirty="0">
              <a:solidFill>
                <a:srgbClr val="898989"/>
              </a:solidFill>
              <a:latin typeface="Poppins Light" panose="00000400000000000000" pitchFamily="50" charset="0"/>
              <a:cs typeface="Poppins Light" panose="00000400000000000000" pitchFamily="50" charset="0"/>
            </a:endParaRPr>
          </a:p>
        </p:txBody>
      </p:sp>
      <p:grpSp>
        <p:nvGrpSpPr>
          <p:cNvPr id="15" name="Group 14">
            <a:extLst>
              <a:ext uri="{FF2B5EF4-FFF2-40B4-BE49-F238E27FC236}">
                <a16:creationId xmlns:a16="http://schemas.microsoft.com/office/drawing/2014/main" id="{EF72574A-4213-410D-B2B0-1BDBED93D1D7}"/>
              </a:ext>
            </a:extLst>
          </p:cNvPr>
          <p:cNvGrpSpPr/>
          <p:nvPr userDrawn="1"/>
        </p:nvGrpSpPr>
        <p:grpSpPr>
          <a:xfrm>
            <a:off x="10406719" y="0"/>
            <a:ext cx="1796222" cy="824581"/>
            <a:chOff x="10406719" y="0"/>
            <a:chExt cx="1796222" cy="824581"/>
          </a:xfrm>
        </p:grpSpPr>
        <p:grpSp>
          <p:nvGrpSpPr>
            <p:cNvPr id="16" name="Group 15">
              <a:extLst>
                <a:ext uri="{FF2B5EF4-FFF2-40B4-BE49-F238E27FC236}">
                  <a16:creationId xmlns:a16="http://schemas.microsoft.com/office/drawing/2014/main" id="{A40561CE-C8F6-4FBE-B231-C40D4C29C599}"/>
                </a:ext>
              </a:extLst>
            </p:cNvPr>
            <p:cNvGrpSpPr/>
            <p:nvPr userDrawn="1"/>
          </p:nvGrpSpPr>
          <p:grpSpPr>
            <a:xfrm rot="10800000">
              <a:off x="10406719" y="0"/>
              <a:ext cx="1796222" cy="824581"/>
              <a:chOff x="-13391" y="360094"/>
              <a:chExt cx="879040" cy="544076"/>
            </a:xfrm>
          </p:grpSpPr>
          <p:sp>
            <p:nvSpPr>
              <p:cNvPr id="18" name="Forma libre: forma 10">
                <a:extLst>
                  <a:ext uri="{FF2B5EF4-FFF2-40B4-BE49-F238E27FC236}">
                    <a16:creationId xmlns:a16="http://schemas.microsoft.com/office/drawing/2014/main" id="{D5269922-A489-4C4C-A95E-44D6ED478B30}"/>
                  </a:ext>
                </a:extLst>
              </p:cNvPr>
              <p:cNvSpPr/>
              <p:nvPr/>
            </p:nvSpPr>
            <p:spPr>
              <a:xfrm>
                <a:off x="297749" y="360096"/>
                <a:ext cx="567900" cy="544074"/>
              </a:xfrm>
              <a:custGeom>
                <a:avLst/>
                <a:gdLst>
                  <a:gd name="connsiteX0" fmla="*/ 0 w 6285343"/>
                  <a:gd name="connsiteY0" fmla="*/ 0 h 5733236"/>
                  <a:gd name="connsiteX1" fmla="*/ 4717058 w 6285343"/>
                  <a:gd name="connsiteY1" fmla="*/ 0 h 5733236"/>
                  <a:gd name="connsiteX2" fmla="*/ 6285343 w 6285343"/>
                  <a:gd name="connsiteY2" fmla="*/ 5733236 h 5733236"/>
                  <a:gd name="connsiteX3" fmla="*/ 0 w 6285343"/>
                  <a:gd name="connsiteY3" fmla="*/ 5733236 h 5733236"/>
                </a:gdLst>
                <a:ahLst/>
                <a:cxnLst>
                  <a:cxn ang="0">
                    <a:pos x="connsiteX0" y="connsiteY0"/>
                  </a:cxn>
                  <a:cxn ang="0">
                    <a:pos x="connsiteX1" y="connsiteY1"/>
                  </a:cxn>
                  <a:cxn ang="0">
                    <a:pos x="connsiteX2" y="connsiteY2"/>
                  </a:cxn>
                  <a:cxn ang="0">
                    <a:pos x="connsiteX3" y="connsiteY3"/>
                  </a:cxn>
                </a:cxnLst>
                <a:rect l="l" t="t" r="r" b="b"/>
                <a:pathLst>
                  <a:path w="6285343" h="5733236">
                    <a:moveTo>
                      <a:pt x="0" y="0"/>
                    </a:moveTo>
                    <a:lnTo>
                      <a:pt x="4717058" y="0"/>
                    </a:lnTo>
                    <a:lnTo>
                      <a:pt x="6285343" y="5733236"/>
                    </a:lnTo>
                    <a:lnTo>
                      <a:pt x="0" y="5733236"/>
                    </a:lnTo>
                    <a:close/>
                  </a:path>
                </a:pathLst>
              </a:custGeom>
              <a:solidFill>
                <a:srgbClr val="FACF0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AR" dirty="0">
                  <a:latin typeface="Poppins Light" panose="00000400000000000000" pitchFamily="50" charset="0"/>
                  <a:cs typeface="Poppins Light" panose="00000400000000000000" pitchFamily="50" charset="0"/>
                </a:endParaRPr>
              </a:p>
            </p:txBody>
          </p:sp>
          <p:sp>
            <p:nvSpPr>
              <p:cNvPr id="19" name="Rectangle 18">
                <a:extLst>
                  <a:ext uri="{FF2B5EF4-FFF2-40B4-BE49-F238E27FC236}">
                    <a16:creationId xmlns:a16="http://schemas.microsoft.com/office/drawing/2014/main" id="{32B9114F-0AC2-4010-9140-5DC81303B382}"/>
                  </a:ext>
                </a:extLst>
              </p:cNvPr>
              <p:cNvSpPr/>
              <p:nvPr/>
            </p:nvSpPr>
            <p:spPr>
              <a:xfrm flipH="1" flipV="1">
                <a:off x="-13391" y="360094"/>
                <a:ext cx="496240" cy="544074"/>
              </a:xfrm>
              <a:prstGeom prst="rect">
                <a:avLst/>
              </a:prstGeom>
              <a:solidFill>
                <a:srgbClr val="FAC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latin typeface="Poppins Light" panose="00000400000000000000" pitchFamily="50" charset="0"/>
                  <a:cs typeface="Poppins Light" panose="00000400000000000000" pitchFamily="50" charset="0"/>
                </a:endParaRPr>
              </a:p>
            </p:txBody>
          </p:sp>
        </p:grpSp>
        <p:pic>
          <p:nvPicPr>
            <p:cNvPr id="17" name="Picture 16">
              <a:extLst>
                <a:ext uri="{FF2B5EF4-FFF2-40B4-BE49-F238E27FC236}">
                  <a16:creationId xmlns:a16="http://schemas.microsoft.com/office/drawing/2014/main" id="{6C2CAA5F-BE40-44A7-B196-9AABC92B836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01890" y="125679"/>
              <a:ext cx="1160439" cy="573222"/>
            </a:xfrm>
            <a:prstGeom prst="rect">
              <a:avLst/>
            </a:prstGeom>
          </p:spPr>
        </p:pic>
      </p:grpSp>
    </p:spTree>
    <p:extLst>
      <p:ext uri="{BB962C8B-B14F-4D97-AF65-F5344CB8AC3E}">
        <p14:creationId xmlns:p14="http://schemas.microsoft.com/office/powerpoint/2010/main" val="2322081098"/>
      </p:ext>
    </p:extLst>
  </p:cSld>
  <p:clrMap bg1="lt1" tx1="dk1" bg2="lt2" tx2="dk2" accent1="accent1" accent2="accent2" accent3="accent3" accent4="accent4" accent5="accent5" accent6="accent6" hlink="hlink" folHlink="folHlink"/>
  <p:sldLayoutIdLst>
    <p:sldLayoutId id="214748379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sp>
        <p:nvSpPr>
          <p:cNvPr id="7" name="Rectangle 6"/>
          <p:cNvSpPr/>
          <p:nvPr/>
        </p:nvSpPr>
        <p:spPr bwMode="ltGray">
          <a:xfrm>
            <a:off x="1740877" y="6093069"/>
            <a:ext cx="8959361" cy="791308"/>
          </a:xfrm>
          <a:prstGeom prst="rect">
            <a:avLst/>
          </a:prstGeom>
          <a:noFill/>
          <a:ln w="9525"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endParaRPr kumimoji="0" b="0" i="0" u="none" strike="noStrike" kern="0" cap="none" spc="0" normalizeH="0" baseline="0" dirty="0">
              <a:ln>
                <a:noFill/>
              </a:ln>
              <a:solidFill>
                <a:prstClr val="white"/>
              </a:solidFill>
              <a:effectLst/>
              <a:uLnTx/>
              <a:uFillTx/>
              <a:latin typeface="Euphemia"/>
            </a:endParaRPr>
          </a:p>
        </p:txBody>
      </p:sp>
      <p:sp>
        <p:nvSpPr>
          <p:cNvPr id="8" name="Rectangle 7"/>
          <p:cNvSpPr/>
          <p:nvPr/>
        </p:nvSpPr>
        <p:spPr bwMode="white">
          <a:xfrm flipV="1">
            <a:off x="0" y="5883812"/>
            <a:ext cx="12188826" cy="61896"/>
          </a:xfrm>
          <a:prstGeom prst="rect">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sp>
        <p:nvSpPr>
          <p:cNvPr id="2" name="Title Placeholder 1"/>
          <p:cNvSpPr>
            <a:spLocks noGrp="1"/>
          </p:cNvSpPr>
          <p:nvPr>
            <p:ph type="title"/>
          </p:nvPr>
        </p:nvSpPr>
        <p:spPr>
          <a:xfrm>
            <a:off x="1341120" y="467360"/>
            <a:ext cx="9509760" cy="1233424"/>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341120" y="1901953"/>
            <a:ext cx="9509760" cy="393719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2"/>
          </p:nvPr>
        </p:nvSpPr>
        <p:spPr>
          <a:xfrm>
            <a:off x="11178882" y="5990373"/>
            <a:ext cx="960120" cy="237744"/>
          </a:xfrm>
          <a:prstGeom prst="rect">
            <a:avLst/>
          </a:prstGeom>
        </p:spPr>
        <p:txBody>
          <a:bodyPr vert="horz" lIns="91440" tIns="45720" rIns="91440" bIns="45720" rtlCol="0" anchor="ctr"/>
          <a:lstStyle>
            <a:lvl1pPr algn="r">
              <a:defRPr sz="1100" b="0" i="0">
                <a:solidFill>
                  <a:schemeClr val="bg2"/>
                </a:solidFill>
                <a:latin typeface="Calibri" panose="020F0502020204030204" pitchFamily="34" charset="0"/>
                <a:cs typeface="Calibri" panose="020F0502020204030204" pitchFamily="34" charset="0"/>
              </a:defRPr>
            </a:lvl1pPr>
          </a:lstStyle>
          <a:p>
            <a:fld id="{8CB4EC30-74BF-480C-900F-4B0EF9AC8445}" type="datetime1">
              <a:rPr lang="en-US" smtClean="0"/>
              <a:t>10/13/2020</a:t>
            </a:fld>
            <a:endParaRPr lang="en-US" dirty="0"/>
          </a:p>
        </p:txBody>
      </p:sp>
      <p:sp>
        <p:nvSpPr>
          <p:cNvPr id="5" name="Footer Placeholder 4"/>
          <p:cNvSpPr>
            <a:spLocks noGrp="1"/>
          </p:cNvSpPr>
          <p:nvPr>
            <p:ph type="ftr" sz="quarter" idx="3"/>
          </p:nvPr>
        </p:nvSpPr>
        <p:spPr>
          <a:xfrm>
            <a:off x="-1" y="5883812"/>
            <a:ext cx="12139003" cy="955899"/>
          </a:xfrm>
          <a:prstGeom prst="rect">
            <a:avLst/>
          </a:prstGeom>
        </p:spPr>
        <p:txBody>
          <a:bodyPr vert="horz" lIns="91440" tIns="45720" rIns="91440" bIns="45720" rtlCol="0" anchor="ctr"/>
          <a:lstStyle>
            <a:lvl1pPr algn="ctr">
              <a:defRPr sz="1400" b="0" i="0" cap="all" baseline="0">
                <a:solidFill>
                  <a:schemeClr val="bg1"/>
                </a:solidFill>
                <a:latin typeface="Calibri" panose="020F0502020204030204" pitchFamily="34" charset="0"/>
                <a:cs typeface="Calibri" panose="020F0502020204030204" pitchFamily="34" charset="0"/>
              </a:defRPr>
            </a:lvl1pPr>
          </a:lstStyle>
          <a:p>
            <a:r>
              <a:rPr lang="en-US" dirty="0"/>
              <a:t>Confidential &amp; Proprietary</a:t>
            </a:r>
          </a:p>
        </p:txBody>
      </p:sp>
      <p:sp>
        <p:nvSpPr>
          <p:cNvPr id="6" name="Slide Number Placeholder 5"/>
          <p:cNvSpPr>
            <a:spLocks noGrp="1"/>
          </p:cNvSpPr>
          <p:nvPr>
            <p:ph type="sldNum" sz="quarter" idx="4"/>
          </p:nvPr>
        </p:nvSpPr>
        <p:spPr>
          <a:xfrm>
            <a:off x="11498923" y="6601968"/>
            <a:ext cx="640080" cy="237744"/>
          </a:xfrm>
          <a:prstGeom prst="rect">
            <a:avLst/>
          </a:prstGeom>
        </p:spPr>
        <p:txBody>
          <a:bodyPr vert="horz" lIns="91440" tIns="45720" rIns="91440" bIns="45720" rtlCol="0" anchor="ctr"/>
          <a:lstStyle>
            <a:lvl1pPr algn="r">
              <a:defRPr sz="1100" b="0" i="0">
                <a:solidFill>
                  <a:schemeClr val="bg2"/>
                </a:solidFill>
                <a:latin typeface="Calibri" panose="020F0502020204030204" pitchFamily="34" charset="0"/>
                <a:cs typeface="Calibri" panose="020F0502020204030204" pitchFamily="34" charset="0"/>
              </a:defRPr>
            </a:lvl1pPr>
          </a:lstStyle>
          <a:p>
            <a:fld id="{CA8D9AD5-F248-4919-864A-CFD76CC027D6}" type="slidenum">
              <a:rPr lang="en-US" smtClean="0"/>
              <a:pPr/>
              <a:t>‹#›</a:t>
            </a:fld>
            <a:endParaRPr lang="en-US" dirty="0"/>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2836" y="6032043"/>
            <a:ext cx="1750806" cy="721332"/>
          </a:xfrm>
          <a:prstGeom prst="rect">
            <a:avLst/>
          </a:prstGeom>
        </p:spPr>
      </p:pic>
    </p:spTree>
    <p:extLst>
      <p:ext uri="{BB962C8B-B14F-4D97-AF65-F5344CB8AC3E}">
        <p14:creationId xmlns:p14="http://schemas.microsoft.com/office/powerpoint/2010/main" val="1259346067"/>
      </p:ext>
    </p:extLst>
  </p:cSld>
  <p:clrMap bg1="lt1" tx1="dk1" bg2="lt2" tx2="dk2" accent1="accent1" accent2="accent2" accent3="accent3" accent4="accent4" accent5="accent5" accent6="accent6" hlink="hlink" folHlink="folHlink"/>
  <p:sldLayoutIdLst>
    <p:sldLayoutId id="2147483725"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p:txStyles>
    <p:titleStyle>
      <a:lvl1pPr marL="0" indent="0" algn="l" defTabSz="914400" rtl="0" eaLnBrk="1" latinLnBrk="0" hangingPunct="1">
        <a:lnSpc>
          <a:spcPct val="90000"/>
        </a:lnSpc>
        <a:spcBef>
          <a:spcPct val="0"/>
        </a:spcBef>
        <a:buFont typeface="Arial" pitchFamily="34" charset="0"/>
        <a:buNone/>
        <a:defRPr sz="3400" kern="1200">
          <a:solidFill>
            <a:schemeClr val="tx2">
              <a:lumMod val="75000"/>
            </a:schemeClr>
          </a:solidFill>
          <a:latin typeface="+mj-lt"/>
          <a:ea typeface="+mj-ea"/>
          <a:cs typeface="+mj-cs"/>
        </a:defRPr>
      </a:lvl1pPr>
    </p:titleStyle>
    <p:bodyStyle>
      <a:lvl1pPr marL="274320" indent="-228600" algn="l" defTabSz="914400" rtl="0" eaLnBrk="1" latinLnBrk="0" hangingPunct="1">
        <a:lnSpc>
          <a:spcPct val="90000"/>
        </a:lnSpc>
        <a:spcBef>
          <a:spcPts val="1800"/>
        </a:spcBef>
        <a:buClr>
          <a:schemeClr val="tx2"/>
        </a:buClr>
        <a:buSzPct val="100000"/>
        <a:buFont typeface="Arial" pitchFamily="34" charset="0"/>
        <a:buChar char="▪"/>
        <a:defRPr sz="2000" kern="1200">
          <a:solidFill>
            <a:schemeClr val="tx2"/>
          </a:solidFill>
          <a:latin typeface="+mn-lt"/>
          <a:ea typeface="+mn-ea"/>
          <a:cs typeface="+mn-cs"/>
        </a:defRPr>
      </a:lvl1pPr>
      <a:lvl2pPr marL="594360" indent="-228600" algn="l" defTabSz="914400" rtl="0" eaLnBrk="1" latinLnBrk="0" hangingPunct="1">
        <a:lnSpc>
          <a:spcPct val="90000"/>
        </a:lnSpc>
        <a:spcBef>
          <a:spcPts val="1000"/>
        </a:spcBef>
        <a:buClr>
          <a:schemeClr val="tx2"/>
        </a:buClr>
        <a:buSzPct val="100000"/>
        <a:buFont typeface="Arial" pitchFamily="34" charset="0"/>
        <a:buChar char="▪"/>
        <a:defRPr sz="1800" kern="1200">
          <a:solidFill>
            <a:schemeClr val="tx2"/>
          </a:solidFill>
          <a:latin typeface="+mn-lt"/>
          <a:ea typeface="+mn-ea"/>
          <a:cs typeface="+mn-cs"/>
        </a:defRPr>
      </a:lvl2pPr>
      <a:lvl3pPr marL="914400" indent="-228600" algn="l" defTabSz="914400" rtl="0" eaLnBrk="1" latinLnBrk="0" hangingPunct="1">
        <a:lnSpc>
          <a:spcPct val="90000"/>
        </a:lnSpc>
        <a:spcBef>
          <a:spcPts val="800"/>
        </a:spcBef>
        <a:buClr>
          <a:schemeClr val="tx2"/>
        </a:buClr>
        <a:buSzPct val="100000"/>
        <a:buFont typeface="Arial" pitchFamily="34" charset="0"/>
        <a:buChar char="▪"/>
        <a:defRPr sz="1600" kern="1200">
          <a:solidFill>
            <a:schemeClr val="tx2"/>
          </a:solidFill>
          <a:latin typeface="+mn-lt"/>
          <a:ea typeface="+mn-ea"/>
          <a:cs typeface="+mn-cs"/>
        </a:defRPr>
      </a:lvl3pPr>
      <a:lvl4pPr marL="1234440" indent="-228600" algn="l" defTabSz="914400" rtl="0" eaLnBrk="1" latinLnBrk="0" hangingPunct="1">
        <a:lnSpc>
          <a:spcPct val="90000"/>
        </a:lnSpc>
        <a:spcBef>
          <a:spcPts val="800"/>
        </a:spcBef>
        <a:buClr>
          <a:schemeClr val="tx2"/>
        </a:buClr>
        <a:buSzPct val="100000"/>
        <a:buFont typeface="Arial" pitchFamily="34" charset="0"/>
        <a:buChar char="▪"/>
        <a:defRPr sz="1400" kern="1200">
          <a:solidFill>
            <a:schemeClr val="tx2"/>
          </a:solidFill>
          <a:latin typeface="+mn-lt"/>
          <a:ea typeface="+mn-ea"/>
          <a:cs typeface="+mn-cs"/>
        </a:defRPr>
      </a:lvl4pPr>
      <a:lvl5pPr marL="1554480" indent="-228600" algn="l" defTabSz="914400" rtl="0" eaLnBrk="1" latinLnBrk="0" hangingPunct="1">
        <a:lnSpc>
          <a:spcPct val="90000"/>
        </a:lnSpc>
        <a:spcBef>
          <a:spcPts val="800"/>
        </a:spcBef>
        <a:buClr>
          <a:schemeClr val="tx2"/>
        </a:buClr>
        <a:buSzPct val="100000"/>
        <a:buFont typeface="Arial" pitchFamily="34" charset="0"/>
        <a:buChar char="▪"/>
        <a:defRPr sz="1400" kern="1200">
          <a:solidFill>
            <a:schemeClr val="tx2"/>
          </a:solidFill>
          <a:latin typeface="+mn-lt"/>
          <a:ea typeface="+mn-ea"/>
          <a:cs typeface="+mn-cs"/>
        </a:defRPr>
      </a:lvl5pPr>
      <a:lvl6pPr marL="1874520" indent="-228600" algn="l" defTabSz="914400" rtl="0" eaLnBrk="1" latinLnBrk="0" hangingPunct="1">
        <a:lnSpc>
          <a:spcPct val="90000"/>
        </a:lnSpc>
        <a:spcBef>
          <a:spcPts val="800"/>
        </a:spcBef>
        <a:buSzPct val="100000"/>
        <a:buFont typeface="Arial" pitchFamily="34" charset="0"/>
        <a:buChar char="▪"/>
        <a:defRPr sz="1400" kern="1200">
          <a:solidFill>
            <a:schemeClr val="tx2"/>
          </a:solidFill>
          <a:latin typeface="+mn-lt"/>
          <a:ea typeface="+mn-ea"/>
          <a:cs typeface="+mn-cs"/>
        </a:defRPr>
      </a:lvl6pPr>
      <a:lvl7pPr marL="219456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7pPr>
      <a:lvl8pPr marL="251460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8pPr>
      <a:lvl9pPr marL="283464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sp>
        <p:nvSpPr>
          <p:cNvPr id="7" name="Rectangle 6"/>
          <p:cNvSpPr/>
          <p:nvPr/>
        </p:nvSpPr>
        <p:spPr bwMode="ltGray">
          <a:xfrm>
            <a:off x="1740877" y="6093069"/>
            <a:ext cx="8959361" cy="791308"/>
          </a:xfrm>
          <a:prstGeom prst="rect">
            <a:avLst/>
          </a:prstGeom>
          <a:noFill/>
          <a:ln w="9525"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endParaRPr kumimoji="0" b="0" i="0" u="none" strike="noStrike" kern="0" cap="none" spc="0" normalizeH="0" baseline="0" dirty="0">
              <a:ln>
                <a:noFill/>
              </a:ln>
              <a:solidFill>
                <a:prstClr val="white"/>
              </a:solidFill>
              <a:effectLst/>
              <a:uLnTx/>
              <a:uFillTx/>
              <a:latin typeface="Euphemia"/>
            </a:endParaRPr>
          </a:p>
        </p:txBody>
      </p:sp>
      <p:sp>
        <p:nvSpPr>
          <p:cNvPr id="8" name="Rectangle 7"/>
          <p:cNvSpPr/>
          <p:nvPr/>
        </p:nvSpPr>
        <p:spPr bwMode="white">
          <a:xfrm flipV="1">
            <a:off x="0" y="5883812"/>
            <a:ext cx="12188826" cy="61896"/>
          </a:xfrm>
          <a:prstGeom prst="rect">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sp>
        <p:nvSpPr>
          <p:cNvPr id="2" name="Title Placeholder 1"/>
          <p:cNvSpPr>
            <a:spLocks noGrp="1"/>
          </p:cNvSpPr>
          <p:nvPr>
            <p:ph type="title"/>
          </p:nvPr>
        </p:nvSpPr>
        <p:spPr>
          <a:xfrm>
            <a:off x="1341120" y="467360"/>
            <a:ext cx="9509760" cy="1233424"/>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341120" y="1901953"/>
            <a:ext cx="9509760" cy="393719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2"/>
          </p:nvPr>
        </p:nvSpPr>
        <p:spPr>
          <a:xfrm>
            <a:off x="11178882" y="5990373"/>
            <a:ext cx="960120" cy="237744"/>
          </a:xfrm>
          <a:prstGeom prst="rect">
            <a:avLst/>
          </a:prstGeom>
        </p:spPr>
        <p:txBody>
          <a:bodyPr vert="horz" lIns="91440" tIns="45720" rIns="91440" bIns="45720" rtlCol="0" anchor="ctr"/>
          <a:lstStyle>
            <a:lvl1pPr algn="r">
              <a:defRPr sz="1100" b="0" i="0">
                <a:solidFill>
                  <a:schemeClr val="bg2"/>
                </a:solidFill>
                <a:latin typeface="Calibri" panose="020F0502020204030204" pitchFamily="34" charset="0"/>
                <a:cs typeface="Calibri" panose="020F0502020204030204" pitchFamily="34" charset="0"/>
              </a:defRPr>
            </a:lvl1pPr>
          </a:lstStyle>
          <a:p>
            <a:fld id="{8CB4EC30-74BF-480C-900F-4B0EF9AC8445}" type="datetime1">
              <a:rPr lang="en-US" smtClean="0"/>
              <a:t>10/13/2020</a:t>
            </a:fld>
            <a:endParaRPr lang="en-US" dirty="0"/>
          </a:p>
        </p:txBody>
      </p:sp>
      <p:sp>
        <p:nvSpPr>
          <p:cNvPr id="5" name="Footer Placeholder 4"/>
          <p:cNvSpPr>
            <a:spLocks noGrp="1"/>
          </p:cNvSpPr>
          <p:nvPr>
            <p:ph type="ftr" sz="quarter" idx="3"/>
          </p:nvPr>
        </p:nvSpPr>
        <p:spPr>
          <a:xfrm>
            <a:off x="-1" y="5883812"/>
            <a:ext cx="12139003" cy="955899"/>
          </a:xfrm>
          <a:prstGeom prst="rect">
            <a:avLst/>
          </a:prstGeom>
        </p:spPr>
        <p:txBody>
          <a:bodyPr vert="horz" lIns="91440" tIns="45720" rIns="91440" bIns="45720" rtlCol="0" anchor="ctr"/>
          <a:lstStyle>
            <a:lvl1pPr algn="ctr">
              <a:defRPr sz="1400" b="0" i="0" cap="all" baseline="0">
                <a:solidFill>
                  <a:schemeClr val="bg1"/>
                </a:solidFill>
                <a:latin typeface="Calibri" panose="020F0502020204030204" pitchFamily="34" charset="0"/>
                <a:cs typeface="Calibri" panose="020F0502020204030204" pitchFamily="34" charset="0"/>
              </a:defRPr>
            </a:lvl1pPr>
          </a:lstStyle>
          <a:p>
            <a:r>
              <a:rPr lang="en-US" dirty="0"/>
              <a:t>Confidential &amp; Proprietary</a:t>
            </a:r>
          </a:p>
        </p:txBody>
      </p:sp>
      <p:sp>
        <p:nvSpPr>
          <p:cNvPr id="6" name="Slide Number Placeholder 5"/>
          <p:cNvSpPr>
            <a:spLocks noGrp="1"/>
          </p:cNvSpPr>
          <p:nvPr>
            <p:ph type="sldNum" sz="quarter" idx="4"/>
          </p:nvPr>
        </p:nvSpPr>
        <p:spPr>
          <a:xfrm>
            <a:off x="11498923" y="6601968"/>
            <a:ext cx="640080" cy="237744"/>
          </a:xfrm>
          <a:prstGeom prst="rect">
            <a:avLst/>
          </a:prstGeom>
        </p:spPr>
        <p:txBody>
          <a:bodyPr vert="horz" lIns="91440" tIns="45720" rIns="91440" bIns="45720" rtlCol="0" anchor="ctr"/>
          <a:lstStyle>
            <a:lvl1pPr algn="r">
              <a:defRPr sz="1100" b="0" i="0">
                <a:solidFill>
                  <a:schemeClr val="bg2"/>
                </a:solidFill>
                <a:latin typeface="Calibri" panose="020F0502020204030204" pitchFamily="34" charset="0"/>
                <a:cs typeface="Calibri" panose="020F0502020204030204" pitchFamily="34" charset="0"/>
              </a:defRPr>
            </a:lvl1pPr>
          </a:lstStyle>
          <a:p>
            <a:fld id="{CA8D9AD5-F248-4919-864A-CFD76CC027D6}" type="slidenum">
              <a:rPr lang="en-US" smtClean="0"/>
              <a:pPr/>
              <a:t>‹#›</a:t>
            </a:fld>
            <a:endParaRPr lang="en-US" dirty="0"/>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2836" y="6032043"/>
            <a:ext cx="1750806" cy="721332"/>
          </a:xfrm>
          <a:prstGeom prst="rect">
            <a:avLst/>
          </a:prstGeom>
        </p:spPr>
      </p:pic>
    </p:spTree>
    <p:extLst>
      <p:ext uri="{BB962C8B-B14F-4D97-AF65-F5344CB8AC3E}">
        <p14:creationId xmlns:p14="http://schemas.microsoft.com/office/powerpoint/2010/main" val="4031592738"/>
      </p:ext>
    </p:extLst>
  </p:cSld>
  <p:clrMap bg1="lt1" tx1="dk1" bg2="lt2" tx2="dk2" accent1="accent1" accent2="accent2" accent3="accent3" accent4="accent4" accent5="accent5" accent6="accent6" hlink="hlink" folHlink="folHlink"/>
  <p:sldLayoutIdLst>
    <p:sldLayoutId id="2147483727"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p:txStyles>
    <p:titleStyle>
      <a:lvl1pPr marL="0" indent="0" algn="l" defTabSz="914400" rtl="0" eaLnBrk="1" latinLnBrk="0" hangingPunct="1">
        <a:lnSpc>
          <a:spcPct val="90000"/>
        </a:lnSpc>
        <a:spcBef>
          <a:spcPct val="0"/>
        </a:spcBef>
        <a:buFont typeface="Arial" pitchFamily="34" charset="0"/>
        <a:buNone/>
        <a:defRPr sz="3400" kern="1200">
          <a:solidFill>
            <a:schemeClr val="tx2">
              <a:lumMod val="75000"/>
            </a:schemeClr>
          </a:solidFill>
          <a:latin typeface="+mj-lt"/>
          <a:ea typeface="+mj-ea"/>
          <a:cs typeface="+mj-cs"/>
        </a:defRPr>
      </a:lvl1pPr>
    </p:titleStyle>
    <p:bodyStyle>
      <a:lvl1pPr marL="274320" indent="-228600" algn="l" defTabSz="914400" rtl="0" eaLnBrk="1" latinLnBrk="0" hangingPunct="1">
        <a:lnSpc>
          <a:spcPct val="90000"/>
        </a:lnSpc>
        <a:spcBef>
          <a:spcPts val="1800"/>
        </a:spcBef>
        <a:buClr>
          <a:schemeClr val="tx2"/>
        </a:buClr>
        <a:buSzPct val="100000"/>
        <a:buFont typeface="Arial" pitchFamily="34" charset="0"/>
        <a:buChar char="▪"/>
        <a:defRPr sz="2000" kern="1200">
          <a:solidFill>
            <a:schemeClr val="tx2"/>
          </a:solidFill>
          <a:latin typeface="+mn-lt"/>
          <a:ea typeface="+mn-ea"/>
          <a:cs typeface="+mn-cs"/>
        </a:defRPr>
      </a:lvl1pPr>
      <a:lvl2pPr marL="594360" indent="-228600" algn="l" defTabSz="914400" rtl="0" eaLnBrk="1" latinLnBrk="0" hangingPunct="1">
        <a:lnSpc>
          <a:spcPct val="90000"/>
        </a:lnSpc>
        <a:spcBef>
          <a:spcPts val="1000"/>
        </a:spcBef>
        <a:buClr>
          <a:schemeClr val="tx2"/>
        </a:buClr>
        <a:buSzPct val="100000"/>
        <a:buFont typeface="Arial" pitchFamily="34" charset="0"/>
        <a:buChar char="▪"/>
        <a:defRPr sz="1800" kern="1200">
          <a:solidFill>
            <a:schemeClr val="tx2"/>
          </a:solidFill>
          <a:latin typeface="+mn-lt"/>
          <a:ea typeface="+mn-ea"/>
          <a:cs typeface="+mn-cs"/>
        </a:defRPr>
      </a:lvl2pPr>
      <a:lvl3pPr marL="914400" indent="-228600" algn="l" defTabSz="914400" rtl="0" eaLnBrk="1" latinLnBrk="0" hangingPunct="1">
        <a:lnSpc>
          <a:spcPct val="90000"/>
        </a:lnSpc>
        <a:spcBef>
          <a:spcPts val="800"/>
        </a:spcBef>
        <a:buClr>
          <a:schemeClr val="tx2"/>
        </a:buClr>
        <a:buSzPct val="100000"/>
        <a:buFont typeface="Arial" pitchFamily="34" charset="0"/>
        <a:buChar char="▪"/>
        <a:defRPr sz="1600" kern="1200">
          <a:solidFill>
            <a:schemeClr val="tx2"/>
          </a:solidFill>
          <a:latin typeface="+mn-lt"/>
          <a:ea typeface="+mn-ea"/>
          <a:cs typeface="+mn-cs"/>
        </a:defRPr>
      </a:lvl3pPr>
      <a:lvl4pPr marL="1234440" indent="-228600" algn="l" defTabSz="914400" rtl="0" eaLnBrk="1" latinLnBrk="0" hangingPunct="1">
        <a:lnSpc>
          <a:spcPct val="90000"/>
        </a:lnSpc>
        <a:spcBef>
          <a:spcPts val="800"/>
        </a:spcBef>
        <a:buClr>
          <a:schemeClr val="tx2"/>
        </a:buClr>
        <a:buSzPct val="100000"/>
        <a:buFont typeface="Arial" pitchFamily="34" charset="0"/>
        <a:buChar char="▪"/>
        <a:defRPr sz="1400" kern="1200">
          <a:solidFill>
            <a:schemeClr val="tx2"/>
          </a:solidFill>
          <a:latin typeface="+mn-lt"/>
          <a:ea typeface="+mn-ea"/>
          <a:cs typeface="+mn-cs"/>
        </a:defRPr>
      </a:lvl4pPr>
      <a:lvl5pPr marL="1554480" indent="-228600" algn="l" defTabSz="914400" rtl="0" eaLnBrk="1" latinLnBrk="0" hangingPunct="1">
        <a:lnSpc>
          <a:spcPct val="90000"/>
        </a:lnSpc>
        <a:spcBef>
          <a:spcPts val="800"/>
        </a:spcBef>
        <a:buClr>
          <a:schemeClr val="tx2"/>
        </a:buClr>
        <a:buSzPct val="100000"/>
        <a:buFont typeface="Arial" pitchFamily="34" charset="0"/>
        <a:buChar char="▪"/>
        <a:defRPr sz="1400" kern="1200">
          <a:solidFill>
            <a:schemeClr val="tx2"/>
          </a:solidFill>
          <a:latin typeface="+mn-lt"/>
          <a:ea typeface="+mn-ea"/>
          <a:cs typeface="+mn-cs"/>
        </a:defRPr>
      </a:lvl5pPr>
      <a:lvl6pPr marL="1874520" indent="-228600" algn="l" defTabSz="914400" rtl="0" eaLnBrk="1" latinLnBrk="0" hangingPunct="1">
        <a:lnSpc>
          <a:spcPct val="90000"/>
        </a:lnSpc>
        <a:spcBef>
          <a:spcPts val="800"/>
        </a:spcBef>
        <a:buSzPct val="100000"/>
        <a:buFont typeface="Arial" pitchFamily="34" charset="0"/>
        <a:buChar char="▪"/>
        <a:defRPr sz="1400" kern="1200">
          <a:solidFill>
            <a:schemeClr val="tx2"/>
          </a:solidFill>
          <a:latin typeface="+mn-lt"/>
          <a:ea typeface="+mn-ea"/>
          <a:cs typeface="+mn-cs"/>
        </a:defRPr>
      </a:lvl6pPr>
      <a:lvl7pPr marL="219456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7pPr>
      <a:lvl8pPr marL="251460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8pPr>
      <a:lvl9pPr marL="283464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sp>
        <p:nvSpPr>
          <p:cNvPr id="7" name="Rectangle 6"/>
          <p:cNvSpPr/>
          <p:nvPr/>
        </p:nvSpPr>
        <p:spPr bwMode="ltGray">
          <a:xfrm>
            <a:off x="1740877" y="6093069"/>
            <a:ext cx="8959361" cy="791308"/>
          </a:xfrm>
          <a:prstGeom prst="rect">
            <a:avLst/>
          </a:prstGeom>
          <a:noFill/>
          <a:ln w="9525"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endParaRPr kumimoji="0" b="0" i="0" u="none" strike="noStrike" kern="0" cap="none" spc="0" normalizeH="0" baseline="0" dirty="0">
              <a:ln>
                <a:noFill/>
              </a:ln>
              <a:solidFill>
                <a:prstClr val="white"/>
              </a:solidFill>
              <a:effectLst/>
              <a:uLnTx/>
              <a:uFillTx/>
              <a:latin typeface="Euphemia"/>
            </a:endParaRPr>
          </a:p>
        </p:txBody>
      </p:sp>
      <p:sp>
        <p:nvSpPr>
          <p:cNvPr id="8" name="Rectangle 7"/>
          <p:cNvSpPr/>
          <p:nvPr/>
        </p:nvSpPr>
        <p:spPr bwMode="white">
          <a:xfrm flipV="1">
            <a:off x="0" y="5883812"/>
            <a:ext cx="12188826" cy="61896"/>
          </a:xfrm>
          <a:prstGeom prst="rect">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sp>
        <p:nvSpPr>
          <p:cNvPr id="2" name="Title Placeholder 1"/>
          <p:cNvSpPr>
            <a:spLocks noGrp="1"/>
          </p:cNvSpPr>
          <p:nvPr>
            <p:ph type="title"/>
          </p:nvPr>
        </p:nvSpPr>
        <p:spPr>
          <a:xfrm>
            <a:off x="1341120" y="467360"/>
            <a:ext cx="9509760" cy="1233424"/>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341120" y="1901953"/>
            <a:ext cx="9509760" cy="393719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2"/>
          </p:nvPr>
        </p:nvSpPr>
        <p:spPr>
          <a:xfrm>
            <a:off x="11178882" y="5990373"/>
            <a:ext cx="960120" cy="237744"/>
          </a:xfrm>
          <a:prstGeom prst="rect">
            <a:avLst/>
          </a:prstGeom>
        </p:spPr>
        <p:txBody>
          <a:bodyPr vert="horz" lIns="91440" tIns="45720" rIns="91440" bIns="45720" rtlCol="0" anchor="ctr"/>
          <a:lstStyle>
            <a:lvl1pPr algn="r">
              <a:defRPr sz="1100" b="0" i="0">
                <a:solidFill>
                  <a:schemeClr val="bg2"/>
                </a:solidFill>
                <a:latin typeface="Calibri" panose="020F0502020204030204" pitchFamily="34" charset="0"/>
                <a:cs typeface="Calibri" panose="020F0502020204030204" pitchFamily="34" charset="0"/>
              </a:defRPr>
            </a:lvl1pPr>
          </a:lstStyle>
          <a:p>
            <a:fld id="{8CB4EC30-74BF-480C-900F-4B0EF9AC8445}" type="datetime1">
              <a:rPr lang="en-US" smtClean="0"/>
              <a:t>10/13/2020</a:t>
            </a:fld>
            <a:endParaRPr lang="en-US" dirty="0"/>
          </a:p>
        </p:txBody>
      </p:sp>
      <p:sp>
        <p:nvSpPr>
          <p:cNvPr id="5" name="Footer Placeholder 4"/>
          <p:cNvSpPr>
            <a:spLocks noGrp="1"/>
          </p:cNvSpPr>
          <p:nvPr>
            <p:ph type="ftr" sz="quarter" idx="3"/>
          </p:nvPr>
        </p:nvSpPr>
        <p:spPr>
          <a:xfrm>
            <a:off x="-1" y="5883812"/>
            <a:ext cx="12139003" cy="955899"/>
          </a:xfrm>
          <a:prstGeom prst="rect">
            <a:avLst/>
          </a:prstGeom>
        </p:spPr>
        <p:txBody>
          <a:bodyPr vert="horz" lIns="91440" tIns="45720" rIns="91440" bIns="45720" rtlCol="0" anchor="ctr"/>
          <a:lstStyle>
            <a:lvl1pPr algn="ctr">
              <a:defRPr sz="1400" b="0" i="0" cap="all" baseline="0">
                <a:solidFill>
                  <a:schemeClr val="bg1"/>
                </a:solidFill>
                <a:latin typeface="Calibri" panose="020F0502020204030204" pitchFamily="34" charset="0"/>
                <a:cs typeface="Calibri" panose="020F0502020204030204" pitchFamily="34" charset="0"/>
              </a:defRPr>
            </a:lvl1pPr>
          </a:lstStyle>
          <a:p>
            <a:r>
              <a:rPr lang="en-US" dirty="0"/>
              <a:t>Confidential &amp; Proprietary</a:t>
            </a:r>
          </a:p>
        </p:txBody>
      </p:sp>
      <p:sp>
        <p:nvSpPr>
          <p:cNvPr id="6" name="Slide Number Placeholder 5"/>
          <p:cNvSpPr>
            <a:spLocks noGrp="1"/>
          </p:cNvSpPr>
          <p:nvPr>
            <p:ph type="sldNum" sz="quarter" idx="4"/>
          </p:nvPr>
        </p:nvSpPr>
        <p:spPr>
          <a:xfrm>
            <a:off x="11498923" y="6601968"/>
            <a:ext cx="640080" cy="237744"/>
          </a:xfrm>
          <a:prstGeom prst="rect">
            <a:avLst/>
          </a:prstGeom>
        </p:spPr>
        <p:txBody>
          <a:bodyPr vert="horz" lIns="91440" tIns="45720" rIns="91440" bIns="45720" rtlCol="0" anchor="ctr"/>
          <a:lstStyle>
            <a:lvl1pPr algn="r">
              <a:defRPr sz="1100" b="0" i="0">
                <a:solidFill>
                  <a:schemeClr val="bg2"/>
                </a:solidFill>
                <a:latin typeface="Calibri" panose="020F0502020204030204" pitchFamily="34" charset="0"/>
                <a:cs typeface="Calibri" panose="020F0502020204030204" pitchFamily="34" charset="0"/>
              </a:defRPr>
            </a:lvl1pPr>
          </a:lstStyle>
          <a:p>
            <a:fld id="{CA8D9AD5-F248-4919-864A-CFD76CC027D6}" type="slidenum">
              <a:rPr lang="en-US" smtClean="0"/>
              <a:pPr/>
              <a:t>‹#›</a:t>
            </a:fld>
            <a:endParaRPr lang="en-US" dirty="0"/>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2836" y="6032043"/>
            <a:ext cx="1750806" cy="721332"/>
          </a:xfrm>
          <a:prstGeom prst="rect">
            <a:avLst/>
          </a:prstGeom>
        </p:spPr>
      </p:pic>
    </p:spTree>
    <p:extLst>
      <p:ext uri="{BB962C8B-B14F-4D97-AF65-F5344CB8AC3E}">
        <p14:creationId xmlns:p14="http://schemas.microsoft.com/office/powerpoint/2010/main" val="569575980"/>
      </p:ext>
    </p:extLst>
  </p:cSld>
  <p:clrMap bg1="lt1" tx1="dk1" bg2="lt2" tx2="dk2" accent1="accent1" accent2="accent2" accent3="accent3" accent4="accent4" accent5="accent5" accent6="accent6" hlink="hlink" folHlink="folHlink"/>
  <p:sldLayoutIdLst>
    <p:sldLayoutId id="2147483729"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p:txStyles>
    <p:titleStyle>
      <a:lvl1pPr marL="0" indent="0" algn="l" defTabSz="914400" rtl="0" eaLnBrk="1" latinLnBrk="0" hangingPunct="1">
        <a:lnSpc>
          <a:spcPct val="90000"/>
        </a:lnSpc>
        <a:spcBef>
          <a:spcPct val="0"/>
        </a:spcBef>
        <a:buFont typeface="Arial" pitchFamily="34" charset="0"/>
        <a:buNone/>
        <a:defRPr sz="3400" kern="1200">
          <a:solidFill>
            <a:schemeClr val="tx2">
              <a:lumMod val="75000"/>
            </a:schemeClr>
          </a:solidFill>
          <a:latin typeface="+mj-lt"/>
          <a:ea typeface="+mj-ea"/>
          <a:cs typeface="+mj-cs"/>
        </a:defRPr>
      </a:lvl1pPr>
    </p:titleStyle>
    <p:bodyStyle>
      <a:lvl1pPr marL="274320" indent="-228600" algn="l" defTabSz="914400" rtl="0" eaLnBrk="1" latinLnBrk="0" hangingPunct="1">
        <a:lnSpc>
          <a:spcPct val="90000"/>
        </a:lnSpc>
        <a:spcBef>
          <a:spcPts val="1800"/>
        </a:spcBef>
        <a:buClr>
          <a:schemeClr val="tx2"/>
        </a:buClr>
        <a:buSzPct val="100000"/>
        <a:buFont typeface="Arial" pitchFamily="34" charset="0"/>
        <a:buChar char="▪"/>
        <a:defRPr sz="2000" kern="1200">
          <a:solidFill>
            <a:schemeClr val="tx2"/>
          </a:solidFill>
          <a:latin typeface="+mn-lt"/>
          <a:ea typeface="+mn-ea"/>
          <a:cs typeface="+mn-cs"/>
        </a:defRPr>
      </a:lvl1pPr>
      <a:lvl2pPr marL="594360" indent="-228600" algn="l" defTabSz="914400" rtl="0" eaLnBrk="1" latinLnBrk="0" hangingPunct="1">
        <a:lnSpc>
          <a:spcPct val="90000"/>
        </a:lnSpc>
        <a:spcBef>
          <a:spcPts val="1000"/>
        </a:spcBef>
        <a:buClr>
          <a:schemeClr val="tx2"/>
        </a:buClr>
        <a:buSzPct val="100000"/>
        <a:buFont typeface="Arial" pitchFamily="34" charset="0"/>
        <a:buChar char="▪"/>
        <a:defRPr sz="1800" kern="1200">
          <a:solidFill>
            <a:schemeClr val="tx2"/>
          </a:solidFill>
          <a:latin typeface="+mn-lt"/>
          <a:ea typeface="+mn-ea"/>
          <a:cs typeface="+mn-cs"/>
        </a:defRPr>
      </a:lvl2pPr>
      <a:lvl3pPr marL="914400" indent="-228600" algn="l" defTabSz="914400" rtl="0" eaLnBrk="1" latinLnBrk="0" hangingPunct="1">
        <a:lnSpc>
          <a:spcPct val="90000"/>
        </a:lnSpc>
        <a:spcBef>
          <a:spcPts val="800"/>
        </a:spcBef>
        <a:buClr>
          <a:schemeClr val="tx2"/>
        </a:buClr>
        <a:buSzPct val="100000"/>
        <a:buFont typeface="Arial" pitchFamily="34" charset="0"/>
        <a:buChar char="▪"/>
        <a:defRPr sz="1600" kern="1200">
          <a:solidFill>
            <a:schemeClr val="tx2"/>
          </a:solidFill>
          <a:latin typeface="+mn-lt"/>
          <a:ea typeface="+mn-ea"/>
          <a:cs typeface="+mn-cs"/>
        </a:defRPr>
      </a:lvl3pPr>
      <a:lvl4pPr marL="1234440" indent="-228600" algn="l" defTabSz="914400" rtl="0" eaLnBrk="1" latinLnBrk="0" hangingPunct="1">
        <a:lnSpc>
          <a:spcPct val="90000"/>
        </a:lnSpc>
        <a:spcBef>
          <a:spcPts val="800"/>
        </a:spcBef>
        <a:buClr>
          <a:schemeClr val="tx2"/>
        </a:buClr>
        <a:buSzPct val="100000"/>
        <a:buFont typeface="Arial" pitchFamily="34" charset="0"/>
        <a:buChar char="▪"/>
        <a:defRPr sz="1400" kern="1200">
          <a:solidFill>
            <a:schemeClr val="tx2"/>
          </a:solidFill>
          <a:latin typeface="+mn-lt"/>
          <a:ea typeface="+mn-ea"/>
          <a:cs typeface="+mn-cs"/>
        </a:defRPr>
      </a:lvl4pPr>
      <a:lvl5pPr marL="1554480" indent="-228600" algn="l" defTabSz="914400" rtl="0" eaLnBrk="1" latinLnBrk="0" hangingPunct="1">
        <a:lnSpc>
          <a:spcPct val="90000"/>
        </a:lnSpc>
        <a:spcBef>
          <a:spcPts val="800"/>
        </a:spcBef>
        <a:buClr>
          <a:schemeClr val="tx2"/>
        </a:buClr>
        <a:buSzPct val="100000"/>
        <a:buFont typeface="Arial" pitchFamily="34" charset="0"/>
        <a:buChar char="▪"/>
        <a:defRPr sz="1400" kern="1200">
          <a:solidFill>
            <a:schemeClr val="tx2"/>
          </a:solidFill>
          <a:latin typeface="+mn-lt"/>
          <a:ea typeface="+mn-ea"/>
          <a:cs typeface="+mn-cs"/>
        </a:defRPr>
      </a:lvl5pPr>
      <a:lvl6pPr marL="1874520" indent="-228600" algn="l" defTabSz="914400" rtl="0" eaLnBrk="1" latinLnBrk="0" hangingPunct="1">
        <a:lnSpc>
          <a:spcPct val="90000"/>
        </a:lnSpc>
        <a:spcBef>
          <a:spcPts val="800"/>
        </a:spcBef>
        <a:buSzPct val="100000"/>
        <a:buFont typeface="Arial" pitchFamily="34" charset="0"/>
        <a:buChar char="▪"/>
        <a:defRPr sz="1400" kern="1200">
          <a:solidFill>
            <a:schemeClr val="tx2"/>
          </a:solidFill>
          <a:latin typeface="+mn-lt"/>
          <a:ea typeface="+mn-ea"/>
          <a:cs typeface="+mn-cs"/>
        </a:defRPr>
      </a:lvl6pPr>
      <a:lvl7pPr marL="219456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7pPr>
      <a:lvl8pPr marL="251460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8pPr>
      <a:lvl9pPr marL="283464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sp>
        <p:nvSpPr>
          <p:cNvPr id="7" name="Rectangle 6"/>
          <p:cNvSpPr/>
          <p:nvPr/>
        </p:nvSpPr>
        <p:spPr bwMode="ltGray">
          <a:xfrm>
            <a:off x="1740877" y="6093069"/>
            <a:ext cx="8959361" cy="791308"/>
          </a:xfrm>
          <a:prstGeom prst="rect">
            <a:avLst/>
          </a:prstGeom>
          <a:noFill/>
          <a:ln w="9525"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endParaRPr kumimoji="0" b="0" i="0" u="none" strike="noStrike" kern="0" cap="none" spc="0" normalizeH="0" baseline="0" dirty="0">
              <a:ln>
                <a:noFill/>
              </a:ln>
              <a:solidFill>
                <a:prstClr val="white"/>
              </a:solidFill>
              <a:effectLst/>
              <a:uLnTx/>
              <a:uFillTx/>
              <a:latin typeface="Euphemia"/>
            </a:endParaRPr>
          </a:p>
        </p:txBody>
      </p:sp>
      <p:sp>
        <p:nvSpPr>
          <p:cNvPr id="8" name="Rectangle 7"/>
          <p:cNvSpPr/>
          <p:nvPr/>
        </p:nvSpPr>
        <p:spPr bwMode="white">
          <a:xfrm flipV="1">
            <a:off x="0" y="5883812"/>
            <a:ext cx="12188826" cy="61896"/>
          </a:xfrm>
          <a:prstGeom prst="rect">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sp>
        <p:nvSpPr>
          <p:cNvPr id="2" name="Title Placeholder 1"/>
          <p:cNvSpPr>
            <a:spLocks noGrp="1"/>
          </p:cNvSpPr>
          <p:nvPr>
            <p:ph type="title"/>
          </p:nvPr>
        </p:nvSpPr>
        <p:spPr>
          <a:xfrm>
            <a:off x="1341120" y="467360"/>
            <a:ext cx="9509760" cy="1233424"/>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341120" y="1901953"/>
            <a:ext cx="9509760" cy="393719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2"/>
          </p:nvPr>
        </p:nvSpPr>
        <p:spPr>
          <a:xfrm>
            <a:off x="11178882" y="5990373"/>
            <a:ext cx="960120" cy="237744"/>
          </a:xfrm>
          <a:prstGeom prst="rect">
            <a:avLst/>
          </a:prstGeom>
        </p:spPr>
        <p:txBody>
          <a:bodyPr vert="horz" lIns="91440" tIns="45720" rIns="91440" bIns="45720" rtlCol="0" anchor="ctr"/>
          <a:lstStyle>
            <a:lvl1pPr algn="r">
              <a:defRPr sz="1100" b="0" i="0">
                <a:solidFill>
                  <a:schemeClr val="bg2"/>
                </a:solidFill>
                <a:latin typeface="Calibri" panose="020F0502020204030204" pitchFamily="34" charset="0"/>
                <a:cs typeface="Calibri" panose="020F0502020204030204" pitchFamily="34" charset="0"/>
              </a:defRPr>
            </a:lvl1pPr>
          </a:lstStyle>
          <a:p>
            <a:fld id="{8CB4EC30-74BF-480C-900F-4B0EF9AC8445}" type="datetime1">
              <a:rPr lang="en-US" smtClean="0"/>
              <a:t>10/13/2020</a:t>
            </a:fld>
            <a:endParaRPr lang="en-US" dirty="0"/>
          </a:p>
        </p:txBody>
      </p:sp>
      <p:sp>
        <p:nvSpPr>
          <p:cNvPr id="5" name="Footer Placeholder 4"/>
          <p:cNvSpPr>
            <a:spLocks noGrp="1"/>
          </p:cNvSpPr>
          <p:nvPr>
            <p:ph type="ftr" sz="quarter" idx="3"/>
          </p:nvPr>
        </p:nvSpPr>
        <p:spPr>
          <a:xfrm>
            <a:off x="-1" y="5883812"/>
            <a:ext cx="12139003" cy="955899"/>
          </a:xfrm>
          <a:prstGeom prst="rect">
            <a:avLst/>
          </a:prstGeom>
        </p:spPr>
        <p:txBody>
          <a:bodyPr vert="horz" lIns="91440" tIns="45720" rIns="91440" bIns="45720" rtlCol="0" anchor="ctr"/>
          <a:lstStyle>
            <a:lvl1pPr algn="ctr">
              <a:defRPr sz="1400" b="0" i="0" cap="all" baseline="0">
                <a:solidFill>
                  <a:schemeClr val="bg1"/>
                </a:solidFill>
                <a:latin typeface="Calibri" panose="020F0502020204030204" pitchFamily="34" charset="0"/>
                <a:cs typeface="Calibri" panose="020F0502020204030204" pitchFamily="34" charset="0"/>
              </a:defRPr>
            </a:lvl1pPr>
          </a:lstStyle>
          <a:p>
            <a:r>
              <a:rPr lang="en-US" dirty="0"/>
              <a:t>Confidential &amp; Proprietary</a:t>
            </a:r>
          </a:p>
        </p:txBody>
      </p:sp>
      <p:sp>
        <p:nvSpPr>
          <p:cNvPr id="6" name="Slide Number Placeholder 5"/>
          <p:cNvSpPr>
            <a:spLocks noGrp="1"/>
          </p:cNvSpPr>
          <p:nvPr>
            <p:ph type="sldNum" sz="quarter" idx="4"/>
          </p:nvPr>
        </p:nvSpPr>
        <p:spPr>
          <a:xfrm>
            <a:off x="11498923" y="6601968"/>
            <a:ext cx="640080" cy="237744"/>
          </a:xfrm>
          <a:prstGeom prst="rect">
            <a:avLst/>
          </a:prstGeom>
        </p:spPr>
        <p:txBody>
          <a:bodyPr vert="horz" lIns="91440" tIns="45720" rIns="91440" bIns="45720" rtlCol="0" anchor="ctr"/>
          <a:lstStyle>
            <a:lvl1pPr algn="r">
              <a:defRPr sz="1100" b="0" i="0">
                <a:solidFill>
                  <a:schemeClr val="bg2"/>
                </a:solidFill>
                <a:latin typeface="Calibri" panose="020F0502020204030204" pitchFamily="34" charset="0"/>
                <a:cs typeface="Calibri" panose="020F0502020204030204" pitchFamily="34" charset="0"/>
              </a:defRPr>
            </a:lvl1pPr>
          </a:lstStyle>
          <a:p>
            <a:fld id="{CA8D9AD5-F248-4919-864A-CFD76CC027D6}" type="slidenum">
              <a:rPr lang="en-US" smtClean="0"/>
              <a:pPr/>
              <a:t>‹#›</a:t>
            </a:fld>
            <a:endParaRPr lang="en-US" dirty="0"/>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2836" y="6032043"/>
            <a:ext cx="1750806" cy="721332"/>
          </a:xfrm>
          <a:prstGeom prst="rect">
            <a:avLst/>
          </a:prstGeom>
        </p:spPr>
      </p:pic>
    </p:spTree>
    <p:extLst>
      <p:ext uri="{BB962C8B-B14F-4D97-AF65-F5344CB8AC3E}">
        <p14:creationId xmlns:p14="http://schemas.microsoft.com/office/powerpoint/2010/main" val="1976371899"/>
      </p:ext>
    </p:extLst>
  </p:cSld>
  <p:clrMap bg1="lt1" tx1="dk1" bg2="lt2" tx2="dk2" accent1="accent1" accent2="accent2" accent3="accent3" accent4="accent4" accent5="accent5" accent6="accent6" hlink="hlink" folHlink="folHlink"/>
  <p:sldLayoutIdLst>
    <p:sldLayoutId id="2147483731"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p:txStyles>
    <p:titleStyle>
      <a:lvl1pPr marL="0" indent="0" algn="l" defTabSz="914400" rtl="0" eaLnBrk="1" latinLnBrk="0" hangingPunct="1">
        <a:lnSpc>
          <a:spcPct val="90000"/>
        </a:lnSpc>
        <a:spcBef>
          <a:spcPct val="0"/>
        </a:spcBef>
        <a:buFont typeface="Arial" pitchFamily="34" charset="0"/>
        <a:buNone/>
        <a:defRPr sz="3400" kern="1200">
          <a:solidFill>
            <a:schemeClr val="tx2">
              <a:lumMod val="75000"/>
            </a:schemeClr>
          </a:solidFill>
          <a:latin typeface="+mj-lt"/>
          <a:ea typeface="+mj-ea"/>
          <a:cs typeface="+mj-cs"/>
        </a:defRPr>
      </a:lvl1pPr>
    </p:titleStyle>
    <p:bodyStyle>
      <a:lvl1pPr marL="274320" indent="-228600" algn="l" defTabSz="914400" rtl="0" eaLnBrk="1" latinLnBrk="0" hangingPunct="1">
        <a:lnSpc>
          <a:spcPct val="90000"/>
        </a:lnSpc>
        <a:spcBef>
          <a:spcPts val="1800"/>
        </a:spcBef>
        <a:buClr>
          <a:schemeClr val="tx2"/>
        </a:buClr>
        <a:buSzPct val="100000"/>
        <a:buFont typeface="Arial" pitchFamily="34" charset="0"/>
        <a:buChar char="▪"/>
        <a:defRPr sz="2000" kern="1200">
          <a:solidFill>
            <a:schemeClr val="tx2"/>
          </a:solidFill>
          <a:latin typeface="+mn-lt"/>
          <a:ea typeface="+mn-ea"/>
          <a:cs typeface="+mn-cs"/>
        </a:defRPr>
      </a:lvl1pPr>
      <a:lvl2pPr marL="594360" indent="-228600" algn="l" defTabSz="914400" rtl="0" eaLnBrk="1" latinLnBrk="0" hangingPunct="1">
        <a:lnSpc>
          <a:spcPct val="90000"/>
        </a:lnSpc>
        <a:spcBef>
          <a:spcPts val="1000"/>
        </a:spcBef>
        <a:buClr>
          <a:schemeClr val="tx2"/>
        </a:buClr>
        <a:buSzPct val="100000"/>
        <a:buFont typeface="Arial" pitchFamily="34" charset="0"/>
        <a:buChar char="▪"/>
        <a:defRPr sz="1800" kern="1200">
          <a:solidFill>
            <a:schemeClr val="tx2"/>
          </a:solidFill>
          <a:latin typeface="+mn-lt"/>
          <a:ea typeface="+mn-ea"/>
          <a:cs typeface="+mn-cs"/>
        </a:defRPr>
      </a:lvl2pPr>
      <a:lvl3pPr marL="914400" indent="-228600" algn="l" defTabSz="914400" rtl="0" eaLnBrk="1" latinLnBrk="0" hangingPunct="1">
        <a:lnSpc>
          <a:spcPct val="90000"/>
        </a:lnSpc>
        <a:spcBef>
          <a:spcPts val="800"/>
        </a:spcBef>
        <a:buClr>
          <a:schemeClr val="tx2"/>
        </a:buClr>
        <a:buSzPct val="100000"/>
        <a:buFont typeface="Arial" pitchFamily="34" charset="0"/>
        <a:buChar char="▪"/>
        <a:defRPr sz="1600" kern="1200">
          <a:solidFill>
            <a:schemeClr val="tx2"/>
          </a:solidFill>
          <a:latin typeface="+mn-lt"/>
          <a:ea typeface="+mn-ea"/>
          <a:cs typeface="+mn-cs"/>
        </a:defRPr>
      </a:lvl3pPr>
      <a:lvl4pPr marL="1234440" indent="-228600" algn="l" defTabSz="914400" rtl="0" eaLnBrk="1" latinLnBrk="0" hangingPunct="1">
        <a:lnSpc>
          <a:spcPct val="90000"/>
        </a:lnSpc>
        <a:spcBef>
          <a:spcPts val="800"/>
        </a:spcBef>
        <a:buClr>
          <a:schemeClr val="tx2"/>
        </a:buClr>
        <a:buSzPct val="100000"/>
        <a:buFont typeface="Arial" pitchFamily="34" charset="0"/>
        <a:buChar char="▪"/>
        <a:defRPr sz="1400" kern="1200">
          <a:solidFill>
            <a:schemeClr val="tx2"/>
          </a:solidFill>
          <a:latin typeface="+mn-lt"/>
          <a:ea typeface="+mn-ea"/>
          <a:cs typeface="+mn-cs"/>
        </a:defRPr>
      </a:lvl4pPr>
      <a:lvl5pPr marL="1554480" indent="-228600" algn="l" defTabSz="914400" rtl="0" eaLnBrk="1" latinLnBrk="0" hangingPunct="1">
        <a:lnSpc>
          <a:spcPct val="90000"/>
        </a:lnSpc>
        <a:spcBef>
          <a:spcPts val="800"/>
        </a:spcBef>
        <a:buClr>
          <a:schemeClr val="tx2"/>
        </a:buClr>
        <a:buSzPct val="100000"/>
        <a:buFont typeface="Arial" pitchFamily="34" charset="0"/>
        <a:buChar char="▪"/>
        <a:defRPr sz="1400" kern="1200">
          <a:solidFill>
            <a:schemeClr val="tx2"/>
          </a:solidFill>
          <a:latin typeface="+mn-lt"/>
          <a:ea typeface="+mn-ea"/>
          <a:cs typeface="+mn-cs"/>
        </a:defRPr>
      </a:lvl5pPr>
      <a:lvl6pPr marL="1874520" indent="-228600" algn="l" defTabSz="914400" rtl="0" eaLnBrk="1" latinLnBrk="0" hangingPunct="1">
        <a:lnSpc>
          <a:spcPct val="90000"/>
        </a:lnSpc>
        <a:spcBef>
          <a:spcPts val="800"/>
        </a:spcBef>
        <a:buSzPct val="100000"/>
        <a:buFont typeface="Arial" pitchFamily="34" charset="0"/>
        <a:buChar char="▪"/>
        <a:defRPr sz="1400" kern="1200">
          <a:solidFill>
            <a:schemeClr val="tx2"/>
          </a:solidFill>
          <a:latin typeface="+mn-lt"/>
          <a:ea typeface="+mn-ea"/>
          <a:cs typeface="+mn-cs"/>
        </a:defRPr>
      </a:lvl6pPr>
      <a:lvl7pPr marL="219456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7pPr>
      <a:lvl8pPr marL="251460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8pPr>
      <a:lvl9pPr marL="283464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sp>
        <p:nvSpPr>
          <p:cNvPr id="7" name="Rectangle 6"/>
          <p:cNvSpPr/>
          <p:nvPr/>
        </p:nvSpPr>
        <p:spPr bwMode="ltGray">
          <a:xfrm>
            <a:off x="1740877" y="6093069"/>
            <a:ext cx="8959361" cy="791308"/>
          </a:xfrm>
          <a:prstGeom prst="rect">
            <a:avLst/>
          </a:prstGeom>
          <a:noFill/>
          <a:ln w="9525"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endParaRPr kumimoji="0" b="0" i="0" u="none" strike="noStrike" kern="0" cap="none" spc="0" normalizeH="0" baseline="0" dirty="0">
              <a:ln>
                <a:noFill/>
              </a:ln>
              <a:solidFill>
                <a:prstClr val="white"/>
              </a:solidFill>
              <a:effectLst/>
              <a:uLnTx/>
              <a:uFillTx/>
              <a:latin typeface="Euphemia"/>
            </a:endParaRPr>
          </a:p>
        </p:txBody>
      </p:sp>
      <p:sp>
        <p:nvSpPr>
          <p:cNvPr id="8" name="Rectangle 7"/>
          <p:cNvSpPr/>
          <p:nvPr/>
        </p:nvSpPr>
        <p:spPr bwMode="white">
          <a:xfrm flipV="1">
            <a:off x="0" y="5883812"/>
            <a:ext cx="12188826" cy="61896"/>
          </a:xfrm>
          <a:prstGeom prst="rect">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sp>
        <p:nvSpPr>
          <p:cNvPr id="2" name="Title Placeholder 1"/>
          <p:cNvSpPr>
            <a:spLocks noGrp="1"/>
          </p:cNvSpPr>
          <p:nvPr>
            <p:ph type="title"/>
          </p:nvPr>
        </p:nvSpPr>
        <p:spPr>
          <a:xfrm>
            <a:off x="1341120" y="467360"/>
            <a:ext cx="9509760" cy="1233424"/>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341120" y="1901953"/>
            <a:ext cx="9509760" cy="393719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2"/>
          </p:nvPr>
        </p:nvSpPr>
        <p:spPr>
          <a:xfrm>
            <a:off x="11178882" y="5990373"/>
            <a:ext cx="960120" cy="237744"/>
          </a:xfrm>
          <a:prstGeom prst="rect">
            <a:avLst/>
          </a:prstGeom>
        </p:spPr>
        <p:txBody>
          <a:bodyPr vert="horz" lIns="91440" tIns="45720" rIns="91440" bIns="45720" rtlCol="0" anchor="ctr"/>
          <a:lstStyle>
            <a:lvl1pPr algn="r">
              <a:defRPr sz="1100" b="0" i="0">
                <a:solidFill>
                  <a:schemeClr val="bg2"/>
                </a:solidFill>
                <a:latin typeface="Calibri" panose="020F0502020204030204" pitchFamily="34" charset="0"/>
                <a:cs typeface="Calibri" panose="020F0502020204030204" pitchFamily="34" charset="0"/>
              </a:defRPr>
            </a:lvl1pPr>
          </a:lstStyle>
          <a:p>
            <a:fld id="{8CB4EC30-74BF-480C-900F-4B0EF9AC8445}" type="datetime1">
              <a:rPr lang="en-US" smtClean="0"/>
              <a:t>10/13/2020</a:t>
            </a:fld>
            <a:endParaRPr lang="en-US" dirty="0"/>
          </a:p>
        </p:txBody>
      </p:sp>
      <p:sp>
        <p:nvSpPr>
          <p:cNvPr id="5" name="Footer Placeholder 4"/>
          <p:cNvSpPr>
            <a:spLocks noGrp="1"/>
          </p:cNvSpPr>
          <p:nvPr>
            <p:ph type="ftr" sz="quarter" idx="3"/>
          </p:nvPr>
        </p:nvSpPr>
        <p:spPr>
          <a:xfrm>
            <a:off x="-1" y="5883812"/>
            <a:ext cx="12139003" cy="955899"/>
          </a:xfrm>
          <a:prstGeom prst="rect">
            <a:avLst/>
          </a:prstGeom>
        </p:spPr>
        <p:txBody>
          <a:bodyPr vert="horz" lIns="91440" tIns="45720" rIns="91440" bIns="45720" rtlCol="0" anchor="ctr"/>
          <a:lstStyle>
            <a:lvl1pPr algn="ctr">
              <a:defRPr sz="1400" b="0" i="0" cap="all" baseline="0">
                <a:solidFill>
                  <a:schemeClr val="bg1"/>
                </a:solidFill>
                <a:latin typeface="Calibri" panose="020F0502020204030204" pitchFamily="34" charset="0"/>
                <a:cs typeface="Calibri" panose="020F0502020204030204" pitchFamily="34" charset="0"/>
              </a:defRPr>
            </a:lvl1pPr>
          </a:lstStyle>
          <a:p>
            <a:r>
              <a:rPr lang="en-US" dirty="0"/>
              <a:t>Confidential &amp; Proprietary</a:t>
            </a:r>
          </a:p>
        </p:txBody>
      </p:sp>
      <p:sp>
        <p:nvSpPr>
          <p:cNvPr id="6" name="Slide Number Placeholder 5"/>
          <p:cNvSpPr>
            <a:spLocks noGrp="1"/>
          </p:cNvSpPr>
          <p:nvPr>
            <p:ph type="sldNum" sz="quarter" idx="4"/>
          </p:nvPr>
        </p:nvSpPr>
        <p:spPr>
          <a:xfrm>
            <a:off x="11498923" y="6601968"/>
            <a:ext cx="640080" cy="237744"/>
          </a:xfrm>
          <a:prstGeom prst="rect">
            <a:avLst/>
          </a:prstGeom>
        </p:spPr>
        <p:txBody>
          <a:bodyPr vert="horz" lIns="91440" tIns="45720" rIns="91440" bIns="45720" rtlCol="0" anchor="ctr"/>
          <a:lstStyle>
            <a:lvl1pPr algn="r">
              <a:defRPr sz="1100" b="0" i="0">
                <a:solidFill>
                  <a:schemeClr val="bg2"/>
                </a:solidFill>
                <a:latin typeface="Calibri" panose="020F0502020204030204" pitchFamily="34" charset="0"/>
                <a:cs typeface="Calibri" panose="020F0502020204030204" pitchFamily="34" charset="0"/>
              </a:defRPr>
            </a:lvl1pPr>
          </a:lstStyle>
          <a:p>
            <a:fld id="{CA8D9AD5-F248-4919-864A-CFD76CC027D6}" type="slidenum">
              <a:rPr lang="en-US" smtClean="0"/>
              <a:pPr/>
              <a:t>‹#›</a:t>
            </a:fld>
            <a:endParaRPr lang="en-US" dirty="0"/>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2836" y="6032043"/>
            <a:ext cx="1750806" cy="721332"/>
          </a:xfrm>
          <a:prstGeom prst="rect">
            <a:avLst/>
          </a:prstGeom>
        </p:spPr>
      </p:pic>
    </p:spTree>
    <p:extLst>
      <p:ext uri="{BB962C8B-B14F-4D97-AF65-F5344CB8AC3E}">
        <p14:creationId xmlns:p14="http://schemas.microsoft.com/office/powerpoint/2010/main" val="1241980710"/>
      </p:ext>
    </p:extLst>
  </p:cSld>
  <p:clrMap bg1="lt1" tx1="dk1" bg2="lt2" tx2="dk2" accent1="accent1" accent2="accent2" accent3="accent3" accent4="accent4" accent5="accent5" accent6="accent6" hlink="hlink" folHlink="folHlink"/>
  <p:sldLayoutIdLst>
    <p:sldLayoutId id="2147483733"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p:txStyles>
    <p:titleStyle>
      <a:lvl1pPr marL="0" indent="0" algn="l" defTabSz="914400" rtl="0" eaLnBrk="1" latinLnBrk="0" hangingPunct="1">
        <a:lnSpc>
          <a:spcPct val="90000"/>
        </a:lnSpc>
        <a:spcBef>
          <a:spcPct val="0"/>
        </a:spcBef>
        <a:buFont typeface="Arial" pitchFamily="34" charset="0"/>
        <a:buNone/>
        <a:defRPr sz="3400" kern="1200">
          <a:solidFill>
            <a:schemeClr val="tx2">
              <a:lumMod val="75000"/>
            </a:schemeClr>
          </a:solidFill>
          <a:latin typeface="+mj-lt"/>
          <a:ea typeface="+mj-ea"/>
          <a:cs typeface="+mj-cs"/>
        </a:defRPr>
      </a:lvl1pPr>
    </p:titleStyle>
    <p:bodyStyle>
      <a:lvl1pPr marL="274320" indent="-228600" algn="l" defTabSz="914400" rtl="0" eaLnBrk="1" latinLnBrk="0" hangingPunct="1">
        <a:lnSpc>
          <a:spcPct val="90000"/>
        </a:lnSpc>
        <a:spcBef>
          <a:spcPts val="1800"/>
        </a:spcBef>
        <a:buClr>
          <a:schemeClr val="tx2"/>
        </a:buClr>
        <a:buSzPct val="100000"/>
        <a:buFont typeface="Arial" pitchFamily="34" charset="0"/>
        <a:buChar char="▪"/>
        <a:defRPr sz="2000" kern="1200">
          <a:solidFill>
            <a:schemeClr val="tx2"/>
          </a:solidFill>
          <a:latin typeface="+mn-lt"/>
          <a:ea typeface="+mn-ea"/>
          <a:cs typeface="+mn-cs"/>
        </a:defRPr>
      </a:lvl1pPr>
      <a:lvl2pPr marL="594360" indent="-228600" algn="l" defTabSz="914400" rtl="0" eaLnBrk="1" latinLnBrk="0" hangingPunct="1">
        <a:lnSpc>
          <a:spcPct val="90000"/>
        </a:lnSpc>
        <a:spcBef>
          <a:spcPts val="1000"/>
        </a:spcBef>
        <a:buClr>
          <a:schemeClr val="tx2"/>
        </a:buClr>
        <a:buSzPct val="100000"/>
        <a:buFont typeface="Arial" pitchFamily="34" charset="0"/>
        <a:buChar char="▪"/>
        <a:defRPr sz="1800" kern="1200">
          <a:solidFill>
            <a:schemeClr val="tx2"/>
          </a:solidFill>
          <a:latin typeface="+mn-lt"/>
          <a:ea typeface="+mn-ea"/>
          <a:cs typeface="+mn-cs"/>
        </a:defRPr>
      </a:lvl2pPr>
      <a:lvl3pPr marL="914400" indent="-228600" algn="l" defTabSz="914400" rtl="0" eaLnBrk="1" latinLnBrk="0" hangingPunct="1">
        <a:lnSpc>
          <a:spcPct val="90000"/>
        </a:lnSpc>
        <a:spcBef>
          <a:spcPts val="800"/>
        </a:spcBef>
        <a:buClr>
          <a:schemeClr val="tx2"/>
        </a:buClr>
        <a:buSzPct val="100000"/>
        <a:buFont typeface="Arial" pitchFamily="34" charset="0"/>
        <a:buChar char="▪"/>
        <a:defRPr sz="1600" kern="1200">
          <a:solidFill>
            <a:schemeClr val="tx2"/>
          </a:solidFill>
          <a:latin typeface="+mn-lt"/>
          <a:ea typeface="+mn-ea"/>
          <a:cs typeface="+mn-cs"/>
        </a:defRPr>
      </a:lvl3pPr>
      <a:lvl4pPr marL="1234440" indent="-228600" algn="l" defTabSz="914400" rtl="0" eaLnBrk="1" latinLnBrk="0" hangingPunct="1">
        <a:lnSpc>
          <a:spcPct val="90000"/>
        </a:lnSpc>
        <a:spcBef>
          <a:spcPts val="800"/>
        </a:spcBef>
        <a:buClr>
          <a:schemeClr val="tx2"/>
        </a:buClr>
        <a:buSzPct val="100000"/>
        <a:buFont typeface="Arial" pitchFamily="34" charset="0"/>
        <a:buChar char="▪"/>
        <a:defRPr sz="1400" kern="1200">
          <a:solidFill>
            <a:schemeClr val="tx2"/>
          </a:solidFill>
          <a:latin typeface="+mn-lt"/>
          <a:ea typeface="+mn-ea"/>
          <a:cs typeface="+mn-cs"/>
        </a:defRPr>
      </a:lvl4pPr>
      <a:lvl5pPr marL="1554480" indent="-228600" algn="l" defTabSz="914400" rtl="0" eaLnBrk="1" latinLnBrk="0" hangingPunct="1">
        <a:lnSpc>
          <a:spcPct val="90000"/>
        </a:lnSpc>
        <a:spcBef>
          <a:spcPts val="800"/>
        </a:spcBef>
        <a:buClr>
          <a:schemeClr val="tx2"/>
        </a:buClr>
        <a:buSzPct val="100000"/>
        <a:buFont typeface="Arial" pitchFamily="34" charset="0"/>
        <a:buChar char="▪"/>
        <a:defRPr sz="1400" kern="1200">
          <a:solidFill>
            <a:schemeClr val="tx2"/>
          </a:solidFill>
          <a:latin typeface="+mn-lt"/>
          <a:ea typeface="+mn-ea"/>
          <a:cs typeface="+mn-cs"/>
        </a:defRPr>
      </a:lvl5pPr>
      <a:lvl6pPr marL="1874520" indent="-228600" algn="l" defTabSz="914400" rtl="0" eaLnBrk="1" latinLnBrk="0" hangingPunct="1">
        <a:lnSpc>
          <a:spcPct val="90000"/>
        </a:lnSpc>
        <a:spcBef>
          <a:spcPts val="800"/>
        </a:spcBef>
        <a:buSzPct val="100000"/>
        <a:buFont typeface="Arial" pitchFamily="34" charset="0"/>
        <a:buChar char="▪"/>
        <a:defRPr sz="1400" kern="1200">
          <a:solidFill>
            <a:schemeClr val="tx2"/>
          </a:solidFill>
          <a:latin typeface="+mn-lt"/>
          <a:ea typeface="+mn-ea"/>
          <a:cs typeface="+mn-cs"/>
        </a:defRPr>
      </a:lvl6pPr>
      <a:lvl7pPr marL="219456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7pPr>
      <a:lvl8pPr marL="251460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8pPr>
      <a:lvl9pPr marL="283464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0.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30.xml"/></Relationships>
</file>

<file path=ppt/slides/_rels/slide1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5.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1.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37.png"/><Relationship Id="rId18" Type="http://schemas.openxmlformats.org/officeDocument/2006/relationships/diagramColors" Target="../diagrams/colors5.xml"/><Relationship Id="rId3" Type="http://schemas.openxmlformats.org/officeDocument/2006/relationships/image" Target="../media/image5.svg"/><Relationship Id="rId21" Type="http://schemas.openxmlformats.org/officeDocument/2006/relationships/image" Target="../media/image39.png"/><Relationship Id="rId7" Type="http://schemas.openxmlformats.org/officeDocument/2006/relationships/image" Target="../media/image34.png"/><Relationship Id="rId12" Type="http://schemas.openxmlformats.org/officeDocument/2006/relationships/image" Target="../media/image14.svg"/><Relationship Id="rId17" Type="http://schemas.openxmlformats.org/officeDocument/2006/relationships/diagramQuickStyle" Target="../diagrams/quickStyle5.xml"/><Relationship Id="rId2" Type="http://schemas.openxmlformats.org/officeDocument/2006/relationships/image" Target="../media/image31.png"/><Relationship Id="rId16" Type="http://schemas.openxmlformats.org/officeDocument/2006/relationships/diagramLayout" Target="../diagrams/layout5.xml"/><Relationship Id="rId20" Type="http://schemas.openxmlformats.org/officeDocument/2006/relationships/image" Target="../media/image38.png"/><Relationship Id="rId1" Type="http://schemas.openxmlformats.org/officeDocument/2006/relationships/slideLayout" Target="../slideLayouts/slideLayout18.xml"/><Relationship Id="rId6" Type="http://schemas.openxmlformats.org/officeDocument/2006/relationships/image" Target="../media/image8.svg"/><Relationship Id="rId11" Type="http://schemas.openxmlformats.org/officeDocument/2006/relationships/image" Target="../media/image36.png"/><Relationship Id="rId5" Type="http://schemas.openxmlformats.org/officeDocument/2006/relationships/image" Target="../media/image33.png"/><Relationship Id="rId15" Type="http://schemas.openxmlformats.org/officeDocument/2006/relationships/diagramData" Target="../diagrams/data5.xml"/><Relationship Id="rId10" Type="http://schemas.openxmlformats.org/officeDocument/2006/relationships/image" Target="../media/image12.svg"/><Relationship Id="rId19" Type="http://schemas.microsoft.com/office/2007/relationships/diagramDrawing" Target="../diagrams/drawing5.xml"/><Relationship Id="rId4" Type="http://schemas.openxmlformats.org/officeDocument/2006/relationships/image" Target="../media/image32.png"/><Relationship Id="rId9" Type="http://schemas.openxmlformats.org/officeDocument/2006/relationships/image" Target="../media/image35.png"/><Relationship Id="rId14" Type="http://schemas.openxmlformats.org/officeDocument/2006/relationships/image" Target="../media/image16.sv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emf"/><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3.xml"/><Relationship Id="rId5" Type="http://schemas.openxmlformats.org/officeDocument/2006/relationships/image" Target="../media/image47.png"/><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4.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png"/><Relationship Id="rId1" Type="http://schemas.openxmlformats.org/officeDocument/2006/relationships/slideLayout" Target="../slideLayouts/slideLayout26.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mailto:ajay@clearskyanalytics.com" TargetMode="External"/><Relationship Id="rId1" Type="http://schemas.openxmlformats.org/officeDocument/2006/relationships/slideLayout" Target="../slideLayouts/slideLayout2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34.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5.jpeg"/><Relationship Id="rId3" Type="http://schemas.openxmlformats.org/officeDocument/2006/relationships/image" Target="../media/image57.png"/><Relationship Id="rId7" Type="http://schemas.openxmlformats.org/officeDocument/2006/relationships/image" Target="../media/image60.jpg"/><Relationship Id="rId12" Type="http://schemas.openxmlformats.org/officeDocument/2006/relationships/image" Target="../media/image64.emf"/><Relationship Id="rId2" Type="http://schemas.openxmlformats.org/officeDocument/2006/relationships/image" Target="../media/image56.jpeg"/><Relationship Id="rId1" Type="http://schemas.openxmlformats.org/officeDocument/2006/relationships/slideLayout" Target="../slideLayouts/slideLayout34.xml"/><Relationship Id="rId6" Type="http://schemas.openxmlformats.org/officeDocument/2006/relationships/image" Target="../media/image59.jpeg"/><Relationship Id="rId11" Type="http://schemas.openxmlformats.org/officeDocument/2006/relationships/image" Target="../media/image63.png"/><Relationship Id="rId5" Type="http://schemas.openxmlformats.org/officeDocument/2006/relationships/image" Target="../media/image58.jpeg"/><Relationship Id="rId10" Type="http://schemas.openxmlformats.org/officeDocument/2006/relationships/image" Target="../media/image62.jpg"/><Relationship Id="rId4" Type="http://schemas.microsoft.com/office/2007/relationships/hdphoto" Target="../media/hdphoto2.wdp"/><Relationship Id="rId9" Type="http://schemas.microsoft.com/office/2007/relationships/hdphoto" Target="../media/hdphoto3.wdp"/></Relationships>
</file>

<file path=ppt/slides/_rels/slide35.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37.xml"/></Relationships>
</file>

<file path=ppt/slides/_rels/slide3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0.xml"/></Relationships>
</file>

<file path=ppt/slides/_rels/slide4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hyperlink" Target="https://www.saurenergy.com/author/solar" TargetMode="External"/><Relationship Id="rId1" Type="http://schemas.openxmlformats.org/officeDocument/2006/relationships/slideLayout" Target="../slideLayouts/slideLayout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4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0.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0.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0.xml"/></Relationships>
</file>

<file path=ppt/slides/_rels/slide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6524" y="253147"/>
            <a:ext cx="10947485" cy="2490054"/>
          </a:xfrm>
          <a:prstGeom prst="rect">
            <a:avLst/>
          </a:prstGeom>
        </p:spPr>
      </p:pic>
      <p:sp>
        <p:nvSpPr>
          <p:cNvPr id="3" name="TextBox 2"/>
          <p:cNvSpPr txBox="1"/>
          <p:nvPr/>
        </p:nvSpPr>
        <p:spPr>
          <a:xfrm>
            <a:off x="919393" y="3013467"/>
            <a:ext cx="10161745" cy="3431709"/>
          </a:xfrm>
          <a:prstGeom prst="rect">
            <a:avLst/>
          </a:prstGeom>
          <a:noFill/>
        </p:spPr>
        <p:txBody>
          <a:bodyPr wrap="square" rtlCol="0">
            <a:spAutoFit/>
          </a:bodyPr>
          <a:lstStyle/>
          <a:p>
            <a:pPr algn="ctr"/>
            <a:r>
              <a:rPr lang="en-US" sz="3600" b="1" dirty="0">
                <a:solidFill>
                  <a:srgbClr val="1FA7B1"/>
                </a:solidFill>
              </a:rPr>
              <a:t>Virtual Workshop on Clean Energy: Advancing Growth of Photovoltaic Development in India</a:t>
            </a:r>
          </a:p>
          <a:p>
            <a:pPr algn="ctr"/>
            <a:r>
              <a:rPr lang="en-US" sz="3000" b="1" dirty="0" smtClean="0"/>
              <a:t>Session 1</a:t>
            </a:r>
          </a:p>
          <a:p>
            <a:pPr algn="ctr"/>
            <a:r>
              <a:rPr lang="en-US" sz="3000" b="1" dirty="0" smtClean="0"/>
              <a:t> </a:t>
            </a:r>
            <a:r>
              <a:rPr lang="en-US" sz="3000" b="1" dirty="0" smtClean="0"/>
              <a:t>Operational </a:t>
            </a:r>
            <a:r>
              <a:rPr lang="en-US" sz="3000" b="1" dirty="0" smtClean="0"/>
              <a:t>PV Performance Data: Maximizing PV Investments</a:t>
            </a:r>
          </a:p>
          <a:p>
            <a:pPr algn="ctr"/>
            <a:endParaRPr lang="en-US" sz="3000" b="1" dirty="0" smtClean="0"/>
          </a:p>
          <a:p>
            <a:pPr algn="ctr"/>
            <a:r>
              <a:rPr lang="en-US" sz="2500" dirty="0" smtClean="0"/>
              <a:t>September 22, 2020</a:t>
            </a:r>
            <a:endParaRPr lang="en-US" sz="2500" dirty="0"/>
          </a:p>
        </p:txBody>
      </p:sp>
    </p:spTree>
    <p:extLst>
      <p:ext uri="{BB962C8B-B14F-4D97-AF65-F5344CB8AC3E}">
        <p14:creationId xmlns:p14="http://schemas.microsoft.com/office/powerpoint/2010/main" val="98196686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CDB336E-B52F-F94D-96FB-3B35AB589143}"/>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833EBF3C-12CE-458A-8691-B930A56E0E88}" type="slidenum">
              <a:rPr kumimoji="0" lang="en-US" sz="1200" b="0" i="0" u="none" strike="noStrike" kern="1200" cap="none" spc="0" normalizeH="0" baseline="0" noProof="0" smtClean="0">
                <a:ln>
                  <a:noFill/>
                </a:ln>
                <a:solidFill>
                  <a:srgbClr val="23344F"/>
                </a:solidFill>
                <a:effectLst/>
                <a:uLnTx/>
                <a:uFillTx/>
                <a:latin typeface="Verdana" panose="020B0604030504040204" pitchFamily="34" charset="0"/>
                <a:ea typeface="Verdana" panose="020B0604030504040204" pitchFamily="34" charset="0"/>
                <a:cs typeface="+mn-cs"/>
              </a:rPr>
              <a:pPr marL="0" marR="0" lvl="0" indent="0" algn="ct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srgbClr val="23344F"/>
              </a:solidFill>
              <a:effectLst/>
              <a:uLnTx/>
              <a:uFillTx/>
              <a:latin typeface="Verdana" panose="020B0604030504040204" pitchFamily="34" charset="0"/>
              <a:ea typeface="Verdana" panose="020B0604030504040204" pitchFamily="34" charset="0"/>
              <a:cs typeface="+mn-cs"/>
            </a:endParaRPr>
          </a:p>
        </p:txBody>
      </p:sp>
      <p:sp>
        <p:nvSpPr>
          <p:cNvPr id="3" name="Title 2">
            <a:extLst>
              <a:ext uri="{FF2B5EF4-FFF2-40B4-BE49-F238E27FC236}">
                <a16:creationId xmlns:a16="http://schemas.microsoft.com/office/drawing/2014/main" id="{4B8FC026-74B2-7C47-909C-F8D9006F9700}"/>
              </a:ext>
            </a:extLst>
          </p:cNvPr>
          <p:cNvSpPr>
            <a:spLocks noGrp="1"/>
          </p:cNvSpPr>
          <p:nvPr>
            <p:ph type="title"/>
          </p:nvPr>
        </p:nvSpPr>
        <p:spPr/>
        <p:txBody>
          <a:bodyPr/>
          <a:lstStyle/>
          <a:p>
            <a:r>
              <a:rPr lang="en-US" dirty="0"/>
              <a:t>Bifacial introduces the albedometer</a:t>
            </a:r>
          </a:p>
        </p:txBody>
      </p:sp>
      <p:pic>
        <p:nvPicPr>
          <p:cNvPr id="4" name="Picture 3">
            <a:extLst>
              <a:ext uri="{FF2B5EF4-FFF2-40B4-BE49-F238E27FC236}">
                <a16:creationId xmlns:a16="http://schemas.microsoft.com/office/drawing/2014/main" id="{AA4F42F1-813D-C540-9A15-7100B9CE1DFF}"/>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95355" y="2057439"/>
            <a:ext cx="3590693" cy="2976422"/>
          </a:xfrm>
          <a:prstGeom prst="rect">
            <a:avLst/>
          </a:prstGeom>
        </p:spPr>
      </p:pic>
      <p:sp>
        <p:nvSpPr>
          <p:cNvPr id="5" name="TextBox 4">
            <a:extLst>
              <a:ext uri="{FF2B5EF4-FFF2-40B4-BE49-F238E27FC236}">
                <a16:creationId xmlns:a16="http://schemas.microsoft.com/office/drawing/2014/main" id="{769AAD1B-DCD3-9B4C-B1B5-71BA0192DA3D}"/>
              </a:ext>
            </a:extLst>
          </p:cNvPr>
          <p:cNvSpPr txBox="1"/>
          <p:nvPr/>
        </p:nvSpPr>
        <p:spPr>
          <a:xfrm>
            <a:off x="479501" y="1471961"/>
            <a:ext cx="554132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Purpose:  Measure the albedo (reflectivity) of the ground</a:t>
            </a:r>
          </a:p>
        </p:txBody>
      </p:sp>
      <p:pic>
        <p:nvPicPr>
          <p:cNvPr id="7" name="Picture 6">
            <a:extLst>
              <a:ext uri="{FF2B5EF4-FFF2-40B4-BE49-F238E27FC236}">
                <a16:creationId xmlns:a16="http://schemas.microsoft.com/office/drawing/2014/main" id="{9E3C7B5A-2E52-D740-B6A6-635AFA21318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210350" y="2133413"/>
            <a:ext cx="4930460" cy="2996711"/>
          </a:xfrm>
          <a:prstGeom prst="rect">
            <a:avLst/>
          </a:prstGeom>
        </p:spPr>
      </p:pic>
      <p:sp>
        <p:nvSpPr>
          <p:cNvPr id="8" name="TextBox 7">
            <a:extLst>
              <a:ext uri="{FF2B5EF4-FFF2-40B4-BE49-F238E27FC236}">
                <a16:creationId xmlns:a16="http://schemas.microsoft.com/office/drawing/2014/main" id="{09DA05E4-D8B4-9646-8928-7A9E24179184}"/>
              </a:ext>
            </a:extLst>
          </p:cNvPr>
          <p:cNvSpPr txBox="1"/>
          <p:nvPr/>
        </p:nvSpPr>
        <p:spPr>
          <a:xfrm>
            <a:off x="479500" y="5184952"/>
            <a:ext cx="10823083" cy="646331"/>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Literally two pyranometers mounted 180 deg from each other.  One in GHI, one facing the ground</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It does not directly measure the light received on the backside of the module – That is a backside pyranometer</a:t>
            </a:r>
          </a:p>
        </p:txBody>
      </p:sp>
    </p:spTree>
    <p:extLst>
      <p:ext uri="{BB962C8B-B14F-4D97-AF65-F5344CB8AC3E}">
        <p14:creationId xmlns:p14="http://schemas.microsoft.com/office/powerpoint/2010/main" val="296790549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473B7424-3206-314D-A229-FDE139441449}"/>
              </a:ext>
            </a:extLst>
          </p:cNvPr>
          <p:cNvSpPr>
            <a:spLocks noGrp="1" noChangeArrowheads="1"/>
          </p:cNvSpPr>
          <p:nvPr>
            <p:ph type="title"/>
          </p:nvPr>
        </p:nvSpPr>
        <p:spPr bwMode="auto">
          <a:xfrm>
            <a:off x="4685934" y="1400991"/>
            <a:ext cx="2820131" cy="969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a:ln>
                  <a:noFill/>
                </a:ln>
                <a:solidFill>
                  <a:schemeClr val="tx1"/>
                </a:solidFill>
                <a:effectLst/>
                <a:latin typeface="Calibri" panose="020F0502020204030204" pitchFamily="34" charset="0"/>
              </a:rPr>
              <a:t/>
            </a:r>
            <a:br>
              <a:rPr kumimoji="0" lang="en-US" altLang="en-US" sz="900" b="0" i="0" u="none" strike="noStrike" cap="none" normalizeH="0" baseline="0" dirty="0">
                <a:ln>
                  <a:noFill/>
                </a:ln>
                <a:solidFill>
                  <a:schemeClr val="tx1"/>
                </a:solidFill>
                <a:effectLst/>
                <a:latin typeface="Calibri" panose="020F0502020204030204" pitchFamily="34" charset="0"/>
              </a:rPr>
            </a:br>
            <a:r>
              <a:rPr lang="en-US" altLang="en-US" sz="4800" dirty="0">
                <a:solidFill>
                  <a:schemeClr val="tx1"/>
                </a:solidFill>
                <a:latin typeface="Calibri" panose="020F0502020204030204" pitchFamily="34" charset="0"/>
              </a:rPr>
              <a:t>Thank You</a:t>
            </a:r>
            <a:endParaRPr kumimoji="0" lang="en-US" altLang="en-US" sz="180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83284920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3D29418-F06F-C643-BC85-D5B066E02C82}"/>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833EBF3C-12CE-458A-8691-B930A56E0E88}" type="slidenum">
              <a:rPr kumimoji="0" lang="en-US" sz="1200" b="0" i="0" u="none" strike="noStrike" kern="1200" cap="none" spc="0" normalizeH="0" baseline="0" noProof="0" smtClean="0">
                <a:ln>
                  <a:noFill/>
                </a:ln>
                <a:solidFill>
                  <a:srgbClr val="23344F"/>
                </a:solidFill>
                <a:effectLst/>
                <a:uLnTx/>
                <a:uFillTx/>
                <a:latin typeface="Verdana" panose="020B0604030504040204" pitchFamily="34" charset="0"/>
                <a:ea typeface="Verdana" panose="020B0604030504040204" pitchFamily="34" charset="0"/>
                <a:cs typeface="+mn-cs"/>
              </a:rPr>
              <a:pPr marL="0" marR="0" lvl="0" indent="0" algn="ct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srgbClr val="23344F"/>
              </a:solidFill>
              <a:effectLst/>
              <a:uLnTx/>
              <a:uFillTx/>
              <a:latin typeface="Verdana" panose="020B0604030504040204" pitchFamily="34" charset="0"/>
              <a:ea typeface="Verdana" panose="020B0604030504040204" pitchFamily="34" charset="0"/>
              <a:cs typeface="+mn-cs"/>
            </a:endParaRPr>
          </a:p>
        </p:txBody>
      </p:sp>
      <p:sp>
        <p:nvSpPr>
          <p:cNvPr id="3" name="Title 2">
            <a:extLst>
              <a:ext uri="{FF2B5EF4-FFF2-40B4-BE49-F238E27FC236}">
                <a16:creationId xmlns:a16="http://schemas.microsoft.com/office/drawing/2014/main" id="{D21B0EF9-ACB1-E14A-97A9-5735C3DA50B8}"/>
              </a:ext>
            </a:extLst>
          </p:cNvPr>
          <p:cNvSpPr>
            <a:spLocks noGrp="1"/>
          </p:cNvSpPr>
          <p:nvPr>
            <p:ph type="title"/>
          </p:nvPr>
        </p:nvSpPr>
        <p:spPr/>
        <p:txBody>
          <a:bodyPr/>
          <a:lstStyle/>
          <a:p>
            <a:r>
              <a:rPr lang="en-US" dirty="0"/>
              <a:t>Contractual Performance Table</a:t>
            </a:r>
          </a:p>
        </p:txBody>
      </p:sp>
      <p:pic>
        <p:nvPicPr>
          <p:cNvPr id="4" name="Picture 3">
            <a:extLst>
              <a:ext uri="{FF2B5EF4-FFF2-40B4-BE49-F238E27FC236}">
                <a16:creationId xmlns:a16="http://schemas.microsoft.com/office/drawing/2014/main" id="{49DA1B73-A5ED-2A4F-9D23-AB772AB36F3C}"/>
              </a:ext>
            </a:extLst>
          </p:cNvPr>
          <p:cNvPicPr>
            <a:picLocks noChangeAspect="1"/>
          </p:cNvPicPr>
          <p:nvPr/>
        </p:nvPicPr>
        <p:blipFill>
          <a:blip r:embed="rId2"/>
          <a:stretch>
            <a:fillRect/>
          </a:stretch>
        </p:blipFill>
        <p:spPr>
          <a:xfrm>
            <a:off x="247453" y="1428072"/>
            <a:ext cx="7120672" cy="4001855"/>
          </a:xfrm>
          <a:prstGeom prst="rect">
            <a:avLst/>
          </a:prstGeom>
        </p:spPr>
      </p:pic>
      <p:sp>
        <p:nvSpPr>
          <p:cNvPr id="5" name="Oval 4">
            <a:extLst>
              <a:ext uri="{FF2B5EF4-FFF2-40B4-BE49-F238E27FC236}">
                <a16:creationId xmlns:a16="http://schemas.microsoft.com/office/drawing/2014/main" id="{A345846A-0CE1-4B4E-9895-B0D770318652}"/>
              </a:ext>
            </a:extLst>
          </p:cNvPr>
          <p:cNvSpPr/>
          <p:nvPr/>
        </p:nvSpPr>
        <p:spPr>
          <a:xfrm>
            <a:off x="1968465" y="4586458"/>
            <a:ext cx="1122743" cy="243067"/>
          </a:xfrm>
          <a:prstGeom prst="ellipse">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Oval 5">
            <a:extLst>
              <a:ext uri="{FF2B5EF4-FFF2-40B4-BE49-F238E27FC236}">
                <a16:creationId xmlns:a16="http://schemas.microsoft.com/office/drawing/2014/main" id="{85AF6A67-35F8-8E40-B0D0-A59234950AB9}"/>
              </a:ext>
            </a:extLst>
          </p:cNvPr>
          <p:cNvSpPr/>
          <p:nvPr/>
        </p:nvSpPr>
        <p:spPr>
          <a:xfrm>
            <a:off x="4668295" y="4586457"/>
            <a:ext cx="1122743" cy="243067"/>
          </a:xfrm>
          <a:prstGeom prst="ellipse">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4059157A-1677-7242-9018-8ADFD729A992}"/>
              </a:ext>
            </a:extLst>
          </p:cNvPr>
          <p:cNvSpPr txBox="1"/>
          <p:nvPr/>
        </p:nvSpPr>
        <p:spPr>
          <a:xfrm>
            <a:off x="7634869" y="1971419"/>
            <a:ext cx="64601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70C0"/>
                </a:solidFill>
                <a:effectLst/>
                <a:uLnTx/>
                <a:uFillTx/>
                <a:latin typeface="Calibri" panose="020F0502020204030204"/>
                <a:ea typeface="+mn-ea"/>
                <a:cs typeface="+mn-cs"/>
              </a:rPr>
              <a:t>POA</a:t>
            </a:r>
          </a:p>
        </p:txBody>
      </p:sp>
      <p:sp>
        <p:nvSpPr>
          <p:cNvPr id="8" name="TextBox 7">
            <a:extLst>
              <a:ext uri="{FF2B5EF4-FFF2-40B4-BE49-F238E27FC236}">
                <a16:creationId xmlns:a16="http://schemas.microsoft.com/office/drawing/2014/main" id="{8125A9E2-8B48-7F41-8D10-3F8058F6D221}"/>
              </a:ext>
            </a:extLst>
          </p:cNvPr>
          <p:cNvSpPr txBox="1"/>
          <p:nvPr/>
        </p:nvSpPr>
        <p:spPr>
          <a:xfrm>
            <a:off x="5505253" y="5707807"/>
            <a:ext cx="28972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70C0"/>
                </a:solidFill>
                <a:effectLst/>
                <a:uLnTx/>
                <a:uFillTx/>
                <a:latin typeface="Calibri" panose="020F0502020204030204"/>
                <a:ea typeface="+mn-ea"/>
                <a:cs typeface="+mn-cs"/>
              </a:rPr>
              <a:t>Module temperature impact</a:t>
            </a:r>
          </a:p>
        </p:txBody>
      </p:sp>
      <p:cxnSp>
        <p:nvCxnSpPr>
          <p:cNvPr id="10" name="Straight Arrow Connector 9">
            <a:extLst>
              <a:ext uri="{FF2B5EF4-FFF2-40B4-BE49-F238E27FC236}">
                <a16:creationId xmlns:a16="http://schemas.microsoft.com/office/drawing/2014/main" id="{6261A980-B55C-DF40-91EC-BD714B420B67}"/>
              </a:ext>
            </a:extLst>
          </p:cNvPr>
          <p:cNvCxnSpPr>
            <a:stCxn id="8" idx="1"/>
          </p:cNvCxnSpPr>
          <p:nvPr/>
        </p:nvCxnSpPr>
        <p:spPr>
          <a:xfrm flipH="1" flipV="1">
            <a:off x="5029200" y="4829524"/>
            <a:ext cx="476053" cy="10629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C3570A8A-CE2C-684C-8855-EC262C8688B5}"/>
              </a:ext>
            </a:extLst>
          </p:cNvPr>
          <p:cNvCxnSpPr>
            <a:cxnSpLocks/>
            <a:stCxn id="7" idx="1"/>
          </p:cNvCxnSpPr>
          <p:nvPr/>
        </p:nvCxnSpPr>
        <p:spPr>
          <a:xfrm flipH="1">
            <a:off x="7248293" y="2171474"/>
            <a:ext cx="38657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BF353E52-1CA5-DF4D-883C-0B2E1CD95FDD}"/>
              </a:ext>
            </a:extLst>
          </p:cNvPr>
          <p:cNvSpPr txBox="1"/>
          <p:nvPr/>
        </p:nvSpPr>
        <p:spPr>
          <a:xfrm>
            <a:off x="1191014" y="5707807"/>
            <a:ext cx="271747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70C0"/>
                </a:solidFill>
                <a:effectLst/>
                <a:uLnTx/>
                <a:uFillTx/>
                <a:latin typeface="Calibri" panose="020F0502020204030204"/>
                <a:ea typeface="+mn-ea"/>
                <a:cs typeface="+mn-cs"/>
              </a:rPr>
              <a:t>Meter, POA, Module Temp</a:t>
            </a:r>
          </a:p>
        </p:txBody>
      </p:sp>
      <p:cxnSp>
        <p:nvCxnSpPr>
          <p:cNvPr id="15" name="Straight Arrow Connector 14">
            <a:extLst>
              <a:ext uri="{FF2B5EF4-FFF2-40B4-BE49-F238E27FC236}">
                <a16:creationId xmlns:a16="http://schemas.microsoft.com/office/drawing/2014/main" id="{81CFAEEF-EE4E-A049-BB2F-01FD6B013891}"/>
              </a:ext>
            </a:extLst>
          </p:cNvPr>
          <p:cNvCxnSpPr>
            <a:cxnSpLocks/>
            <a:stCxn id="14" idx="0"/>
          </p:cNvCxnSpPr>
          <p:nvPr/>
        </p:nvCxnSpPr>
        <p:spPr>
          <a:xfrm flipV="1">
            <a:off x="2549752" y="4829524"/>
            <a:ext cx="0" cy="87828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165903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134BF71-8904-2444-9D3B-A2323183D15C}"/>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833EBF3C-12CE-458A-8691-B930A56E0E88}" type="slidenum">
              <a:rPr kumimoji="0" lang="en-US" sz="1200" b="0" i="0" u="none" strike="noStrike" kern="1200" cap="none" spc="0" normalizeH="0" baseline="0" noProof="0" smtClean="0">
                <a:ln>
                  <a:noFill/>
                </a:ln>
                <a:solidFill>
                  <a:srgbClr val="23344F"/>
                </a:solidFill>
                <a:effectLst/>
                <a:uLnTx/>
                <a:uFillTx/>
                <a:latin typeface="Verdana" panose="020B0604030504040204" pitchFamily="34" charset="0"/>
                <a:ea typeface="Verdana" panose="020B0604030504040204" pitchFamily="34" charset="0"/>
                <a:cs typeface="+mn-cs"/>
              </a:rPr>
              <a:pPr marL="0" marR="0" lvl="0" indent="0" algn="ct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srgbClr val="23344F"/>
              </a:solidFill>
              <a:effectLst/>
              <a:uLnTx/>
              <a:uFillTx/>
              <a:latin typeface="Verdana" panose="020B0604030504040204" pitchFamily="34" charset="0"/>
              <a:ea typeface="Verdana" panose="020B0604030504040204" pitchFamily="34" charset="0"/>
              <a:cs typeface="+mn-cs"/>
            </a:endParaRPr>
          </a:p>
        </p:txBody>
      </p:sp>
      <p:sp>
        <p:nvSpPr>
          <p:cNvPr id="3" name="Title 2">
            <a:extLst>
              <a:ext uri="{FF2B5EF4-FFF2-40B4-BE49-F238E27FC236}">
                <a16:creationId xmlns:a16="http://schemas.microsoft.com/office/drawing/2014/main" id="{BC431205-55FD-4046-A356-32F9833F7158}"/>
              </a:ext>
            </a:extLst>
          </p:cNvPr>
          <p:cNvSpPr>
            <a:spLocks noGrp="1"/>
          </p:cNvSpPr>
          <p:nvPr>
            <p:ph type="title"/>
          </p:nvPr>
        </p:nvSpPr>
        <p:spPr/>
        <p:txBody>
          <a:bodyPr/>
          <a:lstStyle/>
          <a:p>
            <a:r>
              <a:rPr lang="en-US" dirty="0"/>
              <a:t>Back of Module Temperature Sensor</a:t>
            </a:r>
          </a:p>
        </p:txBody>
      </p:sp>
      <p:pic>
        <p:nvPicPr>
          <p:cNvPr id="4" name="Picture 3">
            <a:extLst>
              <a:ext uri="{FF2B5EF4-FFF2-40B4-BE49-F238E27FC236}">
                <a16:creationId xmlns:a16="http://schemas.microsoft.com/office/drawing/2014/main" id="{A08E3C52-EFEF-7B4E-8171-CC7C3E164965}"/>
              </a:ext>
            </a:extLst>
          </p:cNvPr>
          <p:cNvPicPr>
            <a:picLocks noChangeAspect="1"/>
          </p:cNvPicPr>
          <p:nvPr/>
        </p:nvPicPr>
        <p:blipFill>
          <a:blip r:embed="rId2"/>
          <a:stretch>
            <a:fillRect/>
          </a:stretch>
        </p:blipFill>
        <p:spPr>
          <a:xfrm>
            <a:off x="247453" y="1592263"/>
            <a:ext cx="5062216" cy="2736716"/>
          </a:xfrm>
          <a:prstGeom prst="rect">
            <a:avLst/>
          </a:prstGeom>
        </p:spPr>
      </p:pic>
      <p:pic>
        <p:nvPicPr>
          <p:cNvPr id="5" name="Picture 4">
            <a:extLst>
              <a:ext uri="{FF2B5EF4-FFF2-40B4-BE49-F238E27FC236}">
                <a16:creationId xmlns:a16="http://schemas.microsoft.com/office/drawing/2014/main" id="{8C06904E-DC20-4E4F-987E-35A60506FAC3}"/>
              </a:ext>
            </a:extLst>
          </p:cNvPr>
          <p:cNvPicPr>
            <a:picLocks noChangeAspect="1"/>
          </p:cNvPicPr>
          <p:nvPr/>
        </p:nvPicPr>
        <p:blipFill>
          <a:blip r:embed="rId3"/>
          <a:stretch>
            <a:fillRect/>
          </a:stretch>
        </p:blipFill>
        <p:spPr>
          <a:xfrm>
            <a:off x="5319775" y="1592397"/>
            <a:ext cx="6443408" cy="2736716"/>
          </a:xfrm>
          <a:prstGeom prst="rect">
            <a:avLst/>
          </a:prstGeom>
        </p:spPr>
      </p:pic>
      <p:sp>
        <p:nvSpPr>
          <p:cNvPr id="6" name="Oval 5">
            <a:extLst>
              <a:ext uri="{FF2B5EF4-FFF2-40B4-BE49-F238E27FC236}">
                <a16:creationId xmlns:a16="http://schemas.microsoft.com/office/drawing/2014/main" id="{B33A5D11-71E0-4147-9D03-F4BF64BA65DF}"/>
              </a:ext>
            </a:extLst>
          </p:cNvPr>
          <p:cNvSpPr/>
          <p:nvPr/>
        </p:nvSpPr>
        <p:spPr>
          <a:xfrm>
            <a:off x="5183575" y="3268449"/>
            <a:ext cx="1061108" cy="817175"/>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54970A41-17A8-9A43-A654-6A3EDD14ABEE}"/>
              </a:ext>
            </a:extLst>
          </p:cNvPr>
          <p:cNvSpPr txBox="1"/>
          <p:nvPr/>
        </p:nvSpPr>
        <p:spPr>
          <a:xfrm>
            <a:off x="5405268" y="1708134"/>
            <a:ext cx="225414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B050"/>
                </a:solidFill>
                <a:effectLst/>
                <a:uLnTx/>
                <a:uFillTx/>
                <a:latin typeface="Calibri" panose="020F0502020204030204"/>
                <a:ea typeface="+mn-ea"/>
                <a:cs typeface="+mn-cs"/>
              </a:rPr>
              <a:t>Actually behind a cell!</a:t>
            </a:r>
          </a:p>
        </p:txBody>
      </p:sp>
      <p:sp>
        <p:nvSpPr>
          <p:cNvPr id="8" name="TextBox 7">
            <a:extLst>
              <a:ext uri="{FF2B5EF4-FFF2-40B4-BE49-F238E27FC236}">
                <a16:creationId xmlns:a16="http://schemas.microsoft.com/office/drawing/2014/main" id="{A4D6FB39-B450-AE42-9ABA-3D4C2AC807DE}"/>
              </a:ext>
            </a:extLst>
          </p:cNvPr>
          <p:cNvSpPr txBox="1"/>
          <p:nvPr/>
        </p:nvSpPr>
        <p:spPr>
          <a:xfrm>
            <a:off x="247453" y="4505937"/>
            <a:ext cx="9608242" cy="1477328"/>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Module temperature impacts voltage and power.    Each module is unique and is characterized by its temperature coefficient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Temp Co for power range from (-0.25 to -0.40) %/Deg C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3-4 degrees changes impact power by 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544110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3AAC83D-E7C6-884F-A44E-E224CBA07266}"/>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833EBF3C-12CE-458A-8691-B930A56E0E88}" type="slidenum">
              <a:rPr kumimoji="0" lang="en-US" sz="1200" b="0" i="0" u="none" strike="noStrike" kern="1200" cap="none" spc="0" normalizeH="0" baseline="0" noProof="0" smtClean="0">
                <a:ln>
                  <a:noFill/>
                </a:ln>
                <a:solidFill>
                  <a:srgbClr val="23344F"/>
                </a:solidFill>
                <a:effectLst/>
                <a:uLnTx/>
                <a:uFillTx/>
                <a:latin typeface="Verdana" panose="020B0604030504040204" pitchFamily="34" charset="0"/>
                <a:ea typeface="Verdana" panose="020B0604030504040204" pitchFamily="34" charset="0"/>
                <a:cs typeface="+mn-cs"/>
              </a:rPr>
              <a:pPr marL="0" marR="0" lvl="0" indent="0" algn="ct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srgbClr val="23344F"/>
              </a:solidFill>
              <a:effectLst/>
              <a:uLnTx/>
              <a:uFillTx/>
              <a:latin typeface="Verdana" panose="020B0604030504040204" pitchFamily="34" charset="0"/>
              <a:ea typeface="Verdana" panose="020B0604030504040204" pitchFamily="34" charset="0"/>
              <a:cs typeface="+mn-cs"/>
            </a:endParaRPr>
          </a:p>
        </p:txBody>
      </p:sp>
      <p:sp>
        <p:nvSpPr>
          <p:cNvPr id="3" name="Title 2">
            <a:extLst>
              <a:ext uri="{FF2B5EF4-FFF2-40B4-BE49-F238E27FC236}">
                <a16:creationId xmlns:a16="http://schemas.microsoft.com/office/drawing/2014/main" id="{CE41C244-9B93-1B4D-8CC0-14E55A6B35A2}"/>
              </a:ext>
            </a:extLst>
          </p:cNvPr>
          <p:cNvSpPr>
            <a:spLocks noGrp="1"/>
          </p:cNvSpPr>
          <p:nvPr>
            <p:ph type="title"/>
          </p:nvPr>
        </p:nvSpPr>
        <p:spPr/>
        <p:txBody>
          <a:bodyPr/>
          <a:lstStyle/>
          <a:p>
            <a:r>
              <a:rPr lang="en-US" dirty="0"/>
              <a:t>Why the mast?</a:t>
            </a:r>
          </a:p>
        </p:txBody>
      </p:sp>
      <p:pic>
        <p:nvPicPr>
          <p:cNvPr id="5" name="Picture 4" descr="A picture containing sky, outdoor&#10;&#10;Description automatically generated">
            <a:extLst>
              <a:ext uri="{FF2B5EF4-FFF2-40B4-BE49-F238E27FC236}">
                <a16:creationId xmlns:a16="http://schemas.microsoft.com/office/drawing/2014/main" id="{9A29E012-C1CC-2C4A-B254-43679E34D6FF}"/>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186953" y="1255815"/>
            <a:ext cx="5836184" cy="3650722"/>
          </a:xfrm>
          <a:prstGeom prst="rect">
            <a:avLst/>
          </a:prstGeom>
        </p:spPr>
      </p:pic>
      <p:pic>
        <p:nvPicPr>
          <p:cNvPr id="7" name="Picture 6" descr="A picture containing sky, outdoor, ground, fence&#10;&#10;Description automatically generated">
            <a:extLst>
              <a:ext uri="{FF2B5EF4-FFF2-40B4-BE49-F238E27FC236}">
                <a16:creationId xmlns:a16="http://schemas.microsoft.com/office/drawing/2014/main" id="{0FAE42C7-6EF4-5643-B7E2-68DC23CBB40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47453" y="1255815"/>
            <a:ext cx="5836184" cy="3650722"/>
          </a:xfrm>
          <a:prstGeom prst="rect">
            <a:avLst/>
          </a:prstGeom>
        </p:spPr>
      </p:pic>
      <p:sp>
        <p:nvSpPr>
          <p:cNvPr id="8" name="TextBox 7">
            <a:extLst>
              <a:ext uri="{FF2B5EF4-FFF2-40B4-BE49-F238E27FC236}">
                <a16:creationId xmlns:a16="http://schemas.microsoft.com/office/drawing/2014/main" id="{5626837E-ECB4-D446-AEB0-CDF68BD4921A}"/>
              </a:ext>
            </a:extLst>
          </p:cNvPr>
          <p:cNvSpPr txBox="1"/>
          <p:nvPr/>
        </p:nvSpPr>
        <p:spPr>
          <a:xfrm>
            <a:off x="247453" y="5053375"/>
            <a:ext cx="11114359" cy="1200329"/>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POA Pyranometers must not be subjected to systemic shade.  Systemic shade is part of the PR expectation of the plant.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Trackers which back track inherently avoid systemic shade.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Tracker with FLSR do not back track and therefore pose a problem in measuring irradiance without shade</a:t>
            </a:r>
          </a:p>
        </p:txBody>
      </p:sp>
    </p:spTree>
    <p:extLst>
      <p:ext uri="{BB962C8B-B14F-4D97-AF65-F5344CB8AC3E}">
        <p14:creationId xmlns:p14="http://schemas.microsoft.com/office/powerpoint/2010/main" val="221113686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5117541"/>
            <a:ext cx="12192000" cy="744056"/>
          </a:xfrm>
        </p:spPr>
        <p:txBody>
          <a:bodyPr>
            <a:normAutofit/>
          </a:bodyPr>
          <a:lstStyle/>
          <a:p>
            <a:r>
              <a:rPr lang="en-US" sz="3600" i="1" dirty="0">
                <a:solidFill>
                  <a:schemeClr val="accent3">
                    <a:lumMod val="20000"/>
                    <a:lumOff val="80000"/>
                  </a:schemeClr>
                </a:solidFill>
                <a:latin typeface="Arial" panose="020B0604020202020204" pitchFamily="34" charset="0"/>
                <a:cs typeface="Arial" panose="020B0604020202020204" pitchFamily="34" charset="0"/>
              </a:rPr>
              <a:t>    Clear Sky</a:t>
            </a:r>
            <a:r>
              <a:rPr lang="en-US" sz="3600" dirty="0">
                <a:solidFill>
                  <a:schemeClr val="accent3">
                    <a:lumMod val="20000"/>
                    <a:lumOff val="80000"/>
                  </a:schemeClr>
                </a:solidFill>
                <a:latin typeface="Arial" panose="020B0604020202020204" pitchFamily="34" charset="0"/>
                <a:cs typeface="Arial" panose="020B0604020202020204" pitchFamily="34" charset="0"/>
              </a:rPr>
              <a:t> </a:t>
            </a:r>
            <a:r>
              <a:rPr lang="en-US" sz="3600" i="1" dirty="0">
                <a:solidFill>
                  <a:schemeClr val="accent3">
                    <a:lumMod val="20000"/>
                    <a:lumOff val="80000"/>
                  </a:schemeClr>
                </a:solidFill>
                <a:latin typeface="Arial" panose="020B0604020202020204" pitchFamily="34" charset="0"/>
                <a:cs typeface="Arial" panose="020B0604020202020204" pitchFamily="34" charset="0"/>
              </a:rPr>
              <a:t>Analytics     	</a:t>
            </a:r>
          </a:p>
        </p:txBody>
      </p:sp>
      <p:sp>
        <p:nvSpPr>
          <p:cNvPr id="4" name="Subtitle 3"/>
          <p:cNvSpPr>
            <a:spLocks noGrp="1"/>
          </p:cNvSpPr>
          <p:nvPr>
            <p:ph type="subTitle" idx="1"/>
          </p:nvPr>
        </p:nvSpPr>
        <p:spPr>
          <a:xfrm>
            <a:off x="0" y="5961185"/>
            <a:ext cx="12192000" cy="896815"/>
          </a:xfrm>
        </p:spPr>
        <p:txBody>
          <a:bodyPr>
            <a:normAutofit/>
          </a:bodyPr>
          <a:lstStyle/>
          <a:p>
            <a:r>
              <a:rPr lang="en-US" sz="2400" dirty="0">
                <a:solidFill>
                  <a:schemeClr val="accent3">
                    <a:lumMod val="20000"/>
                    <a:lumOff val="80000"/>
                  </a:schemeClr>
                </a:solidFill>
                <a:latin typeface="Arial" panose="020B0604020202020204" pitchFamily="34" charset="0"/>
                <a:cs typeface="Arial" panose="020B0604020202020204" pitchFamily="34" charset="0"/>
              </a:rPr>
              <a:t>PV Analytics and Advisory Services</a:t>
            </a:r>
          </a:p>
        </p:txBody>
      </p:sp>
      <p:pic>
        <p:nvPicPr>
          <p:cNvPr id="3" name="Picture 2"/>
          <p:cNvPicPr>
            <a:picLocks noChangeAspect="1"/>
          </p:cNvPicPr>
          <p:nvPr/>
        </p:nvPicPr>
        <p:blipFill>
          <a:blip r:embed="rId2"/>
          <a:stretch>
            <a:fillRect/>
          </a:stretch>
        </p:blipFill>
        <p:spPr>
          <a:xfrm>
            <a:off x="0" y="0"/>
            <a:ext cx="12192000" cy="5131837"/>
          </a:xfrm>
          <a:prstGeom prst="rect">
            <a:avLst/>
          </a:prstGeom>
        </p:spPr>
      </p:pic>
    </p:spTree>
    <p:extLst>
      <p:ext uri="{BB962C8B-B14F-4D97-AF65-F5344CB8AC3E}">
        <p14:creationId xmlns:p14="http://schemas.microsoft.com/office/powerpoint/2010/main" val="789238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88AD657-5366-4230-B285-4BA6898AAA0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8D9AD5-F248-4919-864A-CFD76CC027D6}" type="slidenum">
              <a:rPr kumimoji="0" lang="en-US" sz="1100" b="0" i="0" u="none" strike="noStrike" kern="1200" cap="none" spc="0" normalizeH="0" baseline="0" noProof="0" smtClean="0">
                <a:ln>
                  <a:noFill/>
                </a:ln>
                <a:solidFill>
                  <a:srgbClr val="E5E8E8"/>
                </a:solidFill>
                <a:effectLst/>
                <a:uLnTx/>
                <a:uFillTx/>
                <a:latin typeface="Calibri" panose="020F0502020204030204" pitchFamily="34" charset="0"/>
                <a:ea typeface="+mn-ea"/>
                <a:cs typeface="Calibri" panose="020F05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100" b="0" i="0" u="none" strike="noStrike" kern="1200" cap="none" spc="0" normalizeH="0" baseline="0" noProof="0" dirty="0">
              <a:ln>
                <a:noFill/>
              </a:ln>
              <a:solidFill>
                <a:srgbClr val="E5E8E8"/>
              </a:solidFill>
              <a:effectLst/>
              <a:uLnTx/>
              <a:uFillTx/>
              <a:latin typeface="Calibri" panose="020F0502020204030204" pitchFamily="34" charset="0"/>
              <a:ea typeface="+mn-ea"/>
              <a:cs typeface="Calibri" panose="020F0502020204030204" pitchFamily="34" charset="0"/>
            </a:endParaRPr>
          </a:p>
        </p:txBody>
      </p:sp>
      <p:graphicFrame>
        <p:nvGraphicFramePr>
          <p:cNvPr id="4" name="Diagram 3">
            <a:extLst>
              <a:ext uri="{FF2B5EF4-FFF2-40B4-BE49-F238E27FC236}">
                <a16:creationId xmlns:a16="http://schemas.microsoft.com/office/drawing/2014/main" id="{05C0336C-E1E3-4045-864D-CD8512F4311E}"/>
              </a:ext>
            </a:extLst>
          </p:cNvPr>
          <p:cNvGraphicFramePr/>
          <p:nvPr>
            <p:extLst>
              <p:ext uri="{D42A27DB-BD31-4B8C-83A1-F6EECF244321}">
                <p14:modId xmlns:p14="http://schemas.microsoft.com/office/powerpoint/2010/main" val="1135626211"/>
              </p:ext>
            </p:extLst>
          </p:nvPr>
        </p:nvGraphicFramePr>
        <p:xfrm>
          <a:off x="588936" y="821409"/>
          <a:ext cx="10647336" cy="501546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C3245D5B-C138-4318-BAE0-16C340DC1133}"/>
              </a:ext>
            </a:extLst>
          </p:cNvPr>
          <p:cNvSpPr txBox="1"/>
          <p:nvPr/>
        </p:nvSpPr>
        <p:spPr>
          <a:xfrm>
            <a:off x="1291730" y="1447176"/>
            <a:ext cx="268655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lumMod val="95000"/>
                  </a:prstClr>
                </a:solidFill>
                <a:effectLst/>
                <a:uLnTx/>
                <a:uFillTx/>
                <a:latin typeface="Calibri" panose="020F0502020204030204" pitchFamily="34" charset="0"/>
                <a:ea typeface="Cambria" panose="02040503050406030204" pitchFamily="18" charset="0"/>
                <a:cs typeface="Calibri" panose="020F0502020204030204" pitchFamily="34" charset="0"/>
              </a:rPr>
              <a:t>Resource and Production Data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lumMod val="95000"/>
                  </a:prstClr>
                </a:solidFill>
                <a:effectLst/>
                <a:uLnTx/>
                <a:uFillTx/>
                <a:latin typeface="Calibri" panose="020F0502020204030204" pitchFamily="34" charset="0"/>
                <a:ea typeface="Cambria" panose="02040503050406030204" pitchFamily="18" charset="0"/>
                <a:cs typeface="Calibri" panose="020F0502020204030204" pitchFamily="34" charset="0"/>
              </a:rPr>
              <a:t>Project Design and Location</a:t>
            </a:r>
          </a:p>
        </p:txBody>
      </p:sp>
      <p:sp>
        <p:nvSpPr>
          <p:cNvPr id="6" name="TextBox 5">
            <a:extLst>
              <a:ext uri="{FF2B5EF4-FFF2-40B4-BE49-F238E27FC236}">
                <a16:creationId xmlns:a16="http://schemas.microsoft.com/office/drawing/2014/main" id="{124A4B7B-F8A9-4219-A7BB-59A5917F2AC1}"/>
              </a:ext>
            </a:extLst>
          </p:cNvPr>
          <p:cNvSpPr txBox="1"/>
          <p:nvPr/>
        </p:nvSpPr>
        <p:spPr>
          <a:xfrm>
            <a:off x="834502" y="3344588"/>
            <a:ext cx="3107708" cy="181588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600" b="0" i="0" u="none" strike="noStrike" kern="1200" cap="none" spc="0" normalizeH="0" baseline="0" noProof="0" dirty="0">
                <a:ln>
                  <a:noFill/>
                </a:ln>
                <a:solidFill>
                  <a:prstClr val="white">
                    <a:lumMod val="95000"/>
                  </a:prstClr>
                </a:solidFill>
                <a:effectLst/>
                <a:uLnTx/>
                <a:uFillTx/>
                <a:latin typeface="Calibri" panose="020F0502020204030204" pitchFamily="34" charset="0"/>
                <a:ea typeface="+mn-ea"/>
                <a:cs typeface="Calibri" panose="020F0502020204030204" pitchFamily="34" charset="0"/>
              </a:rPr>
              <a:t>Observed resource vs assumption</a:t>
            </a:r>
          </a:p>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600" b="0" i="0" u="none" strike="noStrike" kern="1200" cap="none" spc="0" normalizeH="0" baseline="0" noProof="0" dirty="0">
                <a:ln>
                  <a:noFill/>
                </a:ln>
                <a:solidFill>
                  <a:prstClr val="white">
                    <a:lumMod val="95000"/>
                  </a:prstClr>
                </a:solidFill>
                <a:effectLst/>
                <a:uLnTx/>
                <a:uFillTx/>
                <a:latin typeface="Calibri" panose="020F0502020204030204" pitchFamily="34" charset="0"/>
                <a:ea typeface="+mn-ea"/>
                <a:cs typeface="Calibri" panose="020F0502020204030204" pitchFamily="34" charset="0"/>
              </a:rPr>
              <a:t>Actual energy vs energy expected based on observed resource</a:t>
            </a:r>
          </a:p>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600" b="0" i="0" u="none" strike="noStrike" kern="1200" cap="none" spc="0" normalizeH="0" baseline="0" noProof="0" dirty="0">
                <a:ln>
                  <a:noFill/>
                </a:ln>
                <a:solidFill>
                  <a:prstClr val="white">
                    <a:lumMod val="95000"/>
                  </a:prstClr>
                </a:solidFill>
                <a:effectLst/>
                <a:uLnTx/>
                <a:uFillTx/>
                <a:latin typeface="Calibri" panose="020F0502020204030204" pitchFamily="34" charset="0"/>
                <a:ea typeface="+mn-ea"/>
                <a:cs typeface="Calibri" panose="020F0502020204030204" pitchFamily="34" charset="0"/>
              </a:rPr>
              <a:t>Accounting of losses by specific loss type</a:t>
            </a:r>
            <a:endParaRPr kumimoji="0" lang="en-US" sz="1600" b="0" i="0" u="none" strike="noStrike" kern="1200" cap="none" spc="0" normalizeH="0" baseline="0" noProof="0" dirty="0">
              <a:ln>
                <a:noFill/>
              </a:ln>
              <a:solidFill>
                <a:prstClr val="white">
                  <a:lumMod val="95000"/>
                </a:prstClr>
              </a:solidFill>
              <a:effectLst/>
              <a:uLnTx/>
              <a:uFillTx/>
              <a:latin typeface="Corbel"/>
              <a:ea typeface="+mn-ea"/>
              <a:cs typeface="+mn-cs"/>
            </a:endParaRPr>
          </a:p>
        </p:txBody>
      </p:sp>
      <p:sp>
        <p:nvSpPr>
          <p:cNvPr id="8" name="TextBox 7">
            <a:extLst>
              <a:ext uri="{FF2B5EF4-FFF2-40B4-BE49-F238E27FC236}">
                <a16:creationId xmlns:a16="http://schemas.microsoft.com/office/drawing/2014/main" id="{8FBA224D-5F30-41D5-A6A7-F118F20F1A7B}"/>
              </a:ext>
            </a:extLst>
          </p:cNvPr>
          <p:cNvSpPr txBox="1"/>
          <p:nvPr/>
        </p:nvSpPr>
        <p:spPr>
          <a:xfrm>
            <a:off x="4838423" y="3429000"/>
            <a:ext cx="2538457"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70C0">
                    <a:lumMod val="75000"/>
                  </a:srgbClr>
                </a:solidFill>
                <a:effectLst/>
                <a:uLnTx/>
                <a:uFillTx/>
                <a:latin typeface="Calibri" panose="020F0502020204030204" pitchFamily="34" charset="0"/>
                <a:ea typeface="Cambria" panose="02040503050406030204" pitchFamily="18" charset="0"/>
                <a:cs typeface="Calibri" panose="020F0502020204030204" pitchFamily="34" charset="0"/>
              </a:rPr>
              <a:t>Forecast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70C0">
                    <a:lumMod val="75000"/>
                  </a:srgbClr>
                </a:solidFill>
                <a:effectLst/>
                <a:uLnTx/>
                <a:uFillTx/>
                <a:latin typeface="Calibri" panose="020F0502020204030204" pitchFamily="34" charset="0"/>
                <a:ea typeface="Cambria" panose="02040503050406030204" pitchFamily="18" charset="0"/>
                <a:cs typeface="Calibri" panose="020F0502020204030204" pitchFamily="34" charset="0"/>
              </a:rPr>
              <a:t>Updated Forecast using loss assumptions based on actual realized performance</a:t>
            </a:r>
          </a:p>
        </p:txBody>
      </p:sp>
      <p:sp>
        <p:nvSpPr>
          <p:cNvPr id="11" name="TextBox 10">
            <a:extLst>
              <a:ext uri="{FF2B5EF4-FFF2-40B4-BE49-F238E27FC236}">
                <a16:creationId xmlns:a16="http://schemas.microsoft.com/office/drawing/2014/main" id="{47D3354E-D0CB-4016-92DA-A7ED3E3E2446}"/>
              </a:ext>
            </a:extLst>
          </p:cNvPr>
          <p:cNvSpPr txBox="1"/>
          <p:nvPr/>
        </p:nvSpPr>
        <p:spPr>
          <a:xfrm>
            <a:off x="8466538" y="1447176"/>
            <a:ext cx="258563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63050">
                    <a:lumMod val="50000"/>
                  </a:srgbClr>
                </a:solidFill>
                <a:effectLst/>
                <a:uLnTx/>
                <a:uFillTx/>
                <a:latin typeface="Calibri" panose="020F0502020204030204" pitchFamily="34" charset="0"/>
                <a:ea typeface="Cambria" panose="02040503050406030204" pitchFamily="18" charset="0"/>
                <a:cs typeface="Calibri" panose="020F0502020204030204" pitchFamily="34" charset="0"/>
              </a:rPr>
              <a:t>Assess for Investment</a:t>
            </a:r>
          </a:p>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600" b="0" i="0" u="none" strike="noStrike" kern="1200" cap="none" spc="0" normalizeH="0" baseline="0" noProof="0" dirty="0">
                <a:ln>
                  <a:noFill/>
                </a:ln>
                <a:solidFill>
                  <a:srgbClr val="263050">
                    <a:lumMod val="50000"/>
                  </a:srgbClr>
                </a:solidFill>
                <a:effectLst/>
                <a:uLnTx/>
                <a:uFillTx/>
                <a:latin typeface="Calibri" panose="020F0502020204030204" pitchFamily="34" charset="0"/>
                <a:ea typeface="Cambria" panose="02040503050406030204" pitchFamily="18" charset="0"/>
                <a:cs typeface="Calibri" panose="020F0502020204030204" pitchFamily="34" charset="0"/>
              </a:rPr>
              <a:t>Base Case Valuation</a:t>
            </a:r>
          </a:p>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600" b="0" i="0" u="none" strike="noStrike" kern="1200" cap="none" spc="0" normalizeH="0" baseline="0" noProof="0" dirty="0">
                <a:ln>
                  <a:noFill/>
                </a:ln>
                <a:solidFill>
                  <a:srgbClr val="263050">
                    <a:lumMod val="50000"/>
                  </a:srgbClr>
                </a:solidFill>
                <a:effectLst/>
                <a:uLnTx/>
                <a:uFillTx/>
                <a:latin typeface="Calibri" panose="020F0502020204030204" pitchFamily="34" charset="0"/>
                <a:ea typeface="Cambria" panose="02040503050406030204" pitchFamily="18" charset="0"/>
                <a:cs typeface="Calibri" panose="020F0502020204030204" pitchFamily="34" charset="0"/>
              </a:rPr>
              <a:t>Scenario Based Valuation</a:t>
            </a:r>
          </a:p>
        </p:txBody>
      </p:sp>
      <p:sp>
        <p:nvSpPr>
          <p:cNvPr id="12" name="TextBox 11">
            <a:extLst>
              <a:ext uri="{FF2B5EF4-FFF2-40B4-BE49-F238E27FC236}">
                <a16:creationId xmlns:a16="http://schemas.microsoft.com/office/drawing/2014/main" id="{F89A48E7-2D0D-4537-974F-327C810238EB}"/>
              </a:ext>
            </a:extLst>
          </p:cNvPr>
          <p:cNvSpPr txBox="1"/>
          <p:nvPr/>
        </p:nvSpPr>
        <p:spPr>
          <a:xfrm>
            <a:off x="8466538" y="2354458"/>
            <a:ext cx="244098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63050">
                    <a:lumMod val="50000"/>
                  </a:srgbClr>
                </a:solidFill>
                <a:effectLst/>
                <a:uLnTx/>
                <a:uFillTx/>
                <a:latin typeface="Calibri" panose="020F0502020204030204" pitchFamily="34" charset="0"/>
                <a:ea typeface="+mn-ea"/>
                <a:cs typeface="Calibri" panose="020F0502020204030204" pitchFamily="34" charset="0"/>
              </a:rPr>
              <a:t>Optimize</a:t>
            </a:r>
          </a:p>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600" b="0" i="0" u="none" strike="noStrike" kern="1200" cap="none" spc="0" normalizeH="0" baseline="0" noProof="0" dirty="0">
                <a:ln>
                  <a:noFill/>
                </a:ln>
                <a:solidFill>
                  <a:srgbClr val="263050">
                    <a:lumMod val="50000"/>
                  </a:srgbClr>
                </a:solidFill>
                <a:effectLst/>
                <a:uLnTx/>
                <a:uFillTx/>
                <a:latin typeface="Calibri" panose="020F0502020204030204" pitchFamily="34" charset="0"/>
                <a:ea typeface="+mn-ea"/>
                <a:cs typeface="Calibri" panose="020F0502020204030204" pitchFamily="34" charset="0"/>
              </a:rPr>
              <a:t>Identify Opportunities</a:t>
            </a:r>
          </a:p>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600" b="0" i="0" u="none" strike="noStrike" kern="1200" cap="none" spc="0" normalizeH="0" baseline="0" noProof="0" dirty="0">
                <a:ln>
                  <a:noFill/>
                </a:ln>
                <a:solidFill>
                  <a:srgbClr val="263050">
                    <a:lumMod val="50000"/>
                  </a:srgbClr>
                </a:solidFill>
                <a:effectLst/>
                <a:uLnTx/>
                <a:uFillTx/>
                <a:latin typeface="Calibri" panose="020F0502020204030204" pitchFamily="34" charset="0"/>
                <a:ea typeface="+mn-ea"/>
                <a:cs typeface="Calibri" panose="020F0502020204030204" pitchFamily="34" charset="0"/>
              </a:rPr>
              <a:t>Verify Improvement</a:t>
            </a:r>
            <a:endParaRPr kumimoji="0" lang="en-US" sz="1600" b="0" i="0" u="none" strike="noStrike" kern="1200" cap="none" spc="0" normalizeH="0" baseline="0" noProof="0" dirty="0">
              <a:ln>
                <a:noFill/>
              </a:ln>
              <a:solidFill>
                <a:srgbClr val="263050">
                  <a:lumMod val="50000"/>
                </a:srgbClr>
              </a:solidFill>
              <a:effectLst/>
              <a:uLnTx/>
              <a:uFillTx/>
              <a:latin typeface="Corbel"/>
              <a:ea typeface="+mn-ea"/>
              <a:cs typeface="+mn-cs"/>
            </a:endParaRPr>
          </a:p>
        </p:txBody>
      </p:sp>
      <p:sp>
        <p:nvSpPr>
          <p:cNvPr id="14" name="TextBox 13">
            <a:extLst>
              <a:ext uri="{FF2B5EF4-FFF2-40B4-BE49-F238E27FC236}">
                <a16:creationId xmlns:a16="http://schemas.microsoft.com/office/drawing/2014/main" id="{43897424-6D00-4948-90D3-EAD736325319}"/>
              </a:ext>
            </a:extLst>
          </p:cNvPr>
          <p:cNvSpPr txBox="1"/>
          <p:nvPr/>
        </p:nvSpPr>
        <p:spPr>
          <a:xfrm>
            <a:off x="8466538" y="3261740"/>
            <a:ext cx="2691242"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63050">
                    <a:lumMod val="50000"/>
                  </a:srgbClr>
                </a:solidFill>
                <a:effectLst/>
                <a:uLnTx/>
                <a:uFillTx/>
                <a:latin typeface="Calibri" panose="020F0502020204030204" pitchFamily="34" charset="0"/>
                <a:ea typeface="+mn-ea"/>
                <a:cs typeface="Calibri" panose="020F0502020204030204" pitchFamily="34" charset="0"/>
              </a:rPr>
              <a:t>Monitor and Manage</a:t>
            </a:r>
            <a:endParaRPr kumimoji="0" lang="en-US" sz="1600" b="0" i="0" u="none" strike="noStrike" kern="1200" cap="none" spc="0" normalizeH="0" baseline="0" noProof="0" dirty="0">
              <a:ln>
                <a:noFill/>
              </a:ln>
              <a:solidFill>
                <a:srgbClr val="263050">
                  <a:lumMod val="50000"/>
                </a:srgbClr>
              </a:solidFill>
              <a:effectLst/>
              <a:uLnTx/>
              <a:uFillTx/>
              <a:latin typeface="Calibri" panose="020F0502020204030204" pitchFamily="34" charset="0"/>
              <a:ea typeface="+mn-ea"/>
              <a:cs typeface="Calibri" panose="020F0502020204030204" pitchFamily="34" charset="0"/>
            </a:endParaRPr>
          </a:p>
          <a:p>
            <a:pPr marL="137160" marR="0" lvl="0" indent="-13716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600" b="0" i="0" u="none" strike="noStrike" kern="1200" cap="none" spc="0" normalizeH="0" baseline="0" noProof="0" dirty="0">
                <a:ln>
                  <a:noFill/>
                </a:ln>
                <a:solidFill>
                  <a:srgbClr val="263050">
                    <a:lumMod val="50000"/>
                  </a:srgbClr>
                </a:solidFill>
                <a:effectLst/>
                <a:uLnTx/>
                <a:uFillTx/>
                <a:latin typeface="Calibri" panose="020F0502020204030204" pitchFamily="34" charset="0"/>
                <a:ea typeface="+mn-ea"/>
                <a:cs typeface="Calibri" panose="020F0502020204030204" pitchFamily="34" charset="0"/>
              </a:rPr>
              <a:t>Reporting </a:t>
            </a:r>
          </a:p>
          <a:p>
            <a:pPr marL="137160" marR="0" lvl="0" indent="-13716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600" b="0" i="0" u="none" strike="noStrike" kern="1200" cap="none" spc="0" normalizeH="0" baseline="0" noProof="0" dirty="0">
                <a:ln>
                  <a:noFill/>
                </a:ln>
                <a:solidFill>
                  <a:srgbClr val="263050">
                    <a:lumMod val="50000"/>
                  </a:srgbClr>
                </a:solidFill>
                <a:effectLst/>
                <a:uLnTx/>
                <a:uFillTx/>
                <a:latin typeface="Calibri" panose="020F0502020204030204" pitchFamily="34" charset="0"/>
                <a:ea typeface="+mn-ea"/>
                <a:cs typeface="Calibri" panose="020F0502020204030204" pitchFamily="34" charset="0"/>
              </a:rPr>
              <a:t>Data driven decision and planning tools</a:t>
            </a:r>
            <a:endParaRPr kumimoji="0" lang="en-US" sz="1600" b="0" i="0" u="none" strike="noStrike" kern="1200" cap="none" spc="0" normalizeH="0" baseline="0" noProof="0" dirty="0">
              <a:ln>
                <a:noFill/>
              </a:ln>
              <a:solidFill>
                <a:srgbClr val="263050">
                  <a:lumMod val="50000"/>
                </a:srgbClr>
              </a:solidFill>
              <a:effectLst/>
              <a:uLnTx/>
              <a:uFillTx/>
              <a:latin typeface="Corbel"/>
              <a:ea typeface="+mn-ea"/>
              <a:cs typeface="+mn-cs"/>
            </a:endParaRPr>
          </a:p>
        </p:txBody>
      </p:sp>
      <p:sp>
        <p:nvSpPr>
          <p:cNvPr id="17" name="Content Placeholder 2">
            <a:extLst>
              <a:ext uri="{FF2B5EF4-FFF2-40B4-BE49-F238E27FC236}">
                <a16:creationId xmlns:a16="http://schemas.microsoft.com/office/drawing/2014/main" id="{7277CB30-0EAF-4BBF-B7F9-78D6DD05099A}"/>
              </a:ext>
            </a:extLst>
          </p:cNvPr>
          <p:cNvSpPr txBox="1">
            <a:spLocks/>
          </p:cNvSpPr>
          <p:nvPr/>
        </p:nvSpPr>
        <p:spPr>
          <a:xfrm>
            <a:off x="0" y="123850"/>
            <a:ext cx="11987939" cy="564042"/>
          </a:xfrm>
          <a:prstGeom prst="rect">
            <a:avLst/>
          </a:prstGeom>
        </p:spPr>
        <p:txBody>
          <a:bodyPr>
            <a:noAutofit/>
          </a:bodyPr>
          <a:lstStyle>
            <a:lvl1pPr marL="274320" indent="-228600" algn="l" defTabSz="914400" rtl="0" eaLnBrk="1" latinLnBrk="0" hangingPunct="1">
              <a:lnSpc>
                <a:spcPct val="90000"/>
              </a:lnSpc>
              <a:spcBef>
                <a:spcPts val="1800"/>
              </a:spcBef>
              <a:buClr>
                <a:schemeClr val="tx2"/>
              </a:buClr>
              <a:buSzPct val="100000"/>
              <a:buFont typeface="Arial" pitchFamily="34" charset="0"/>
              <a:buChar char="▪"/>
              <a:defRPr sz="2000" kern="1200">
                <a:solidFill>
                  <a:schemeClr val="tx2"/>
                </a:solidFill>
                <a:latin typeface="+mn-lt"/>
                <a:ea typeface="+mn-ea"/>
                <a:cs typeface="+mn-cs"/>
              </a:defRPr>
            </a:lvl1pPr>
            <a:lvl2pPr marL="594360" indent="-228600" algn="l" defTabSz="914400" rtl="0" eaLnBrk="1" latinLnBrk="0" hangingPunct="1">
              <a:lnSpc>
                <a:spcPct val="90000"/>
              </a:lnSpc>
              <a:spcBef>
                <a:spcPts val="1000"/>
              </a:spcBef>
              <a:buClr>
                <a:schemeClr val="tx2"/>
              </a:buClr>
              <a:buSzPct val="100000"/>
              <a:buFont typeface="Arial" pitchFamily="34" charset="0"/>
              <a:buChar char="▪"/>
              <a:defRPr sz="1800" kern="1200">
                <a:solidFill>
                  <a:schemeClr val="tx2"/>
                </a:solidFill>
                <a:latin typeface="+mn-lt"/>
                <a:ea typeface="+mn-ea"/>
                <a:cs typeface="+mn-cs"/>
              </a:defRPr>
            </a:lvl2pPr>
            <a:lvl3pPr marL="914400" indent="-228600" algn="l" defTabSz="914400" rtl="0" eaLnBrk="1" latinLnBrk="0" hangingPunct="1">
              <a:lnSpc>
                <a:spcPct val="90000"/>
              </a:lnSpc>
              <a:spcBef>
                <a:spcPts val="800"/>
              </a:spcBef>
              <a:buClr>
                <a:schemeClr val="tx2"/>
              </a:buClr>
              <a:buSzPct val="100000"/>
              <a:buFont typeface="Arial" pitchFamily="34" charset="0"/>
              <a:buChar char="▪"/>
              <a:defRPr sz="1600" kern="1200">
                <a:solidFill>
                  <a:schemeClr val="tx2"/>
                </a:solidFill>
                <a:latin typeface="+mn-lt"/>
                <a:ea typeface="+mn-ea"/>
                <a:cs typeface="+mn-cs"/>
              </a:defRPr>
            </a:lvl3pPr>
            <a:lvl4pPr marL="1234440" indent="-228600" algn="l" defTabSz="914400" rtl="0" eaLnBrk="1" latinLnBrk="0" hangingPunct="1">
              <a:lnSpc>
                <a:spcPct val="90000"/>
              </a:lnSpc>
              <a:spcBef>
                <a:spcPts val="800"/>
              </a:spcBef>
              <a:buClr>
                <a:schemeClr val="tx2"/>
              </a:buClr>
              <a:buSzPct val="100000"/>
              <a:buFont typeface="Arial" pitchFamily="34" charset="0"/>
              <a:buChar char="▪"/>
              <a:defRPr sz="1400" kern="1200">
                <a:solidFill>
                  <a:schemeClr val="tx2"/>
                </a:solidFill>
                <a:latin typeface="+mn-lt"/>
                <a:ea typeface="+mn-ea"/>
                <a:cs typeface="+mn-cs"/>
              </a:defRPr>
            </a:lvl4pPr>
            <a:lvl5pPr marL="1554480" indent="-228600" algn="l" defTabSz="914400" rtl="0" eaLnBrk="1" latinLnBrk="0" hangingPunct="1">
              <a:lnSpc>
                <a:spcPct val="90000"/>
              </a:lnSpc>
              <a:spcBef>
                <a:spcPts val="800"/>
              </a:spcBef>
              <a:buClr>
                <a:schemeClr val="tx2"/>
              </a:buClr>
              <a:buSzPct val="100000"/>
              <a:buFont typeface="Arial" pitchFamily="34" charset="0"/>
              <a:buChar char="▪"/>
              <a:defRPr sz="1400" kern="1200">
                <a:solidFill>
                  <a:schemeClr val="tx2"/>
                </a:solidFill>
                <a:latin typeface="+mn-lt"/>
                <a:ea typeface="+mn-ea"/>
                <a:cs typeface="+mn-cs"/>
              </a:defRPr>
            </a:lvl5pPr>
            <a:lvl6pPr marL="1874520" indent="-228600" algn="l" defTabSz="914400" rtl="0" eaLnBrk="1" latinLnBrk="0" hangingPunct="1">
              <a:lnSpc>
                <a:spcPct val="90000"/>
              </a:lnSpc>
              <a:spcBef>
                <a:spcPts val="800"/>
              </a:spcBef>
              <a:buSzPct val="100000"/>
              <a:buFont typeface="Arial" pitchFamily="34" charset="0"/>
              <a:buChar char="▪"/>
              <a:defRPr sz="1400" kern="1200">
                <a:solidFill>
                  <a:schemeClr val="tx2"/>
                </a:solidFill>
                <a:latin typeface="+mn-lt"/>
                <a:ea typeface="+mn-ea"/>
                <a:cs typeface="+mn-cs"/>
              </a:defRPr>
            </a:lvl6pPr>
            <a:lvl7pPr marL="219456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7pPr>
            <a:lvl8pPr marL="251460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8pPr>
            <a:lvl9pPr marL="283464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prstClr val="white"/>
              </a:buClr>
              <a:buSzPct val="100000"/>
              <a:buFont typeface="Arial" pitchFamily="34" charset="0"/>
              <a:buNone/>
              <a:tabLst/>
              <a:defRPr/>
            </a:pPr>
            <a:r>
              <a:rPr kumimoji="0" lang="en-US" sz="2400" b="0" i="0" u="none" strike="noStrike" kern="1200" cap="none" spc="0" normalizeH="0" baseline="0" noProof="0" dirty="0">
                <a:ln>
                  <a:noFill/>
                </a:ln>
                <a:solidFill>
                  <a:srgbClr val="0070C0">
                    <a:lumMod val="20000"/>
                    <a:lumOff val="80000"/>
                  </a:srgbClr>
                </a:solidFill>
                <a:effectLst/>
                <a:uLnTx/>
                <a:uFillTx/>
                <a:latin typeface="Bahnschrift SemiLight" panose="020B0502040204020203" pitchFamily="34" charset="0"/>
                <a:ea typeface="+mn-ea"/>
                <a:cs typeface="Calibri" panose="020F0502020204030204" pitchFamily="34" charset="0"/>
              </a:rPr>
              <a:t>Performance Analytics for Assessment, Optimization and Monitoring of PV Plants </a:t>
            </a:r>
          </a:p>
        </p:txBody>
      </p:sp>
      <p:sp>
        <p:nvSpPr>
          <p:cNvPr id="18" name="TextBox 17">
            <a:extLst>
              <a:ext uri="{FF2B5EF4-FFF2-40B4-BE49-F238E27FC236}">
                <a16:creationId xmlns:a16="http://schemas.microsoft.com/office/drawing/2014/main" id="{7BCBB4A2-4A63-4A96-9C1A-8385DF68C0B6}"/>
              </a:ext>
            </a:extLst>
          </p:cNvPr>
          <p:cNvSpPr txBox="1"/>
          <p:nvPr/>
        </p:nvSpPr>
        <p:spPr>
          <a:xfrm>
            <a:off x="1255657" y="2632116"/>
            <a:ext cx="2686553"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lumMod val="95000"/>
                  </a:prstClr>
                </a:solidFill>
                <a:effectLst/>
                <a:uLnTx/>
                <a:uFillTx/>
                <a:latin typeface="Calibri" panose="020F0502020204030204" pitchFamily="34" charset="0"/>
                <a:ea typeface="Cambria" panose="02040503050406030204" pitchFamily="18" charset="0"/>
                <a:cs typeface="Calibri" panose="020F0502020204030204" pitchFamily="34" charset="0"/>
              </a:rPr>
              <a:t>Performance Analysis</a:t>
            </a:r>
          </a:p>
        </p:txBody>
      </p:sp>
      <p:sp>
        <p:nvSpPr>
          <p:cNvPr id="19" name="Arrow: Down 18">
            <a:extLst>
              <a:ext uri="{FF2B5EF4-FFF2-40B4-BE49-F238E27FC236}">
                <a16:creationId xmlns:a16="http://schemas.microsoft.com/office/drawing/2014/main" id="{021E19F6-F0DE-4FF6-9615-F3D790480925}"/>
              </a:ext>
            </a:extLst>
          </p:cNvPr>
          <p:cNvSpPr/>
          <p:nvPr/>
        </p:nvSpPr>
        <p:spPr>
          <a:xfrm>
            <a:off x="2485608" y="2405392"/>
            <a:ext cx="226652" cy="217391"/>
          </a:xfrm>
          <a:prstGeom prst="downArrow">
            <a:avLst>
              <a:gd name="adj1" fmla="val 38572"/>
              <a:gd name="adj2" fmla="val 50000"/>
            </a:avLst>
          </a:prstGeom>
          <a:solidFill>
            <a:srgbClr val="D9D9D9"/>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a:ea typeface="+mn-ea"/>
              <a:cs typeface="+mn-cs"/>
            </a:endParaRPr>
          </a:p>
        </p:txBody>
      </p:sp>
      <p:sp>
        <p:nvSpPr>
          <p:cNvPr id="20" name="TextBox 19">
            <a:extLst>
              <a:ext uri="{FF2B5EF4-FFF2-40B4-BE49-F238E27FC236}">
                <a16:creationId xmlns:a16="http://schemas.microsoft.com/office/drawing/2014/main" id="{F6D7DAC6-6CB1-4552-AF78-7B39EC15547B}"/>
              </a:ext>
            </a:extLst>
          </p:cNvPr>
          <p:cNvSpPr txBox="1"/>
          <p:nvPr/>
        </p:nvSpPr>
        <p:spPr>
          <a:xfrm>
            <a:off x="4838423" y="1447176"/>
            <a:ext cx="2642465" cy="196977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70C0">
                    <a:lumMod val="75000"/>
                  </a:srgbClr>
                </a:solidFill>
                <a:effectLst/>
                <a:uLnTx/>
                <a:uFillTx/>
                <a:latin typeface="Calibri" panose="020F0502020204030204" pitchFamily="34" charset="0"/>
                <a:ea typeface="Cambria" panose="02040503050406030204" pitchFamily="18" charset="0"/>
                <a:cs typeface="Calibri" panose="020F0502020204030204" pitchFamily="34" charset="0"/>
              </a:rPr>
              <a:t>Metrics</a:t>
            </a:r>
          </a:p>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600" b="0" i="0" u="none" strike="noStrike" kern="1200" cap="none" spc="0" normalizeH="0" baseline="0" noProof="0" dirty="0">
                <a:ln>
                  <a:noFill/>
                </a:ln>
                <a:solidFill>
                  <a:srgbClr val="0070C0">
                    <a:lumMod val="75000"/>
                  </a:srgbClr>
                </a:solidFill>
                <a:effectLst/>
                <a:uLnTx/>
                <a:uFillTx/>
                <a:latin typeface="Calibri" panose="020F0502020204030204" pitchFamily="34" charset="0"/>
                <a:ea typeface="Cambria" panose="02040503050406030204" pitchFamily="18" charset="0"/>
                <a:cs typeface="Calibri" panose="020F0502020204030204" pitchFamily="34" charset="0"/>
              </a:rPr>
              <a:t>Performance Indices</a:t>
            </a:r>
          </a:p>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600" b="0" i="0" u="none" strike="noStrike" kern="1200" cap="none" spc="0" normalizeH="0" baseline="0" noProof="0" dirty="0">
                <a:ln>
                  <a:noFill/>
                </a:ln>
                <a:solidFill>
                  <a:srgbClr val="0070C0">
                    <a:lumMod val="75000"/>
                  </a:srgbClr>
                </a:solidFill>
                <a:effectLst/>
                <a:uLnTx/>
                <a:uFillTx/>
                <a:latin typeface="Calibri" panose="020F0502020204030204" pitchFamily="34" charset="0"/>
                <a:ea typeface="Cambria" panose="02040503050406030204" pitchFamily="18" charset="0"/>
                <a:cs typeface="Calibri" panose="020F0502020204030204" pitchFamily="34" charset="0"/>
              </a:rPr>
              <a:t>Resource Indices</a:t>
            </a:r>
          </a:p>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600" b="0" i="0" u="none" strike="noStrike" kern="1200" cap="none" spc="0" normalizeH="0" baseline="0" noProof="0" dirty="0">
                <a:ln>
                  <a:noFill/>
                </a:ln>
                <a:solidFill>
                  <a:srgbClr val="0070C0">
                    <a:lumMod val="75000"/>
                  </a:srgbClr>
                </a:solidFill>
                <a:effectLst/>
                <a:uLnTx/>
                <a:uFillTx/>
                <a:latin typeface="Calibri" panose="020F0502020204030204" pitchFamily="34" charset="0"/>
                <a:ea typeface="Cambria" panose="02040503050406030204" pitchFamily="18" charset="0"/>
                <a:cs typeface="Calibri" panose="020F0502020204030204" pitchFamily="34" charset="0"/>
              </a:rPr>
              <a:t>Loss Attribution</a:t>
            </a:r>
          </a:p>
          <a:p>
            <a:pPr marL="45720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70C0">
                    <a:lumMod val="75000"/>
                  </a:srgbClr>
                </a:solidFill>
                <a:effectLst/>
                <a:uLnTx/>
                <a:uFillTx/>
                <a:latin typeface="Calibri" panose="020F0502020204030204" pitchFamily="34" charset="0"/>
                <a:ea typeface="Cambria" panose="02040503050406030204" pitchFamily="18" charset="0"/>
                <a:cs typeface="Calibri" panose="020F0502020204030204" pitchFamily="34" charset="0"/>
              </a:rPr>
              <a:t>Systematic Issues </a:t>
            </a:r>
          </a:p>
          <a:p>
            <a:pPr marL="45720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70C0">
                    <a:lumMod val="75000"/>
                  </a:srgbClr>
                </a:solidFill>
                <a:effectLst/>
                <a:uLnTx/>
                <a:uFillTx/>
                <a:latin typeface="Calibri" panose="020F0502020204030204" pitchFamily="34" charset="0"/>
                <a:ea typeface="Cambria" panose="02040503050406030204" pitchFamily="18" charset="0"/>
                <a:cs typeface="Calibri" panose="020F0502020204030204" pitchFamily="34" charset="0"/>
              </a:rPr>
              <a:t>Addressable Issues</a:t>
            </a:r>
          </a:p>
          <a:p>
            <a:pPr marL="45720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70C0">
                    <a:lumMod val="75000"/>
                  </a:srgbClr>
                </a:solidFill>
                <a:effectLst/>
                <a:uLnTx/>
                <a:uFillTx/>
                <a:latin typeface="Calibri" panose="020F0502020204030204" pitchFamily="34" charset="0"/>
                <a:ea typeface="Cambria" panose="02040503050406030204" pitchFamily="18" charset="0"/>
                <a:cs typeface="Calibri" panose="020F0502020204030204" pitchFamily="34" charset="0"/>
              </a:rPr>
              <a:t>Non-addressable issues</a:t>
            </a:r>
            <a:endParaRPr kumimoji="0" lang="en-US" sz="1600" b="0" i="0" u="none" strike="noStrike" kern="1200" cap="none" spc="0" normalizeH="0" baseline="0" noProof="0" dirty="0">
              <a:ln>
                <a:noFill/>
              </a:ln>
              <a:solidFill>
                <a:srgbClr val="0070C0">
                  <a:lumMod val="75000"/>
                </a:srgbClr>
              </a:solidFill>
              <a:effectLst/>
              <a:uLnTx/>
              <a:uFillTx/>
              <a:latin typeface="Calibri" panose="020F0502020204030204" pitchFamily="34" charset="0"/>
              <a:ea typeface="Cambria" panose="020405030504060302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70C0">
                  <a:lumMod val="75000"/>
                </a:srgbClr>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2" name="Arrow: Down 1">
            <a:extLst>
              <a:ext uri="{FF2B5EF4-FFF2-40B4-BE49-F238E27FC236}">
                <a16:creationId xmlns:a16="http://schemas.microsoft.com/office/drawing/2014/main" id="{D1543675-A5DC-42A2-B189-99F732646FEF}"/>
              </a:ext>
            </a:extLst>
          </p:cNvPr>
          <p:cNvSpPr/>
          <p:nvPr/>
        </p:nvSpPr>
        <p:spPr>
          <a:xfrm>
            <a:off x="2485608" y="3076759"/>
            <a:ext cx="226652" cy="217391"/>
          </a:xfrm>
          <a:prstGeom prst="downArrow">
            <a:avLst>
              <a:gd name="adj1" fmla="val 38572"/>
              <a:gd name="adj2" fmla="val 50000"/>
            </a:avLst>
          </a:prstGeom>
          <a:solidFill>
            <a:srgbClr val="D9D9D9"/>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a:ea typeface="+mn-ea"/>
              <a:cs typeface="+mn-cs"/>
            </a:endParaRPr>
          </a:p>
        </p:txBody>
      </p:sp>
    </p:spTree>
    <p:extLst>
      <p:ext uri="{BB962C8B-B14F-4D97-AF65-F5344CB8AC3E}">
        <p14:creationId xmlns:p14="http://schemas.microsoft.com/office/powerpoint/2010/main" val="1856580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51001FED-698C-4657-B354-DC9D84D798CD}"/>
              </a:ext>
            </a:extLst>
          </p:cNvPr>
          <p:cNvSpPr/>
          <p:nvPr/>
        </p:nvSpPr>
        <p:spPr>
          <a:xfrm>
            <a:off x="1047713" y="1525353"/>
            <a:ext cx="3300359" cy="1227908"/>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a:ea typeface="+mn-ea"/>
              <a:cs typeface="+mn-cs"/>
            </a:endParaRPr>
          </a:p>
        </p:txBody>
      </p:sp>
      <p:graphicFrame>
        <p:nvGraphicFramePr>
          <p:cNvPr id="3" name="Content Placeholder 2">
            <a:extLst>
              <a:ext uri="{FF2B5EF4-FFF2-40B4-BE49-F238E27FC236}">
                <a16:creationId xmlns:a16="http://schemas.microsoft.com/office/drawing/2014/main" id="{5A41FE85-ADC8-4464-AC02-8A426B59C337}"/>
              </a:ext>
            </a:extLst>
          </p:cNvPr>
          <p:cNvGraphicFramePr>
            <a:graphicFrameLocks noGrp="1"/>
          </p:cNvGraphicFramePr>
          <p:nvPr>
            <p:ph idx="1"/>
          </p:nvPr>
        </p:nvGraphicFramePr>
        <p:xfrm>
          <a:off x="898417" y="1365250"/>
          <a:ext cx="10342563" cy="41275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angle 5">
            <a:extLst>
              <a:ext uri="{FF2B5EF4-FFF2-40B4-BE49-F238E27FC236}">
                <a16:creationId xmlns:a16="http://schemas.microsoft.com/office/drawing/2014/main" id="{82E5BF4D-9AFD-45DF-BEFE-7D3990974581}"/>
              </a:ext>
            </a:extLst>
          </p:cNvPr>
          <p:cNvSpPr/>
          <p:nvPr/>
        </p:nvSpPr>
        <p:spPr>
          <a:xfrm rot="18889362">
            <a:off x="4572008" y="1992298"/>
            <a:ext cx="1639171" cy="1392995"/>
          </a:xfrm>
          <a:prstGeom prst="rect">
            <a:avLst/>
          </a:prstGeom>
          <a:noFill/>
        </p:spPr>
        <p:txBody>
          <a:bodyPr wrap="none" lIns="91440" tIns="45720" rIns="91440" bIns="4572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w="0"/>
                <a:solidFill>
                  <a:srgbClr val="404040"/>
                </a:solidFill>
                <a:effectLst>
                  <a:outerShdw blurRad="38100" dist="19050" dir="2700000" algn="tl" rotWithShape="0">
                    <a:srgbClr val="404040">
                      <a:alpha val="40000"/>
                    </a:srgbClr>
                  </a:outerShdw>
                </a:effectLst>
                <a:uLnTx/>
                <a:uFillTx/>
                <a:latin typeface="Corbel"/>
                <a:ea typeface="+mn-ea"/>
                <a:cs typeface="+mn-cs"/>
              </a:rPr>
              <a:t>Analytics</a:t>
            </a:r>
          </a:p>
        </p:txBody>
      </p:sp>
      <p:sp>
        <p:nvSpPr>
          <p:cNvPr id="7" name="Rectangle 6">
            <a:extLst>
              <a:ext uri="{FF2B5EF4-FFF2-40B4-BE49-F238E27FC236}">
                <a16:creationId xmlns:a16="http://schemas.microsoft.com/office/drawing/2014/main" id="{6FAAF183-F80F-426D-A41C-D1541C6E15B2}"/>
              </a:ext>
            </a:extLst>
          </p:cNvPr>
          <p:cNvSpPr/>
          <p:nvPr/>
        </p:nvSpPr>
        <p:spPr>
          <a:xfrm rot="18972135">
            <a:off x="6123665" y="4006063"/>
            <a:ext cx="1479659" cy="923330"/>
          </a:xfrm>
          <a:prstGeom prst="rect">
            <a:avLst/>
          </a:prstGeom>
          <a:noFill/>
        </p:spPr>
        <p:txBody>
          <a:bodyPr wrap="none" lIns="91440" tIns="45720" rIns="91440" bIns="45720">
            <a:prstTxWarp prst="textArchDow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w="0"/>
                <a:solidFill>
                  <a:srgbClr val="404040"/>
                </a:solidFill>
                <a:effectLst>
                  <a:outerShdw blurRad="38100" dist="19050" dir="2700000" algn="tl" rotWithShape="0">
                    <a:srgbClr val="404040">
                      <a:alpha val="40000"/>
                    </a:srgbClr>
                  </a:outerShdw>
                </a:effectLst>
                <a:uLnTx/>
                <a:uFillTx/>
                <a:latin typeface="Corbel"/>
                <a:ea typeface="+mn-ea"/>
                <a:cs typeface="+mn-cs"/>
              </a:rPr>
              <a:t>Analytics</a:t>
            </a:r>
          </a:p>
        </p:txBody>
      </p:sp>
      <p:sp>
        <p:nvSpPr>
          <p:cNvPr id="8" name="Rectangle 7">
            <a:extLst>
              <a:ext uri="{FF2B5EF4-FFF2-40B4-BE49-F238E27FC236}">
                <a16:creationId xmlns:a16="http://schemas.microsoft.com/office/drawing/2014/main" id="{5F96E652-5445-4403-8702-753C00902131}"/>
              </a:ext>
            </a:extLst>
          </p:cNvPr>
          <p:cNvSpPr/>
          <p:nvPr/>
        </p:nvSpPr>
        <p:spPr>
          <a:xfrm rot="2919048">
            <a:off x="5790536" y="2063898"/>
            <a:ext cx="2153724" cy="1280238"/>
          </a:xfrm>
          <a:prstGeom prst="rect">
            <a:avLst/>
          </a:prstGeom>
          <a:noFill/>
        </p:spPr>
        <p:txBody>
          <a:bodyPr wrap="none" lIns="91440" tIns="45720" rIns="91440" bIns="4572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w="0"/>
                <a:solidFill>
                  <a:srgbClr val="404040"/>
                </a:solidFill>
                <a:effectLst>
                  <a:outerShdw blurRad="38100" dist="19050" dir="2700000" algn="tl" rotWithShape="0">
                    <a:srgbClr val="404040">
                      <a:alpha val="40000"/>
                    </a:srgbClr>
                  </a:outerShdw>
                </a:effectLst>
                <a:uLnTx/>
                <a:uFillTx/>
                <a:latin typeface="Corbel"/>
                <a:ea typeface="+mn-ea"/>
                <a:cs typeface="+mn-cs"/>
              </a:rPr>
              <a:t>Asset Management, O&amp;M</a:t>
            </a:r>
          </a:p>
        </p:txBody>
      </p:sp>
      <p:sp>
        <p:nvSpPr>
          <p:cNvPr id="9" name="Rectangle 8">
            <a:extLst>
              <a:ext uri="{FF2B5EF4-FFF2-40B4-BE49-F238E27FC236}">
                <a16:creationId xmlns:a16="http://schemas.microsoft.com/office/drawing/2014/main" id="{E48BBD61-29EF-4234-88B9-B1E47B5DE528}"/>
              </a:ext>
            </a:extLst>
          </p:cNvPr>
          <p:cNvSpPr/>
          <p:nvPr/>
        </p:nvSpPr>
        <p:spPr>
          <a:xfrm rot="2931531">
            <a:off x="4078496" y="3563920"/>
            <a:ext cx="2400795" cy="1280238"/>
          </a:xfrm>
          <a:prstGeom prst="rect">
            <a:avLst/>
          </a:prstGeom>
          <a:noFill/>
        </p:spPr>
        <p:txBody>
          <a:bodyPr wrap="none" lIns="91440" tIns="45720" rIns="91440" bIns="45720">
            <a:prstTxWarp prst="textArchDow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w="0"/>
                <a:solidFill>
                  <a:srgbClr val="404040"/>
                </a:solidFill>
                <a:effectLst>
                  <a:outerShdw blurRad="38100" dist="19050" dir="2700000" algn="tl" rotWithShape="0">
                    <a:srgbClr val="404040">
                      <a:alpha val="40000"/>
                    </a:srgbClr>
                  </a:outerShdw>
                </a:effectLst>
                <a:uLnTx/>
                <a:uFillTx/>
                <a:latin typeface="Corbel"/>
                <a:ea typeface="+mn-ea"/>
                <a:cs typeface="+mn-cs"/>
              </a:rPr>
              <a:t>Asset Management, O&amp;M</a:t>
            </a:r>
          </a:p>
        </p:txBody>
      </p:sp>
      <p:sp>
        <p:nvSpPr>
          <p:cNvPr id="10" name="Rectangle 9">
            <a:extLst>
              <a:ext uri="{FF2B5EF4-FFF2-40B4-BE49-F238E27FC236}">
                <a16:creationId xmlns:a16="http://schemas.microsoft.com/office/drawing/2014/main" id="{BFE17F84-E660-47B7-80C7-AEC5A85AE9D8}"/>
              </a:ext>
            </a:extLst>
          </p:cNvPr>
          <p:cNvSpPr/>
          <p:nvPr/>
        </p:nvSpPr>
        <p:spPr>
          <a:xfrm>
            <a:off x="0" y="77346"/>
            <a:ext cx="121920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63050">
                    <a:lumMod val="20000"/>
                    <a:lumOff val="80000"/>
                  </a:srgbClr>
                </a:solidFill>
                <a:effectLst/>
                <a:uLnTx/>
                <a:uFillTx/>
                <a:latin typeface="Bahnschrift SemiLight" panose="020B0502040204020203" pitchFamily="34" charset="0"/>
                <a:ea typeface="+mn-ea"/>
                <a:cs typeface="+mn-cs"/>
              </a:rPr>
              <a:t>Performance Analytics in Plant Operation</a:t>
            </a:r>
          </a:p>
        </p:txBody>
      </p:sp>
      <p:sp>
        <p:nvSpPr>
          <p:cNvPr id="11" name="Rectangle 10">
            <a:extLst>
              <a:ext uri="{FF2B5EF4-FFF2-40B4-BE49-F238E27FC236}">
                <a16:creationId xmlns:a16="http://schemas.microsoft.com/office/drawing/2014/main" id="{FEABA6F4-D2D9-47F6-A83F-A210BF9B8666}"/>
              </a:ext>
            </a:extLst>
          </p:cNvPr>
          <p:cNvSpPr/>
          <p:nvPr/>
        </p:nvSpPr>
        <p:spPr>
          <a:xfrm>
            <a:off x="4877738" y="1497204"/>
            <a:ext cx="2383922" cy="1227908"/>
          </a:xfrm>
          <a:prstGeom prst="rect">
            <a:avLst/>
          </a:prstGeom>
          <a:noFill/>
        </p:spPr>
        <p:txBody>
          <a:bodyPr wrap="none" lIns="91440" tIns="45720" rIns="91440" bIns="4572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w="0"/>
                <a:solidFill>
                  <a:srgbClr val="263050">
                    <a:lumMod val="60000"/>
                    <a:lumOff val="40000"/>
                  </a:srgbClr>
                </a:solidFill>
                <a:effectLst>
                  <a:outerShdw blurRad="38100" dist="19050" dir="2700000" algn="tl" rotWithShape="0">
                    <a:srgbClr val="404040">
                      <a:alpha val="40000"/>
                    </a:srgbClr>
                  </a:outerShdw>
                </a:effectLst>
                <a:uLnTx/>
                <a:uFillTx/>
                <a:latin typeface="Corbel"/>
                <a:ea typeface="+mn-ea"/>
                <a:cs typeface="+mn-cs"/>
              </a:rPr>
              <a:t>Create Value</a:t>
            </a:r>
          </a:p>
        </p:txBody>
      </p:sp>
      <p:sp>
        <p:nvSpPr>
          <p:cNvPr id="12" name="Rectangle 11">
            <a:extLst>
              <a:ext uri="{FF2B5EF4-FFF2-40B4-BE49-F238E27FC236}">
                <a16:creationId xmlns:a16="http://schemas.microsoft.com/office/drawing/2014/main" id="{F45FDCA0-6F68-408D-950B-BC894F271A22}"/>
              </a:ext>
            </a:extLst>
          </p:cNvPr>
          <p:cNvSpPr/>
          <p:nvPr/>
        </p:nvSpPr>
        <p:spPr>
          <a:xfrm>
            <a:off x="4848164" y="4109520"/>
            <a:ext cx="2495670" cy="1357631"/>
          </a:xfrm>
          <a:prstGeom prst="rect">
            <a:avLst/>
          </a:prstGeom>
          <a:noFill/>
        </p:spPr>
        <p:txBody>
          <a:bodyPr wrap="none" lIns="91440" tIns="45720" rIns="91440" bIns="45720">
            <a:prstTxWarp prst="textArchDow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w="0"/>
                <a:solidFill>
                  <a:srgbClr val="263050">
                    <a:lumMod val="60000"/>
                    <a:lumOff val="40000"/>
                  </a:srgbClr>
                </a:solidFill>
                <a:effectLst>
                  <a:outerShdw blurRad="38100" dist="19050" dir="2700000" algn="tl" rotWithShape="0">
                    <a:srgbClr val="404040">
                      <a:alpha val="40000"/>
                    </a:srgbClr>
                  </a:outerShdw>
                </a:effectLst>
                <a:uLnTx/>
                <a:uFillTx/>
                <a:latin typeface="Corbel"/>
                <a:ea typeface="+mn-ea"/>
                <a:cs typeface="+mn-cs"/>
              </a:rPr>
              <a:t>Recognize Value</a:t>
            </a:r>
          </a:p>
        </p:txBody>
      </p:sp>
      <p:sp>
        <p:nvSpPr>
          <p:cNvPr id="4" name="TextBox 3">
            <a:extLst>
              <a:ext uri="{FF2B5EF4-FFF2-40B4-BE49-F238E27FC236}">
                <a16:creationId xmlns:a16="http://schemas.microsoft.com/office/drawing/2014/main" id="{DF1B72D6-1F2D-4409-B7B3-2758E80244AF}"/>
              </a:ext>
            </a:extLst>
          </p:cNvPr>
          <p:cNvSpPr txBox="1"/>
          <p:nvPr/>
        </p:nvSpPr>
        <p:spPr>
          <a:xfrm>
            <a:off x="1055586" y="1583261"/>
            <a:ext cx="3442996" cy="120032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0070C0">
                    <a:lumMod val="75000"/>
                  </a:srgbClr>
                </a:solidFill>
                <a:effectLst/>
                <a:uLnTx/>
                <a:uFillTx/>
                <a:latin typeface="Arial Narrow" panose="020B0606020202030204" pitchFamily="34" charset="0"/>
                <a:ea typeface="+mn-ea"/>
                <a:cs typeface="Calibri" panose="020F0502020204030204" pitchFamily="34" charset="0"/>
              </a:rPr>
              <a:t>Produce Accurate Reports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0070C0">
                    <a:lumMod val="75000"/>
                  </a:srgbClr>
                </a:solidFill>
                <a:effectLst/>
                <a:uLnTx/>
                <a:uFillTx/>
                <a:latin typeface="Arial Narrow" panose="020B0606020202030204" pitchFamily="34" charset="0"/>
                <a:ea typeface="+mn-ea"/>
                <a:cs typeface="Calibri" panose="020F0502020204030204" pitchFamily="34" charset="0"/>
              </a:rPr>
              <a:t>Identify &amp; Quantify Losses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0070C0">
                    <a:lumMod val="75000"/>
                  </a:srgbClr>
                </a:solidFill>
                <a:effectLst/>
                <a:uLnTx/>
                <a:uFillTx/>
                <a:latin typeface="Arial Narrow" panose="020B0606020202030204" pitchFamily="34" charset="0"/>
                <a:ea typeface="+mn-ea"/>
                <a:cs typeface="Calibri" panose="020F0502020204030204" pitchFamily="34" charset="0"/>
              </a:rPr>
              <a:t>Evaluate Opportunities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0070C0">
                    <a:lumMod val="75000"/>
                  </a:srgbClr>
                </a:solidFill>
                <a:effectLst/>
                <a:uLnTx/>
                <a:uFillTx/>
                <a:latin typeface="Arial Narrow" panose="020B0606020202030204" pitchFamily="34" charset="0"/>
                <a:ea typeface="+mn-ea"/>
                <a:cs typeface="Calibri" panose="020F0502020204030204" pitchFamily="34" charset="0"/>
              </a:rPr>
              <a:t>Prioritize Actions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404040"/>
              </a:solidFill>
              <a:effectLst/>
              <a:uLnTx/>
              <a:uFillTx/>
              <a:latin typeface="Corbel"/>
              <a:ea typeface="+mn-ea"/>
              <a:cs typeface="+mn-cs"/>
            </a:endParaRPr>
          </a:p>
        </p:txBody>
      </p:sp>
      <p:sp>
        <p:nvSpPr>
          <p:cNvPr id="13" name="Rectangle: Rounded Corners 12">
            <a:extLst>
              <a:ext uri="{FF2B5EF4-FFF2-40B4-BE49-F238E27FC236}">
                <a16:creationId xmlns:a16="http://schemas.microsoft.com/office/drawing/2014/main" id="{A5E4531E-22EA-4B44-9951-B5B6B026671E}"/>
              </a:ext>
            </a:extLst>
          </p:cNvPr>
          <p:cNvSpPr/>
          <p:nvPr/>
        </p:nvSpPr>
        <p:spPr>
          <a:xfrm>
            <a:off x="1047713" y="4103092"/>
            <a:ext cx="3300359" cy="1227908"/>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a:ea typeface="+mn-ea"/>
              <a:cs typeface="+mn-cs"/>
            </a:endParaRPr>
          </a:p>
        </p:txBody>
      </p:sp>
      <p:sp>
        <p:nvSpPr>
          <p:cNvPr id="14" name="TextBox 13">
            <a:extLst>
              <a:ext uri="{FF2B5EF4-FFF2-40B4-BE49-F238E27FC236}">
                <a16:creationId xmlns:a16="http://schemas.microsoft.com/office/drawing/2014/main" id="{A59A3D25-B73C-4A58-A283-E6173912E756}"/>
              </a:ext>
            </a:extLst>
          </p:cNvPr>
          <p:cNvSpPr txBox="1"/>
          <p:nvPr/>
        </p:nvSpPr>
        <p:spPr>
          <a:xfrm>
            <a:off x="1110937" y="4192905"/>
            <a:ext cx="3384096" cy="95410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0070C0">
                    <a:lumMod val="75000"/>
                  </a:srgbClr>
                </a:solidFill>
                <a:effectLst/>
                <a:uLnTx/>
                <a:uFillTx/>
                <a:latin typeface="Arial Narrow" panose="020B0606020202030204" pitchFamily="34" charset="0"/>
                <a:ea typeface="+mn-ea"/>
                <a:cs typeface="Calibri" panose="020F0502020204030204" pitchFamily="34" charset="0"/>
              </a:rPr>
              <a:t>Optimize portfolio level operations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0070C0">
                    <a:lumMod val="75000"/>
                  </a:srgbClr>
                </a:solidFill>
                <a:effectLst/>
                <a:uLnTx/>
                <a:uFillTx/>
                <a:latin typeface="Arial Narrow" panose="020B0606020202030204" pitchFamily="34" charset="0"/>
                <a:ea typeface="+mn-ea"/>
                <a:cs typeface="Calibri" panose="020F0502020204030204" pitchFamily="34" charset="0"/>
              </a:rPr>
              <a:t>Manage and incentivize O&amp;M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0070C0">
                    <a:lumMod val="75000"/>
                  </a:srgbClr>
                </a:solidFill>
                <a:effectLst/>
                <a:uLnTx/>
                <a:uFillTx/>
                <a:latin typeface="Arial Narrow" panose="020B0606020202030204" pitchFamily="34" charset="0"/>
                <a:ea typeface="+mn-ea"/>
                <a:cs typeface="Calibri" panose="020F0502020204030204" pitchFamily="34" charset="0"/>
              </a:rPr>
              <a:t>Inform improvement in future plant design and supply chain management</a:t>
            </a:r>
            <a:endParaRPr kumimoji="0" lang="en-US" sz="1400" b="0" i="0" u="none" strike="noStrike" kern="1200" cap="none" spc="0" normalizeH="0" baseline="0" noProof="0" dirty="0">
              <a:ln>
                <a:noFill/>
              </a:ln>
              <a:solidFill>
                <a:srgbClr val="404040"/>
              </a:solidFill>
              <a:effectLst/>
              <a:uLnTx/>
              <a:uFillTx/>
              <a:latin typeface="Corbel"/>
              <a:ea typeface="+mn-ea"/>
              <a:cs typeface="+mn-cs"/>
            </a:endParaRPr>
          </a:p>
        </p:txBody>
      </p:sp>
      <p:sp>
        <p:nvSpPr>
          <p:cNvPr id="15" name="Rectangle: Rounded Corners 14">
            <a:extLst>
              <a:ext uri="{FF2B5EF4-FFF2-40B4-BE49-F238E27FC236}">
                <a16:creationId xmlns:a16="http://schemas.microsoft.com/office/drawing/2014/main" id="{17D8CBFA-FA72-4E8E-B900-6882CA681DCB}"/>
              </a:ext>
            </a:extLst>
          </p:cNvPr>
          <p:cNvSpPr/>
          <p:nvPr/>
        </p:nvSpPr>
        <p:spPr>
          <a:xfrm>
            <a:off x="7780704" y="1496015"/>
            <a:ext cx="3300359" cy="1227908"/>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a:ea typeface="+mn-ea"/>
              <a:cs typeface="+mn-cs"/>
            </a:endParaRPr>
          </a:p>
        </p:txBody>
      </p:sp>
      <p:sp>
        <p:nvSpPr>
          <p:cNvPr id="16" name="TextBox 15">
            <a:extLst>
              <a:ext uri="{FF2B5EF4-FFF2-40B4-BE49-F238E27FC236}">
                <a16:creationId xmlns:a16="http://schemas.microsoft.com/office/drawing/2014/main" id="{1D6D82FC-D57C-49A3-82C9-7FBF4E4878E2}"/>
              </a:ext>
            </a:extLst>
          </p:cNvPr>
          <p:cNvSpPr txBox="1"/>
          <p:nvPr/>
        </p:nvSpPr>
        <p:spPr>
          <a:xfrm>
            <a:off x="7797376" y="1542640"/>
            <a:ext cx="3442996" cy="73866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0070C0">
                    <a:lumMod val="75000"/>
                  </a:srgbClr>
                </a:solidFill>
                <a:effectLst/>
                <a:uLnTx/>
                <a:uFillTx/>
                <a:latin typeface="Arial Narrow" panose="020B0606020202030204" pitchFamily="34" charset="0"/>
                <a:ea typeface="+mn-ea"/>
                <a:cs typeface="Calibri" panose="020F0502020204030204" pitchFamily="34" charset="0"/>
              </a:rPr>
              <a:t>Increase Production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0070C0">
                    <a:lumMod val="75000"/>
                  </a:srgbClr>
                </a:solidFill>
                <a:effectLst/>
                <a:uLnTx/>
                <a:uFillTx/>
                <a:latin typeface="Arial Narrow" panose="020B0606020202030204" pitchFamily="34" charset="0"/>
                <a:ea typeface="+mn-ea"/>
                <a:cs typeface="Calibri" panose="020F0502020204030204" pitchFamily="34" charset="0"/>
              </a:rPr>
              <a:t>Reduce Waste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0070C0">
                    <a:lumMod val="75000"/>
                  </a:srgbClr>
                </a:solidFill>
                <a:effectLst/>
                <a:uLnTx/>
                <a:uFillTx/>
                <a:latin typeface="Arial Narrow" panose="020B0606020202030204" pitchFamily="34" charset="0"/>
                <a:ea typeface="+mn-ea"/>
                <a:cs typeface="Calibri" panose="020F0502020204030204" pitchFamily="34" charset="0"/>
              </a:rPr>
              <a:t>Optimize Operations</a:t>
            </a:r>
            <a:endParaRPr kumimoji="0" lang="en-US" sz="1400" b="0" i="0" u="none" strike="noStrike" kern="1200" cap="none" spc="0" normalizeH="0" baseline="0" noProof="0" dirty="0">
              <a:ln>
                <a:noFill/>
              </a:ln>
              <a:solidFill>
                <a:srgbClr val="404040"/>
              </a:solidFill>
              <a:effectLst/>
              <a:uLnTx/>
              <a:uFillTx/>
              <a:latin typeface="Corbel"/>
              <a:ea typeface="+mn-ea"/>
              <a:cs typeface="+mn-cs"/>
            </a:endParaRPr>
          </a:p>
        </p:txBody>
      </p:sp>
      <p:sp>
        <p:nvSpPr>
          <p:cNvPr id="17" name="Rectangle: Rounded Corners 16">
            <a:extLst>
              <a:ext uri="{FF2B5EF4-FFF2-40B4-BE49-F238E27FC236}">
                <a16:creationId xmlns:a16="http://schemas.microsoft.com/office/drawing/2014/main" id="{7794177F-FF21-4711-BBEF-07DDF0DEA967}"/>
              </a:ext>
            </a:extLst>
          </p:cNvPr>
          <p:cNvSpPr/>
          <p:nvPr/>
        </p:nvSpPr>
        <p:spPr>
          <a:xfrm>
            <a:off x="7780704" y="4073754"/>
            <a:ext cx="3300359" cy="1227908"/>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a:ea typeface="+mn-ea"/>
              <a:cs typeface="+mn-cs"/>
            </a:endParaRPr>
          </a:p>
        </p:txBody>
      </p:sp>
      <p:sp>
        <p:nvSpPr>
          <p:cNvPr id="18" name="TextBox 17">
            <a:extLst>
              <a:ext uri="{FF2B5EF4-FFF2-40B4-BE49-F238E27FC236}">
                <a16:creationId xmlns:a16="http://schemas.microsoft.com/office/drawing/2014/main" id="{8BD78676-4E38-4351-90ED-DE86F7939610}"/>
              </a:ext>
            </a:extLst>
          </p:cNvPr>
          <p:cNvSpPr txBox="1"/>
          <p:nvPr/>
        </p:nvSpPr>
        <p:spPr>
          <a:xfrm>
            <a:off x="7843926" y="4110997"/>
            <a:ext cx="3384096" cy="52322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0070C0">
                    <a:lumMod val="75000"/>
                  </a:srgbClr>
                </a:solidFill>
                <a:effectLst/>
                <a:uLnTx/>
                <a:uFillTx/>
                <a:latin typeface="Arial Narrow" panose="020B0606020202030204" pitchFamily="34" charset="0"/>
                <a:ea typeface="+mn-ea"/>
                <a:cs typeface="Calibri" panose="020F0502020204030204" pitchFamily="34" charset="0"/>
              </a:rPr>
              <a:t>Verify &amp; Quantify Gains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0070C0">
                    <a:lumMod val="75000"/>
                  </a:srgbClr>
                </a:solidFill>
                <a:effectLst/>
                <a:uLnTx/>
                <a:uFillTx/>
                <a:latin typeface="Arial Narrow" panose="020B0606020202030204" pitchFamily="34" charset="0"/>
                <a:ea typeface="+mn-ea"/>
                <a:cs typeface="Calibri" panose="020F0502020204030204" pitchFamily="34" charset="0"/>
              </a:rPr>
              <a:t>Attribute Improvements</a:t>
            </a:r>
            <a:endParaRPr kumimoji="0" lang="en-US" sz="1400" b="0" i="0" u="none" strike="noStrike" kern="1200" cap="none" spc="0" normalizeH="0" baseline="0" noProof="0" dirty="0">
              <a:ln>
                <a:noFill/>
              </a:ln>
              <a:solidFill>
                <a:srgbClr val="404040"/>
              </a:solidFill>
              <a:effectLst/>
              <a:uLnTx/>
              <a:uFillTx/>
              <a:latin typeface="Corbel"/>
              <a:ea typeface="+mn-ea"/>
              <a:cs typeface="+mn-cs"/>
            </a:endParaRPr>
          </a:p>
        </p:txBody>
      </p:sp>
      <p:sp>
        <p:nvSpPr>
          <p:cNvPr id="19" name="Slide Number Placeholder 18">
            <a:extLst>
              <a:ext uri="{FF2B5EF4-FFF2-40B4-BE49-F238E27FC236}">
                <a16:creationId xmlns:a16="http://schemas.microsoft.com/office/drawing/2014/main" id="{23A07F9C-B2CD-41CC-ADDB-B80814D0949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8D9AD5-F248-4919-864A-CFD76CC027D6}" type="slidenum">
              <a:rPr kumimoji="0" lang="en-US" sz="1100" b="0" i="0" u="none" strike="noStrike" kern="1200" cap="none" spc="0" normalizeH="0" baseline="0" noProof="0" smtClean="0">
                <a:ln>
                  <a:noFill/>
                </a:ln>
                <a:solidFill>
                  <a:srgbClr val="E5E8E8"/>
                </a:solidFill>
                <a:effectLst/>
                <a:uLnTx/>
                <a:uFillTx/>
                <a:latin typeface="Calibri" panose="020F0502020204030204" pitchFamily="34" charset="0"/>
                <a:ea typeface="+mn-ea"/>
                <a:cs typeface="Calibri" panose="020F05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100" b="0" i="0" u="none" strike="noStrike" kern="1200" cap="none" spc="0" normalizeH="0" baseline="0" noProof="0" dirty="0">
              <a:ln>
                <a:noFill/>
              </a:ln>
              <a:solidFill>
                <a:srgbClr val="E5E8E8"/>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624291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51001FED-698C-4657-B354-DC9D84D798CD}"/>
              </a:ext>
            </a:extLst>
          </p:cNvPr>
          <p:cNvSpPr/>
          <p:nvPr/>
        </p:nvSpPr>
        <p:spPr>
          <a:xfrm>
            <a:off x="1047713" y="1525353"/>
            <a:ext cx="3300359" cy="1227908"/>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a:ea typeface="+mn-ea"/>
              <a:cs typeface="+mn-cs"/>
            </a:endParaRPr>
          </a:p>
        </p:txBody>
      </p:sp>
      <p:graphicFrame>
        <p:nvGraphicFramePr>
          <p:cNvPr id="3" name="Content Placeholder 2">
            <a:extLst>
              <a:ext uri="{FF2B5EF4-FFF2-40B4-BE49-F238E27FC236}">
                <a16:creationId xmlns:a16="http://schemas.microsoft.com/office/drawing/2014/main" id="{5A41FE85-ADC8-4464-AC02-8A426B59C337}"/>
              </a:ext>
            </a:extLst>
          </p:cNvPr>
          <p:cNvGraphicFramePr>
            <a:graphicFrameLocks noGrp="1"/>
          </p:cNvGraphicFramePr>
          <p:nvPr>
            <p:ph idx="1"/>
          </p:nvPr>
        </p:nvGraphicFramePr>
        <p:xfrm>
          <a:off x="898417" y="1365250"/>
          <a:ext cx="10342563" cy="41275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angle 5">
            <a:extLst>
              <a:ext uri="{FF2B5EF4-FFF2-40B4-BE49-F238E27FC236}">
                <a16:creationId xmlns:a16="http://schemas.microsoft.com/office/drawing/2014/main" id="{82E5BF4D-9AFD-45DF-BEFE-7D3990974581}"/>
              </a:ext>
            </a:extLst>
          </p:cNvPr>
          <p:cNvSpPr/>
          <p:nvPr/>
        </p:nvSpPr>
        <p:spPr>
          <a:xfrm rot="18889362">
            <a:off x="4572008" y="1992298"/>
            <a:ext cx="1639171" cy="1392995"/>
          </a:xfrm>
          <a:prstGeom prst="rect">
            <a:avLst/>
          </a:prstGeom>
          <a:noFill/>
        </p:spPr>
        <p:txBody>
          <a:bodyPr wrap="none" lIns="91440" tIns="45720" rIns="91440" bIns="4572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w="0"/>
                <a:solidFill>
                  <a:srgbClr val="404040"/>
                </a:solidFill>
                <a:effectLst>
                  <a:outerShdw blurRad="38100" dist="19050" dir="2700000" algn="tl" rotWithShape="0">
                    <a:srgbClr val="404040">
                      <a:alpha val="40000"/>
                    </a:srgbClr>
                  </a:outerShdw>
                </a:effectLst>
                <a:uLnTx/>
                <a:uFillTx/>
                <a:latin typeface="Corbel"/>
                <a:ea typeface="+mn-ea"/>
                <a:cs typeface="+mn-cs"/>
              </a:rPr>
              <a:t>EPC</a:t>
            </a:r>
          </a:p>
        </p:txBody>
      </p:sp>
      <p:sp>
        <p:nvSpPr>
          <p:cNvPr id="7" name="Rectangle 6">
            <a:extLst>
              <a:ext uri="{FF2B5EF4-FFF2-40B4-BE49-F238E27FC236}">
                <a16:creationId xmlns:a16="http://schemas.microsoft.com/office/drawing/2014/main" id="{6FAAF183-F80F-426D-A41C-D1541C6E15B2}"/>
              </a:ext>
            </a:extLst>
          </p:cNvPr>
          <p:cNvSpPr/>
          <p:nvPr/>
        </p:nvSpPr>
        <p:spPr>
          <a:xfrm rot="18972135">
            <a:off x="6123665" y="4006063"/>
            <a:ext cx="1479659" cy="923330"/>
          </a:xfrm>
          <a:prstGeom prst="rect">
            <a:avLst/>
          </a:prstGeom>
          <a:noFill/>
        </p:spPr>
        <p:txBody>
          <a:bodyPr wrap="none" lIns="91440" tIns="45720" rIns="91440" bIns="45720">
            <a:prstTxWarp prst="textArchDow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w="0"/>
                <a:solidFill>
                  <a:srgbClr val="404040"/>
                </a:solidFill>
                <a:effectLst>
                  <a:outerShdw blurRad="38100" dist="19050" dir="2700000" algn="tl" rotWithShape="0">
                    <a:srgbClr val="404040">
                      <a:alpha val="40000"/>
                    </a:srgbClr>
                  </a:outerShdw>
                </a:effectLst>
                <a:uLnTx/>
                <a:uFillTx/>
                <a:latin typeface="Corbel"/>
                <a:ea typeface="+mn-ea"/>
                <a:cs typeface="+mn-cs"/>
              </a:rPr>
              <a:t>Transactions</a:t>
            </a:r>
          </a:p>
        </p:txBody>
      </p:sp>
      <p:sp>
        <p:nvSpPr>
          <p:cNvPr id="8" name="Rectangle 7">
            <a:extLst>
              <a:ext uri="{FF2B5EF4-FFF2-40B4-BE49-F238E27FC236}">
                <a16:creationId xmlns:a16="http://schemas.microsoft.com/office/drawing/2014/main" id="{5F96E652-5445-4403-8702-753C00902131}"/>
              </a:ext>
            </a:extLst>
          </p:cNvPr>
          <p:cNvSpPr/>
          <p:nvPr/>
        </p:nvSpPr>
        <p:spPr>
          <a:xfrm rot="2919048">
            <a:off x="5790536" y="2063898"/>
            <a:ext cx="2153724" cy="1280238"/>
          </a:xfrm>
          <a:prstGeom prst="rect">
            <a:avLst/>
          </a:prstGeom>
          <a:noFill/>
        </p:spPr>
        <p:txBody>
          <a:bodyPr wrap="none" lIns="91440" tIns="45720" rIns="91440" bIns="4572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w="0"/>
                <a:solidFill>
                  <a:srgbClr val="404040"/>
                </a:solidFill>
                <a:effectLst>
                  <a:outerShdw blurRad="38100" dist="19050" dir="2700000" algn="tl" rotWithShape="0">
                    <a:srgbClr val="404040">
                      <a:alpha val="40000"/>
                    </a:srgbClr>
                  </a:outerShdw>
                </a:effectLst>
                <a:uLnTx/>
                <a:uFillTx/>
                <a:latin typeface="Corbel"/>
                <a:ea typeface="+mn-ea"/>
                <a:cs typeface="+mn-cs"/>
              </a:rPr>
              <a:t>Asset Management, O&amp;M</a:t>
            </a:r>
          </a:p>
        </p:txBody>
      </p:sp>
      <p:sp>
        <p:nvSpPr>
          <p:cNvPr id="9" name="Rectangle 8">
            <a:extLst>
              <a:ext uri="{FF2B5EF4-FFF2-40B4-BE49-F238E27FC236}">
                <a16:creationId xmlns:a16="http://schemas.microsoft.com/office/drawing/2014/main" id="{E48BBD61-29EF-4234-88B9-B1E47B5DE528}"/>
              </a:ext>
            </a:extLst>
          </p:cNvPr>
          <p:cNvSpPr/>
          <p:nvPr/>
        </p:nvSpPr>
        <p:spPr>
          <a:xfrm rot="2931531">
            <a:off x="4078496" y="3563920"/>
            <a:ext cx="2400795" cy="1280238"/>
          </a:xfrm>
          <a:prstGeom prst="rect">
            <a:avLst/>
          </a:prstGeom>
          <a:noFill/>
        </p:spPr>
        <p:txBody>
          <a:bodyPr wrap="none" lIns="91440" tIns="45720" rIns="91440" bIns="45720">
            <a:prstTxWarp prst="textArchDow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w="0"/>
                <a:solidFill>
                  <a:srgbClr val="404040"/>
                </a:solidFill>
                <a:effectLst>
                  <a:outerShdw blurRad="38100" dist="19050" dir="2700000" algn="tl" rotWithShape="0">
                    <a:srgbClr val="404040">
                      <a:alpha val="40000"/>
                    </a:srgbClr>
                  </a:outerShdw>
                </a:effectLst>
                <a:uLnTx/>
                <a:uFillTx/>
                <a:latin typeface="Corbel"/>
                <a:ea typeface="+mn-ea"/>
                <a:cs typeface="+mn-cs"/>
              </a:rPr>
              <a:t>Project Development</a:t>
            </a:r>
          </a:p>
        </p:txBody>
      </p:sp>
      <p:sp>
        <p:nvSpPr>
          <p:cNvPr id="10" name="Rectangle 9">
            <a:extLst>
              <a:ext uri="{FF2B5EF4-FFF2-40B4-BE49-F238E27FC236}">
                <a16:creationId xmlns:a16="http://schemas.microsoft.com/office/drawing/2014/main" id="{BFE17F84-E660-47B7-80C7-AEC5A85AE9D8}"/>
              </a:ext>
            </a:extLst>
          </p:cNvPr>
          <p:cNvSpPr/>
          <p:nvPr/>
        </p:nvSpPr>
        <p:spPr>
          <a:xfrm>
            <a:off x="0" y="135395"/>
            <a:ext cx="121920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63050">
                    <a:lumMod val="20000"/>
                    <a:lumOff val="80000"/>
                  </a:srgbClr>
                </a:solidFill>
                <a:effectLst/>
                <a:uLnTx/>
                <a:uFillTx/>
                <a:latin typeface="Bahnschrift SemiLight" panose="020B0502040204020203" pitchFamily="34" charset="0"/>
                <a:ea typeface="+mn-ea"/>
                <a:cs typeface="+mn-cs"/>
              </a:rPr>
              <a:t>Performance Analytics in Full Lifecycle of PV Plants </a:t>
            </a:r>
          </a:p>
        </p:txBody>
      </p:sp>
      <p:sp>
        <p:nvSpPr>
          <p:cNvPr id="11" name="Rectangle 10">
            <a:extLst>
              <a:ext uri="{FF2B5EF4-FFF2-40B4-BE49-F238E27FC236}">
                <a16:creationId xmlns:a16="http://schemas.microsoft.com/office/drawing/2014/main" id="{FEABA6F4-D2D9-47F6-A83F-A210BF9B8666}"/>
              </a:ext>
            </a:extLst>
          </p:cNvPr>
          <p:cNvSpPr/>
          <p:nvPr/>
        </p:nvSpPr>
        <p:spPr>
          <a:xfrm>
            <a:off x="4877738" y="1497204"/>
            <a:ext cx="2383922" cy="1227908"/>
          </a:xfrm>
          <a:prstGeom prst="rect">
            <a:avLst/>
          </a:prstGeom>
          <a:noFill/>
        </p:spPr>
        <p:txBody>
          <a:bodyPr wrap="none" lIns="91440" tIns="45720" rIns="91440" bIns="4572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w="0"/>
                <a:solidFill>
                  <a:srgbClr val="263050">
                    <a:lumMod val="60000"/>
                    <a:lumOff val="40000"/>
                  </a:srgbClr>
                </a:solidFill>
                <a:effectLst>
                  <a:outerShdw blurRad="38100" dist="19050" dir="2700000" algn="tl" rotWithShape="0">
                    <a:srgbClr val="404040">
                      <a:alpha val="40000"/>
                    </a:srgbClr>
                  </a:outerShdw>
                </a:effectLst>
                <a:uLnTx/>
                <a:uFillTx/>
                <a:latin typeface="Corbel"/>
                <a:ea typeface="+mn-ea"/>
                <a:cs typeface="+mn-cs"/>
              </a:rPr>
              <a:t>Operations</a:t>
            </a:r>
          </a:p>
        </p:txBody>
      </p:sp>
      <p:sp>
        <p:nvSpPr>
          <p:cNvPr id="12" name="Rectangle 11">
            <a:extLst>
              <a:ext uri="{FF2B5EF4-FFF2-40B4-BE49-F238E27FC236}">
                <a16:creationId xmlns:a16="http://schemas.microsoft.com/office/drawing/2014/main" id="{F45FDCA0-6F68-408D-950B-BC894F271A22}"/>
              </a:ext>
            </a:extLst>
          </p:cNvPr>
          <p:cNvSpPr/>
          <p:nvPr/>
        </p:nvSpPr>
        <p:spPr>
          <a:xfrm>
            <a:off x="4848164" y="4109520"/>
            <a:ext cx="2495670" cy="1357631"/>
          </a:xfrm>
          <a:prstGeom prst="rect">
            <a:avLst/>
          </a:prstGeom>
          <a:noFill/>
        </p:spPr>
        <p:txBody>
          <a:bodyPr wrap="none" lIns="91440" tIns="45720" rIns="91440" bIns="45720">
            <a:prstTxWarp prst="textArchDow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w="0"/>
                <a:solidFill>
                  <a:srgbClr val="263050">
                    <a:lumMod val="60000"/>
                    <a:lumOff val="40000"/>
                  </a:srgbClr>
                </a:solidFill>
                <a:effectLst>
                  <a:outerShdw blurRad="38100" dist="19050" dir="2700000" algn="tl" rotWithShape="0">
                    <a:srgbClr val="404040">
                      <a:alpha val="40000"/>
                    </a:srgbClr>
                  </a:outerShdw>
                </a:effectLst>
                <a:uLnTx/>
                <a:uFillTx/>
                <a:latin typeface="Corbel"/>
                <a:ea typeface="+mn-ea"/>
                <a:cs typeface="+mn-cs"/>
              </a:rPr>
              <a:t>Business</a:t>
            </a:r>
          </a:p>
        </p:txBody>
      </p:sp>
      <p:sp>
        <p:nvSpPr>
          <p:cNvPr id="4" name="TextBox 3">
            <a:extLst>
              <a:ext uri="{FF2B5EF4-FFF2-40B4-BE49-F238E27FC236}">
                <a16:creationId xmlns:a16="http://schemas.microsoft.com/office/drawing/2014/main" id="{DF1B72D6-1F2D-4409-B7B3-2758E80244AF}"/>
              </a:ext>
            </a:extLst>
          </p:cNvPr>
          <p:cNvSpPr txBox="1"/>
          <p:nvPr/>
        </p:nvSpPr>
        <p:spPr>
          <a:xfrm>
            <a:off x="1110937" y="1670234"/>
            <a:ext cx="3442996" cy="95410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0070C0">
                    <a:lumMod val="75000"/>
                  </a:srgbClr>
                </a:solidFill>
                <a:effectLst/>
                <a:uLnTx/>
                <a:uFillTx/>
                <a:latin typeface="Arial Narrow" panose="020B0606020202030204" pitchFamily="34" charset="0"/>
                <a:ea typeface="+mn-ea"/>
                <a:cs typeface="Calibri" panose="020F0502020204030204" pitchFamily="34" charset="0"/>
              </a:rPr>
              <a:t>Leverage Quantified Experience with Supply Chain and Vendors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0070C0">
                    <a:lumMod val="75000"/>
                  </a:srgbClr>
                </a:solidFill>
                <a:effectLst/>
                <a:uLnTx/>
                <a:uFillTx/>
                <a:latin typeface="Arial Narrow" panose="020B0606020202030204" pitchFamily="34" charset="0"/>
                <a:ea typeface="+mn-ea"/>
                <a:cs typeface="Calibri" panose="020F0502020204030204" pitchFamily="34" charset="0"/>
              </a:rPr>
              <a:t>Timely Commissioning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1" i="0" u="none" strike="noStrike" kern="1200" cap="none" spc="0" normalizeH="0" baseline="0" noProof="0" dirty="0">
              <a:ln>
                <a:noFill/>
              </a:ln>
              <a:solidFill>
                <a:srgbClr val="0070C0">
                  <a:lumMod val="75000"/>
                </a:srgbClr>
              </a:solidFill>
              <a:effectLst/>
              <a:uLnTx/>
              <a:uFillTx/>
              <a:latin typeface="Arial Narrow" panose="020B0606020202030204" pitchFamily="34" charset="0"/>
              <a:ea typeface="+mn-ea"/>
              <a:cs typeface="Calibri" panose="020F0502020204030204" pitchFamily="34" charset="0"/>
            </a:endParaRPr>
          </a:p>
        </p:txBody>
      </p:sp>
      <p:sp>
        <p:nvSpPr>
          <p:cNvPr id="13" name="Rectangle: Rounded Corners 12">
            <a:extLst>
              <a:ext uri="{FF2B5EF4-FFF2-40B4-BE49-F238E27FC236}">
                <a16:creationId xmlns:a16="http://schemas.microsoft.com/office/drawing/2014/main" id="{A5E4531E-22EA-4B44-9951-B5B6B026671E}"/>
              </a:ext>
            </a:extLst>
          </p:cNvPr>
          <p:cNvSpPr/>
          <p:nvPr/>
        </p:nvSpPr>
        <p:spPr>
          <a:xfrm>
            <a:off x="1047713" y="4103092"/>
            <a:ext cx="3300359" cy="1227908"/>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a:ea typeface="+mn-ea"/>
              <a:cs typeface="+mn-cs"/>
            </a:endParaRPr>
          </a:p>
        </p:txBody>
      </p:sp>
      <p:sp>
        <p:nvSpPr>
          <p:cNvPr id="14" name="TextBox 13">
            <a:extLst>
              <a:ext uri="{FF2B5EF4-FFF2-40B4-BE49-F238E27FC236}">
                <a16:creationId xmlns:a16="http://schemas.microsoft.com/office/drawing/2014/main" id="{A59A3D25-B73C-4A58-A283-E6173912E756}"/>
              </a:ext>
            </a:extLst>
          </p:cNvPr>
          <p:cNvSpPr txBox="1"/>
          <p:nvPr/>
        </p:nvSpPr>
        <p:spPr>
          <a:xfrm>
            <a:off x="1047713" y="4287395"/>
            <a:ext cx="3384096" cy="95410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0070C0">
                    <a:lumMod val="75000"/>
                  </a:srgbClr>
                </a:solidFill>
                <a:effectLst/>
                <a:uLnTx/>
                <a:uFillTx/>
                <a:latin typeface="Arial Narrow" panose="020B0606020202030204" pitchFamily="34" charset="0"/>
                <a:ea typeface="+mn-ea"/>
                <a:cs typeface="Calibri" panose="020F0502020204030204" pitchFamily="34" charset="0"/>
              </a:rPr>
              <a:t>Exhaustive Optimization of Design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0070C0">
                    <a:lumMod val="75000"/>
                  </a:srgbClr>
                </a:solidFill>
                <a:effectLst/>
                <a:uLnTx/>
                <a:uFillTx/>
                <a:latin typeface="Arial Narrow" panose="020B0606020202030204" pitchFamily="34" charset="0"/>
                <a:ea typeface="+mn-ea"/>
                <a:cs typeface="Calibri" panose="020F0502020204030204" pitchFamily="34" charset="0"/>
              </a:rPr>
              <a:t>Leverage Quantified Experience of Risks and Opportunities from Past Plants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rgbClr val="404040"/>
              </a:solidFill>
              <a:effectLst/>
              <a:uLnTx/>
              <a:uFillTx/>
              <a:latin typeface="Corbel"/>
              <a:ea typeface="+mn-ea"/>
              <a:cs typeface="+mn-cs"/>
            </a:endParaRPr>
          </a:p>
        </p:txBody>
      </p:sp>
      <p:sp>
        <p:nvSpPr>
          <p:cNvPr id="15" name="Rectangle: Rounded Corners 14">
            <a:extLst>
              <a:ext uri="{FF2B5EF4-FFF2-40B4-BE49-F238E27FC236}">
                <a16:creationId xmlns:a16="http://schemas.microsoft.com/office/drawing/2014/main" id="{17D8CBFA-FA72-4E8E-B900-6882CA681DCB}"/>
              </a:ext>
            </a:extLst>
          </p:cNvPr>
          <p:cNvSpPr/>
          <p:nvPr/>
        </p:nvSpPr>
        <p:spPr>
          <a:xfrm>
            <a:off x="7780704" y="1496015"/>
            <a:ext cx="3300359" cy="1227908"/>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a:ea typeface="+mn-ea"/>
              <a:cs typeface="+mn-cs"/>
            </a:endParaRPr>
          </a:p>
        </p:txBody>
      </p:sp>
      <p:sp>
        <p:nvSpPr>
          <p:cNvPr id="16" name="TextBox 15">
            <a:extLst>
              <a:ext uri="{FF2B5EF4-FFF2-40B4-BE49-F238E27FC236}">
                <a16:creationId xmlns:a16="http://schemas.microsoft.com/office/drawing/2014/main" id="{1D6D82FC-D57C-49A3-82C9-7FBF4E4878E2}"/>
              </a:ext>
            </a:extLst>
          </p:cNvPr>
          <p:cNvSpPr txBox="1"/>
          <p:nvPr/>
        </p:nvSpPr>
        <p:spPr>
          <a:xfrm>
            <a:off x="7821152" y="1643084"/>
            <a:ext cx="3442996" cy="95410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0070C0">
                    <a:lumMod val="75000"/>
                  </a:srgbClr>
                </a:solidFill>
                <a:effectLst/>
                <a:uLnTx/>
                <a:uFillTx/>
                <a:latin typeface="Arial Narrow" panose="020B0606020202030204" pitchFamily="34" charset="0"/>
                <a:ea typeface="+mn-ea"/>
                <a:cs typeface="Calibri" panose="020F0502020204030204" pitchFamily="34" charset="0"/>
              </a:rPr>
              <a:t>Optimize Production and Budget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0070C0">
                    <a:lumMod val="75000"/>
                  </a:srgbClr>
                </a:solidFill>
                <a:effectLst/>
                <a:uLnTx/>
                <a:uFillTx/>
                <a:latin typeface="Arial Narrow" panose="020B0606020202030204" pitchFamily="34" charset="0"/>
                <a:ea typeface="+mn-ea"/>
                <a:cs typeface="Calibri" panose="020F0502020204030204" pitchFamily="34" charset="0"/>
              </a:rPr>
              <a:t>O&amp;M Accountability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0070C0">
                    <a:lumMod val="75000"/>
                  </a:srgbClr>
                </a:solidFill>
                <a:effectLst/>
                <a:uLnTx/>
                <a:uFillTx/>
                <a:latin typeface="Arial Narrow" panose="020B0606020202030204" pitchFamily="34" charset="0"/>
                <a:ea typeface="+mn-ea"/>
                <a:cs typeface="Calibri" panose="020F0502020204030204" pitchFamily="34" charset="0"/>
              </a:rPr>
              <a:t>Supplier Accountability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0070C0">
                    <a:lumMod val="75000"/>
                  </a:srgbClr>
                </a:solidFill>
                <a:effectLst/>
                <a:uLnTx/>
                <a:uFillTx/>
                <a:latin typeface="Arial Narrow" panose="020B0606020202030204" pitchFamily="34" charset="0"/>
                <a:ea typeface="+mn-ea"/>
                <a:cs typeface="Calibri" panose="020F0502020204030204" pitchFamily="34" charset="0"/>
              </a:rPr>
              <a:t>Automated and Accurate Reporting</a:t>
            </a:r>
            <a:endParaRPr kumimoji="0" lang="en-US" sz="1400" b="0" i="0" u="none" strike="noStrike" kern="1200" cap="none" spc="0" normalizeH="0" baseline="0" noProof="0" dirty="0">
              <a:ln>
                <a:noFill/>
              </a:ln>
              <a:solidFill>
                <a:srgbClr val="404040"/>
              </a:solidFill>
              <a:effectLst/>
              <a:uLnTx/>
              <a:uFillTx/>
              <a:latin typeface="Corbel"/>
              <a:ea typeface="+mn-ea"/>
              <a:cs typeface="+mn-cs"/>
            </a:endParaRPr>
          </a:p>
        </p:txBody>
      </p:sp>
      <p:sp>
        <p:nvSpPr>
          <p:cNvPr id="17" name="Rectangle: Rounded Corners 16">
            <a:extLst>
              <a:ext uri="{FF2B5EF4-FFF2-40B4-BE49-F238E27FC236}">
                <a16:creationId xmlns:a16="http://schemas.microsoft.com/office/drawing/2014/main" id="{7794177F-FF21-4711-BBEF-07DDF0DEA967}"/>
              </a:ext>
            </a:extLst>
          </p:cNvPr>
          <p:cNvSpPr/>
          <p:nvPr/>
        </p:nvSpPr>
        <p:spPr>
          <a:xfrm>
            <a:off x="7780704" y="4073754"/>
            <a:ext cx="3300359" cy="1227908"/>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a:ea typeface="+mn-ea"/>
              <a:cs typeface="+mn-cs"/>
            </a:endParaRPr>
          </a:p>
        </p:txBody>
      </p:sp>
      <p:sp>
        <p:nvSpPr>
          <p:cNvPr id="18" name="TextBox 17">
            <a:extLst>
              <a:ext uri="{FF2B5EF4-FFF2-40B4-BE49-F238E27FC236}">
                <a16:creationId xmlns:a16="http://schemas.microsoft.com/office/drawing/2014/main" id="{8BD78676-4E38-4351-90ED-DE86F7939610}"/>
              </a:ext>
            </a:extLst>
          </p:cNvPr>
          <p:cNvSpPr txBox="1"/>
          <p:nvPr/>
        </p:nvSpPr>
        <p:spPr>
          <a:xfrm>
            <a:off x="7818026" y="4275090"/>
            <a:ext cx="3384096" cy="73866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0070C0">
                    <a:lumMod val="75000"/>
                  </a:srgbClr>
                </a:solidFill>
                <a:effectLst/>
                <a:uLnTx/>
                <a:uFillTx/>
                <a:latin typeface="Arial Narrow" panose="020B0606020202030204" pitchFamily="34" charset="0"/>
                <a:ea typeface="+mn-ea"/>
                <a:cs typeface="Calibri" panose="020F0502020204030204" pitchFamily="34" charset="0"/>
              </a:rPr>
              <a:t>Demonstrable Record of Performance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0070C0">
                    <a:lumMod val="75000"/>
                  </a:srgbClr>
                </a:solidFill>
                <a:effectLst/>
                <a:uLnTx/>
                <a:uFillTx/>
                <a:latin typeface="Arial Narrow" panose="020B0606020202030204" pitchFamily="34" charset="0"/>
                <a:ea typeface="+mn-ea"/>
                <a:cs typeface="Calibri" panose="020F0502020204030204" pitchFamily="34" charset="0"/>
              </a:rPr>
              <a:t>Optimize Asset for Sale with Value Accretive Repairs and Maintenance</a:t>
            </a:r>
            <a:endParaRPr kumimoji="0" lang="en-US" sz="1400" b="0" i="0" u="none" strike="noStrike" kern="1200" cap="none" spc="0" normalizeH="0" baseline="0" noProof="0" dirty="0">
              <a:ln>
                <a:noFill/>
              </a:ln>
              <a:solidFill>
                <a:srgbClr val="404040"/>
              </a:solidFill>
              <a:effectLst/>
              <a:uLnTx/>
              <a:uFillTx/>
              <a:latin typeface="Corbel"/>
              <a:ea typeface="+mn-ea"/>
              <a:cs typeface="+mn-cs"/>
            </a:endParaRPr>
          </a:p>
        </p:txBody>
      </p:sp>
      <p:sp>
        <p:nvSpPr>
          <p:cNvPr id="19" name="Slide Number Placeholder 18">
            <a:extLst>
              <a:ext uri="{FF2B5EF4-FFF2-40B4-BE49-F238E27FC236}">
                <a16:creationId xmlns:a16="http://schemas.microsoft.com/office/drawing/2014/main" id="{23A07F9C-B2CD-41CC-ADDB-B80814D0949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8D9AD5-F248-4919-864A-CFD76CC027D6}" type="slidenum">
              <a:rPr kumimoji="0" lang="en-US" sz="1100" b="0" i="0" u="none" strike="noStrike" kern="1200" cap="none" spc="0" normalizeH="0" baseline="0" noProof="0" smtClean="0">
                <a:ln>
                  <a:noFill/>
                </a:ln>
                <a:solidFill>
                  <a:srgbClr val="E5E8E8"/>
                </a:solidFill>
                <a:effectLst/>
                <a:uLnTx/>
                <a:uFillTx/>
                <a:latin typeface="Calibri" panose="020F0502020204030204" pitchFamily="34" charset="0"/>
                <a:ea typeface="+mn-ea"/>
                <a:cs typeface="Calibri" panose="020F05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100" b="0" i="0" u="none" strike="noStrike" kern="1200" cap="none" spc="0" normalizeH="0" baseline="0" noProof="0" dirty="0">
              <a:ln>
                <a:noFill/>
              </a:ln>
              <a:solidFill>
                <a:srgbClr val="E5E8E8"/>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332237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88608E0-518B-458E-B229-E329AAFB6C20}"/>
              </a:ext>
            </a:extLst>
          </p:cNvPr>
          <p:cNvSpPr>
            <a:spLocks noGrp="1"/>
          </p:cNvSpPr>
          <p:nvPr>
            <p:ph idx="1"/>
          </p:nvPr>
        </p:nvSpPr>
        <p:spPr>
          <a:xfrm>
            <a:off x="4114800" y="2343173"/>
            <a:ext cx="7795647" cy="875653"/>
          </a:xfrm>
        </p:spPr>
        <p:txBody>
          <a:bodyPr>
            <a:noAutofit/>
          </a:bodyPr>
          <a:lstStyle/>
          <a:p>
            <a:pPr marL="0" indent="0" algn="ctr">
              <a:lnSpc>
                <a:spcPct val="100000"/>
              </a:lnSpc>
              <a:spcBef>
                <a:spcPts val="1200"/>
              </a:spcBef>
              <a:buClr>
                <a:schemeClr val="bg1"/>
              </a:buClr>
              <a:buNone/>
            </a:pPr>
            <a:r>
              <a:rPr lang="en-US" sz="2400" dirty="0">
                <a:solidFill>
                  <a:schemeClr val="accent3">
                    <a:lumMod val="20000"/>
                    <a:lumOff val="80000"/>
                  </a:schemeClr>
                </a:solidFill>
                <a:latin typeface="Bahnschrift SemiLight" panose="020B0502040204020203" pitchFamily="34" charset="0"/>
                <a:cs typeface="Calibri" panose="020F0502020204030204" pitchFamily="34" charset="0"/>
              </a:rPr>
              <a:t>We distill and interpret operating performance data for </a:t>
            </a:r>
            <a:r>
              <a:rPr lang="en-US" sz="2400" i="1" dirty="0">
                <a:solidFill>
                  <a:schemeClr val="accent3">
                    <a:lumMod val="20000"/>
                    <a:lumOff val="80000"/>
                  </a:schemeClr>
                </a:solidFill>
                <a:latin typeface="Bahnschrift SemiLight" panose="020B0502040204020203" pitchFamily="34" charset="0"/>
                <a:cs typeface="Calibri" panose="020F0502020204030204" pitchFamily="34" charset="0"/>
              </a:rPr>
              <a:t>Assessment, Optimization and Monitoring of PV Plants</a:t>
            </a:r>
            <a:endParaRPr lang="en-US" sz="2400" dirty="0">
              <a:solidFill>
                <a:schemeClr val="accent3">
                  <a:lumMod val="20000"/>
                  <a:lumOff val="80000"/>
                </a:schemeClr>
              </a:solidFill>
              <a:latin typeface="Bahnschrift SemiLight" panose="020B0502040204020203" pitchFamily="34" charset="0"/>
              <a:cs typeface="Calibri" panose="020F0502020204030204" pitchFamily="34" charset="0"/>
            </a:endParaRPr>
          </a:p>
        </p:txBody>
      </p:sp>
      <p:sp>
        <p:nvSpPr>
          <p:cNvPr id="4" name="Text Placeholder 3">
            <a:extLst>
              <a:ext uri="{FF2B5EF4-FFF2-40B4-BE49-F238E27FC236}">
                <a16:creationId xmlns:a16="http://schemas.microsoft.com/office/drawing/2014/main" id="{994178AD-8877-45A8-84DF-410472342EF6}"/>
              </a:ext>
            </a:extLst>
          </p:cNvPr>
          <p:cNvSpPr>
            <a:spLocks noGrp="1"/>
          </p:cNvSpPr>
          <p:nvPr>
            <p:ph type="body" sz="half" idx="2"/>
          </p:nvPr>
        </p:nvSpPr>
        <p:spPr>
          <a:xfrm>
            <a:off x="0" y="773969"/>
            <a:ext cx="3758338" cy="4889713"/>
          </a:xfrm>
        </p:spPr>
        <p:txBody>
          <a:bodyPr>
            <a:normAutofit lnSpcReduction="10000"/>
          </a:bodyPr>
          <a:lstStyle/>
          <a:p>
            <a:pPr marL="285750" indent="-285750">
              <a:buClr>
                <a:schemeClr val="tx2">
                  <a:lumMod val="20000"/>
                  <a:lumOff val="80000"/>
                </a:schemeClr>
              </a:buClr>
              <a:buFont typeface="Courier New" panose="02070309020205020404" pitchFamily="49" charset="0"/>
              <a:buChar char="o"/>
            </a:pPr>
            <a:r>
              <a:rPr lang="en-US" dirty="0">
                <a:solidFill>
                  <a:schemeClr val="tx2">
                    <a:lumMod val="20000"/>
                    <a:lumOff val="80000"/>
                  </a:schemeClr>
                </a:solidFill>
                <a:latin typeface="Bahnschrift SemiLight" panose="020B0502040204020203" pitchFamily="34" charset="0"/>
                <a:cs typeface="Calibri" panose="020F0502020204030204" pitchFamily="34" charset="0"/>
              </a:rPr>
              <a:t>Founded March 2017</a:t>
            </a:r>
          </a:p>
          <a:p>
            <a:pPr marL="285750" indent="-285750">
              <a:buClr>
                <a:schemeClr val="tx2">
                  <a:lumMod val="20000"/>
                  <a:lumOff val="80000"/>
                </a:schemeClr>
              </a:buClr>
              <a:buFont typeface="Courier New" panose="02070309020205020404" pitchFamily="49" charset="0"/>
              <a:buChar char="o"/>
            </a:pPr>
            <a:r>
              <a:rPr lang="en-US" dirty="0">
                <a:solidFill>
                  <a:schemeClr val="tx2">
                    <a:lumMod val="20000"/>
                    <a:lumOff val="80000"/>
                  </a:schemeClr>
                </a:solidFill>
                <a:latin typeface="Bahnschrift SemiLight" panose="020B0502040204020203" pitchFamily="34" charset="0"/>
                <a:cs typeface="Calibri" panose="020F0502020204030204" pitchFamily="34" charset="0"/>
              </a:rPr>
              <a:t>Created software for analyzing performance data from PV plants</a:t>
            </a:r>
          </a:p>
          <a:p>
            <a:pPr marL="285750" indent="-285750">
              <a:buClr>
                <a:schemeClr val="tx2">
                  <a:lumMod val="20000"/>
                  <a:lumOff val="80000"/>
                </a:schemeClr>
              </a:buClr>
              <a:buFont typeface="Courier New" panose="02070309020205020404" pitchFamily="49" charset="0"/>
              <a:buChar char="o"/>
            </a:pPr>
            <a:r>
              <a:rPr lang="en-US" dirty="0">
                <a:solidFill>
                  <a:schemeClr val="tx2">
                    <a:lumMod val="20000"/>
                    <a:lumOff val="80000"/>
                  </a:schemeClr>
                </a:solidFill>
                <a:latin typeface="Bahnschrift SemiLight" panose="020B0502040204020203" pitchFamily="34" charset="0"/>
                <a:cs typeface="Calibri" panose="020F0502020204030204" pitchFamily="34" charset="0"/>
              </a:rPr>
              <a:t>Delivered over 3 GW of projects </a:t>
            </a:r>
          </a:p>
          <a:p>
            <a:pPr marL="742950" lvl="1" indent="-285750">
              <a:buClr>
                <a:schemeClr val="tx2">
                  <a:lumMod val="20000"/>
                  <a:lumOff val="80000"/>
                </a:schemeClr>
              </a:buClr>
              <a:buFont typeface="Courier New" panose="02070309020205020404" pitchFamily="49" charset="0"/>
              <a:buChar char="o"/>
            </a:pPr>
            <a:r>
              <a:rPr lang="en-US" dirty="0">
                <a:solidFill>
                  <a:schemeClr val="tx2">
                    <a:lumMod val="20000"/>
                    <a:lumOff val="80000"/>
                  </a:schemeClr>
                </a:solidFill>
                <a:latin typeface="Bahnschrift SemiLight" panose="020B0502040204020203" pitchFamily="34" charset="0"/>
                <a:cs typeface="Calibri" panose="020F0502020204030204" pitchFamily="34" charset="0"/>
              </a:rPr>
              <a:t>~150 projects</a:t>
            </a:r>
          </a:p>
          <a:p>
            <a:pPr marL="742950" lvl="1" indent="-285750">
              <a:buClr>
                <a:schemeClr val="tx2">
                  <a:lumMod val="20000"/>
                  <a:lumOff val="80000"/>
                </a:schemeClr>
              </a:buClr>
              <a:buFont typeface="Courier New" panose="02070309020205020404" pitchFamily="49" charset="0"/>
              <a:buChar char="o"/>
            </a:pPr>
            <a:r>
              <a:rPr lang="en-US" dirty="0">
                <a:solidFill>
                  <a:schemeClr val="tx2">
                    <a:lumMod val="20000"/>
                    <a:lumOff val="80000"/>
                  </a:schemeClr>
                </a:solidFill>
                <a:latin typeface="Bahnschrift SemiLight" panose="020B0502040204020203" pitchFamily="34" charset="0"/>
                <a:cs typeface="Calibri" panose="020F0502020204030204" pitchFamily="34" charset="0"/>
              </a:rPr>
              <a:t>Utility scale and commercial plants</a:t>
            </a:r>
          </a:p>
          <a:p>
            <a:pPr marL="742950" lvl="1" indent="-285750">
              <a:buClr>
                <a:schemeClr val="tx2">
                  <a:lumMod val="20000"/>
                  <a:lumOff val="80000"/>
                </a:schemeClr>
              </a:buClr>
              <a:buFont typeface="Courier New" panose="02070309020205020404" pitchFamily="49" charset="0"/>
              <a:buChar char="o"/>
            </a:pPr>
            <a:r>
              <a:rPr lang="en-US" dirty="0">
                <a:solidFill>
                  <a:schemeClr val="tx2">
                    <a:lumMod val="20000"/>
                    <a:lumOff val="80000"/>
                  </a:schemeClr>
                </a:solidFill>
                <a:latin typeface="Bahnschrift SemiLight" panose="020B0502040204020203" pitchFamily="34" charset="0"/>
                <a:cs typeface="Calibri" panose="020F0502020204030204" pitchFamily="34" charset="0"/>
              </a:rPr>
              <a:t>Diverse geographies and designs</a:t>
            </a:r>
          </a:p>
          <a:p>
            <a:pPr marL="742950" lvl="1" indent="-285750">
              <a:buClr>
                <a:schemeClr val="tx2">
                  <a:lumMod val="20000"/>
                  <a:lumOff val="80000"/>
                </a:schemeClr>
              </a:buClr>
              <a:buFont typeface="Courier New" panose="02070309020205020404" pitchFamily="49" charset="0"/>
              <a:buChar char="o"/>
            </a:pPr>
            <a:r>
              <a:rPr lang="en-US" dirty="0">
                <a:solidFill>
                  <a:schemeClr val="tx2">
                    <a:lumMod val="20000"/>
                    <a:lumOff val="80000"/>
                  </a:schemeClr>
                </a:solidFill>
                <a:latin typeface="Bahnschrift SemiLight" panose="020B0502040204020203" pitchFamily="34" charset="0"/>
                <a:cs typeface="Calibri" panose="020F0502020204030204" pitchFamily="34" charset="0"/>
              </a:rPr>
              <a:t>Customers include investors and operators</a:t>
            </a:r>
          </a:p>
          <a:p>
            <a:pPr marL="285750" indent="-285750">
              <a:buClr>
                <a:schemeClr val="tx2">
                  <a:lumMod val="20000"/>
                  <a:lumOff val="80000"/>
                </a:schemeClr>
              </a:buClr>
              <a:buFont typeface="Courier New" panose="02070309020205020404" pitchFamily="49" charset="0"/>
              <a:buChar char="o"/>
            </a:pPr>
            <a:r>
              <a:rPr lang="en-US" dirty="0">
                <a:solidFill>
                  <a:schemeClr val="tx2">
                    <a:lumMod val="20000"/>
                    <a:lumOff val="80000"/>
                  </a:schemeClr>
                </a:solidFill>
                <a:latin typeface="Bahnschrift SemiLight" panose="020B0502040204020203" pitchFamily="34" charset="0"/>
                <a:cs typeface="Calibri" panose="020F0502020204030204" pitchFamily="34" charset="0"/>
              </a:rPr>
              <a:t>Founders</a:t>
            </a:r>
          </a:p>
          <a:p>
            <a:pPr marL="742950" lvl="1" indent="-285750">
              <a:buClr>
                <a:schemeClr val="tx2">
                  <a:lumMod val="20000"/>
                  <a:lumOff val="80000"/>
                </a:schemeClr>
              </a:buClr>
              <a:buFont typeface="Courier New" panose="02070309020205020404" pitchFamily="49" charset="0"/>
              <a:buChar char="o"/>
            </a:pPr>
            <a:r>
              <a:rPr lang="en-US" dirty="0">
                <a:solidFill>
                  <a:schemeClr val="tx2">
                    <a:lumMod val="20000"/>
                    <a:lumOff val="80000"/>
                  </a:schemeClr>
                </a:solidFill>
                <a:latin typeface="Bahnschrift SemiLight" panose="020B0502040204020203" pitchFamily="34" charset="0"/>
                <a:cs typeface="Calibri" panose="020F0502020204030204" pitchFamily="34" charset="0"/>
              </a:rPr>
              <a:t>Ajay Saproo and John Corson</a:t>
            </a:r>
          </a:p>
          <a:p>
            <a:pPr marL="742950" lvl="1" indent="-285750">
              <a:buClr>
                <a:schemeClr val="tx2">
                  <a:lumMod val="20000"/>
                  <a:lumOff val="80000"/>
                </a:schemeClr>
              </a:buClr>
              <a:buFont typeface="Courier New" panose="02070309020205020404" pitchFamily="49" charset="0"/>
              <a:buChar char="o"/>
            </a:pPr>
            <a:r>
              <a:rPr lang="en-US" dirty="0">
                <a:solidFill>
                  <a:schemeClr val="tx2">
                    <a:lumMod val="20000"/>
                    <a:lumOff val="80000"/>
                  </a:schemeClr>
                </a:solidFill>
                <a:latin typeface="Bahnschrift SemiLight" panose="020B0502040204020203" pitchFamily="34" charset="0"/>
                <a:cs typeface="Calibri" panose="020F0502020204030204" pitchFamily="34" charset="0"/>
              </a:rPr>
              <a:t>Over 10 years each of experience in PV including MiaSole and SunEdison</a:t>
            </a:r>
          </a:p>
          <a:p>
            <a:pPr marL="285750" indent="-285750">
              <a:buClr>
                <a:schemeClr val="tx2">
                  <a:lumMod val="20000"/>
                  <a:lumOff val="80000"/>
                </a:schemeClr>
              </a:buClr>
              <a:buFont typeface="Courier New" panose="02070309020205020404" pitchFamily="49" charset="0"/>
              <a:buChar char="o"/>
            </a:pPr>
            <a:r>
              <a:rPr lang="en-US" dirty="0">
                <a:solidFill>
                  <a:schemeClr val="tx2">
                    <a:lumMod val="20000"/>
                    <a:lumOff val="80000"/>
                  </a:schemeClr>
                </a:solidFill>
                <a:latin typeface="Bahnschrift SemiLight" panose="020B0502040204020203" pitchFamily="34" charset="0"/>
                <a:cs typeface="Calibri" panose="020F0502020204030204" pitchFamily="34" charset="0"/>
              </a:rPr>
              <a:t>Flexible and Scalable Model</a:t>
            </a:r>
          </a:p>
          <a:p>
            <a:pPr marL="742950" lvl="1" indent="-285750">
              <a:buClr>
                <a:schemeClr val="tx2">
                  <a:lumMod val="20000"/>
                  <a:lumOff val="80000"/>
                </a:schemeClr>
              </a:buClr>
              <a:buFont typeface="Courier New" panose="02070309020205020404" pitchFamily="49" charset="0"/>
              <a:buChar char="o"/>
            </a:pPr>
            <a:r>
              <a:rPr lang="en-US" dirty="0">
                <a:solidFill>
                  <a:schemeClr val="tx2">
                    <a:lumMod val="20000"/>
                    <a:lumOff val="80000"/>
                  </a:schemeClr>
                </a:solidFill>
                <a:latin typeface="Bahnschrift SemiLight" panose="020B0502040204020203" pitchFamily="34" charset="0"/>
                <a:cs typeface="Calibri" panose="020F0502020204030204" pitchFamily="34" charset="0"/>
              </a:rPr>
              <a:t>Consulting (incl. sub-contracting)</a:t>
            </a:r>
          </a:p>
          <a:p>
            <a:pPr marL="742950" lvl="1" indent="-285750">
              <a:buClr>
                <a:schemeClr val="tx2">
                  <a:lumMod val="20000"/>
                  <a:lumOff val="80000"/>
                </a:schemeClr>
              </a:buClr>
              <a:buFont typeface="Courier New" panose="02070309020205020404" pitchFamily="49" charset="0"/>
              <a:buChar char="o"/>
            </a:pPr>
            <a:r>
              <a:rPr lang="en-US" dirty="0">
                <a:solidFill>
                  <a:schemeClr val="tx2">
                    <a:lumMod val="20000"/>
                    <a:lumOff val="80000"/>
                  </a:schemeClr>
                </a:solidFill>
                <a:latin typeface="Bahnschrift SemiLight" panose="020B0502040204020203" pitchFamily="34" charset="0"/>
                <a:cs typeface="Calibri" panose="020F0502020204030204" pitchFamily="34" charset="0"/>
              </a:rPr>
              <a:t>Analytics as a Service </a:t>
            </a:r>
          </a:p>
          <a:p>
            <a:pPr marL="742950" lvl="1" indent="-285750">
              <a:buClr>
                <a:schemeClr val="tx2">
                  <a:lumMod val="20000"/>
                  <a:lumOff val="80000"/>
                </a:schemeClr>
              </a:buClr>
              <a:buFont typeface="Courier New" panose="02070309020205020404" pitchFamily="49" charset="0"/>
              <a:buChar char="o"/>
            </a:pPr>
            <a:r>
              <a:rPr lang="en-US" dirty="0">
                <a:solidFill>
                  <a:schemeClr val="tx2">
                    <a:lumMod val="20000"/>
                    <a:lumOff val="80000"/>
                  </a:schemeClr>
                </a:solidFill>
                <a:latin typeface="Bahnschrift SemiLight" panose="020B0502040204020203" pitchFamily="34" charset="0"/>
                <a:cs typeface="Calibri" panose="020F0502020204030204" pitchFamily="34" charset="0"/>
              </a:rPr>
              <a:t>Software as a Service (Future)</a:t>
            </a:r>
          </a:p>
        </p:txBody>
      </p:sp>
      <p:sp>
        <p:nvSpPr>
          <p:cNvPr id="6" name="Slide Number Placeholder 5">
            <a:extLst>
              <a:ext uri="{FF2B5EF4-FFF2-40B4-BE49-F238E27FC236}">
                <a16:creationId xmlns:a16="http://schemas.microsoft.com/office/drawing/2014/main" id="{501100F9-01F4-4DC4-BB57-AEC5421DF08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8D9AD5-F248-4919-864A-CFD76CC027D6}" type="slidenum">
              <a:rPr kumimoji="0" lang="en-US" sz="1100" b="0" i="0" u="none" strike="noStrike" kern="1200" cap="none" spc="0" normalizeH="0" baseline="0" noProof="0" smtClean="0">
                <a:ln>
                  <a:noFill/>
                </a:ln>
                <a:solidFill>
                  <a:srgbClr val="E5E8E8"/>
                </a:solidFill>
                <a:effectLst/>
                <a:uLnTx/>
                <a:uFillTx/>
                <a:latin typeface="Calibri" panose="020F0502020204030204" pitchFamily="34" charset="0"/>
                <a:ea typeface="+mn-ea"/>
                <a:cs typeface="Calibri" panose="020F05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100" b="0" i="0" u="none" strike="noStrike" kern="1200" cap="none" spc="0" normalizeH="0" baseline="0" noProof="0" dirty="0">
              <a:ln>
                <a:noFill/>
              </a:ln>
              <a:solidFill>
                <a:srgbClr val="E5E8E8"/>
              </a:solidFill>
              <a:effectLst/>
              <a:uLnTx/>
              <a:uFillTx/>
              <a:latin typeface="Calibri" panose="020F0502020204030204" pitchFamily="34" charset="0"/>
              <a:ea typeface="+mn-ea"/>
              <a:cs typeface="Calibri" panose="020F0502020204030204" pitchFamily="34" charset="0"/>
            </a:endParaRPr>
          </a:p>
        </p:txBody>
      </p:sp>
      <p:sp>
        <p:nvSpPr>
          <p:cNvPr id="11" name="Title 1">
            <a:extLst>
              <a:ext uri="{FF2B5EF4-FFF2-40B4-BE49-F238E27FC236}">
                <a16:creationId xmlns:a16="http://schemas.microsoft.com/office/drawing/2014/main" id="{F83C37CA-5126-464C-84C8-949E1F59BF02}"/>
              </a:ext>
            </a:extLst>
          </p:cNvPr>
          <p:cNvSpPr txBox="1">
            <a:spLocks/>
          </p:cNvSpPr>
          <p:nvPr/>
        </p:nvSpPr>
        <p:spPr>
          <a:xfrm>
            <a:off x="3758337" y="140626"/>
            <a:ext cx="8433663" cy="478361"/>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ct val="0"/>
              </a:spcBef>
              <a:buFont typeface="Arial" pitchFamily="34" charset="0"/>
              <a:buNone/>
              <a:defRPr sz="3400" b="0" kern="1200">
                <a:solidFill>
                  <a:schemeClr val="bg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 typeface="Arial" pitchFamily="34" charset="0"/>
              <a:buNone/>
              <a:tabLst/>
              <a:defRPr/>
            </a:pPr>
            <a:r>
              <a:rPr kumimoji="0" lang="en-US" sz="2400" b="0" i="0" u="none" strike="noStrike" kern="1200" cap="none" spc="0" normalizeH="0" baseline="0" noProof="0" dirty="0">
                <a:ln>
                  <a:noFill/>
                </a:ln>
                <a:solidFill>
                  <a:srgbClr val="263050">
                    <a:lumMod val="20000"/>
                    <a:lumOff val="80000"/>
                  </a:srgbClr>
                </a:solidFill>
                <a:effectLst/>
                <a:uLnTx/>
                <a:uFillTx/>
                <a:latin typeface="Bahnschrift SemiLight" panose="020B0502040204020203" pitchFamily="34" charset="0"/>
                <a:ea typeface="+mj-ea"/>
                <a:cs typeface="Calibri" panose="020F0502020204030204" pitchFamily="34" charset="0"/>
              </a:rPr>
              <a:t>Clear Sky Analytics</a:t>
            </a:r>
            <a:endParaRPr kumimoji="0" lang="en-US" sz="2400" b="0" i="0" u="none" strike="noStrike" kern="1200" cap="none" spc="0" normalizeH="0" baseline="0" noProof="0" dirty="0">
              <a:ln>
                <a:noFill/>
              </a:ln>
              <a:solidFill>
                <a:srgbClr val="263050">
                  <a:lumMod val="20000"/>
                  <a:lumOff val="80000"/>
                </a:srgbClr>
              </a:solidFill>
              <a:effectLst/>
              <a:uLnTx/>
              <a:uFillTx/>
              <a:latin typeface="Bahnschrift SemiLight" panose="020B0502040204020203" pitchFamily="34" charset="0"/>
              <a:ea typeface="+mj-ea"/>
              <a:cs typeface="+mj-cs"/>
            </a:endParaRPr>
          </a:p>
        </p:txBody>
      </p:sp>
      <p:sp>
        <p:nvSpPr>
          <p:cNvPr id="13" name="Title 1">
            <a:extLst>
              <a:ext uri="{FF2B5EF4-FFF2-40B4-BE49-F238E27FC236}">
                <a16:creationId xmlns:a16="http://schemas.microsoft.com/office/drawing/2014/main" id="{664AAC07-C590-4424-931E-D4DC663C98CB}"/>
              </a:ext>
            </a:extLst>
          </p:cNvPr>
          <p:cNvSpPr txBox="1">
            <a:spLocks/>
          </p:cNvSpPr>
          <p:nvPr/>
        </p:nvSpPr>
        <p:spPr>
          <a:xfrm>
            <a:off x="-7952" y="-69176"/>
            <a:ext cx="3758338" cy="600699"/>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ct val="0"/>
              </a:spcBef>
              <a:buFont typeface="Arial" pitchFamily="34" charset="0"/>
              <a:buNone/>
              <a:defRPr sz="3400" b="0" kern="1200">
                <a:solidFill>
                  <a:schemeClr val="bg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 typeface="Arial" pitchFamily="34" charset="0"/>
              <a:buNone/>
              <a:tabLst/>
              <a:defRPr/>
            </a:pPr>
            <a:r>
              <a:rPr kumimoji="0" lang="en-US" sz="2400" b="0" i="0" u="none" strike="noStrike" kern="1200" cap="none" spc="0" normalizeH="0" baseline="0" noProof="0" dirty="0">
                <a:ln>
                  <a:noFill/>
                </a:ln>
                <a:solidFill>
                  <a:srgbClr val="263050">
                    <a:lumMod val="20000"/>
                    <a:lumOff val="80000"/>
                  </a:srgbClr>
                </a:solidFill>
                <a:effectLst/>
                <a:uLnTx/>
                <a:uFillTx/>
                <a:latin typeface="Bahnschrift SemiLight" panose="020B0502040204020203" pitchFamily="34" charset="0"/>
                <a:ea typeface="+mj-ea"/>
                <a:cs typeface="Calibri" panose="020F0502020204030204" pitchFamily="34" charset="0"/>
              </a:rPr>
              <a:t>Company Information</a:t>
            </a:r>
            <a:endParaRPr kumimoji="0" lang="en-US" sz="2400" b="0" i="0" u="none" strike="noStrike" kern="1200" cap="none" spc="0" normalizeH="0" baseline="0" noProof="0" dirty="0">
              <a:ln>
                <a:noFill/>
              </a:ln>
              <a:solidFill>
                <a:srgbClr val="263050">
                  <a:lumMod val="20000"/>
                  <a:lumOff val="80000"/>
                </a:srgbClr>
              </a:solidFill>
              <a:effectLst/>
              <a:uLnTx/>
              <a:uFillTx/>
              <a:latin typeface="Bahnschrift SemiLight" panose="020B0502040204020203" pitchFamily="34" charset="0"/>
              <a:ea typeface="+mj-ea"/>
              <a:cs typeface="+mj-cs"/>
            </a:endParaRPr>
          </a:p>
        </p:txBody>
      </p:sp>
    </p:spTree>
    <p:extLst>
      <p:ext uri="{BB962C8B-B14F-4D97-AF65-F5344CB8AC3E}">
        <p14:creationId xmlns:p14="http://schemas.microsoft.com/office/powerpoint/2010/main" val="1896492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17074" y="146651"/>
            <a:ext cx="7009263" cy="1594288"/>
          </a:xfrm>
          <a:prstGeom prst="rect">
            <a:avLst/>
          </a:prstGeom>
        </p:spPr>
      </p:pic>
      <p:sp>
        <p:nvSpPr>
          <p:cNvPr id="3" name="TextBox 2"/>
          <p:cNvSpPr txBox="1"/>
          <p:nvPr/>
        </p:nvSpPr>
        <p:spPr>
          <a:xfrm>
            <a:off x="242370" y="1823646"/>
            <a:ext cx="11758670" cy="4001095"/>
          </a:xfrm>
          <a:prstGeom prst="rect">
            <a:avLst/>
          </a:prstGeom>
          <a:noFill/>
        </p:spPr>
        <p:txBody>
          <a:bodyPr wrap="square" rtlCol="0">
            <a:spAutoFit/>
          </a:bodyPr>
          <a:lstStyle/>
          <a:p>
            <a:pPr algn="ctr"/>
            <a:r>
              <a:rPr lang="en-US" sz="4000" b="1" dirty="0" smtClean="0">
                <a:solidFill>
                  <a:srgbClr val="1FA7B1"/>
                </a:solidFill>
              </a:rPr>
              <a:t>Opening Remarks</a:t>
            </a:r>
          </a:p>
          <a:p>
            <a:pPr algn="ctr"/>
            <a:endParaRPr lang="en-US" sz="2000" b="1" dirty="0" smtClean="0">
              <a:solidFill>
                <a:srgbClr val="1FA7B1"/>
              </a:solidFill>
            </a:endParaRPr>
          </a:p>
          <a:p>
            <a:pPr>
              <a:spcBef>
                <a:spcPts val="600"/>
              </a:spcBef>
            </a:pPr>
            <a:r>
              <a:rPr lang="en-US" sz="2400" b="1" u="sng" dirty="0" smtClean="0">
                <a:solidFill>
                  <a:srgbClr val="1FA7B1"/>
                </a:solidFill>
              </a:rPr>
              <a:t>United States Trade and Development Agency </a:t>
            </a:r>
          </a:p>
          <a:p>
            <a:pPr>
              <a:spcBef>
                <a:spcPts val="1200"/>
              </a:spcBef>
            </a:pPr>
            <a:r>
              <a:rPr lang="en-US" sz="2400" dirty="0" smtClean="0"/>
              <a:t>Mehnaz Ansari, USTDA</a:t>
            </a:r>
            <a:r>
              <a:rPr lang="en-US" sz="2400" i="1" dirty="0" smtClean="0"/>
              <a:t> </a:t>
            </a:r>
            <a:r>
              <a:rPr lang="en-US" sz="2400" dirty="0" smtClean="0"/>
              <a:t>Representative, India, South and Southeast Asia</a:t>
            </a:r>
          </a:p>
          <a:p>
            <a:pPr>
              <a:spcBef>
                <a:spcPts val="1200"/>
              </a:spcBef>
            </a:pPr>
            <a:r>
              <a:rPr lang="en-US" sz="2400" b="1" u="sng" dirty="0" smtClean="0">
                <a:solidFill>
                  <a:srgbClr val="1FA7B1"/>
                </a:solidFill>
              </a:rPr>
              <a:t>U.S. Department of Commerce</a:t>
            </a:r>
          </a:p>
          <a:p>
            <a:pPr>
              <a:spcBef>
                <a:spcPts val="600"/>
              </a:spcBef>
            </a:pPr>
            <a:r>
              <a:rPr lang="en-US" sz="2400" dirty="0" smtClean="0"/>
              <a:t>Aileen Nandi, Senior Commercial Officer, India</a:t>
            </a:r>
          </a:p>
          <a:p>
            <a:pPr>
              <a:spcBef>
                <a:spcPts val="1800"/>
              </a:spcBef>
            </a:pPr>
            <a:r>
              <a:rPr lang="en-US" sz="2400" b="1" u="sng" dirty="0" smtClean="0">
                <a:solidFill>
                  <a:srgbClr val="1FA7B1"/>
                </a:solidFill>
              </a:rPr>
              <a:t>Bureau of Indian Standards</a:t>
            </a:r>
          </a:p>
          <a:p>
            <a:pPr>
              <a:spcBef>
                <a:spcPts val="600"/>
              </a:spcBef>
            </a:pPr>
            <a:r>
              <a:rPr lang="en-US" sz="2400" dirty="0" err="1" smtClean="0"/>
              <a:t>Jayanta</a:t>
            </a:r>
            <a:r>
              <a:rPr lang="en-US" sz="2400" dirty="0" smtClean="0"/>
              <a:t> Roy Chowdhury, Deputy Director General— Standardization (Products and Methods)</a:t>
            </a:r>
          </a:p>
        </p:txBody>
      </p:sp>
    </p:spTree>
    <p:extLst>
      <p:ext uri="{BB962C8B-B14F-4D97-AF65-F5344CB8AC3E}">
        <p14:creationId xmlns:p14="http://schemas.microsoft.com/office/powerpoint/2010/main" val="353945980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94178AD-8877-45A8-84DF-410472342EF6}"/>
              </a:ext>
            </a:extLst>
          </p:cNvPr>
          <p:cNvSpPr>
            <a:spLocks noGrp="1"/>
          </p:cNvSpPr>
          <p:nvPr>
            <p:ph type="body" sz="half" idx="2"/>
          </p:nvPr>
        </p:nvSpPr>
        <p:spPr>
          <a:xfrm>
            <a:off x="0" y="774917"/>
            <a:ext cx="3758338" cy="5122189"/>
          </a:xfrm>
        </p:spPr>
        <p:txBody>
          <a:bodyPr>
            <a:normAutofit/>
          </a:bodyPr>
          <a:lstStyle/>
          <a:p>
            <a:pPr marL="182880" indent="-182880">
              <a:lnSpc>
                <a:spcPts val="1600"/>
              </a:lnSpc>
              <a:buClr>
                <a:schemeClr val="tx2">
                  <a:lumMod val="20000"/>
                  <a:lumOff val="80000"/>
                </a:schemeClr>
              </a:buClr>
              <a:buFont typeface="Courier New" panose="02070309020205020404" pitchFamily="49" charset="0"/>
              <a:buChar char="o"/>
            </a:pPr>
            <a:r>
              <a:rPr lang="en-US" dirty="0">
                <a:solidFill>
                  <a:schemeClr val="tx2">
                    <a:lumMod val="20000"/>
                    <a:lumOff val="80000"/>
                  </a:schemeClr>
                </a:solidFill>
                <a:latin typeface="Bahnschrift SemiLight" panose="020B0502040204020203" pitchFamily="34" charset="0"/>
                <a:cs typeface="Calibri" panose="020F0502020204030204" pitchFamily="34" charset="0"/>
              </a:rPr>
              <a:t>Python code deployed on local desktops and expandable cloud site (AWS)</a:t>
            </a:r>
          </a:p>
          <a:p>
            <a:pPr marL="182880" indent="-182880">
              <a:lnSpc>
                <a:spcPts val="1600"/>
              </a:lnSpc>
              <a:buClr>
                <a:schemeClr val="tx2">
                  <a:lumMod val="20000"/>
                  <a:lumOff val="80000"/>
                </a:schemeClr>
              </a:buClr>
              <a:buFont typeface="Courier New" panose="02070309020205020404" pitchFamily="49" charset="0"/>
              <a:buChar char="o"/>
            </a:pPr>
            <a:r>
              <a:rPr lang="en-US" dirty="0">
                <a:solidFill>
                  <a:schemeClr val="tx2">
                    <a:lumMod val="20000"/>
                    <a:lumOff val="80000"/>
                  </a:schemeClr>
                </a:solidFill>
                <a:latin typeface="Bahnschrift SemiLight" panose="020B0502040204020203" pitchFamily="34" charset="0"/>
                <a:cs typeface="Calibri" panose="020F0502020204030204" pitchFamily="34" charset="0"/>
              </a:rPr>
              <a:t>Proprietary software integrates open source models and proprietary algorithms for data curation, energy modeling, loss attribution and forecasting.</a:t>
            </a:r>
          </a:p>
          <a:p>
            <a:pPr marL="182880" indent="-182880">
              <a:buClr>
                <a:schemeClr val="tx2">
                  <a:lumMod val="20000"/>
                  <a:lumOff val="80000"/>
                </a:schemeClr>
              </a:buClr>
              <a:buFont typeface="Courier New" panose="02070309020205020404" pitchFamily="49" charset="0"/>
              <a:buChar char="o"/>
            </a:pPr>
            <a:r>
              <a:rPr lang="en-US" sz="1600" dirty="0">
                <a:solidFill>
                  <a:schemeClr val="tx2">
                    <a:lumMod val="20000"/>
                    <a:lumOff val="80000"/>
                  </a:schemeClr>
                </a:solidFill>
                <a:latin typeface="Bahnschrift SemiLight" panose="020B0502040204020203" pitchFamily="34" charset="0"/>
                <a:cs typeface="Calibri" panose="020F0502020204030204" pitchFamily="34" charset="0"/>
              </a:rPr>
              <a:t>Receive data in csv files </a:t>
            </a:r>
            <a:r>
              <a:rPr lang="en-US" dirty="0">
                <a:solidFill>
                  <a:schemeClr val="tx2">
                    <a:lumMod val="20000"/>
                    <a:lumOff val="80000"/>
                  </a:schemeClr>
                </a:solidFill>
                <a:latin typeface="Bahnschrift SemiLight" panose="020B0502040204020203" pitchFamily="34" charset="0"/>
                <a:cs typeface="Calibri" panose="020F0502020204030204" pitchFamily="34" charset="0"/>
              </a:rPr>
              <a:t>from customer </a:t>
            </a:r>
            <a:r>
              <a:rPr lang="en-US" sz="1600" dirty="0">
                <a:solidFill>
                  <a:schemeClr val="tx2">
                    <a:lumMod val="20000"/>
                    <a:lumOff val="80000"/>
                  </a:schemeClr>
                </a:solidFill>
                <a:latin typeface="Bahnschrift SemiLight" panose="020B0502040204020203" pitchFamily="34" charset="0"/>
                <a:cs typeface="Calibri" panose="020F0502020204030204" pitchFamily="34" charset="0"/>
              </a:rPr>
              <a:t>or directly from data acquisition system (DAS)</a:t>
            </a:r>
          </a:p>
          <a:p>
            <a:pPr marL="182880" indent="-182880">
              <a:buClr>
                <a:schemeClr val="tx2">
                  <a:lumMod val="20000"/>
                  <a:lumOff val="80000"/>
                </a:schemeClr>
              </a:buClr>
              <a:buFont typeface="Courier New" panose="02070309020205020404" pitchFamily="49" charset="0"/>
              <a:buChar char="o"/>
            </a:pPr>
            <a:r>
              <a:rPr lang="en-US" sz="1600" dirty="0">
                <a:solidFill>
                  <a:schemeClr val="tx2">
                    <a:lumMod val="20000"/>
                    <a:lumOff val="80000"/>
                  </a:schemeClr>
                </a:solidFill>
                <a:latin typeface="Bahnschrift SemiLight" panose="020B0502040204020203" pitchFamily="34" charset="0"/>
                <a:cs typeface="Calibri" panose="020F0502020204030204" pitchFamily="34" charset="0"/>
              </a:rPr>
              <a:t>Data output in csv files for use in visualization and reporting tools</a:t>
            </a:r>
          </a:p>
          <a:p>
            <a:pPr marL="182880" indent="-182880">
              <a:buClr>
                <a:schemeClr val="tx2">
                  <a:lumMod val="20000"/>
                  <a:lumOff val="80000"/>
                </a:schemeClr>
              </a:buClr>
              <a:buFont typeface="Courier New" panose="02070309020205020404" pitchFamily="49" charset="0"/>
              <a:buChar char="o"/>
            </a:pPr>
            <a:r>
              <a:rPr lang="en-US" dirty="0">
                <a:solidFill>
                  <a:schemeClr val="tx2">
                    <a:lumMod val="20000"/>
                    <a:lumOff val="80000"/>
                  </a:schemeClr>
                </a:solidFill>
                <a:latin typeface="Bahnschrift SemiLight" panose="020B0502040204020203" pitchFamily="34" charset="0"/>
                <a:cs typeface="Calibri" panose="020F0502020204030204" pitchFamily="34" charset="0"/>
              </a:rPr>
              <a:t>Onboarding data in csv files</a:t>
            </a:r>
          </a:p>
          <a:p>
            <a:pPr marL="274320" lvl="1" indent="-182880">
              <a:buClr>
                <a:schemeClr val="tx2">
                  <a:lumMod val="20000"/>
                  <a:lumOff val="80000"/>
                </a:schemeClr>
              </a:buClr>
              <a:buFont typeface="Courier New" panose="02070309020205020404" pitchFamily="49" charset="0"/>
              <a:buChar char="o"/>
            </a:pPr>
            <a:r>
              <a:rPr lang="en-US" sz="1400" dirty="0">
                <a:solidFill>
                  <a:schemeClr val="tx2">
                    <a:lumMod val="20000"/>
                    <a:lumOff val="80000"/>
                  </a:schemeClr>
                </a:solidFill>
                <a:latin typeface="Bahnschrift SemiLight" panose="020B0502040204020203" pitchFamily="34" charset="0"/>
                <a:cs typeface="Calibri" panose="020F0502020204030204" pitchFamily="34" charset="0"/>
              </a:rPr>
              <a:t>Project and system design information</a:t>
            </a:r>
          </a:p>
          <a:p>
            <a:pPr marL="274320" lvl="1" indent="-182880">
              <a:buClr>
                <a:schemeClr val="tx2">
                  <a:lumMod val="20000"/>
                  <a:lumOff val="80000"/>
                </a:schemeClr>
              </a:buClr>
              <a:buFont typeface="Courier New" panose="02070309020205020404" pitchFamily="49" charset="0"/>
              <a:buChar char="o"/>
            </a:pPr>
            <a:r>
              <a:rPr lang="en-US" sz="1400" dirty="0">
                <a:solidFill>
                  <a:schemeClr val="tx2">
                    <a:lumMod val="20000"/>
                    <a:lumOff val="80000"/>
                  </a:schemeClr>
                </a:solidFill>
                <a:latin typeface="Bahnschrift SemiLight" panose="020B0502040204020203" pitchFamily="34" charset="0"/>
                <a:cs typeface="Calibri" panose="020F0502020204030204" pitchFamily="34" charset="0"/>
              </a:rPr>
              <a:t>Data nomenclature, formats and mapping</a:t>
            </a:r>
          </a:p>
          <a:p>
            <a:pPr marL="274320" lvl="1" indent="-182880">
              <a:buClr>
                <a:schemeClr val="tx2">
                  <a:lumMod val="20000"/>
                  <a:lumOff val="80000"/>
                </a:schemeClr>
              </a:buClr>
              <a:buFont typeface="Courier New" panose="02070309020205020404" pitchFamily="49" charset="0"/>
              <a:buChar char="o"/>
            </a:pPr>
            <a:r>
              <a:rPr lang="en-US" sz="1400" dirty="0">
                <a:solidFill>
                  <a:schemeClr val="tx2">
                    <a:lumMod val="20000"/>
                    <a:lumOff val="80000"/>
                  </a:schemeClr>
                </a:solidFill>
                <a:latin typeface="Bahnschrift SemiLight" panose="020B0502040204020203" pitchFamily="34" charset="0"/>
                <a:cs typeface="Calibri" panose="020F0502020204030204" pitchFamily="34" charset="0"/>
              </a:rPr>
              <a:t>Reference model if available</a:t>
            </a:r>
          </a:p>
        </p:txBody>
      </p:sp>
      <p:sp>
        <p:nvSpPr>
          <p:cNvPr id="6" name="Slide Number Placeholder 5">
            <a:extLst>
              <a:ext uri="{FF2B5EF4-FFF2-40B4-BE49-F238E27FC236}">
                <a16:creationId xmlns:a16="http://schemas.microsoft.com/office/drawing/2014/main" id="{501100F9-01F4-4DC4-BB57-AEC5421DF08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8D9AD5-F248-4919-864A-CFD76CC027D6}" type="slidenum">
              <a:rPr kumimoji="0" lang="en-US" sz="1100" b="0" i="0" u="none" strike="noStrike" kern="1200" cap="none" spc="0" normalizeH="0" baseline="0" noProof="0" smtClean="0">
                <a:ln>
                  <a:noFill/>
                </a:ln>
                <a:solidFill>
                  <a:srgbClr val="E5E8E8"/>
                </a:solidFill>
                <a:effectLst/>
                <a:uLnTx/>
                <a:uFillTx/>
                <a:latin typeface="Calibri" panose="020F0502020204030204" pitchFamily="34" charset="0"/>
                <a:ea typeface="+mn-ea"/>
                <a:cs typeface="Calibri" panose="020F05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100" b="0" i="0" u="none" strike="noStrike" kern="1200" cap="none" spc="0" normalizeH="0" baseline="0" noProof="0" dirty="0">
              <a:ln>
                <a:noFill/>
              </a:ln>
              <a:solidFill>
                <a:srgbClr val="E5E8E8"/>
              </a:solidFill>
              <a:effectLst/>
              <a:uLnTx/>
              <a:uFillTx/>
              <a:latin typeface="Calibri" panose="020F0502020204030204" pitchFamily="34" charset="0"/>
              <a:ea typeface="+mn-ea"/>
              <a:cs typeface="Calibri" panose="020F0502020204030204" pitchFamily="34" charset="0"/>
            </a:endParaRPr>
          </a:p>
        </p:txBody>
      </p:sp>
      <p:sp>
        <p:nvSpPr>
          <p:cNvPr id="13" name="Title 1">
            <a:extLst>
              <a:ext uri="{FF2B5EF4-FFF2-40B4-BE49-F238E27FC236}">
                <a16:creationId xmlns:a16="http://schemas.microsoft.com/office/drawing/2014/main" id="{664AAC07-C590-4424-931E-D4DC663C98CB}"/>
              </a:ext>
            </a:extLst>
          </p:cNvPr>
          <p:cNvSpPr txBox="1">
            <a:spLocks/>
          </p:cNvSpPr>
          <p:nvPr/>
        </p:nvSpPr>
        <p:spPr>
          <a:xfrm>
            <a:off x="0" y="18287"/>
            <a:ext cx="3758338" cy="518248"/>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ct val="0"/>
              </a:spcBef>
              <a:buFont typeface="Arial" pitchFamily="34" charset="0"/>
              <a:buNone/>
              <a:defRPr sz="3400" b="0" kern="1200">
                <a:solidFill>
                  <a:schemeClr val="bg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 typeface="Arial" pitchFamily="34" charset="0"/>
              <a:buNone/>
              <a:tabLst/>
              <a:defRPr/>
            </a:pPr>
            <a:r>
              <a:rPr kumimoji="0" lang="en-US" sz="2400" b="0" i="0" u="none" strike="noStrike" kern="1200" cap="none" spc="0" normalizeH="0" baseline="0" noProof="0" dirty="0">
                <a:ln>
                  <a:noFill/>
                </a:ln>
                <a:solidFill>
                  <a:srgbClr val="263050">
                    <a:lumMod val="20000"/>
                    <a:lumOff val="80000"/>
                  </a:srgbClr>
                </a:solidFill>
                <a:effectLst/>
                <a:uLnTx/>
                <a:uFillTx/>
                <a:latin typeface="Bahnschrift SemiLight" panose="020B0502040204020203" pitchFamily="34" charset="0"/>
                <a:ea typeface="+mj-ea"/>
                <a:cs typeface="Calibri" panose="020F0502020204030204" pitchFamily="34" charset="0"/>
              </a:rPr>
              <a:t>Software</a:t>
            </a:r>
            <a:endParaRPr kumimoji="0" lang="en-US" sz="2400" b="0" i="0" u="none" strike="noStrike" kern="1200" cap="none" spc="0" normalizeH="0" baseline="0" noProof="0" dirty="0">
              <a:ln>
                <a:noFill/>
              </a:ln>
              <a:solidFill>
                <a:srgbClr val="263050">
                  <a:lumMod val="20000"/>
                  <a:lumOff val="80000"/>
                </a:srgbClr>
              </a:solidFill>
              <a:effectLst/>
              <a:uLnTx/>
              <a:uFillTx/>
              <a:latin typeface="Bahnschrift SemiLight" panose="020B0502040204020203" pitchFamily="34" charset="0"/>
              <a:ea typeface="+mj-ea"/>
              <a:cs typeface="+mj-cs"/>
            </a:endParaRPr>
          </a:p>
        </p:txBody>
      </p:sp>
      <p:graphicFrame>
        <p:nvGraphicFramePr>
          <p:cNvPr id="2" name="Diagram 1">
            <a:extLst>
              <a:ext uri="{FF2B5EF4-FFF2-40B4-BE49-F238E27FC236}">
                <a16:creationId xmlns:a16="http://schemas.microsoft.com/office/drawing/2014/main" id="{87E5690F-76E0-4714-826F-157ED87E8418}"/>
              </a:ext>
            </a:extLst>
          </p:cNvPr>
          <p:cNvGraphicFramePr/>
          <p:nvPr>
            <p:extLst>
              <p:ext uri="{D42A27DB-BD31-4B8C-83A1-F6EECF244321}">
                <p14:modId xmlns:p14="http://schemas.microsoft.com/office/powerpoint/2010/main" val="1149038373"/>
              </p:ext>
            </p:extLst>
          </p:nvPr>
        </p:nvGraphicFramePr>
        <p:xfrm>
          <a:off x="3911169" y="453291"/>
          <a:ext cx="8128000" cy="53506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Content Placeholder 2">
            <a:extLst>
              <a:ext uri="{FF2B5EF4-FFF2-40B4-BE49-F238E27FC236}">
                <a16:creationId xmlns:a16="http://schemas.microsoft.com/office/drawing/2014/main" id="{63AC3536-6808-4B89-BB90-36187A915C60}"/>
              </a:ext>
            </a:extLst>
          </p:cNvPr>
          <p:cNvSpPr txBox="1">
            <a:spLocks/>
          </p:cNvSpPr>
          <p:nvPr/>
        </p:nvSpPr>
        <p:spPr>
          <a:xfrm>
            <a:off x="3705341" y="79230"/>
            <a:ext cx="8433662" cy="600699"/>
          </a:xfrm>
          <a:prstGeom prst="rect">
            <a:avLst/>
          </a:prstGeom>
        </p:spPr>
        <p:txBody>
          <a:bodyPr>
            <a:noAutofit/>
          </a:bodyPr>
          <a:lstStyle>
            <a:lvl1pPr marL="274320" indent="-228600" algn="l" defTabSz="914400" rtl="0" eaLnBrk="1" latinLnBrk="0" hangingPunct="1">
              <a:lnSpc>
                <a:spcPct val="90000"/>
              </a:lnSpc>
              <a:spcBef>
                <a:spcPts val="1800"/>
              </a:spcBef>
              <a:buClr>
                <a:schemeClr val="tx2"/>
              </a:buClr>
              <a:buSzPct val="100000"/>
              <a:buFont typeface="Arial" pitchFamily="34" charset="0"/>
              <a:buChar char="▪"/>
              <a:defRPr sz="2000" kern="1200">
                <a:solidFill>
                  <a:schemeClr val="tx2"/>
                </a:solidFill>
                <a:latin typeface="+mn-lt"/>
                <a:ea typeface="+mn-ea"/>
                <a:cs typeface="+mn-cs"/>
              </a:defRPr>
            </a:lvl1pPr>
            <a:lvl2pPr marL="594360" indent="-228600" algn="l" defTabSz="914400" rtl="0" eaLnBrk="1" latinLnBrk="0" hangingPunct="1">
              <a:lnSpc>
                <a:spcPct val="90000"/>
              </a:lnSpc>
              <a:spcBef>
                <a:spcPts val="1000"/>
              </a:spcBef>
              <a:buClr>
                <a:schemeClr val="tx2"/>
              </a:buClr>
              <a:buSzPct val="100000"/>
              <a:buFont typeface="Arial" pitchFamily="34" charset="0"/>
              <a:buChar char="▪"/>
              <a:defRPr sz="1800" kern="1200">
                <a:solidFill>
                  <a:schemeClr val="tx2"/>
                </a:solidFill>
                <a:latin typeface="+mn-lt"/>
                <a:ea typeface="+mn-ea"/>
                <a:cs typeface="+mn-cs"/>
              </a:defRPr>
            </a:lvl2pPr>
            <a:lvl3pPr marL="914400" indent="-228600" algn="l" defTabSz="914400" rtl="0" eaLnBrk="1" latinLnBrk="0" hangingPunct="1">
              <a:lnSpc>
                <a:spcPct val="90000"/>
              </a:lnSpc>
              <a:spcBef>
                <a:spcPts val="800"/>
              </a:spcBef>
              <a:buClr>
                <a:schemeClr val="tx2"/>
              </a:buClr>
              <a:buSzPct val="100000"/>
              <a:buFont typeface="Arial" pitchFamily="34" charset="0"/>
              <a:buChar char="▪"/>
              <a:defRPr sz="1600" kern="1200">
                <a:solidFill>
                  <a:schemeClr val="tx2"/>
                </a:solidFill>
                <a:latin typeface="+mn-lt"/>
                <a:ea typeface="+mn-ea"/>
                <a:cs typeface="+mn-cs"/>
              </a:defRPr>
            </a:lvl3pPr>
            <a:lvl4pPr marL="1234440" indent="-228600" algn="l" defTabSz="914400" rtl="0" eaLnBrk="1" latinLnBrk="0" hangingPunct="1">
              <a:lnSpc>
                <a:spcPct val="90000"/>
              </a:lnSpc>
              <a:spcBef>
                <a:spcPts val="800"/>
              </a:spcBef>
              <a:buClr>
                <a:schemeClr val="tx2"/>
              </a:buClr>
              <a:buSzPct val="100000"/>
              <a:buFont typeface="Arial" pitchFamily="34" charset="0"/>
              <a:buChar char="▪"/>
              <a:defRPr sz="1400" kern="1200">
                <a:solidFill>
                  <a:schemeClr val="tx2"/>
                </a:solidFill>
                <a:latin typeface="+mn-lt"/>
                <a:ea typeface="+mn-ea"/>
                <a:cs typeface="+mn-cs"/>
              </a:defRPr>
            </a:lvl4pPr>
            <a:lvl5pPr marL="1554480" indent="-228600" algn="l" defTabSz="914400" rtl="0" eaLnBrk="1" latinLnBrk="0" hangingPunct="1">
              <a:lnSpc>
                <a:spcPct val="90000"/>
              </a:lnSpc>
              <a:spcBef>
                <a:spcPts val="800"/>
              </a:spcBef>
              <a:buClr>
                <a:schemeClr val="tx2"/>
              </a:buClr>
              <a:buSzPct val="100000"/>
              <a:buFont typeface="Arial" pitchFamily="34" charset="0"/>
              <a:buChar char="▪"/>
              <a:defRPr sz="1400" kern="1200">
                <a:solidFill>
                  <a:schemeClr val="tx2"/>
                </a:solidFill>
                <a:latin typeface="+mn-lt"/>
                <a:ea typeface="+mn-ea"/>
                <a:cs typeface="+mn-cs"/>
              </a:defRPr>
            </a:lvl5pPr>
            <a:lvl6pPr marL="1874520" indent="-228600" algn="l" defTabSz="914400" rtl="0" eaLnBrk="1" latinLnBrk="0" hangingPunct="1">
              <a:lnSpc>
                <a:spcPct val="90000"/>
              </a:lnSpc>
              <a:spcBef>
                <a:spcPts val="800"/>
              </a:spcBef>
              <a:buSzPct val="100000"/>
              <a:buFont typeface="Arial" pitchFamily="34" charset="0"/>
              <a:buChar char="▪"/>
              <a:defRPr sz="1400" kern="1200">
                <a:solidFill>
                  <a:schemeClr val="tx2"/>
                </a:solidFill>
                <a:latin typeface="+mn-lt"/>
                <a:ea typeface="+mn-ea"/>
                <a:cs typeface="+mn-cs"/>
              </a:defRPr>
            </a:lvl6pPr>
            <a:lvl7pPr marL="219456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7pPr>
            <a:lvl8pPr marL="251460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8pPr>
            <a:lvl9pPr marL="283464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prstClr val="white"/>
              </a:buClr>
              <a:buSzPct val="100000"/>
              <a:buFont typeface="Arial" pitchFamily="34" charset="0"/>
              <a:buNone/>
              <a:tabLst/>
              <a:defRPr/>
            </a:pPr>
            <a:r>
              <a:rPr kumimoji="0" lang="en-US" sz="2400" b="0" i="0" u="none" strike="noStrike" kern="1200" cap="none" spc="0" normalizeH="0" baseline="0" noProof="0" dirty="0">
                <a:ln>
                  <a:noFill/>
                </a:ln>
                <a:solidFill>
                  <a:srgbClr val="0070C0">
                    <a:lumMod val="20000"/>
                    <a:lumOff val="80000"/>
                  </a:srgbClr>
                </a:solidFill>
                <a:effectLst/>
                <a:uLnTx/>
                <a:uFillTx/>
                <a:latin typeface="Bahnschrift SemiLight" panose="020B0502040204020203" pitchFamily="34" charset="0"/>
                <a:ea typeface="+mn-ea"/>
                <a:cs typeface="Calibri" panose="020F0502020204030204" pitchFamily="34" charset="0"/>
              </a:rPr>
              <a:t>The Clear Sky Analytics Platform</a:t>
            </a:r>
          </a:p>
        </p:txBody>
      </p:sp>
    </p:spTree>
    <p:extLst>
      <p:ext uri="{BB962C8B-B14F-4D97-AF65-F5344CB8AC3E}">
        <p14:creationId xmlns:p14="http://schemas.microsoft.com/office/powerpoint/2010/main" val="3160052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Rectangle 80">
            <a:extLst>
              <a:ext uri="{FF2B5EF4-FFF2-40B4-BE49-F238E27FC236}">
                <a16:creationId xmlns:a16="http://schemas.microsoft.com/office/drawing/2014/main" id="{64A03DD4-6B8D-491A-8532-94AE23F6C1BF}"/>
              </a:ext>
            </a:extLst>
          </p:cNvPr>
          <p:cNvSpPr/>
          <p:nvPr/>
        </p:nvSpPr>
        <p:spPr>
          <a:xfrm>
            <a:off x="-27325" y="0"/>
            <a:ext cx="2688892" cy="5883965"/>
          </a:xfrm>
          <a:prstGeom prst="rect">
            <a:avLst/>
          </a:prstGeom>
          <a:solidFill>
            <a:srgbClr val="0070C0">
              <a:lumMod val="50000"/>
            </a:srgbClr>
          </a:solidFill>
          <a:ln w="12700" cap="flat" cmpd="sng" algn="ctr">
            <a:solidFill>
              <a:srgbClr val="0070C0">
                <a:alpha val="90000"/>
                <a:hueOff val="0"/>
                <a:satOff val="0"/>
                <a:lumOff val="0"/>
                <a:alphaOff val="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04040"/>
              </a:solidFill>
              <a:effectLst/>
              <a:uLnTx/>
              <a:uFillTx/>
              <a:latin typeface="Corbel"/>
              <a:ea typeface="+mn-ea"/>
              <a:cs typeface="+mn-cs"/>
            </a:endParaRPr>
          </a:p>
        </p:txBody>
      </p:sp>
      <p:sp>
        <p:nvSpPr>
          <p:cNvPr id="3" name="Slide Number Placeholder 2">
            <a:extLst>
              <a:ext uri="{FF2B5EF4-FFF2-40B4-BE49-F238E27FC236}">
                <a16:creationId xmlns:a16="http://schemas.microsoft.com/office/drawing/2014/main" id="{E19F904C-ACB0-4087-8835-310F5B259DA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8D9AD5-F248-4919-864A-CFD76CC027D6}" type="slidenum">
              <a:rPr kumimoji="0" lang="en-US" sz="1100" b="0" i="0" u="none" strike="noStrike" kern="1200" cap="none" spc="0" normalizeH="0" baseline="0" noProof="0" smtClean="0">
                <a:ln>
                  <a:noFill/>
                </a:ln>
                <a:solidFill>
                  <a:srgbClr val="E5E8E8"/>
                </a:solidFill>
                <a:effectLst/>
                <a:uLnTx/>
                <a:uFillTx/>
                <a:latin typeface="Calibri" panose="020F0502020204030204" pitchFamily="34" charset="0"/>
                <a:ea typeface="+mn-ea"/>
                <a:cs typeface="Calibri" panose="020F05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100" b="0" i="0" u="none" strike="noStrike" kern="1200" cap="none" spc="0" normalizeH="0" baseline="0" noProof="0" dirty="0">
              <a:ln>
                <a:noFill/>
              </a:ln>
              <a:solidFill>
                <a:srgbClr val="E5E8E8"/>
              </a:solidFill>
              <a:effectLst/>
              <a:uLnTx/>
              <a:uFillTx/>
              <a:latin typeface="Calibri" panose="020F0502020204030204" pitchFamily="34" charset="0"/>
              <a:ea typeface="+mn-ea"/>
              <a:cs typeface="Calibri" panose="020F0502020204030204" pitchFamily="34" charset="0"/>
            </a:endParaRPr>
          </a:p>
        </p:txBody>
      </p:sp>
      <p:pic>
        <p:nvPicPr>
          <p:cNvPr id="8" name="Graphic 7" descr="Filter">
            <a:extLst>
              <a:ext uri="{FF2B5EF4-FFF2-40B4-BE49-F238E27FC236}">
                <a16:creationId xmlns:a16="http://schemas.microsoft.com/office/drawing/2014/main" id="{73265B44-A66F-4E6E-A9F1-BBD1D77BE08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773437" y="2312258"/>
            <a:ext cx="314982" cy="314982"/>
          </a:xfrm>
          <a:prstGeom prst="rect">
            <a:avLst/>
          </a:prstGeom>
        </p:spPr>
      </p:pic>
      <p:pic>
        <p:nvPicPr>
          <p:cNvPr id="10" name="Graphic 9" descr="Filter">
            <a:extLst>
              <a:ext uri="{FF2B5EF4-FFF2-40B4-BE49-F238E27FC236}">
                <a16:creationId xmlns:a16="http://schemas.microsoft.com/office/drawing/2014/main" id="{E867DA4B-A096-4CB8-94BB-0ED340EAB41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4280884" y="1427940"/>
            <a:ext cx="328475" cy="310031"/>
          </a:xfrm>
          <a:prstGeom prst="rect">
            <a:avLst/>
          </a:prstGeom>
        </p:spPr>
      </p:pic>
      <p:pic>
        <p:nvPicPr>
          <p:cNvPr id="11" name="Graphic 10" descr="Help">
            <a:extLst>
              <a:ext uri="{FF2B5EF4-FFF2-40B4-BE49-F238E27FC236}">
                <a16:creationId xmlns:a16="http://schemas.microsoft.com/office/drawing/2014/main" id="{5DCD664B-27C8-4285-A0DE-55A7C4AD7E3D}"/>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4565781" y="2649314"/>
            <a:ext cx="346499" cy="346499"/>
          </a:xfrm>
          <a:prstGeom prst="rect">
            <a:avLst/>
          </a:prstGeom>
        </p:spPr>
      </p:pic>
      <p:pic>
        <p:nvPicPr>
          <p:cNvPr id="13" name="Graphic 12" descr="High Voltage">
            <a:extLst>
              <a:ext uri="{FF2B5EF4-FFF2-40B4-BE49-F238E27FC236}">
                <a16:creationId xmlns:a16="http://schemas.microsoft.com/office/drawing/2014/main" id="{BE9BBC1C-135F-4F6B-928E-6C97775FA7B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p:blipFill>
        <p:spPr>
          <a:xfrm>
            <a:off x="5813957" y="2138633"/>
            <a:ext cx="233942" cy="233942"/>
          </a:xfrm>
          <a:prstGeom prst="rect">
            <a:avLst/>
          </a:prstGeom>
        </p:spPr>
      </p:pic>
      <p:pic>
        <p:nvPicPr>
          <p:cNvPr id="15" name="Graphic 14" descr="Partial Sun">
            <a:extLst>
              <a:ext uri="{FF2B5EF4-FFF2-40B4-BE49-F238E27FC236}">
                <a16:creationId xmlns:a16="http://schemas.microsoft.com/office/drawing/2014/main" id="{445670EB-A34D-4F69-83E8-5EFE43FAE978}"/>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p:blipFill>
        <p:spPr>
          <a:xfrm>
            <a:off x="4254733" y="1234546"/>
            <a:ext cx="255709" cy="241351"/>
          </a:xfrm>
          <a:prstGeom prst="rect">
            <a:avLst/>
          </a:prstGeom>
        </p:spPr>
      </p:pic>
      <p:pic>
        <p:nvPicPr>
          <p:cNvPr id="16" name="Graphic 15" descr="Thermometer">
            <a:extLst>
              <a:ext uri="{FF2B5EF4-FFF2-40B4-BE49-F238E27FC236}">
                <a16:creationId xmlns:a16="http://schemas.microsoft.com/office/drawing/2014/main" id="{D2278F06-70BE-4AD6-B19E-8BE044CD92C5}"/>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tretch>
            <a:fillRect/>
          </a:stretch>
        </p:blipFill>
        <p:spPr>
          <a:xfrm>
            <a:off x="4383213" y="1242079"/>
            <a:ext cx="254459" cy="240171"/>
          </a:xfrm>
          <a:prstGeom prst="rect">
            <a:avLst/>
          </a:prstGeom>
        </p:spPr>
      </p:pic>
      <p:pic>
        <p:nvPicPr>
          <p:cNvPr id="17" name="Graphic 16" descr="Map with pin">
            <a:extLst>
              <a:ext uri="{FF2B5EF4-FFF2-40B4-BE49-F238E27FC236}">
                <a16:creationId xmlns:a16="http://schemas.microsoft.com/office/drawing/2014/main" id="{705B2D5A-D002-4F1E-BB12-202861B09851}"/>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tretch>
            <a:fillRect/>
          </a:stretch>
        </p:blipFill>
        <p:spPr>
          <a:xfrm>
            <a:off x="122297" y="2858980"/>
            <a:ext cx="403234" cy="403234"/>
          </a:xfrm>
          <a:prstGeom prst="rect">
            <a:avLst/>
          </a:prstGeom>
        </p:spPr>
      </p:pic>
      <p:sp>
        <p:nvSpPr>
          <p:cNvPr id="18" name="Equals 17">
            <a:extLst>
              <a:ext uri="{FF2B5EF4-FFF2-40B4-BE49-F238E27FC236}">
                <a16:creationId xmlns:a16="http://schemas.microsoft.com/office/drawing/2014/main" id="{6C106C21-F939-4BEF-90F5-018AAFDED9F0}"/>
              </a:ext>
            </a:extLst>
          </p:cNvPr>
          <p:cNvSpPr/>
          <p:nvPr/>
        </p:nvSpPr>
        <p:spPr>
          <a:xfrm>
            <a:off x="4592184" y="2977912"/>
            <a:ext cx="281909" cy="170963"/>
          </a:xfrm>
          <a:prstGeom prst="mathEqual">
            <a:avLst/>
          </a:prstGeom>
          <a:solidFill>
            <a:srgbClr val="040404"/>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04040"/>
              </a:solidFill>
              <a:effectLst/>
              <a:uLnTx/>
              <a:uFillTx/>
              <a:latin typeface="Corbel"/>
              <a:ea typeface="+mn-ea"/>
              <a:cs typeface="+mn-cs"/>
            </a:endParaRPr>
          </a:p>
        </p:txBody>
      </p:sp>
      <p:sp>
        <p:nvSpPr>
          <p:cNvPr id="21" name="Arrow: Striped Right 20">
            <a:extLst>
              <a:ext uri="{FF2B5EF4-FFF2-40B4-BE49-F238E27FC236}">
                <a16:creationId xmlns:a16="http://schemas.microsoft.com/office/drawing/2014/main" id="{9F58D62C-4661-4B0B-8F45-CC4F1240CF6A}"/>
              </a:ext>
            </a:extLst>
          </p:cNvPr>
          <p:cNvSpPr/>
          <p:nvPr/>
        </p:nvSpPr>
        <p:spPr>
          <a:xfrm rot="10800000">
            <a:off x="8157448" y="2616080"/>
            <a:ext cx="600701" cy="361832"/>
          </a:xfrm>
          <a:prstGeom prst="stripedRightArrow">
            <a:avLst/>
          </a:prstGeom>
          <a:solidFill>
            <a:srgbClr val="080C04"/>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a:ea typeface="+mn-ea"/>
              <a:cs typeface="+mn-cs"/>
            </a:endParaRPr>
          </a:p>
        </p:txBody>
      </p:sp>
      <p:sp>
        <p:nvSpPr>
          <p:cNvPr id="23" name="Arrow: Striped Right 22">
            <a:extLst>
              <a:ext uri="{FF2B5EF4-FFF2-40B4-BE49-F238E27FC236}">
                <a16:creationId xmlns:a16="http://schemas.microsoft.com/office/drawing/2014/main" id="{89B7CE80-5492-4ABD-BD59-6380334FE828}"/>
              </a:ext>
            </a:extLst>
          </p:cNvPr>
          <p:cNvSpPr/>
          <p:nvPr/>
        </p:nvSpPr>
        <p:spPr>
          <a:xfrm rot="5400000">
            <a:off x="4369565" y="3598244"/>
            <a:ext cx="762470" cy="346499"/>
          </a:xfrm>
          <a:prstGeom prst="stripedRightArrow">
            <a:avLst/>
          </a:prstGeom>
          <a:solidFill>
            <a:srgbClr val="080C04"/>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a:ea typeface="+mn-ea"/>
              <a:cs typeface="+mn-cs"/>
            </a:endParaRPr>
          </a:p>
        </p:txBody>
      </p:sp>
      <p:sp>
        <p:nvSpPr>
          <p:cNvPr id="25" name="Arrow: Striped Right 24">
            <a:extLst>
              <a:ext uri="{FF2B5EF4-FFF2-40B4-BE49-F238E27FC236}">
                <a16:creationId xmlns:a16="http://schemas.microsoft.com/office/drawing/2014/main" id="{470FD4F6-42A6-4CAA-B5B1-5004BB055C23}"/>
              </a:ext>
            </a:extLst>
          </p:cNvPr>
          <p:cNvSpPr/>
          <p:nvPr/>
        </p:nvSpPr>
        <p:spPr>
          <a:xfrm rot="5400000">
            <a:off x="3499177" y="2047532"/>
            <a:ext cx="302288" cy="346499"/>
          </a:xfrm>
          <a:prstGeom prst="stripedRightArrow">
            <a:avLst/>
          </a:prstGeom>
          <a:solidFill>
            <a:srgbClr val="080C04"/>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a:ea typeface="+mn-ea"/>
              <a:cs typeface="+mn-cs"/>
            </a:endParaRPr>
          </a:p>
        </p:txBody>
      </p:sp>
      <p:sp>
        <p:nvSpPr>
          <p:cNvPr id="29" name="Arrow: Striped Right 28">
            <a:extLst>
              <a:ext uri="{FF2B5EF4-FFF2-40B4-BE49-F238E27FC236}">
                <a16:creationId xmlns:a16="http://schemas.microsoft.com/office/drawing/2014/main" id="{5BF50ABE-31C2-4DEE-84A8-F3FD468B5C55}"/>
              </a:ext>
            </a:extLst>
          </p:cNvPr>
          <p:cNvSpPr/>
          <p:nvPr/>
        </p:nvSpPr>
        <p:spPr>
          <a:xfrm rot="16200000">
            <a:off x="11129395" y="2998265"/>
            <a:ext cx="874199" cy="346499"/>
          </a:xfrm>
          <a:prstGeom prst="stripedRightArrow">
            <a:avLst/>
          </a:prstGeom>
          <a:solidFill>
            <a:srgbClr val="080C04"/>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a:ea typeface="+mn-ea"/>
              <a:cs typeface="+mn-cs"/>
            </a:endParaRPr>
          </a:p>
        </p:txBody>
      </p:sp>
      <p:sp>
        <p:nvSpPr>
          <p:cNvPr id="32" name="TextBox 31">
            <a:extLst>
              <a:ext uri="{FF2B5EF4-FFF2-40B4-BE49-F238E27FC236}">
                <a16:creationId xmlns:a16="http://schemas.microsoft.com/office/drawing/2014/main" id="{695C1D10-56A7-4370-A799-E9E25BC984EE}"/>
              </a:ext>
            </a:extLst>
          </p:cNvPr>
          <p:cNvSpPr txBox="1"/>
          <p:nvPr/>
        </p:nvSpPr>
        <p:spPr>
          <a:xfrm>
            <a:off x="524050" y="4379932"/>
            <a:ext cx="1823603"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263050">
                    <a:lumMod val="40000"/>
                    <a:lumOff val="60000"/>
                  </a:srgbClr>
                </a:solidFill>
                <a:effectLst/>
                <a:uLnTx/>
                <a:uFillTx/>
                <a:latin typeface="Calibri" panose="020F0502020204030204" pitchFamily="34" charset="0"/>
                <a:ea typeface="+mn-ea"/>
                <a:cs typeface="Calibri" panose="020F0502020204030204" pitchFamily="34" charset="0"/>
              </a:rPr>
              <a:t>Data Curation and Repair</a:t>
            </a:r>
          </a:p>
        </p:txBody>
      </p:sp>
      <p:sp>
        <p:nvSpPr>
          <p:cNvPr id="34" name="TextBox 33">
            <a:extLst>
              <a:ext uri="{FF2B5EF4-FFF2-40B4-BE49-F238E27FC236}">
                <a16:creationId xmlns:a16="http://schemas.microsoft.com/office/drawing/2014/main" id="{C2D6D6C7-53DA-4807-8F58-BA8262D0BEE4}"/>
              </a:ext>
            </a:extLst>
          </p:cNvPr>
          <p:cNvSpPr txBox="1"/>
          <p:nvPr/>
        </p:nvSpPr>
        <p:spPr>
          <a:xfrm>
            <a:off x="505851" y="3343086"/>
            <a:ext cx="206347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263050">
                    <a:lumMod val="40000"/>
                    <a:lumOff val="60000"/>
                  </a:srgbClr>
                </a:solidFill>
                <a:effectLst/>
                <a:uLnTx/>
                <a:uFillTx/>
                <a:latin typeface="Calibri" panose="020F0502020204030204" pitchFamily="34" charset="0"/>
                <a:ea typeface="+mn-ea"/>
                <a:cs typeface="Calibri" panose="020F0502020204030204" pitchFamily="34" charset="0"/>
              </a:rPr>
              <a:t>Resource Data.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263050">
                    <a:lumMod val="40000"/>
                    <a:lumOff val="60000"/>
                  </a:srgbClr>
                </a:solidFill>
                <a:effectLst/>
                <a:uLnTx/>
                <a:uFillTx/>
                <a:latin typeface="Calibri" panose="020F0502020204030204" pitchFamily="34" charset="0"/>
                <a:ea typeface="+mn-ea"/>
                <a:cs typeface="Calibri" panose="020F0502020204030204" pitchFamily="34" charset="0"/>
              </a:rPr>
              <a:t>(Irradiance and Temperature)</a:t>
            </a:r>
          </a:p>
        </p:txBody>
      </p:sp>
      <p:sp>
        <p:nvSpPr>
          <p:cNvPr id="36" name="TextBox 35">
            <a:extLst>
              <a:ext uri="{FF2B5EF4-FFF2-40B4-BE49-F238E27FC236}">
                <a16:creationId xmlns:a16="http://schemas.microsoft.com/office/drawing/2014/main" id="{199E090B-87C6-4395-BD3B-1AE26A00523A}"/>
              </a:ext>
            </a:extLst>
          </p:cNvPr>
          <p:cNvSpPr txBox="1"/>
          <p:nvPr/>
        </p:nvSpPr>
        <p:spPr>
          <a:xfrm>
            <a:off x="529425" y="3870366"/>
            <a:ext cx="224683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263050">
                    <a:lumMod val="40000"/>
                    <a:lumOff val="60000"/>
                  </a:srgbClr>
                </a:solidFill>
                <a:effectLst/>
                <a:uLnTx/>
                <a:uFillTx/>
                <a:latin typeface="Calibri" panose="020F0502020204030204" pitchFamily="34" charset="0"/>
                <a:ea typeface="+mn-ea"/>
                <a:cs typeface="Calibri" panose="020F0502020204030204" pitchFamily="34" charset="0"/>
              </a:rPr>
              <a:t>Energy and Parametric Data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263050">
                    <a:lumMod val="40000"/>
                    <a:lumOff val="60000"/>
                  </a:srgbClr>
                </a:solidFill>
                <a:effectLst/>
                <a:uLnTx/>
                <a:uFillTx/>
                <a:latin typeface="Calibri" panose="020F0502020204030204" pitchFamily="34" charset="0"/>
                <a:ea typeface="+mn-ea"/>
                <a:cs typeface="Calibri" panose="020F0502020204030204" pitchFamily="34" charset="0"/>
              </a:rPr>
              <a:t>(For Each Inverter, Meter)</a:t>
            </a:r>
          </a:p>
        </p:txBody>
      </p:sp>
      <p:sp>
        <p:nvSpPr>
          <p:cNvPr id="42" name="TextBox 41">
            <a:extLst>
              <a:ext uri="{FF2B5EF4-FFF2-40B4-BE49-F238E27FC236}">
                <a16:creationId xmlns:a16="http://schemas.microsoft.com/office/drawing/2014/main" id="{9A2C8C18-1B72-444A-BEF1-B6BAF2EE6BAD}"/>
              </a:ext>
            </a:extLst>
          </p:cNvPr>
          <p:cNvSpPr txBox="1"/>
          <p:nvPr/>
        </p:nvSpPr>
        <p:spPr>
          <a:xfrm>
            <a:off x="9161068" y="5566536"/>
            <a:ext cx="314639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63050">
                    <a:lumMod val="40000"/>
                    <a:lumOff val="60000"/>
                  </a:srgbClr>
                </a:solidFill>
                <a:effectLst/>
                <a:uLnTx/>
                <a:uFillTx/>
                <a:latin typeface="Calibri" panose="020F0502020204030204" pitchFamily="34" charset="0"/>
                <a:ea typeface="+mn-ea"/>
                <a:cs typeface="Calibri" panose="020F0502020204030204" pitchFamily="34" charset="0"/>
              </a:rPr>
              <a:t>Variance Waterfall : Expected  to Actual</a:t>
            </a:r>
          </a:p>
        </p:txBody>
      </p:sp>
      <p:sp>
        <p:nvSpPr>
          <p:cNvPr id="43" name="TextBox 42">
            <a:extLst>
              <a:ext uri="{FF2B5EF4-FFF2-40B4-BE49-F238E27FC236}">
                <a16:creationId xmlns:a16="http://schemas.microsoft.com/office/drawing/2014/main" id="{85F6D742-A357-4EB0-B26B-EF8E561E2A42}"/>
              </a:ext>
            </a:extLst>
          </p:cNvPr>
          <p:cNvSpPr txBox="1"/>
          <p:nvPr/>
        </p:nvSpPr>
        <p:spPr>
          <a:xfrm>
            <a:off x="8821993" y="2815705"/>
            <a:ext cx="2356890" cy="461665"/>
          </a:xfrm>
          <a:prstGeom prst="rect">
            <a:avLst/>
          </a:prstGeom>
          <a:noFill/>
          <a:ln>
            <a:solidFill>
              <a:srgbClr val="9999F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63050">
                    <a:lumMod val="40000"/>
                    <a:lumOff val="60000"/>
                  </a:srgbClr>
                </a:solidFill>
                <a:effectLst/>
                <a:uLnTx/>
                <a:uFillTx/>
                <a:latin typeface="Calibri" panose="020F0502020204030204" pitchFamily="34" charset="0"/>
                <a:ea typeface="+mn-ea"/>
                <a:cs typeface="Calibri" panose="020F0502020204030204" pitchFamily="34" charset="0"/>
              </a:rPr>
              <a:t>Actionable Insight : Maximize ROI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63050">
                    <a:lumMod val="40000"/>
                    <a:lumOff val="60000"/>
                  </a:srgbClr>
                </a:solidFill>
                <a:effectLst/>
                <a:uLnTx/>
                <a:uFillTx/>
                <a:latin typeface="Calibri" panose="020F0502020204030204" pitchFamily="34" charset="0"/>
                <a:ea typeface="+mn-ea"/>
                <a:cs typeface="Calibri" panose="020F0502020204030204" pitchFamily="34" charset="0"/>
              </a:rPr>
              <a:t>(For O&amp;M, Asset Management) </a:t>
            </a:r>
          </a:p>
        </p:txBody>
      </p:sp>
      <p:sp>
        <p:nvSpPr>
          <p:cNvPr id="44" name="TextBox 43">
            <a:extLst>
              <a:ext uri="{FF2B5EF4-FFF2-40B4-BE49-F238E27FC236}">
                <a16:creationId xmlns:a16="http://schemas.microsoft.com/office/drawing/2014/main" id="{99B4E644-9512-4A29-B0AF-D6DCC242762C}"/>
              </a:ext>
            </a:extLst>
          </p:cNvPr>
          <p:cNvSpPr txBox="1"/>
          <p:nvPr/>
        </p:nvSpPr>
        <p:spPr>
          <a:xfrm>
            <a:off x="555129" y="5449776"/>
            <a:ext cx="1708333"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263050">
                    <a:lumMod val="40000"/>
                    <a:lumOff val="60000"/>
                  </a:srgbClr>
                </a:solidFill>
                <a:effectLst/>
                <a:uLnTx/>
                <a:uFillTx/>
                <a:latin typeface="Calibri" panose="020F0502020204030204" pitchFamily="34" charset="0"/>
                <a:ea typeface="+mn-ea"/>
                <a:cs typeface="Calibri" panose="020F0502020204030204" pitchFamily="34" charset="0"/>
              </a:rPr>
              <a:t>Attribution Algorithms</a:t>
            </a:r>
          </a:p>
        </p:txBody>
      </p:sp>
      <p:graphicFrame>
        <p:nvGraphicFramePr>
          <p:cNvPr id="49" name="Diagram 48">
            <a:extLst>
              <a:ext uri="{FF2B5EF4-FFF2-40B4-BE49-F238E27FC236}">
                <a16:creationId xmlns:a16="http://schemas.microsoft.com/office/drawing/2014/main" id="{4ED9947D-380D-4725-9C2F-83893C02C988}"/>
              </a:ext>
            </a:extLst>
          </p:cNvPr>
          <p:cNvGraphicFramePr/>
          <p:nvPr/>
        </p:nvGraphicFramePr>
        <p:xfrm>
          <a:off x="9021907" y="3552026"/>
          <a:ext cx="2797056" cy="2143503"/>
        </p:xfrm>
        <a:graphic>
          <a:graphicData uri="http://schemas.openxmlformats.org/drawingml/2006/diagram">
            <dgm:relIds xmlns:dgm="http://schemas.openxmlformats.org/drawingml/2006/diagram" xmlns:r="http://schemas.openxmlformats.org/officeDocument/2006/relationships" r:dm="rId15" r:lo="rId16" r:qs="rId17" r:cs="rId18"/>
          </a:graphicData>
        </a:graphic>
      </p:graphicFrame>
      <p:pic>
        <p:nvPicPr>
          <p:cNvPr id="50" name="Graphic 49" descr="Thermometer">
            <a:extLst>
              <a:ext uri="{FF2B5EF4-FFF2-40B4-BE49-F238E27FC236}">
                <a16:creationId xmlns:a16="http://schemas.microsoft.com/office/drawing/2014/main" id="{7279153A-F675-428B-AFEA-0EF2AB87FBAE}"/>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tretch>
            <a:fillRect/>
          </a:stretch>
        </p:blipFill>
        <p:spPr>
          <a:xfrm>
            <a:off x="260884" y="3348271"/>
            <a:ext cx="386688" cy="386688"/>
          </a:xfrm>
          <a:prstGeom prst="rect">
            <a:avLst/>
          </a:prstGeom>
        </p:spPr>
      </p:pic>
      <p:pic>
        <p:nvPicPr>
          <p:cNvPr id="51" name="Graphic 50" descr="Partial Sun">
            <a:extLst>
              <a:ext uri="{FF2B5EF4-FFF2-40B4-BE49-F238E27FC236}">
                <a16:creationId xmlns:a16="http://schemas.microsoft.com/office/drawing/2014/main" id="{3C842328-27C4-4884-AB59-DB994771B98C}"/>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p:blipFill>
        <p:spPr>
          <a:xfrm>
            <a:off x="114968" y="3389906"/>
            <a:ext cx="307778" cy="307778"/>
          </a:xfrm>
          <a:prstGeom prst="rect">
            <a:avLst/>
          </a:prstGeom>
        </p:spPr>
      </p:pic>
      <p:sp>
        <p:nvSpPr>
          <p:cNvPr id="52" name="TextBox 51">
            <a:extLst>
              <a:ext uri="{FF2B5EF4-FFF2-40B4-BE49-F238E27FC236}">
                <a16:creationId xmlns:a16="http://schemas.microsoft.com/office/drawing/2014/main" id="{8B4C749B-3FD6-4C8D-9A5A-B5041F471041}"/>
              </a:ext>
            </a:extLst>
          </p:cNvPr>
          <p:cNvSpPr txBox="1"/>
          <p:nvPr/>
        </p:nvSpPr>
        <p:spPr>
          <a:xfrm>
            <a:off x="463448" y="2719704"/>
            <a:ext cx="2313513" cy="6001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263050">
                    <a:lumMod val="40000"/>
                    <a:lumOff val="60000"/>
                  </a:srgbClr>
                </a:solidFill>
                <a:effectLst/>
                <a:uLnTx/>
                <a:uFillTx/>
                <a:latin typeface="Calibri" panose="020F0502020204030204" pitchFamily="34" charset="0"/>
                <a:ea typeface="+mn-ea"/>
                <a:cs typeface="Calibri" panose="020F0502020204030204" pitchFamily="34" charset="0"/>
              </a:rPr>
              <a:t>Project Information (Lat/Long, Size)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263050">
                    <a:lumMod val="40000"/>
                    <a:lumOff val="60000"/>
                  </a:srgbClr>
                </a:solidFill>
                <a:effectLst/>
                <a:uLnTx/>
                <a:uFillTx/>
                <a:latin typeface="Calibri" panose="020F0502020204030204" pitchFamily="34" charset="0"/>
                <a:ea typeface="+mn-ea"/>
                <a:cs typeface="Calibri" panose="020F0502020204030204" pitchFamily="34" charset="0"/>
              </a:rPr>
              <a:t>System Design: Modules, Inverters, Mounting, Trackers, Ground Slope. </a:t>
            </a:r>
          </a:p>
        </p:txBody>
      </p:sp>
      <p:pic>
        <p:nvPicPr>
          <p:cNvPr id="53" name="Graphic 52" descr="Map with pin">
            <a:extLst>
              <a:ext uri="{FF2B5EF4-FFF2-40B4-BE49-F238E27FC236}">
                <a16:creationId xmlns:a16="http://schemas.microsoft.com/office/drawing/2014/main" id="{33BA32D0-7C6D-423C-BB17-45766AFB822A}"/>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tretch>
            <a:fillRect/>
          </a:stretch>
        </p:blipFill>
        <p:spPr>
          <a:xfrm>
            <a:off x="2776260" y="1393178"/>
            <a:ext cx="323809" cy="323809"/>
          </a:xfrm>
          <a:prstGeom prst="rect">
            <a:avLst/>
          </a:prstGeom>
        </p:spPr>
      </p:pic>
      <p:pic>
        <p:nvPicPr>
          <p:cNvPr id="54" name="Graphic 53" descr="High Voltage">
            <a:extLst>
              <a:ext uri="{FF2B5EF4-FFF2-40B4-BE49-F238E27FC236}">
                <a16:creationId xmlns:a16="http://schemas.microsoft.com/office/drawing/2014/main" id="{9FCA06C7-6434-4FF3-8259-E2DAD05A5E98}"/>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p:blipFill>
        <p:spPr>
          <a:xfrm>
            <a:off x="169017" y="3928560"/>
            <a:ext cx="262504" cy="262504"/>
          </a:xfrm>
          <a:prstGeom prst="rect">
            <a:avLst/>
          </a:prstGeom>
        </p:spPr>
      </p:pic>
      <p:sp>
        <p:nvSpPr>
          <p:cNvPr id="55" name="TextBox 54">
            <a:extLst>
              <a:ext uri="{FF2B5EF4-FFF2-40B4-BE49-F238E27FC236}">
                <a16:creationId xmlns:a16="http://schemas.microsoft.com/office/drawing/2014/main" id="{EE80E51D-F698-46D8-80F5-ED72ED310B67}"/>
              </a:ext>
            </a:extLst>
          </p:cNvPr>
          <p:cNvSpPr txBox="1"/>
          <p:nvPr/>
        </p:nvSpPr>
        <p:spPr>
          <a:xfrm>
            <a:off x="2778717" y="1716987"/>
            <a:ext cx="1815924" cy="276999"/>
          </a:xfrm>
          <a:prstGeom prst="rect">
            <a:avLst/>
          </a:prstGeom>
          <a:noFill/>
          <a:ln>
            <a:solidFill>
              <a:schemeClr val="tx2">
                <a:lumMod val="60000"/>
                <a:lumOff val="4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63050">
                    <a:lumMod val="40000"/>
                    <a:lumOff val="60000"/>
                  </a:srgbClr>
                </a:solidFill>
                <a:effectLst/>
                <a:uLnTx/>
                <a:uFillTx/>
                <a:latin typeface="Calibri" panose="020F0502020204030204" pitchFamily="34" charset="0"/>
                <a:ea typeface="+mn-ea"/>
                <a:cs typeface="Calibri" panose="020F0502020204030204" pitchFamily="34" charset="0"/>
              </a:rPr>
              <a:t>Energy Production Model</a:t>
            </a:r>
          </a:p>
        </p:txBody>
      </p:sp>
      <p:sp>
        <p:nvSpPr>
          <p:cNvPr id="56" name="TextBox 55">
            <a:extLst>
              <a:ext uri="{FF2B5EF4-FFF2-40B4-BE49-F238E27FC236}">
                <a16:creationId xmlns:a16="http://schemas.microsoft.com/office/drawing/2014/main" id="{29B07E06-712E-404C-895A-E8AF6B13F7E3}"/>
              </a:ext>
            </a:extLst>
          </p:cNvPr>
          <p:cNvSpPr txBox="1"/>
          <p:nvPr/>
        </p:nvSpPr>
        <p:spPr>
          <a:xfrm>
            <a:off x="2815927" y="2400206"/>
            <a:ext cx="1722530" cy="830997"/>
          </a:xfrm>
          <a:prstGeom prst="rect">
            <a:avLst/>
          </a:prstGeom>
          <a:noFill/>
          <a:ln>
            <a:solidFill>
              <a:schemeClr val="tx2">
                <a:lumMod val="60000"/>
                <a:lumOff val="4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63050">
                    <a:lumMod val="40000"/>
                    <a:lumOff val="60000"/>
                  </a:srgbClr>
                </a:solidFill>
                <a:effectLst/>
                <a:uLnTx/>
                <a:uFillTx/>
                <a:latin typeface="Calibri" panose="020F0502020204030204" pitchFamily="34" charset="0"/>
                <a:ea typeface="+mn-ea"/>
                <a:cs typeface="Calibri" panose="020F0502020204030204" pitchFamily="34" charset="0"/>
              </a:rPr>
              <a:t>Expected energy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63050">
                    <a:lumMod val="40000"/>
                    <a:lumOff val="60000"/>
                  </a:srgbClr>
                </a:solidFill>
                <a:effectLst/>
                <a:uLnTx/>
                <a:uFillTx/>
                <a:latin typeface="Calibri" panose="020F0502020204030204" pitchFamily="34" charset="0"/>
                <a:ea typeface="+mn-ea"/>
                <a:cs typeface="Calibri" panose="020F0502020204030204" pitchFamily="34" charset="0"/>
              </a:rPr>
              <a:t>and parameters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63050">
                    <a:lumMod val="40000"/>
                    <a:lumOff val="60000"/>
                  </a:srgbClr>
                </a:solidFill>
                <a:effectLst/>
                <a:uLnTx/>
                <a:uFillTx/>
                <a:latin typeface="Calibri" panose="020F0502020204030204" pitchFamily="34" charset="0"/>
                <a:ea typeface="+mn-ea"/>
                <a:cs typeface="Calibri" panose="020F0502020204030204" pitchFamily="34" charset="0"/>
              </a:rPr>
              <a:t>for every device for each 15-minute period  </a:t>
            </a:r>
          </a:p>
        </p:txBody>
      </p:sp>
      <p:sp>
        <p:nvSpPr>
          <p:cNvPr id="57" name="TextBox 56">
            <a:extLst>
              <a:ext uri="{FF2B5EF4-FFF2-40B4-BE49-F238E27FC236}">
                <a16:creationId xmlns:a16="http://schemas.microsoft.com/office/drawing/2014/main" id="{022BB3B8-9133-48DF-A313-291BECBF4B15}"/>
              </a:ext>
            </a:extLst>
          </p:cNvPr>
          <p:cNvSpPr txBox="1"/>
          <p:nvPr/>
        </p:nvSpPr>
        <p:spPr>
          <a:xfrm>
            <a:off x="4921774" y="2582311"/>
            <a:ext cx="1271942" cy="646331"/>
          </a:xfrm>
          <a:prstGeom prst="rect">
            <a:avLst/>
          </a:prstGeom>
          <a:noFill/>
          <a:ln>
            <a:solidFill>
              <a:schemeClr val="tx2">
                <a:lumMod val="60000"/>
                <a:lumOff val="4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63050">
                    <a:lumMod val="40000"/>
                    <a:lumOff val="60000"/>
                  </a:srgbClr>
                </a:solidFill>
                <a:effectLst/>
                <a:uLnTx/>
                <a:uFillTx/>
                <a:latin typeface="Calibri" panose="020F0502020204030204" pitchFamily="34" charset="0"/>
                <a:ea typeface="+mn-ea"/>
                <a:cs typeface="Calibri" panose="020F0502020204030204" pitchFamily="34" charset="0"/>
              </a:rPr>
              <a:t>Actual Historical Energy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63050">
                    <a:lumMod val="40000"/>
                    <a:lumOff val="60000"/>
                  </a:srgbClr>
                </a:solidFill>
                <a:effectLst/>
                <a:uLnTx/>
                <a:uFillTx/>
                <a:latin typeface="Calibri" panose="020F0502020204030204" pitchFamily="34" charset="0"/>
                <a:ea typeface="+mn-ea"/>
                <a:cs typeface="Calibri" panose="020F0502020204030204" pitchFamily="34" charset="0"/>
              </a:rPr>
              <a:t>And Parameters</a:t>
            </a:r>
          </a:p>
        </p:txBody>
      </p:sp>
      <p:pic>
        <p:nvPicPr>
          <p:cNvPr id="58" name="Graphic 57" descr="Help">
            <a:extLst>
              <a:ext uri="{FF2B5EF4-FFF2-40B4-BE49-F238E27FC236}">
                <a16:creationId xmlns:a16="http://schemas.microsoft.com/office/drawing/2014/main" id="{F10D8306-DF61-46DF-83F0-35E926721F8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169184" y="4715170"/>
            <a:ext cx="307778" cy="388930"/>
          </a:xfrm>
          <a:prstGeom prst="rect">
            <a:avLst/>
          </a:prstGeom>
        </p:spPr>
      </p:pic>
      <p:sp>
        <p:nvSpPr>
          <p:cNvPr id="59" name="Equals 58">
            <a:extLst>
              <a:ext uri="{FF2B5EF4-FFF2-40B4-BE49-F238E27FC236}">
                <a16:creationId xmlns:a16="http://schemas.microsoft.com/office/drawing/2014/main" id="{C92D86CB-BCCE-417F-82EF-7FF81FB84428}"/>
              </a:ext>
            </a:extLst>
          </p:cNvPr>
          <p:cNvSpPr/>
          <p:nvPr/>
        </p:nvSpPr>
        <p:spPr>
          <a:xfrm>
            <a:off x="114968" y="5067292"/>
            <a:ext cx="386688" cy="193816"/>
          </a:xfrm>
          <a:prstGeom prst="mathEqual">
            <a:avLst/>
          </a:prstGeom>
          <a:solidFill>
            <a:srgbClr val="040404"/>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04040"/>
              </a:solidFill>
              <a:effectLst/>
              <a:uLnTx/>
              <a:uFillTx/>
              <a:latin typeface="Corbel"/>
              <a:ea typeface="+mn-ea"/>
              <a:cs typeface="+mn-cs"/>
            </a:endParaRPr>
          </a:p>
        </p:txBody>
      </p:sp>
      <p:sp>
        <p:nvSpPr>
          <p:cNvPr id="60" name="TextBox 59">
            <a:extLst>
              <a:ext uri="{FF2B5EF4-FFF2-40B4-BE49-F238E27FC236}">
                <a16:creationId xmlns:a16="http://schemas.microsoft.com/office/drawing/2014/main" id="{BA60F379-EA56-4C1D-90C2-82ACBC357D40}"/>
              </a:ext>
            </a:extLst>
          </p:cNvPr>
          <p:cNvSpPr txBox="1"/>
          <p:nvPr/>
        </p:nvSpPr>
        <p:spPr>
          <a:xfrm>
            <a:off x="524480" y="4660486"/>
            <a:ext cx="192944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263050">
                    <a:lumMod val="40000"/>
                    <a:lumOff val="60000"/>
                  </a:srgbClr>
                </a:solidFill>
                <a:effectLst/>
                <a:uLnTx/>
                <a:uFillTx/>
                <a:latin typeface="Calibri" panose="020F0502020204030204" pitchFamily="34" charset="0"/>
                <a:ea typeface="+mn-ea"/>
                <a:cs typeface="Calibri" panose="020F0502020204030204" pitchFamily="34" charset="0"/>
              </a:rPr>
              <a:t>Compare Actual Resources and Energy to Expected Resources and Energy Compute Variance</a:t>
            </a:r>
          </a:p>
        </p:txBody>
      </p:sp>
      <p:pic>
        <p:nvPicPr>
          <p:cNvPr id="61" name="Graphic 60" descr="Filter">
            <a:extLst>
              <a:ext uri="{FF2B5EF4-FFF2-40B4-BE49-F238E27FC236}">
                <a16:creationId xmlns:a16="http://schemas.microsoft.com/office/drawing/2014/main" id="{D7E2F09B-A114-4429-9B68-24235193758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128159" y="4347231"/>
            <a:ext cx="389828" cy="367939"/>
          </a:xfrm>
          <a:prstGeom prst="rect">
            <a:avLst/>
          </a:prstGeom>
        </p:spPr>
      </p:pic>
      <p:sp>
        <p:nvSpPr>
          <p:cNvPr id="62" name="TextBox 61">
            <a:extLst>
              <a:ext uri="{FF2B5EF4-FFF2-40B4-BE49-F238E27FC236}">
                <a16:creationId xmlns:a16="http://schemas.microsoft.com/office/drawing/2014/main" id="{819874F0-F188-400D-BB14-5A33DBD42D7E}"/>
              </a:ext>
            </a:extLst>
          </p:cNvPr>
          <p:cNvSpPr txBox="1"/>
          <p:nvPr/>
        </p:nvSpPr>
        <p:spPr>
          <a:xfrm>
            <a:off x="6042306" y="5013417"/>
            <a:ext cx="2305880" cy="461665"/>
          </a:xfrm>
          <a:prstGeom prst="rect">
            <a:avLst/>
          </a:prstGeom>
          <a:noFill/>
          <a:ln>
            <a:solidFill>
              <a:schemeClr val="tx2">
                <a:lumMod val="60000"/>
                <a:lumOff val="4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63050">
                    <a:lumMod val="40000"/>
                    <a:lumOff val="60000"/>
                  </a:srgbClr>
                </a:solidFill>
                <a:effectLst/>
                <a:uLnTx/>
                <a:uFillTx/>
                <a:latin typeface="Calibri" panose="020F0502020204030204" pitchFamily="34" charset="0"/>
                <a:ea typeface="+mn-ea"/>
                <a:cs typeface="Calibri" panose="020F0502020204030204" pitchFamily="34" charset="0"/>
              </a:rPr>
              <a:t>Deep Dive Report , Variance, Metrics and Advisory</a:t>
            </a:r>
          </a:p>
        </p:txBody>
      </p:sp>
      <p:sp>
        <p:nvSpPr>
          <p:cNvPr id="64" name="TextBox 63">
            <a:extLst>
              <a:ext uri="{FF2B5EF4-FFF2-40B4-BE49-F238E27FC236}">
                <a16:creationId xmlns:a16="http://schemas.microsoft.com/office/drawing/2014/main" id="{F895AE2C-E6E0-465E-B0A1-EE8E752B3F98}"/>
              </a:ext>
            </a:extLst>
          </p:cNvPr>
          <p:cNvSpPr txBox="1"/>
          <p:nvPr/>
        </p:nvSpPr>
        <p:spPr>
          <a:xfrm>
            <a:off x="8816469" y="2457416"/>
            <a:ext cx="2917750" cy="276999"/>
          </a:xfrm>
          <a:prstGeom prst="rect">
            <a:avLst/>
          </a:prstGeom>
          <a:noFill/>
          <a:ln>
            <a:solidFill>
              <a:schemeClr val="tx2">
                <a:lumMod val="60000"/>
                <a:lumOff val="4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63050">
                    <a:lumMod val="40000"/>
                    <a:lumOff val="60000"/>
                  </a:srgbClr>
                </a:solidFill>
                <a:effectLst/>
                <a:uLnTx/>
                <a:uFillTx/>
                <a:latin typeface="Calibri" panose="020F0502020204030204" pitchFamily="34" charset="0"/>
                <a:ea typeface="+mn-ea"/>
                <a:cs typeface="Calibri" panose="020F0502020204030204" pitchFamily="34" charset="0"/>
              </a:rPr>
              <a:t>Updated Energy Production Model</a:t>
            </a:r>
          </a:p>
        </p:txBody>
      </p:sp>
      <p:sp>
        <p:nvSpPr>
          <p:cNvPr id="65" name="Arrow: Striped Right 64">
            <a:extLst>
              <a:ext uri="{FF2B5EF4-FFF2-40B4-BE49-F238E27FC236}">
                <a16:creationId xmlns:a16="http://schemas.microsoft.com/office/drawing/2014/main" id="{26B9E00B-B3D7-46F3-ABB1-050009919B4D}"/>
              </a:ext>
            </a:extLst>
          </p:cNvPr>
          <p:cNvSpPr/>
          <p:nvPr/>
        </p:nvSpPr>
        <p:spPr>
          <a:xfrm rot="16200000">
            <a:off x="11413373" y="2079555"/>
            <a:ext cx="245727" cy="285982"/>
          </a:xfrm>
          <a:prstGeom prst="stripedRightArrow">
            <a:avLst/>
          </a:prstGeom>
          <a:solidFill>
            <a:srgbClr val="080C04"/>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a:ea typeface="+mn-ea"/>
              <a:cs typeface="+mn-cs"/>
            </a:endParaRPr>
          </a:p>
        </p:txBody>
      </p:sp>
      <p:sp>
        <p:nvSpPr>
          <p:cNvPr id="73" name="TextBox 72">
            <a:extLst>
              <a:ext uri="{FF2B5EF4-FFF2-40B4-BE49-F238E27FC236}">
                <a16:creationId xmlns:a16="http://schemas.microsoft.com/office/drawing/2014/main" id="{23C7009C-A923-43A6-A810-CEE5F6AF94F8}"/>
              </a:ext>
            </a:extLst>
          </p:cNvPr>
          <p:cNvSpPr txBox="1"/>
          <p:nvPr/>
        </p:nvSpPr>
        <p:spPr>
          <a:xfrm>
            <a:off x="9520013" y="1794150"/>
            <a:ext cx="2219730" cy="276999"/>
          </a:xfrm>
          <a:prstGeom prst="rect">
            <a:avLst/>
          </a:prstGeom>
          <a:noFill/>
          <a:ln>
            <a:solidFill>
              <a:schemeClr val="tx2">
                <a:lumMod val="60000"/>
                <a:lumOff val="4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63050">
                    <a:lumMod val="40000"/>
                    <a:lumOff val="60000"/>
                  </a:srgbClr>
                </a:solidFill>
                <a:effectLst/>
                <a:uLnTx/>
                <a:uFillTx/>
                <a:latin typeface="Calibri" panose="020F0502020204030204" pitchFamily="34" charset="0"/>
                <a:ea typeface="+mn-ea"/>
                <a:cs typeface="Calibri" panose="020F0502020204030204" pitchFamily="34" charset="0"/>
              </a:rPr>
              <a:t>Updated Forecast ( For Investor)</a:t>
            </a:r>
          </a:p>
        </p:txBody>
      </p:sp>
      <p:sp>
        <p:nvSpPr>
          <p:cNvPr id="78" name="Arrow: Striped Right 77">
            <a:extLst>
              <a:ext uri="{FF2B5EF4-FFF2-40B4-BE49-F238E27FC236}">
                <a16:creationId xmlns:a16="http://schemas.microsoft.com/office/drawing/2014/main" id="{91B6736F-FCE2-4B06-8E69-38B3214D0FA1}"/>
              </a:ext>
            </a:extLst>
          </p:cNvPr>
          <p:cNvSpPr/>
          <p:nvPr/>
        </p:nvSpPr>
        <p:spPr>
          <a:xfrm rot="16200000">
            <a:off x="9301974" y="3269710"/>
            <a:ext cx="277000" cy="346499"/>
          </a:xfrm>
          <a:prstGeom prst="stripedRightArrow">
            <a:avLst/>
          </a:prstGeom>
          <a:solidFill>
            <a:srgbClr val="080C04"/>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a:ea typeface="+mn-ea"/>
              <a:cs typeface="+mn-cs"/>
            </a:endParaRPr>
          </a:p>
        </p:txBody>
      </p:sp>
      <p:sp>
        <p:nvSpPr>
          <p:cNvPr id="79" name="TextBox 78">
            <a:extLst>
              <a:ext uri="{FF2B5EF4-FFF2-40B4-BE49-F238E27FC236}">
                <a16:creationId xmlns:a16="http://schemas.microsoft.com/office/drawing/2014/main" id="{13EAAEAA-6E76-456F-8D2F-E18EBE65B891}"/>
              </a:ext>
            </a:extLst>
          </p:cNvPr>
          <p:cNvSpPr txBox="1"/>
          <p:nvPr/>
        </p:nvSpPr>
        <p:spPr>
          <a:xfrm flipH="1">
            <a:off x="211666" y="2557445"/>
            <a:ext cx="68692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dirty="0">
                <a:ln>
                  <a:noFill/>
                </a:ln>
                <a:solidFill>
                  <a:srgbClr val="263050">
                    <a:lumMod val="40000"/>
                    <a:lumOff val="60000"/>
                  </a:srgbClr>
                </a:solidFill>
                <a:effectLst/>
                <a:uLnTx/>
                <a:uFillTx/>
                <a:latin typeface="Calibri" panose="020F0502020204030204" pitchFamily="34" charset="0"/>
                <a:ea typeface="+mn-ea"/>
                <a:cs typeface="Calibri" panose="020F0502020204030204" pitchFamily="34" charset="0"/>
              </a:rPr>
              <a:t>Key</a:t>
            </a:r>
          </a:p>
        </p:txBody>
      </p:sp>
      <p:sp>
        <p:nvSpPr>
          <p:cNvPr id="80" name="Content Placeholder 2">
            <a:extLst>
              <a:ext uri="{FF2B5EF4-FFF2-40B4-BE49-F238E27FC236}">
                <a16:creationId xmlns:a16="http://schemas.microsoft.com/office/drawing/2014/main" id="{AA631543-A9EC-4401-A83D-040B8EE35C81}"/>
              </a:ext>
            </a:extLst>
          </p:cNvPr>
          <p:cNvSpPr txBox="1">
            <a:spLocks/>
          </p:cNvSpPr>
          <p:nvPr/>
        </p:nvSpPr>
        <p:spPr>
          <a:xfrm>
            <a:off x="2661567" y="36418"/>
            <a:ext cx="9533201" cy="388673"/>
          </a:xfrm>
          <a:prstGeom prst="rect">
            <a:avLst/>
          </a:prstGeom>
        </p:spPr>
        <p:txBody>
          <a:bodyPr>
            <a:noAutofit/>
          </a:bodyPr>
          <a:lstStyle>
            <a:lvl1pPr marL="274320" indent="-228600" algn="l" defTabSz="914400" rtl="0" eaLnBrk="1" latinLnBrk="0" hangingPunct="1">
              <a:lnSpc>
                <a:spcPct val="90000"/>
              </a:lnSpc>
              <a:spcBef>
                <a:spcPts val="1800"/>
              </a:spcBef>
              <a:buClr>
                <a:schemeClr val="tx2"/>
              </a:buClr>
              <a:buSzPct val="100000"/>
              <a:buFont typeface="Arial" pitchFamily="34" charset="0"/>
              <a:buChar char="▪"/>
              <a:defRPr sz="2000" kern="1200">
                <a:solidFill>
                  <a:schemeClr val="tx2"/>
                </a:solidFill>
                <a:latin typeface="+mn-lt"/>
                <a:ea typeface="+mn-ea"/>
                <a:cs typeface="+mn-cs"/>
              </a:defRPr>
            </a:lvl1pPr>
            <a:lvl2pPr marL="594360" indent="-228600" algn="l" defTabSz="914400" rtl="0" eaLnBrk="1" latinLnBrk="0" hangingPunct="1">
              <a:lnSpc>
                <a:spcPct val="90000"/>
              </a:lnSpc>
              <a:spcBef>
                <a:spcPts val="1000"/>
              </a:spcBef>
              <a:buClr>
                <a:schemeClr val="tx2"/>
              </a:buClr>
              <a:buSzPct val="100000"/>
              <a:buFont typeface="Arial" pitchFamily="34" charset="0"/>
              <a:buChar char="▪"/>
              <a:defRPr sz="1800" kern="1200">
                <a:solidFill>
                  <a:schemeClr val="tx2"/>
                </a:solidFill>
                <a:latin typeface="+mn-lt"/>
                <a:ea typeface="+mn-ea"/>
                <a:cs typeface="+mn-cs"/>
              </a:defRPr>
            </a:lvl2pPr>
            <a:lvl3pPr marL="914400" indent="-228600" algn="l" defTabSz="914400" rtl="0" eaLnBrk="1" latinLnBrk="0" hangingPunct="1">
              <a:lnSpc>
                <a:spcPct val="90000"/>
              </a:lnSpc>
              <a:spcBef>
                <a:spcPts val="800"/>
              </a:spcBef>
              <a:buClr>
                <a:schemeClr val="tx2"/>
              </a:buClr>
              <a:buSzPct val="100000"/>
              <a:buFont typeface="Arial" pitchFamily="34" charset="0"/>
              <a:buChar char="▪"/>
              <a:defRPr sz="1600" kern="1200">
                <a:solidFill>
                  <a:schemeClr val="tx2"/>
                </a:solidFill>
                <a:latin typeface="+mn-lt"/>
                <a:ea typeface="+mn-ea"/>
                <a:cs typeface="+mn-cs"/>
              </a:defRPr>
            </a:lvl3pPr>
            <a:lvl4pPr marL="1234440" indent="-228600" algn="l" defTabSz="914400" rtl="0" eaLnBrk="1" latinLnBrk="0" hangingPunct="1">
              <a:lnSpc>
                <a:spcPct val="90000"/>
              </a:lnSpc>
              <a:spcBef>
                <a:spcPts val="800"/>
              </a:spcBef>
              <a:buClr>
                <a:schemeClr val="tx2"/>
              </a:buClr>
              <a:buSzPct val="100000"/>
              <a:buFont typeface="Arial" pitchFamily="34" charset="0"/>
              <a:buChar char="▪"/>
              <a:defRPr sz="1400" kern="1200">
                <a:solidFill>
                  <a:schemeClr val="tx2"/>
                </a:solidFill>
                <a:latin typeface="+mn-lt"/>
                <a:ea typeface="+mn-ea"/>
                <a:cs typeface="+mn-cs"/>
              </a:defRPr>
            </a:lvl4pPr>
            <a:lvl5pPr marL="1554480" indent="-228600" algn="l" defTabSz="914400" rtl="0" eaLnBrk="1" latinLnBrk="0" hangingPunct="1">
              <a:lnSpc>
                <a:spcPct val="90000"/>
              </a:lnSpc>
              <a:spcBef>
                <a:spcPts val="800"/>
              </a:spcBef>
              <a:buClr>
                <a:schemeClr val="tx2"/>
              </a:buClr>
              <a:buSzPct val="100000"/>
              <a:buFont typeface="Arial" pitchFamily="34" charset="0"/>
              <a:buChar char="▪"/>
              <a:defRPr sz="1400" kern="1200">
                <a:solidFill>
                  <a:schemeClr val="tx2"/>
                </a:solidFill>
                <a:latin typeface="+mn-lt"/>
                <a:ea typeface="+mn-ea"/>
                <a:cs typeface="+mn-cs"/>
              </a:defRPr>
            </a:lvl5pPr>
            <a:lvl6pPr marL="1874520" indent="-228600" algn="l" defTabSz="914400" rtl="0" eaLnBrk="1" latinLnBrk="0" hangingPunct="1">
              <a:lnSpc>
                <a:spcPct val="90000"/>
              </a:lnSpc>
              <a:spcBef>
                <a:spcPts val="800"/>
              </a:spcBef>
              <a:buSzPct val="100000"/>
              <a:buFont typeface="Arial" pitchFamily="34" charset="0"/>
              <a:buChar char="▪"/>
              <a:defRPr sz="1400" kern="1200">
                <a:solidFill>
                  <a:schemeClr val="tx2"/>
                </a:solidFill>
                <a:latin typeface="+mn-lt"/>
                <a:ea typeface="+mn-ea"/>
                <a:cs typeface="+mn-cs"/>
              </a:defRPr>
            </a:lvl6pPr>
            <a:lvl7pPr marL="219456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7pPr>
            <a:lvl8pPr marL="251460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8pPr>
            <a:lvl9pPr marL="283464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prstClr val="white"/>
              </a:buClr>
              <a:buSzPct val="100000"/>
              <a:buFont typeface="Arial" pitchFamily="34" charset="0"/>
              <a:buNone/>
              <a:tabLst/>
              <a:defRPr/>
            </a:pPr>
            <a:r>
              <a:rPr kumimoji="0" lang="en-US" sz="2400" b="0" i="0" u="none" strike="noStrike" kern="1200" cap="none" spc="0" normalizeH="0" baseline="0" noProof="0" dirty="0">
                <a:ln>
                  <a:noFill/>
                </a:ln>
                <a:solidFill>
                  <a:srgbClr val="0070C0">
                    <a:lumMod val="20000"/>
                    <a:lumOff val="80000"/>
                  </a:srgbClr>
                </a:solidFill>
                <a:effectLst/>
                <a:uLnTx/>
                <a:uFillTx/>
                <a:latin typeface="Bahnschrift SemiLight" panose="020B0502040204020203" pitchFamily="34" charset="0"/>
                <a:ea typeface="+mn-ea"/>
                <a:cs typeface="Calibri" panose="020F0502020204030204" pitchFamily="34" charset="0"/>
              </a:rPr>
              <a:t>Clear Sky Analytics Workflow: A Schematic Overview</a:t>
            </a:r>
          </a:p>
        </p:txBody>
      </p:sp>
      <p:sp>
        <p:nvSpPr>
          <p:cNvPr id="89" name="TextBox 88">
            <a:extLst>
              <a:ext uri="{FF2B5EF4-FFF2-40B4-BE49-F238E27FC236}">
                <a16:creationId xmlns:a16="http://schemas.microsoft.com/office/drawing/2014/main" id="{169D7D7F-B8FB-4CCE-819B-4E76D020A83F}"/>
              </a:ext>
            </a:extLst>
          </p:cNvPr>
          <p:cNvSpPr txBox="1"/>
          <p:nvPr/>
        </p:nvSpPr>
        <p:spPr>
          <a:xfrm>
            <a:off x="6831026" y="2469749"/>
            <a:ext cx="1308303" cy="830997"/>
          </a:xfrm>
          <a:prstGeom prst="rect">
            <a:avLst/>
          </a:prstGeom>
          <a:noFill/>
          <a:ln>
            <a:solidFill>
              <a:schemeClr val="tx2">
                <a:lumMod val="60000"/>
                <a:lumOff val="4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63050">
                    <a:lumMod val="40000"/>
                    <a:lumOff val="60000"/>
                  </a:srgbClr>
                </a:solidFill>
                <a:effectLst/>
                <a:uLnTx/>
                <a:uFillTx/>
                <a:latin typeface="Calibri" panose="020F0502020204030204" pitchFamily="34" charset="0"/>
                <a:ea typeface="+mn-ea"/>
                <a:cs typeface="Calibri" panose="020F0502020204030204" pitchFamily="34" charset="0"/>
              </a:rPr>
              <a:t>Ongoing Monitoring , Variance, Metrics and Advisory</a:t>
            </a:r>
          </a:p>
        </p:txBody>
      </p:sp>
      <p:sp>
        <p:nvSpPr>
          <p:cNvPr id="90" name="Arrow: Striped Right 89">
            <a:extLst>
              <a:ext uri="{FF2B5EF4-FFF2-40B4-BE49-F238E27FC236}">
                <a16:creationId xmlns:a16="http://schemas.microsoft.com/office/drawing/2014/main" id="{15E4EFE0-CDDA-438A-9C7B-885BA2DAA07B}"/>
              </a:ext>
            </a:extLst>
          </p:cNvPr>
          <p:cNvSpPr/>
          <p:nvPr/>
        </p:nvSpPr>
        <p:spPr>
          <a:xfrm>
            <a:off x="8844126" y="4279710"/>
            <a:ext cx="346524" cy="361832"/>
          </a:xfrm>
          <a:prstGeom prst="stripedRightArrow">
            <a:avLst/>
          </a:prstGeom>
          <a:solidFill>
            <a:srgbClr val="080C04"/>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a:ea typeface="+mn-ea"/>
              <a:cs typeface="+mn-cs"/>
            </a:endParaRPr>
          </a:p>
        </p:txBody>
      </p:sp>
      <p:sp>
        <p:nvSpPr>
          <p:cNvPr id="91" name="TextBox 90">
            <a:extLst>
              <a:ext uri="{FF2B5EF4-FFF2-40B4-BE49-F238E27FC236}">
                <a16:creationId xmlns:a16="http://schemas.microsoft.com/office/drawing/2014/main" id="{0435BC2F-26D5-4219-8318-85D132EF7C31}"/>
              </a:ext>
            </a:extLst>
          </p:cNvPr>
          <p:cNvSpPr txBox="1"/>
          <p:nvPr/>
        </p:nvSpPr>
        <p:spPr>
          <a:xfrm>
            <a:off x="4193793" y="4257429"/>
            <a:ext cx="4549448" cy="461665"/>
          </a:xfrm>
          <a:prstGeom prst="rect">
            <a:avLst/>
          </a:prstGeom>
          <a:noFill/>
          <a:ln>
            <a:solidFill>
              <a:schemeClr val="tx2">
                <a:lumMod val="60000"/>
                <a:lumOff val="4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63050">
                    <a:lumMod val="40000"/>
                    <a:lumOff val="60000"/>
                  </a:srgbClr>
                </a:solidFill>
                <a:effectLst/>
                <a:uLnTx/>
                <a:uFillTx/>
                <a:latin typeface="Calibri" panose="020F0502020204030204" pitchFamily="34" charset="0"/>
                <a:ea typeface="+mn-ea"/>
                <a:cs typeface="Calibri" panose="020F0502020204030204" pitchFamily="34" charset="0"/>
              </a:rPr>
              <a:t>Variance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63050">
                    <a:lumMod val="40000"/>
                    <a:lumOff val="60000"/>
                  </a:srgbClr>
                </a:solidFill>
                <a:effectLst/>
                <a:uLnTx/>
                <a:uFillTx/>
                <a:latin typeface="Calibri" panose="020F0502020204030204" pitchFamily="34" charset="0"/>
                <a:ea typeface="+mn-ea"/>
                <a:cs typeface="Calibri" panose="020F0502020204030204" pitchFamily="34" charset="0"/>
              </a:rPr>
              <a:t>Attribution</a:t>
            </a:r>
          </a:p>
        </p:txBody>
      </p:sp>
      <p:sp>
        <p:nvSpPr>
          <p:cNvPr id="92" name="Arrow: Striped Right 91">
            <a:extLst>
              <a:ext uri="{FF2B5EF4-FFF2-40B4-BE49-F238E27FC236}">
                <a16:creationId xmlns:a16="http://schemas.microsoft.com/office/drawing/2014/main" id="{666DDA1E-B345-41A4-A2C5-536B0D6DC949}"/>
              </a:ext>
            </a:extLst>
          </p:cNvPr>
          <p:cNvSpPr/>
          <p:nvPr/>
        </p:nvSpPr>
        <p:spPr>
          <a:xfrm rot="10800000">
            <a:off x="8437076" y="5041831"/>
            <a:ext cx="642146" cy="346499"/>
          </a:xfrm>
          <a:prstGeom prst="stripedRightArrow">
            <a:avLst/>
          </a:prstGeom>
          <a:solidFill>
            <a:srgbClr val="080C04"/>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a:ea typeface="+mn-ea"/>
              <a:cs typeface="+mn-cs"/>
            </a:endParaRPr>
          </a:p>
        </p:txBody>
      </p:sp>
      <p:sp>
        <p:nvSpPr>
          <p:cNvPr id="4" name="TextBox 3">
            <a:extLst>
              <a:ext uri="{FF2B5EF4-FFF2-40B4-BE49-F238E27FC236}">
                <a16:creationId xmlns:a16="http://schemas.microsoft.com/office/drawing/2014/main" id="{D72B527D-FA65-4D2B-B9F9-45E4E0A19080}"/>
              </a:ext>
            </a:extLst>
          </p:cNvPr>
          <p:cNvSpPr txBox="1"/>
          <p:nvPr/>
        </p:nvSpPr>
        <p:spPr>
          <a:xfrm>
            <a:off x="3010191" y="1449107"/>
            <a:ext cx="835930"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263050">
                    <a:lumMod val="40000"/>
                    <a:lumOff val="60000"/>
                  </a:srgbClr>
                </a:solidFill>
                <a:effectLst/>
                <a:uLnTx/>
                <a:uFillTx/>
                <a:latin typeface="Calibiri"/>
                <a:ea typeface="+mn-ea"/>
                <a:cs typeface="+mn-cs"/>
              </a:rPr>
              <a:t>Project Info</a:t>
            </a:r>
          </a:p>
        </p:txBody>
      </p:sp>
      <p:sp>
        <p:nvSpPr>
          <p:cNvPr id="6" name="Rectangle 5">
            <a:extLst>
              <a:ext uri="{FF2B5EF4-FFF2-40B4-BE49-F238E27FC236}">
                <a16:creationId xmlns:a16="http://schemas.microsoft.com/office/drawing/2014/main" id="{DA848B6B-C5C7-44E0-B266-24BB1ADCC181}"/>
              </a:ext>
            </a:extLst>
          </p:cNvPr>
          <p:cNvSpPr/>
          <p:nvPr/>
        </p:nvSpPr>
        <p:spPr>
          <a:xfrm>
            <a:off x="3874675" y="1041983"/>
            <a:ext cx="788434"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263050">
                    <a:lumMod val="40000"/>
                    <a:lumOff val="60000"/>
                  </a:srgbClr>
                </a:solidFill>
                <a:effectLst/>
                <a:uLnTx/>
                <a:uFillTx/>
                <a:latin typeface="Calibri" panose="020F0502020204030204" pitchFamily="34" charset="0"/>
                <a:ea typeface="+mn-ea"/>
                <a:cs typeface="Calibri" panose="020F0502020204030204" pitchFamily="34" charset="0"/>
              </a:rPr>
              <a:t>Resource Data</a:t>
            </a:r>
            <a:endParaRPr kumimoji="0" lang="en-US" sz="1000" b="1" i="0" u="none" strike="noStrike" kern="1200" cap="none" spc="0" normalizeH="0" baseline="0" noProof="0" dirty="0">
              <a:ln>
                <a:noFill/>
              </a:ln>
              <a:solidFill>
                <a:srgbClr val="263050">
                  <a:lumMod val="40000"/>
                  <a:lumOff val="60000"/>
                </a:srgbClr>
              </a:solidFill>
              <a:effectLst/>
              <a:uLnTx/>
              <a:uFillTx/>
              <a:latin typeface="Corbel"/>
              <a:ea typeface="+mn-ea"/>
              <a:cs typeface="+mn-cs"/>
            </a:endParaRPr>
          </a:p>
        </p:txBody>
      </p:sp>
      <p:sp>
        <p:nvSpPr>
          <p:cNvPr id="93" name="Rectangle 92">
            <a:extLst>
              <a:ext uri="{FF2B5EF4-FFF2-40B4-BE49-F238E27FC236}">
                <a16:creationId xmlns:a16="http://schemas.microsoft.com/office/drawing/2014/main" id="{9DF61D9B-1451-461A-81B7-ECB094FEAAB1}"/>
              </a:ext>
            </a:extLst>
          </p:cNvPr>
          <p:cNvSpPr/>
          <p:nvPr/>
        </p:nvSpPr>
        <p:spPr>
          <a:xfrm>
            <a:off x="5435588" y="1948047"/>
            <a:ext cx="872636"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263050">
                    <a:lumMod val="40000"/>
                    <a:lumOff val="60000"/>
                  </a:srgbClr>
                </a:solidFill>
                <a:effectLst/>
                <a:uLnTx/>
                <a:uFillTx/>
                <a:latin typeface="Calibri" panose="020F0502020204030204" pitchFamily="34" charset="0"/>
                <a:ea typeface="+mn-ea"/>
                <a:cs typeface="Calibri" panose="020F0502020204030204" pitchFamily="34" charset="0"/>
              </a:rPr>
              <a:t>Production Data</a:t>
            </a:r>
            <a:endParaRPr kumimoji="0" lang="en-US" sz="1000" b="1" i="0" u="none" strike="noStrike" kern="1200" cap="none" spc="0" normalizeH="0" baseline="0" noProof="0" dirty="0">
              <a:ln>
                <a:noFill/>
              </a:ln>
              <a:solidFill>
                <a:srgbClr val="263050">
                  <a:lumMod val="40000"/>
                  <a:lumOff val="60000"/>
                </a:srgbClr>
              </a:solidFill>
              <a:effectLst/>
              <a:uLnTx/>
              <a:uFillTx/>
              <a:latin typeface="Corbel"/>
              <a:ea typeface="+mn-ea"/>
              <a:cs typeface="+mn-cs"/>
            </a:endParaRPr>
          </a:p>
        </p:txBody>
      </p:sp>
      <p:pic>
        <p:nvPicPr>
          <p:cNvPr id="2" name="Picture 1">
            <a:extLst>
              <a:ext uri="{FF2B5EF4-FFF2-40B4-BE49-F238E27FC236}">
                <a16:creationId xmlns:a16="http://schemas.microsoft.com/office/drawing/2014/main" id="{454B9017-F919-4231-B8C3-D691B0CEAAAA}"/>
              </a:ext>
            </a:extLst>
          </p:cNvPr>
          <p:cNvPicPr>
            <a:picLocks noChangeAspect="1"/>
          </p:cNvPicPr>
          <p:nvPr/>
        </p:nvPicPr>
        <p:blipFill>
          <a:blip r:embed="rId20"/>
          <a:stretch>
            <a:fillRect/>
          </a:stretch>
        </p:blipFill>
        <p:spPr>
          <a:xfrm>
            <a:off x="4294737" y="4314345"/>
            <a:ext cx="347835" cy="347835"/>
          </a:xfrm>
          <a:prstGeom prst="rect">
            <a:avLst/>
          </a:prstGeom>
        </p:spPr>
      </p:pic>
      <p:pic>
        <p:nvPicPr>
          <p:cNvPr id="5" name="Picture 4">
            <a:extLst>
              <a:ext uri="{FF2B5EF4-FFF2-40B4-BE49-F238E27FC236}">
                <a16:creationId xmlns:a16="http://schemas.microsoft.com/office/drawing/2014/main" id="{C8ADC81C-3656-495C-A3C0-1D44A9547AF0}"/>
              </a:ext>
            </a:extLst>
          </p:cNvPr>
          <p:cNvPicPr>
            <a:picLocks noChangeAspect="1"/>
          </p:cNvPicPr>
          <p:nvPr/>
        </p:nvPicPr>
        <p:blipFill>
          <a:blip r:embed="rId21"/>
          <a:stretch>
            <a:fillRect/>
          </a:stretch>
        </p:blipFill>
        <p:spPr>
          <a:xfrm>
            <a:off x="163182" y="5385767"/>
            <a:ext cx="347502" cy="347502"/>
          </a:xfrm>
          <a:prstGeom prst="rect">
            <a:avLst/>
          </a:prstGeom>
        </p:spPr>
      </p:pic>
      <p:sp>
        <p:nvSpPr>
          <p:cNvPr id="75" name="TextBox 74">
            <a:extLst>
              <a:ext uri="{FF2B5EF4-FFF2-40B4-BE49-F238E27FC236}">
                <a16:creationId xmlns:a16="http://schemas.microsoft.com/office/drawing/2014/main" id="{EB665242-BE92-4A4A-A014-5417AA583172}"/>
              </a:ext>
            </a:extLst>
          </p:cNvPr>
          <p:cNvSpPr txBox="1"/>
          <p:nvPr/>
        </p:nvSpPr>
        <p:spPr>
          <a:xfrm>
            <a:off x="4475133" y="1387680"/>
            <a:ext cx="67377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63050">
                    <a:lumMod val="40000"/>
                    <a:lumOff val="60000"/>
                  </a:srgbClr>
                </a:solidFill>
                <a:effectLst/>
                <a:uLnTx/>
                <a:uFillTx/>
                <a:latin typeface="Calibri" panose="020F0502020204030204" pitchFamily="34" charset="0"/>
                <a:ea typeface="+mn-ea"/>
                <a:cs typeface="Calibri" panose="020F0502020204030204" pitchFamily="34" charset="0"/>
              </a:rPr>
              <a:t>Data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63050">
                    <a:lumMod val="40000"/>
                    <a:lumOff val="60000"/>
                  </a:srgbClr>
                </a:solidFill>
                <a:effectLst/>
                <a:uLnTx/>
                <a:uFillTx/>
                <a:latin typeface="Calibri" panose="020F0502020204030204" pitchFamily="34" charset="0"/>
                <a:ea typeface="+mn-ea"/>
                <a:cs typeface="Calibri" panose="020F0502020204030204" pitchFamily="34" charset="0"/>
              </a:rPr>
              <a:t>Curation</a:t>
            </a:r>
          </a:p>
        </p:txBody>
      </p:sp>
      <p:sp>
        <p:nvSpPr>
          <p:cNvPr id="85" name="TextBox 84">
            <a:extLst>
              <a:ext uri="{FF2B5EF4-FFF2-40B4-BE49-F238E27FC236}">
                <a16:creationId xmlns:a16="http://schemas.microsoft.com/office/drawing/2014/main" id="{B06EFA1F-F3FE-49F6-A372-0F92C4BD3B1A}"/>
              </a:ext>
            </a:extLst>
          </p:cNvPr>
          <p:cNvSpPr txBox="1"/>
          <p:nvPr/>
        </p:nvSpPr>
        <p:spPr>
          <a:xfrm>
            <a:off x="5963413" y="2249204"/>
            <a:ext cx="65927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63050">
                    <a:lumMod val="40000"/>
                    <a:lumOff val="60000"/>
                  </a:srgbClr>
                </a:solidFill>
                <a:effectLst/>
                <a:uLnTx/>
                <a:uFillTx/>
                <a:latin typeface="Calibri" panose="020F0502020204030204" pitchFamily="34" charset="0"/>
                <a:ea typeface="+mn-ea"/>
                <a:cs typeface="Calibri" panose="020F0502020204030204" pitchFamily="34" charset="0"/>
              </a:rPr>
              <a:t>Data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63050">
                    <a:lumMod val="40000"/>
                    <a:lumOff val="60000"/>
                  </a:srgbClr>
                </a:solidFill>
                <a:effectLst/>
                <a:uLnTx/>
                <a:uFillTx/>
                <a:latin typeface="Calibri" panose="020F0502020204030204" pitchFamily="34" charset="0"/>
                <a:ea typeface="+mn-ea"/>
                <a:cs typeface="Calibri" panose="020F0502020204030204" pitchFamily="34" charset="0"/>
              </a:rPr>
              <a:t>Curation</a:t>
            </a:r>
          </a:p>
        </p:txBody>
      </p:sp>
    </p:spTree>
    <p:extLst>
      <p:ext uri="{BB962C8B-B14F-4D97-AF65-F5344CB8AC3E}">
        <p14:creationId xmlns:p14="http://schemas.microsoft.com/office/powerpoint/2010/main" val="513132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a:cxnSpLocks/>
          </p:cNvCxnSpPr>
          <p:nvPr/>
        </p:nvCxnSpPr>
        <p:spPr>
          <a:xfrm>
            <a:off x="2374844" y="1374913"/>
            <a:ext cx="1821956" cy="1103"/>
          </a:xfrm>
          <a:prstGeom prst="line">
            <a:avLst/>
          </a:prstGeom>
          <a:ln w="381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a:cxnSpLocks/>
          </p:cNvCxnSpPr>
          <p:nvPr/>
        </p:nvCxnSpPr>
        <p:spPr>
          <a:xfrm>
            <a:off x="657249" y="1881832"/>
            <a:ext cx="1632243" cy="0"/>
          </a:xfrm>
          <a:prstGeom prst="line">
            <a:avLst/>
          </a:prstGeom>
          <a:ln w="381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a:cxnSpLocks/>
          </p:cNvCxnSpPr>
          <p:nvPr/>
        </p:nvCxnSpPr>
        <p:spPr>
          <a:xfrm flipV="1">
            <a:off x="4377126" y="1371114"/>
            <a:ext cx="1864096" cy="6662"/>
          </a:xfrm>
          <a:prstGeom prst="line">
            <a:avLst/>
          </a:prstGeom>
          <a:ln w="381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a:cxnSpLocks/>
          </p:cNvCxnSpPr>
          <p:nvPr/>
        </p:nvCxnSpPr>
        <p:spPr>
          <a:xfrm>
            <a:off x="8056866" y="1676043"/>
            <a:ext cx="1835107" cy="0"/>
          </a:xfrm>
          <a:prstGeom prst="line">
            <a:avLst/>
          </a:prstGeom>
          <a:ln w="381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9960881" y="2241099"/>
            <a:ext cx="1828800" cy="0"/>
          </a:xfrm>
          <a:prstGeom prst="line">
            <a:avLst/>
          </a:prstGeom>
          <a:ln w="381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a:cxnSpLocks/>
          </p:cNvCxnSpPr>
          <p:nvPr/>
        </p:nvCxnSpPr>
        <p:spPr>
          <a:xfrm>
            <a:off x="6241222" y="1524118"/>
            <a:ext cx="1825492" cy="0"/>
          </a:xfrm>
          <a:prstGeom prst="line">
            <a:avLst/>
          </a:prstGeom>
          <a:ln w="38100">
            <a:solidFill>
              <a:schemeClr val="accent2">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sp>
        <p:nvSpPr>
          <p:cNvPr id="64" name="TextBox 63"/>
          <p:cNvSpPr txBox="1"/>
          <p:nvPr/>
        </p:nvSpPr>
        <p:spPr>
          <a:xfrm>
            <a:off x="2289492" y="930139"/>
            <a:ext cx="1802725"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sng" strike="noStrike" kern="1200" cap="none" spc="0" normalizeH="0" baseline="0" noProof="0" dirty="0">
                <a:ln>
                  <a:noFill/>
                </a:ln>
                <a:solidFill>
                  <a:srgbClr val="263050">
                    <a:lumMod val="40000"/>
                    <a:lumOff val="60000"/>
                  </a:srgbClr>
                </a:solidFill>
                <a:effectLst/>
                <a:uLnTx/>
                <a:uFillTx/>
                <a:latin typeface="Calibri" panose="020F0502020204030204" pitchFamily="34" charset="0"/>
                <a:ea typeface="+mn-ea"/>
                <a:cs typeface="Calibri" panose="020F0502020204030204" pitchFamily="34" charset="0"/>
              </a:rPr>
              <a:t>Expected Nominal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FFFF99"/>
                </a:solidFill>
                <a:effectLst/>
                <a:uLnTx/>
                <a:uFillTx/>
                <a:latin typeface="Calibri" panose="020F0502020204030204" pitchFamily="34" charset="0"/>
                <a:ea typeface="+mn-ea"/>
                <a:cs typeface="Calibri" panose="020F0502020204030204" pitchFamily="34" charset="0"/>
              </a:rPr>
              <a:t>+ Actual Weather</a:t>
            </a:r>
          </a:p>
        </p:txBody>
      </p:sp>
      <p:sp>
        <p:nvSpPr>
          <p:cNvPr id="70" name="TextBox 69"/>
          <p:cNvSpPr txBox="1"/>
          <p:nvPr/>
        </p:nvSpPr>
        <p:spPr>
          <a:xfrm>
            <a:off x="469747" y="1644009"/>
            <a:ext cx="1798853"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sng" strike="noStrike" kern="1200" cap="none" spc="0" normalizeH="0" baseline="0" noProof="0" dirty="0">
                <a:ln>
                  <a:noFill/>
                </a:ln>
                <a:solidFill>
                  <a:srgbClr val="263050">
                    <a:lumMod val="40000"/>
                    <a:lumOff val="60000"/>
                  </a:srgbClr>
                </a:solidFill>
                <a:effectLst/>
                <a:uLnTx/>
                <a:uFillTx/>
                <a:latin typeface="Calibri" panose="020F0502020204030204" pitchFamily="34" charset="0"/>
                <a:ea typeface="+mn-ea"/>
                <a:cs typeface="Calibri" panose="020F0502020204030204" pitchFamily="34" charset="0"/>
              </a:rPr>
              <a:t>Project Forecast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263050">
                    <a:lumMod val="40000"/>
                    <a:lumOff val="60000"/>
                  </a:srgbClr>
                </a:solidFill>
                <a:effectLst/>
                <a:uLnTx/>
                <a:uFillTx/>
                <a:latin typeface="Calibri" panose="020F0502020204030204" pitchFamily="34" charset="0"/>
                <a:ea typeface="+mn-ea"/>
                <a:cs typeface="Calibri" panose="020F0502020204030204" pitchFamily="34" charset="0"/>
              </a:rPr>
              <a:t>@ Reference</a:t>
            </a:r>
          </a:p>
        </p:txBody>
      </p:sp>
      <p:sp>
        <p:nvSpPr>
          <p:cNvPr id="92" name="TextBox 91"/>
          <p:cNvSpPr txBox="1"/>
          <p:nvPr/>
        </p:nvSpPr>
        <p:spPr>
          <a:xfrm>
            <a:off x="6271233" y="1548092"/>
            <a:ext cx="1845539" cy="276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63050">
                    <a:lumMod val="40000"/>
                    <a:lumOff val="60000"/>
                  </a:srgbClr>
                </a:solidFill>
                <a:effectLst/>
                <a:uLnTx/>
                <a:uFillTx/>
                <a:latin typeface="Calibri" panose="020F0502020204030204" pitchFamily="34" charset="0"/>
                <a:ea typeface="+mn-ea"/>
                <a:cs typeface="Calibri" panose="020F0502020204030204" pitchFamily="34" charset="0"/>
              </a:rPr>
              <a:t>Lost to Cyclical  Factors</a:t>
            </a:r>
          </a:p>
        </p:txBody>
      </p:sp>
      <p:sp>
        <p:nvSpPr>
          <p:cNvPr id="93" name="TextBox 92"/>
          <p:cNvSpPr txBox="1"/>
          <p:nvPr/>
        </p:nvSpPr>
        <p:spPr>
          <a:xfrm>
            <a:off x="7791853" y="1789686"/>
            <a:ext cx="236513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63050">
                    <a:lumMod val="40000"/>
                    <a:lumOff val="60000"/>
                  </a:srgbClr>
                </a:solidFill>
                <a:effectLst/>
                <a:uLnTx/>
                <a:uFillTx/>
                <a:latin typeface="Calibri" panose="020F0502020204030204" pitchFamily="34" charset="0"/>
                <a:ea typeface="+mn-ea"/>
                <a:cs typeface="Calibri" panose="020F0502020204030204" pitchFamily="34" charset="0"/>
              </a:rPr>
              <a:t>Lost to Breakdowns,  Availability and Systematic Issues</a:t>
            </a:r>
          </a:p>
        </p:txBody>
      </p:sp>
      <p:sp>
        <p:nvSpPr>
          <p:cNvPr id="103" name="TextBox 102"/>
          <p:cNvSpPr txBox="1"/>
          <p:nvPr/>
        </p:nvSpPr>
        <p:spPr>
          <a:xfrm>
            <a:off x="2386418" y="1388003"/>
            <a:ext cx="22773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63050">
                    <a:lumMod val="40000"/>
                    <a:lumOff val="60000"/>
                  </a:srgbClr>
                </a:solidFill>
                <a:effectLst/>
                <a:uLnTx/>
                <a:uFillTx/>
                <a:latin typeface="Calibri" panose="020F0502020204030204" pitchFamily="34" charset="0"/>
                <a:ea typeface="+mn-ea"/>
                <a:cs typeface="Calibri" panose="020F0502020204030204" pitchFamily="34" charset="0"/>
              </a:rPr>
              <a:t>Assumptions, Model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63050">
                    <a:lumMod val="40000"/>
                    <a:lumOff val="60000"/>
                  </a:srgbClr>
                </a:solidFill>
                <a:effectLst/>
                <a:uLnTx/>
                <a:uFillTx/>
                <a:latin typeface="Calibri" panose="020F0502020204030204" pitchFamily="34" charset="0"/>
                <a:ea typeface="+mn-ea"/>
                <a:cs typeface="Calibri" panose="020F0502020204030204" pitchFamily="34" charset="0"/>
              </a:rPr>
              <a:t>Resource Variance</a:t>
            </a:r>
          </a:p>
        </p:txBody>
      </p:sp>
      <p:sp>
        <p:nvSpPr>
          <p:cNvPr id="116" name="TextBox 115"/>
          <p:cNvSpPr txBox="1"/>
          <p:nvPr/>
        </p:nvSpPr>
        <p:spPr>
          <a:xfrm>
            <a:off x="0" y="123818"/>
            <a:ext cx="12139002" cy="461665"/>
          </a:xfrm>
          <a:prstGeom prst="rect">
            <a:avLst/>
          </a:prstGeom>
          <a:noFill/>
        </p:spPr>
        <p:txBody>
          <a:bodyPr wrap="squar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70C0">
                    <a:lumMod val="20000"/>
                    <a:lumOff val="80000"/>
                  </a:srgbClr>
                </a:solidFill>
                <a:effectLst/>
                <a:uLnTx/>
                <a:uFillTx/>
                <a:latin typeface="Bahnschrift SemiLight" panose="020B0502040204020203" pitchFamily="34" charset="0"/>
                <a:ea typeface="+mn-ea"/>
                <a:cs typeface="Calibri" panose="020F0502020204030204" pitchFamily="34" charset="0"/>
              </a:rPr>
              <a:t>Example: Life of Project Performance Summary</a:t>
            </a:r>
          </a:p>
        </p:txBody>
      </p:sp>
      <p:sp>
        <p:nvSpPr>
          <p:cNvPr id="143" name="TextBox 142"/>
          <p:cNvSpPr txBox="1"/>
          <p:nvPr/>
        </p:nvSpPr>
        <p:spPr>
          <a:xfrm>
            <a:off x="4461830" y="1393609"/>
            <a:ext cx="178853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63050">
                    <a:lumMod val="40000"/>
                    <a:lumOff val="60000"/>
                  </a:srgbClr>
                </a:solidFill>
                <a:effectLst/>
                <a:uLnTx/>
                <a:uFillTx/>
                <a:latin typeface="Calibri" panose="020F0502020204030204" pitchFamily="34" charset="0"/>
                <a:ea typeface="+mn-ea"/>
                <a:cs typeface="Calibri" panose="020F0502020204030204" pitchFamily="34" charset="0"/>
              </a:rPr>
              <a:t>Quality Level Variance</a:t>
            </a:r>
          </a:p>
        </p:txBody>
      </p:sp>
      <p:sp>
        <p:nvSpPr>
          <p:cNvPr id="60" name="TextBox 59"/>
          <p:cNvSpPr txBox="1"/>
          <p:nvPr/>
        </p:nvSpPr>
        <p:spPr>
          <a:xfrm>
            <a:off x="4328930" y="863509"/>
            <a:ext cx="1818545"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sng" strike="noStrike" kern="1200" cap="none" spc="0" normalizeH="0" baseline="0" noProof="0" dirty="0">
                <a:ln>
                  <a:noFill/>
                </a:ln>
                <a:solidFill>
                  <a:srgbClr val="263050">
                    <a:lumMod val="40000"/>
                    <a:lumOff val="60000"/>
                  </a:srgbClr>
                </a:solidFill>
                <a:effectLst/>
                <a:uLnTx/>
                <a:uFillTx/>
                <a:latin typeface="Calibri" panose="020F0502020204030204" pitchFamily="34" charset="0"/>
                <a:ea typeface="+mn-ea"/>
                <a:cs typeface="Calibri" panose="020F0502020204030204" pitchFamily="34" charset="0"/>
              </a:rPr>
              <a:t>Observed Optimal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FFFF99"/>
                </a:solidFill>
                <a:effectLst/>
                <a:uLnTx/>
                <a:uFillTx/>
                <a:latin typeface="Calibri" panose="020F0502020204030204" pitchFamily="34" charset="0"/>
                <a:ea typeface="+mn-ea"/>
                <a:cs typeface="Calibri" panose="020F0502020204030204" pitchFamily="34" charset="0"/>
              </a:rPr>
              <a:t>+ Observed Quality</a:t>
            </a:r>
          </a:p>
        </p:txBody>
      </p:sp>
      <p:sp>
        <p:nvSpPr>
          <p:cNvPr id="65" name="TextBox 64"/>
          <p:cNvSpPr txBox="1"/>
          <p:nvPr/>
        </p:nvSpPr>
        <p:spPr>
          <a:xfrm>
            <a:off x="6243305" y="1021474"/>
            <a:ext cx="1829033"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sng" strike="noStrike" kern="1200" cap="none" spc="0" normalizeH="0" baseline="0" noProof="0" dirty="0">
                <a:ln>
                  <a:noFill/>
                </a:ln>
                <a:solidFill>
                  <a:srgbClr val="263050">
                    <a:lumMod val="40000"/>
                    <a:lumOff val="60000"/>
                  </a:srgbClr>
                </a:solidFill>
                <a:effectLst/>
                <a:uLnTx/>
                <a:uFillTx/>
                <a:latin typeface="Calibri" panose="020F0502020204030204" pitchFamily="34" charset="0"/>
                <a:ea typeface="+mn-ea"/>
                <a:cs typeface="Calibri" panose="020F0502020204030204" pitchFamily="34" charset="0"/>
              </a:rPr>
              <a:t>Degraded Optimal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FFFF99"/>
                </a:solidFill>
                <a:effectLst/>
                <a:uLnTx/>
                <a:uFillTx/>
                <a:latin typeface="Calibri" panose="020F0502020204030204" pitchFamily="34" charset="0"/>
                <a:ea typeface="+mn-ea"/>
                <a:cs typeface="Calibri" panose="020F0502020204030204" pitchFamily="34" charset="0"/>
              </a:rPr>
              <a:t>+ Observed Degradation</a:t>
            </a:r>
          </a:p>
        </p:txBody>
      </p:sp>
      <p:sp>
        <p:nvSpPr>
          <p:cNvPr id="62" name="TextBox 61"/>
          <p:cNvSpPr txBox="1"/>
          <p:nvPr/>
        </p:nvSpPr>
        <p:spPr>
          <a:xfrm>
            <a:off x="8018151" y="1009702"/>
            <a:ext cx="1845540" cy="6924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sng" strike="noStrike" kern="1200" cap="none" spc="0" normalizeH="0" baseline="0" noProof="0" dirty="0">
                <a:ln>
                  <a:noFill/>
                </a:ln>
                <a:solidFill>
                  <a:srgbClr val="263050">
                    <a:lumMod val="40000"/>
                    <a:lumOff val="60000"/>
                  </a:srgbClr>
                </a:solidFill>
                <a:effectLst/>
                <a:uLnTx/>
                <a:uFillTx/>
                <a:latin typeface="Calibri" panose="020F0502020204030204" pitchFamily="34" charset="0"/>
                <a:ea typeface="+mn-ea"/>
                <a:cs typeface="Calibri" panose="020F0502020204030204" pitchFamily="34" charset="0"/>
              </a:rPr>
              <a:t>Output Trend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FFFF99"/>
                </a:solidFill>
                <a:effectLst/>
                <a:uLnTx/>
                <a:uFillTx/>
                <a:latin typeface="Calibri" panose="020F0502020204030204" pitchFamily="34" charset="0"/>
                <a:ea typeface="+mn-ea"/>
                <a:cs typeface="Calibri" panose="020F0502020204030204" pitchFamily="34" charset="0"/>
              </a:rPr>
              <a:t>+ Reverting Trends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FFFF99"/>
                </a:solidFill>
                <a:effectLst/>
                <a:uLnTx/>
                <a:uFillTx/>
                <a:latin typeface="Calibri" panose="020F0502020204030204" pitchFamily="34" charset="0"/>
                <a:ea typeface="+mn-ea"/>
                <a:cs typeface="Calibri" panose="020F0502020204030204" pitchFamily="34" charset="0"/>
              </a:rPr>
              <a:t>(Soiling/ DC defects)</a:t>
            </a:r>
          </a:p>
        </p:txBody>
      </p:sp>
      <p:sp>
        <p:nvSpPr>
          <p:cNvPr id="63" name="TextBox 62"/>
          <p:cNvSpPr txBox="1"/>
          <p:nvPr/>
        </p:nvSpPr>
        <p:spPr>
          <a:xfrm>
            <a:off x="9841547" y="1735721"/>
            <a:ext cx="2020041"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sng" strike="noStrike" kern="1200" cap="none" spc="0" normalizeH="0" baseline="0" noProof="0" dirty="0">
                <a:ln>
                  <a:noFill/>
                </a:ln>
                <a:solidFill>
                  <a:srgbClr val="263050">
                    <a:lumMod val="40000"/>
                    <a:lumOff val="60000"/>
                  </a:srgbClr>
                </a:solidFill>
                <a:effectLst/>
                <a:uLnTx/>
                <a:uFillTx/>
                <a:latin typeface="Calibri" panose="020F0502020204030204" pitchFamily="34" charset="0"/>
                <a:ea typeface="+mn-ea"/>
                <a:cs typeface="Calibri" panose="020F0502020204030204" pitchFamily="34" charset="0"/>
              </a:rPr>
              <a:t>Actual Output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FFFF99"/>
                </a:solidFill>
                <a:effectLst/>
                <a:uLnTx/>
                <a:uFillTx/>
                <a:latin typeface="Calibri" panose="020F0502020204030204" pitchFamily="34" charset="0"/>
                <a:ea typeface="+mn-ea"/>
                <a:cs typeface="Calibri" panose="020F0502020204030204" pitchFamily="34" charset="0"/>
              </a:rPr>
              <a:t>+ Breakdowns/Availability</a:t>
            </a:r>
          </a:p>
        </p:txBody>
      </p:sp>
      <p:sp>
        <p:nvSpPr>
          <p:cNvPr id="5" name="TextBox 4"/>
          <p:cNvSpPr txBox="1"/>
          <p:nvPr/>
        </p:nvSpPr>
        <p:spPr>
          <a:xfrm>
            <a:off x="2563232" y="759209"/>
            <a:ext cx="130623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sng"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93,900* MWh</a:t>
            </a:r>
          </a:p>
        </p:txBody>
      </p:sp>
      <p:sp>
        <p:nvSpPr>
          <p:cNvPr id="31" name="TextBox 30"/>
          <p:cNvSpPr txBox="1"/>
          <p:nvPr/>
        </p:nvSpPr>
        <p:spPr>
          <a:xfrm>
            <a:off x="6579209" y="827345"/>
            <a:ext cx="113524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sng"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91,803 MWh</a:t>
            </a:r>
          </a:p>
        </p:txBody>
      </p:sp>
      <p:sp>
        <p:nvSpPr>
          <p:cNvPr id="33" name="TextBox 32"/>
          <p:cNvSpPr txBox="1"/>
          <p:nvPr/>
        </p:nvSpPr>
        <p:spPr>
          <a:xfrm>
            <a:off x="10217371" y="1532108"/>
            <a:ext cx="117532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sng"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79,279 MWh</a:t>
            </a:r>
          </a:p>
        </p:txBody>
      </p:sp>
      <p:sp>
        <p:nvSpPr>
          <p:cNvPr id="39" name="TextBox 38"/>
          <p:cNvSpPr txBox="1"/>
          <p:nvPr/>
        </p:nvSpPr>
        <p:spPr>
          <a:xfrm>
            <a:off x="4616714" y="640584"/>
            <a:ext cx="113524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sng"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92,958 MWh</a:t>
            </a:r>
          </a:p>
        </p:txBody>
      </p:sp>
      <p:sp>
        <p:nvSpPr>
          <p:cNvPr id="40" name="TextBox 39"/>
          <p:cNvSpPr txBox="1"/>
          <p:nvPr/>
        </p:nvSpPr>
        <p:spPr>
          <a:xfrm>
            <a:off x="8371971" y="830114"/>
            <a:ext cx="113524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sng"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89,278 MWh</a:t>
            </a:r>
          </a:p>
        </p:txBody>
      </p:sp>
      <p:sp>
        <p:nvSpPr>
          <p:cNvPr id="8" name="Rectangle 7"/>
          <p:cNvSpPr/>
          <p:nvPr/>
        </p:nvSpPr>
        <p:spPr>
          <a:xfrm>
            <a:off x="4900947" y="2436890"/>
            <a:ext cx="3065898" cy="236988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sng" strike="noStrike" kern="1200" cap="none" spc="0" normalizeH="0" baseline="0" noProof="0" dirty="0">
                <a:ln>
                  <a:noFill/>
                </a:ln>
                <a:solidFill>
                  <a:srgbClr val="0070C0">
                    <a:lumMod val="20000"/>
                    <a:lumOff val="80000"/>
                  </a:srgbClr>
                </a:solidFill>
                <a:effectLst/>
                <a:uLnTx/>
                <a:uFillTx/>
                <a:latin typeface="Calibri" panose="020F0502020204030204" pitchFamily="34" charset="0"/>
                <a:ea typeface="+mn-ea"/>
                <a:cs typeface="Calibri" panose="020F0502020204030204" pitchFamily="34" charset="0"/>
              </a:rPr>
              <a:t>Performance Summary</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dirty="0">
                <a:ln>
                  <a:noFill/>
                </a:ln>
                <a:solidFill>
                  <a:srgbClr val="0070C0">
                    <a:lumMod val="20000"/>
                    <a:lumOff val="80000"/>
                  </a:srgbClr>
                </a:solidFill>
                <a:effectLst/>
                <a:uLnTx/>
                <a:uFillTx/>
                <a:latin typeface="Calibri" panose="020F0502020204030204" pitchFamily="34" charset="0"/>
                <a:ea typeface="+mn-ea"/>
                <a:cs typeface="Calibri" panose="020F0502020204030204" pitchFamily="34" charset="0"/>
              </a:rPr>
              <a:t>Period: Sep’13 to Jan’19</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dirty="0">
                <a:ln>
                  <a:noFill/>
                </a:ln>
                <a:solidFill>
                  <a:srgbClr val="0070C0">
                    <a:lumMod val="20000"/>
                    <a:lumOff val="80000"/>
                  </a:srgbClr>
                </a:solidFill>
                <a:effectLst/>
                <a:uLnTx/>
                <a:uFillTx/>
                <a:latin typeface="Calibri" panose="020F0502020204030204" pitchFamily="34" charset="0"/>
                <a:ea typeface="+mn-ea"/>
                <a:cs typeface="Calibri" panose="020F0502020204030204" pitchFamily="34" charset="0"/>
              </a:rPr>
              <a:t>Output	           =   79,279 MWh </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dirty="0">
                <a:ln>
                  <a:noFill/>
                </a:ln>
                <a:solidFill>
                  <a:srgbClr val="0070C0">
                    <a:lumMod val="20000"/>
                    <a:lumOff val="80000"/>
                  </a:srgbClr>
                </a:solidFill>
                <a:effectLst/>
                <a:uLnTx/>
                <a:uFillTx/>
                <a:latin typeface="Calibri" panose="020F0502020204030204" pitchFamily="34" charset="0"/>
                <a:ea typeface="+mn-ea"/>
                <a:cs typeface="Calibri" panose="020F0502020204030204" pitchFamily="34" charset="0"/>
              </a:rPr>
              <a:t>Degradation  Rate     =   0.9% per year</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dirty="0">
                <a:ln>
                  <a:noFill/>
                </a:ln>
                <a:solidFill>
                  <a:srgbClr val="0070C0">
                    <a:lumMod val="20000"/>
                    <a:lumOff val="80000"/>
                  </a:srgbClr>
                </a:solidFill>
                <a:effectLst/>
                <a:uLnTx/>
                <a:uFillTx/>
                <a:latin typeface="Calibri" panose="020F0502020204030204" pitchFamily="34" charset="0"/>
                <a:ea typeface="+mn-ea"/>
                <a:cs typeface="Calibri" panose="020F0502020204030204" pitchFamily="34" charset="0"/>
              </a:rPr>
              <a:t>Average IPR                =   0.90</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dirty="0">
                <a:ln>
                  <a:noFill/>
                </a:ln>
                <a:solidFill>
                  <a:srgbClr val="0070C0">
                    <a:lumMod val="20000"/>
                    <a:lumOff val="80000"/>
                  </a:srgbClr>
                </a:solidFill>
                <a:effectLst/>
                <a:uLnTx/>
                <a:uFillTx/>
                <a:latin typeface="Calibri" panose="020F0502020204030204" pitchFamily="34" charset="0"/>
                <a:ea typeface="+mn-ea"/>
                <a:cs typeface="Calibri" panose="020F0502020204030204" pitchFamily="34" charset="0"/>
              </a:rPr>
              <a:t>Average WPR             =   0.98</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dirty="0">
                <a:ln>
                  <a:noFill/>
                </a:ln>
                <a:solidFill>
                  <a:srgbClr val="0070C0">
                    <a:lumMod val="20000"/>
                    <a:lumOff val="80000"/>
                  </a:srgbClr>
                </a:solidFill>
                <a:effectLst/>
                <a:uLnTx/>
                <a:uFillTx/>
                <a:latin typeface="Calibri" panose="020F0502020204030204" pitchFamily="34" charset="0"/>
                <a:ea typeface="+mn-ea"/>
                <a:cs typeface="Calibri" panose="020F0502020204030204" pitchFamily="34" charset="0"/>
              </a:rPr>
              <a:t>Average OPR              =   0.92</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dirty="0">
                <a:ln>
                  <a:noFill/>
                </a:ln>
                <a:solidFill>
                  <a:srgbClr val="0070C0">
                    <a:lumMod val="20000"/>
                    <a:lumOff val="80000"/>
                  </a:srgbClr>
                </a:solidFill>
                <a:effectLst/>
                <a:uLnTx/>
                <a:uFillTx/>
                <a:latin typeface="Calibri" panose="020F0502020204030204" pitchFamily="34" charset="0"/>
                <a:ea typeface="+mn-ea"/>
                <a:cs typeface="Calibri" panose="020F0502020204030204" pitchFamily="34" charset="0"/>
              </a:rPr>
              <a:t>Average PI-Q*            =   0.84</a:t>
            </a:r>
          </a:p>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en-US" sz="1200" b="0" i="0" u="none" strike="noStrike" kern="1200" cap="none" spc="0" normalizeH="0" baseline="0" noProof="0" dirty="0">
              <a:ln>
                <a:noFill/>
              </a:ln>
              <a:solidFill>
                <a:srgbClr val="0070C0">
                  <a:lumMod val="20000"/>
                  <a:lumOff val="80000"/>
                </a:srgbClr>
              </a:solidFill>
              <a:effectLst/>
              <a:uLnTx/>
              <a:uFillTx/>
              <a:latin typeface="Calibri" panose="020F0502020204030204" pitchFamily="34" charset="0"/>
              <a:ea typeface="+mn-ea"/>
              <a:cs typeface="Calibri" panose="020F0502020204030204" pitchFamily="34" charset="0"/>
            </a:endParaRPr>
          </a:p>
        </p:txBody>
      </p:sp>
      <p:sp>
        <p:nvSpPr>
          <p:cNvPr id="37" name="TextBox 36"/>
          <p:cNvSpPr txBox="1"/>
          <p:nvPr/>
        </p:nvSpPr>
        <p:spPr>
          <a:xfrm>
            <a:off x="842838" y="1202063"/>
            <a:ext cx="130623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sng"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87,971 MWh</a:t>
            </a: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8D9AD5-F248-4919-864A-CFD76CC027D6}" type="slidenum">
              <a:rPr kumimoji="0" lang="en-US" sz="1100" b="0" i="0" u="none" strike="noStrike" kern="1200" cap="none" spc="0" normalizeH="0" baseline="0" noProof="0" smtClean="0">
                <a:ln>
                  <a:noFill/>
                </a:ln>
                <a:solidFill>
                  <a:srgbClr val="0070C0">
                    <a:lumMod val="20000"/>
                    <a:lumOff val="80000"/>
                  </a:srgbClr>
                </a:solidFill>
                <a:effectLst/>
                <a:uLnTx/>
                <a:uFillTx/>
                <a:latin typeface="Calibri" panose="020F0502020204030204" pitchFamily="34" charset="0"/>
                <a:ea typeface="+mn-ea"/>
                <a:cs typeface="Calibri" panose="020F05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100" b="0" i="0" u="none" strike="noStrike" kern="1200" cap="none" spc="0" normalizeH="0" baseline="0" noProof="0" dirty="0">
              <a:ln>
                <a:noFill/>
              </a:ln>
              <a:solidFill>
                <a:srgbClr val="0070C0">
                  <a:lumMod val="20000"/>
                  <a:lumOff val="80000"/>
                </a:srgbClr>
              </a:solidFill>
              <a:effectLst/>
              <a:uLnTx/>
              <a:uFillTx/>
              <a:latin typeface="Calibri" panose="020F0502020204030204" pitchFamily="34" charset="0"/>
              <a:ea typeface="+mn-ea"/>
              <a:cs typeface="Calibri" panose="020F0502020204030204" pitchFamily="34" charset="0"/>
            </a:endParaRPr>
          </a:p>
        </p:txBody>
      </p:sp>
      <p:sp>
        <p:nvSpPr>
          <p:cNvPr id="38" name="TextBox 37">
            <a:extLst>
              <a:ext uri="{FF2B5EF4-FFF2-40B4-BE49-F238E27FC236}">
                <a16:creationId xmlns:a16="http://schemas.microsoft.com/office/drawing/2014/main" id="{673E92A7-C428-4F51-8E86-C40A06455F2C}"/>
              </a:ext>
            </a:extLst>
          </p:cNvPr>
          <p:cNvSpPr txBox="1"/>
          <p:nvPr/>
        </p:nvSpPr>
        <p:spPr>
          <a:xfrm>
            <a:off x="2527451" y="4138918"/>
            <a:ext cx="2150372" cy="16004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63050">
                    <a:lumMod val="40000"/>
                    <a:lumOff val="60000"/>
                  </a:srgbClr>
                </a:solidFill>
                <a:effectLst/>
                <a:uLnTx/>
                <a:uFillTx/>
                <a:latin typeface="Calibri" panose="020F0502020204030204" pitchFamily="34" charset="0"/>
                <a:ea typeface="+mn-ea"/>
                <a:cs typeface="Calibri" panose="020F0502020204030204" pitchFamily="34" charset="0"/>
              </a:rPr>
              <a:t>xx</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63050">
                    <a:lumMod val="40000"/>
                    <a:lumOff val="60000"/>
                  </a:srgbClr>
                </a:solidFill>
                <a:effectLst/>
                <a:uLnTx/>
                <a:uFillTx/>
                <a:latin typeface="Calibri" panose="020F0502020204030204" pitchFamily="34" charset="0"/>
                <a:ea typeface="+mn-ea"/>
                <a:cs typeface="Calibri" panose="020F0502020204030204" pitchFamily="34" charset="0"/>
              </a:rPr>
              <a:t>12,569 kW DC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63050">
                    <a:lumMod val="40000"/>
                    <a:lumOff val="60000"/>
                  </a:srgbClr>
                </a:solidFill>
                <a:effectLst/>
                <a:uLnTx/>
                <a:uFillTx/>
                <a:latin typeface="Calibri" panose="020F0502020204030204" pitchFamily="34" charset="0"/>
                <a:ea typeface="+mn-ea"/>
                <a:cs typeface="Calibri" panose="020F0502020204030204" pitchFamily="34" charset="0"/>
              </a:rPr>
              <a:t>10,000 kW AC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63050">
                    <a:lumMod val="40000"/>
                    <a:lumOff val="60000"/>
                  </a:srgbClr>
                </a:solidFill>
                <a:effectLst/>
                <a:uLnTx/>
                <a:uFillTx/>
                <a:latin typeface="Calibri" panose="020F0502020204030204" pitchFamily="34" charset="0"/>
                <a:ea typeface="+mn-ea"/>
                <a:cs typeface="Calibri" panose="020F0502020204030204" pitchFamily="34" charset="0"/>
              </a:rPr>
              <a:t>Fixed Tilt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63050">
                    <a:lumMod val="40000"/>
                    <a:lumOff val="60000"/>
                  </a:srgbClr>
                </a:solidFill>
                <a:effectLst/>
                <a:uLnTx/>
                <a:uFillTx/>
                <a:latin typeface="Calibri" panose="020F0502020204030204" pitchFamily="34" charset="0"/>
                <a:ea typeface="+mn-ea"/>
                <a:cs typeface="Calibri" panose="020F0502020204030204" pitchFamily="34" charset="0"/>
              </a:rPr>
              <a:t>xx  Modules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63050">
                    <a:lumMod val="40000"/>
                    <a:lumOff val="60000"/>
                  </a:srgbClr>
                </a:solidFill>
                <a:effectLst/>
                <a:uLnTx/>
                <a:uFillTx/>
                <a:latin typeface="Calibri" panose="020F0502020204030204" pitchFamily="34" charset="0"/>
                <a:ea typeface="+mn-ea"/>
                <a:cs typeface="Calibri" panose="020F0502020204030204" pitchFamily="34" charset="0"/>
              </a:rPr>
              <a:t>xx Inverters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63050">
                    <a:lumMod val="40000"/>
                    <a:lumOff val="60000"/>
                  </a:srgbClr>
                </a:solidFill>
                <a:effectLst/>
                <a:uLnTx/>
                <a:uFillTx/>
                <a:latin typeface="Calibri" panose="020F0502020204030204" pitchFamily="34" charset="0"/>
                <a:ea typeface="+mn-ea"/>
                <a:cs typeface="Calibri" panose="020F0502020204030204" pitchFamily="34" charset="0"/>
              </a:rPr>
              <a:t>5+ years of operation</a:t>
            </a:r>
          </a:p>
        </p:txBody>
      </p:sp>
      <p:sp>
        <p:nvSpPr>
          <p:cNvPr id="11" name="TextBox 10">
            <a:extLst>
              <a:ext uri="{FF2B5EF4-FFF2-40B4-BE49-F238E27FC236}">
                <a16:creationId xmlns:a16="http://schemas.microsoft.com/office/drawing/2014/main" id="{C5786128-0804-4A7D-8160-BBBE48126789}"/>
              </a:ext>
            </a:extLst>
          </p:cNvPr>
          <p:cNvSpPr txBox="1"/>
          <p:nvPr/>
        </p:nvSpPr>
        <p:spPr>
          <a:xfrm>
            <a:off x="2348301" y="1817520"/>
            <a:ext cx="202882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63050">
                    <a:lumMod val="20000"/>
                    <a:lumOff val="80000"/>
                  </a:srgbClr>
                </a:solidFill>
                <a:effectLst/>
                <a:uLnTx/>
                <a:uFillTx/>
                <a:latin typeface="Calibri" panose="020F0502020204030204" pitchFamily="34" charset="0"/>
                <a:ea typeface="+mn-ea"/>
                <a:cs typeface="Calibri" panose="020F0502020204030204" pitchFamily="34" charset="0"/>
              </a:rPr>
              <a:t>*Assuming zero degradation,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63050">
                    <a:lumMod val="20000"/>
                    <a:lumOff val="80000"/>
                  </a:srgbClr>
                </a:solidFill>
                <a:effectLst/>
                <a:uLnTx/>
                <a:uFillTx/>
                <a:latin typeface="Calibri" panose="020F0502020204030204" pitchFamily="34" charset="0"/>
                <a:ea typeface="+mn-ea"/>
                <a:cs typeface="Calibri" panose="020F0502020204030204" pitchFamily="34" charset="0"/>
              </a:rPr>
              <a:t>  soiling or availability loss</a:t>
            </a:r>
          </a:p>
        </p:txBody>
      </p:sp>
      <p:sp>
        <p:nvSpPr>
          <p:cNvPr id="15" name="TextBox 14">
            <a:extLst>
              <a:ext uri="{FF2B5EF4-FFF2-40B4-BE49-F238E27FC236}">
                <a16:creationId xmlns:a16="http://schemas.microsoft.com/office/drawing/2014/main" id="{A1D44D38-5C6E-4B9D-8720-D24E3E3E7E8C}"/>
              </a:ext>
            </a:extLst>
          </p:cNvPr>
          <p:cNvSpPr txBox="1"/>
          <p:nvPr/>
        </p:nvSpPr>
        <p:spPr>
          <a:xfrm>
            <a:off x="8144083" y="5484082"/>
            <a:ext cx="383330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63050">
                    <a:lumMod val="20000"/>
                    <a:lumOff val="80000"/>
                  </a:srgbClr>
                </a:solidFill>
                <a:effectLst/>
                <a:uLnTx/>
                <a:uFillTx/>
                <a:latin typeface="Calibri" panose="020F0502020204030204" pitchFamily="34" charset="0"/>
                <a:ea typeface="+mn-ea"/>
                <a:cs typeface="Calibri" panose="020F0502020204030204" pitchFamily="34" charset="0"/>
              </a:rPr>
              <a:t>**    Above Modeled Loss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63050">
                    <a:lumMod val="20000"/>
                    <a:lumOff val="80000"/>
                  </a:srgbClr>
                </a:solidFill>
                <a:effectLst/>
                <a:uLnTx/>
                <a:uFillTx/>
                <a:latin typeface="Calibri" panose="020F0502020204030204" pitchFamily="34" charset="0"/>
                <a:ea typeface="+mn-ea"/>
                <a:cs typeface="Calibri" panose="020F0502020204030204" pitchFamily="34" charset="0"/>
              </a:rPr>
              <a:t># Includes Q1’18 recloser incident contribution of ~2.9%</a:t>
            </a:r>
          </a:p>
        </p:txBody>
      </p:sp>
      <p:sp>
        <p:nvSpPr>
          <p:cNvPr id="41" name="Rectangle 40">
            <a:extLst>
              <a:ext uri="{FF2B5EF4-FFF2-40B4-BE49-F238E27FC236}">
                <a16:creationId xmlns:a16="http://schemas.microsoft.com/office/drawing/2014/main" id="{31488D6A-AA19-459B-8355-77803C47621F}"/>
              </a:ext>
            </a:extLst>
          </p:cNvPr>
          <p:cNvSpPr/>
          <p:nvPr/>
        </p:nvSpPr>
        <p:spPr>
          <a:xfrm>
            <a:off x="8161817" y="2436890"/>
            <a:ext cx="3699771" cy="31547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sng" strike="noStrike" kern="1200" cap="none" spc="0" normalizeH="0" baseline="0" noProof="0" dirty="0">
                <a:ln>
                  <a:noFill/>
                </a:ln>
                <a:solidFill>
                  <a:srgbClr val="0070C0">
                    <a:lumMod val="20000"/>
                    <a:lumOff val="80000"/>
                  </a:srgbClr>
                </a:solidFill>
                <a:effectLst/>
                <a:uLnTx/>
                <a:uFillTx/>
                <a:latin typeface="Calibri" panose="020F0502020204030204" pitchFamily="34" charset="0"/>
                <a:ea typeface="+mn-ea"/>
                <a:cs typeface="Calibri" panose="020F0502020204030204" pitchFamily="34" charset="0"/>
              </a:rPr>
              <a:t>Attribution of Losses - Cumulative</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dirty="0">
                <a:ln>
                  <a:noFill/>
                </a:ln>
                <a:solidFill>
                  <a:srgbClr val="BFE4FF"/>
                </a:solidFill>
                <a:effectLst/>
                <a:uLnTx/>
                <a:uFillTx/>
                <a:latin typeface="Calibri" panose="020F0502020204030204" pitchFamily="34" charset="0"/>
                <a:ea typeface="+mn-ea"/>
                <a:cs typeface="Calibri" panose="020F0502020204030204" pitchFamily="34" charset="0"/>
              </a:rPr>
              <a:t>Initial Quality (Gain)            =     941 MWh        1.00 %</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dirty="0">
                <a:ln>
                  <a:noFill/>
                </a:ln>
                <a:solidFill>
                  <a:srgbClr val="BFE4FF"/>
                </a:solidFill>
                <a:effectLst/>
                <a:uLnTx/>
                <a:uFillTx/>
                <a:latin typeface="Calibri" panose="020F0502020204030204" pitchFamily="34" charset="0"/>
                <a:ea typeface="+mn-ea"/>
                <a:cs typeface="Calibri" panose="020F0502020204030204" pitchFamily="34" charset="0"/>
              </a:rPr>
              <a:t>Degradation                          =  1,155 MWh       1.23 %</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dirty="0">
                <a:ln>
                  <a:noFill/>
                </a:ln>
                <a:solidFill>
                  <a:srgbClr val="BFE4FF"/>
                </a:solidFill>
                <a:effectLst/>
                <a:uLnTx/>
                <a:uFillTx/>
                <a:latin typeface="Calibri" panose="020F0502020204030204" pitchFamily="34" charset="0"/>
                <a:ea typeface="+mn-ea"/>
                <a:cs typeface="Calibri" panose="020F0502020204030204" pitchFamily="34" charset="0"/>
              </a:rPr>
              <a:t>Soiling/Trend Losses            =  2,524 MWh	 2.69 %</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dirty="0">
                <a:ln>
                  <a:noFill/>
                </a:ln>
                <a:solidFill>
                  <a:srgbClr val="BFE4FF"/>
                </a:solidFill>
                <a:effectLst/>
                <a:uLnTx/>
                <a:uFillTx/>
                <a:latin typeface="Calibri" panose="020F0502020204030204" pitchFamily="34" charset="0"/>
                <a:ea typeface="+mn-ea"/>
                <a:cs typeface="Calibri" panose="020F0502020204030204" pitchFamily="34" charset="0"/>
              </a:rPr>
              <a:t>DC Outages                            =     678 MWh       0.72 %</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dirty="0">
                <a:ln>
                  <a:noFill/>
                </a:ln>
                <a:solidFill>
                  <a:srgbClr val="BFE4FF"/>
                </a:solidFill>
                <a:effectLst/>
                <a:uLnTx/>
                <a:uFillTx/>
                <a:latin typeface="Calibri" panose="020F0502020204030204" pitchFamily="34" charset="0"/>
                <a:ea typeface="+mn-ea"/>
                <a:cs typeface="Calibri" panose="020F0502020204030204" pitchFamily="34" charset="0"/>
              </a:rPr>
              <a:t>Shading**                              =      426 MWh      0.45 %</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dirty="0">
                <a:ln>
                  <a:noFill/>
                </a:ln>
                <a:solidFill>
                  <a:srgbClr val="BFE4FF"/>
                </a:solidFill>
                <a:effectLst/>
                <a:uLnTx/>
                <a:uFillTx/>
                <a:latin typeface="Calibri" panose="020F0502020204030204" pitchFamily="34" charset="0"/>
                <a:ea typeface="+mn-ea"/>
                <a:cs typeface="Calibri" panose="020F0502020204030204" pitchFamily="34" charset="0"/>
              </a:rPr>
              <a:t>Non-Optimal MPPT              =      334 MWh      0.36 %</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dirty="0">
                <a:ln>
                  <a:noFill/>
                </a:ln>
                <a:solidFill>
                  <a:srgbClr val="BFE4FF"/>
                </a:solidFill>
                <a:effectLst/>
                <a:uLnTx/>
                <a:uFillTx/>
                <a:latin typeface="Calibri" panose="020F0502020204030204" pitchFamily="34" charset="0"/>
                <a:ea typeface="+mn-ea"/>
                <a:cs typeface="Calibri" panose="020F0502020204030204" pitchFamily="34" charset="0"/>
              </a:rPr>
              <a:t>Snow                                       =  3,125 MWh      3.33 %</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dirty="0">
                <a:ln>
                  <a:noFill/>
                </a:ln>
                <a:solidFill>
                  <a:srgbClr val="BFE4FF"/>
                </a:solidFill>
                <a:effectLst/>
                <a:uLnTx/>
                <a:uFillTx/>
                <a:latin typeface="Calibri" panose="020F0502020204030204" pitchFamily="34" charset="0"/>
                <a:ea typeface="+mn-ea"/>
                <a:cs typeface="Calibri" panose="020F0502020204030204" pitchFamily="34" charset="0"/>
              </a:rPr>
              <a:t>Inverter Outages                   =  1,247 MWh      1.33 %</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dirty="0">
                <a:ln>
                  <a:noFill/>
                </a:ln>
                <a:solidFill>
                  <a:srgbClr val="BFE4FF"/>
                </a:solidFill>
                <a:effectLst/>
                <a:uLnTx/>
                <a:uFillTx/>
                <a:latin typeface="Calibri" panose="020F0502020204030204" pitchFamily="34" charset="0"/>
                <a:ea typeface="+mn-ea"/>
                <a:cs typeface="Calibri" panose="020F0502020204030204" pitchFamily="34" charset="0"/>
              </a:rPr>
              <a:t>Project Outages</a:t>
            </a:r>
            <a:r>
              <a:rPr kumimoji="0" lang="en-US" sz="1200" b="0" i="0" u="none" strike="noStrike" kern="1200" cap="none" spc="0" normalizeH="0" baseline="30000" noProof="0" dirty="0">
                <a:ln>
                  <a:noFill/>
                </a:ln>
                <a:solidFill>
                  <a:srgbClr val="BFE4FF"/>
                </a:solidFill>
                <a:effectLst/>
                <a:uLnTx/>
                <a:uFillTx/>
                <a:latin typeface="Calibri" panose="020F0502020204030204" pitchFamily="34" charset="0"/>
                <a:ea typeface="+mn-ea"/>
                <a:cs typeface="Calibri" panose="020F0502020204030204" pitchFamily="34" charset="0"/>
              </a:rPr>
              <a:t>#</a:t>
            </a:r>
            <a:r>
              <a:rPr kumimoji="0" lang="en-US" sz="1200" b="0" i="0" u="none" strike="noStrike" kern="1200" cap="none" spc="0" normalizeH="0" baseline="0" noProof="0" dirty="0">
                <a:ln>
                  <a:noFill/>
                </a:ln>
                <a:solidFill>
                  <a:srgbClr val="BFE4FF"/>
                </a:solidFill>
                <a:effectLst/>
                <a:uLnTx/>
                <a:uFillTx/>
                <a:latin typeface="Calibri" panose="020F0502020204030204" pitchFamily="34" charset="0"/>
                <a:ea typeface="+mn-ea"/>
                <a:cs typeface="Calibri" panose="020F0502020204030204" pitchFamily="34" charset="0"/>
              </a:rPr>
              <a:t>                   =  4,768 MWh      5.08 %</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dirty="0">
                <a:ln>
                  <a:noFill/>
                </a:ln>
                <a:solidFill>
                  <a:srgbClr val="BFE4FF"/>
                </a:solidFill>
                <a:effectLst/>
                <a:uLnTx/>
                <a:uFillTx/>
                <a:latin typeface="Calibri" panose="020F0502020204030204" pitchFamily="34" charset="0"/>
                <a:ea typeface="+mn-ea"/>
                <a:cs typeface="Calibri" panose="020F0502020204030204" pitchFamily="34" charset="0"/>
              </a:rPr>
              <a:t>Meter Loss (Gain)**             = (1,915 MWh)   (2.04 %)</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dirty="0">
                <a:ln>
                  <a:noFill/>
                </a:ln>
                <a:solidFill>
                  <a:srgbClr val="BFE4FF"/>
                </a:solidFill>
                <a:effectLst/>
                <a:uLnTx/>
                <a:uFillTx/>
                <a:latin typeface="Calibri" panose="020F0502020204030204" pitchFamily="34" charset="0"/>
                <a:ea typeface="+mn-ea"/>
                <a:cs typeface="Calibri" panose="020F0502020204030204" pitchFamily="34" charset="0"/>
              </a:rPr>
              <a:t>Not Attributed/Other           =   1,385 MWh     1.47 %</a:t>
            </a:r>
          </a:p>
        </p:txBody>
      </p:sp>
    </p:spTree>
    <p:extLst>
      <p:ext uri="{BB962C8B-B14F-4D97-AF65-F5344CB8AC3E}">
        <p14:creationId xmlns:p14="http://schemas.microsoft.com/office/powerpoint/2010/main" val="2684755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51F8EDA-0AB9-4845-BDD0-D4C0FFFCC2A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8D9AD5-F248-4919-864A-CFD76CC027D6}" type="slidenum">
              <a:rPr kumimoji="0" lang="en-US" sz="1100" b="0" i="0" u="none" strike="noStrike" kern="1200" cap="none" spc="0" normalizeH="0" baseline="0" noProof="0" smtClean="0">
                <a:ln>
                  <a:noFill/>
                </a:ln>
                <a:solidFill>
                  <a:srgbClr val="E5E8E8"/>
                </a:solidFill>
                <a:effectLst/>
                <a:uLnTx/>
                <a:uFillTx/>
                <a:latin typeface="Calibri" panose="020F0502020204030204" pitchFamily="34" charset="0"/>
                <a:ea typeface="+mn-ea"/>
                <a:cs typeface="Calibri" panose="020F05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100" b="0" i="0" u="none" strike="noStrike" kern="1200" cap="none" spc="0" normalizeH="0" baseline="0" noProof="0" dirty="0">
              <a:ln>
                <a:noFill/>
              </a:ln>
              <a:solidFill>
                <a:srgbClr val="E5E8E8"/>
              </a:solidFill>
              <a:effectLst/>
              <a:uLnTx/>
              <a:uFillTx/>
              <a:latin typeface="Calibri" panose="020F0502020204030204" pitchFamily="34" charset="0"/>
              <a:ea typeface="+mn-ea"/>
              <a:cs typeface="Calibri" panose="020F0502020204030204" pitchFamily="34" charset="0"/>
            </a:endParaRPr>
          </a:p>
        </p:txBody>
      </p:sp>
      <p:sp>
        <p:nvSpPr>
          <p:cNvPr id="5" name="TextBox 4">
            <a:extLst>
              <a:ext uri="{FF2B5EF4-FFF2-40B4-BE49-F238E27FC236}">
                <a16:creationId xmlns:a16="http://schemas.microsoft.com/office/drawing/2014/main" id="{C8FD83A7-D92A-46BB-AF0F-91C070DAFEAA}"/>
              </a:ext>
            </a:extLst>
          </p:cNvPr>
          <p:cNvSpPr txBox="1"/>
          <p:nvPr/>
        </p:nvSpPr>
        <p:spPr>
          <a:xfrm>
            <a:off x="103849" y="148159"/>
            <a:ext cx="8820064" cy="769441"/>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70C0">
                    <a:lumMod val="20000"/>
                    <a:lumOff val="80000"/>
                  </a:srgbClr>
                </a:solidFill>
                <a:effectLst/>
                <a:uLnTx/>
                <a:uFillTx/>
                <a:latin typeface="Bahnschrift SemiLight" panose="020B0502040204020203" pitchFamily="34" charset="0"/>
                <a:ea typeface="+mn-ea"/>
                <a:cs typeface="Calibri" panose="020F0502020204030204" pitchFamily="34" charset="0"/>
              </a:rPr>
              <a:t>Example: Forecasts Updated to Reflect Actual Quality, Degradation, Historical Losses and Scenarios Based on Remediation</a:t>
            </a:r>
          </a:p>
        </p:txBody>
      </p:sp>
      <p:sp>
        <p:nvSpPr>
          <p:cNvPr id="9" name="Footer Placeholder 2">
            <a:extLst>
              <a:ext uri="{FF2B5EF4-FFF2-40B4-BE49-F238E27FC236}">
                <a16:creationId xmlns:a16="http://schemas.microsoft.com/office/drawing/2014/main" id="{F86E1E1A-68AC-4BF5-9803-5D745D3D97D6}"/>
              </a:ext>
            </a:extLst>
          </p:cNvPr>
          <p:cNvSpPr txBox="1">
            <a:spLocks/>
          </p:cNvSpPr>
          <p:nvPr/>
        </p:nvSpPr>
        <p:spPr>
          <a:xfrm>
            <a:off x="80865" y="5899610"/>
            <a:ext cx="12030270" cy="955899"/>
          </a:xfrm>
          <a:prstGeom prst="rect">
            <a:avLst/>
          </a:prstGeom>
        </p:spPr>
        <p:txBody>
          <a:bodyPr vert="horz" lIns="91440" tIns="45720" rIns="91440" bIns="45720" rtlCol="0" anchor="ctr"/>
          <a:lstStyle>
            <a:defPPr>
              <a:defRPr lang="en-US"/>
            </a:defPPr>
            <a:lvl1pPr marL="0" algn="ctr" defTabSz="914400" rtl="0" eaLnBrk="1" latinLnBrk="0" hangingPunct="1">
              <a:defRPr sz="1400" b="0" i="0" kern="1200" cap="all" baseline="0">
                <a:solidFill>
                  <a:schemeClr val="tx2"/>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all" spc="0" normalizeH="0" baseline="0" noProof="0" dirty="0">
                <a:ln>
                  <a:noFill/>
                </a:ln>
                <a:solidFill>
                  <a:srgbClr val="263050">
                    <a:lumMod val="20000"/>
                    <a:lumOff val="80000"/>
                  </a:srgbClr>
                </a:solidFill>
                <a:effectLst/>
                <a:uLnTx/>
                <a:uFillTx/>
                <a:latin typeface="Calibri" panose="020F0502020204030204" pitchFamily="34" charset="0"/>
                <a:ea typeface="+mn-ea"/>
                <a:cs typeface="Calibri" panose="020F0502020204030204" pitchFamily="34" charset="0"/>
              </a:rPr>
              <a:t>Updated forecast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all" spc="0" normalizeH="0" baseline="0" noProof="0" dirty="0">
                <a:ln>
                  <a:noFill/>
                </a:ln>
                <a:solidFill>
                  <a:srgbClr val="263050">
                    <a:lumMod val="20000"/>
                    <a:lumOff val="80000"/>
                  </a:srgbClr>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a:ln>
                  <a:noFill/>
                </a:ln>
                <a:solidFill>
                  <a:srgbClr val="263050">
                    <a:lumMod val="20000"/>
                    <a:lumOff val="80000"/>
                  </a:srgbClr>
                </a:solidFill>
                <a:effectLst/>
                <a:uLnTx/>
                <a:uFillTx/>
                <a:latin typeface="Calibri" panose="020F0502020204030204" pitchFamily="34" charset="0"/>
                <a:ea typeface="+mn-ea"/>
                <a:cs typeface="Calibri" panose="020F0502020204030204" pitchFamily="34" charset="0"/>
              </a:rPr>
              <a:t>monthly and annual – Year 1 starts September 2013 – we are in year 6</a:t>
            </a:r>
            <a:r>
              <a:rPr kumimoji="0" lang="en-US" sz="2400" b="1" i="0" u="none" strike="noStrike" kern="1200" cap="all" spc="0" normalizeH="0" baseline="0" noProof="0" dirty="0">
                <a:ln>
                  <a:noFill/>
                </a:ln>
                <a:solidFill>
                  <a:srgbClr val="263050">
                    <a:lumMod val="20000"/>
                    <a:lumOff val="80000"/>
                  </a:srgbClr>
                </a:solidFill>
                <a:effectLst/>
                <a:uLnTx/>
                <a:uFillTx/>
                <a:latin typeface="Calibri" panose="020F0502020204030204" pitchFamily="34" charset="0"/>
                <a:ea typeface="+mn-ea"/>
                <a:cs typeface="Calibri" panose="020F0502020204030204" pitchFamily="34" charset="0"/>
              </a:rPr>
              <a:t>)</a:t>
            </a:r>
          </a:p>
        </p:txBody>
      </p:sp>
      <p:pic>
        <p:nvPicPr>
          <p:cNvPr id="3" name="Picture 2">
            <a:extLst>
              <a:ext uri="{FF2B5EF4-FFF2-40B4-BE49-F238E27FC236}">
                <a16:creationId xmlns:a16="http://schemas.microsoft.com/office/drawing/2014/main" id="{B9FA0B10-E200-456F-8DE5-F4A3C1E708C4}"/>
              </a:ext>
            </a:extLst>
          </p:cNvPr>
          <p:cNvPicPr>
            <a:picLocks noChangeAspect="1"/>
          </p:cNvPicPr>
          <p:nvPr/>
        </p:nvPicPr>
        <p:blipFill>
          <a:blip r:embed="rId2"/>
          <a:stretch>
            <a:fillRect/>
          </a:stretch>
        </p:blipFill>
        <p:spPr>
          <a:xfrm>
            <a:off x="8954384" y="0"/>
            <a:ext cx="3237616" cy="5883813"/>
          </a:xfrm>
          <a:prstGeom prst="rect">
            <a:avLst/>
          </a:prstGeom>
        </p:spPr>
      </p:pic>
      <p:pic>
        <p:nvPicPr>
          <p:cNvPr id="6" name="Picture 5">
            <a:extLst>
              <a:ext uri="{FF2B5EF4-FFF2-40B4-BE49-F238E27FC236}">
                <a16:creationId xmlns:a16="http://schemas.microsoft.com/office/drawing/2014/main" id="{88A4340F-37D6-4F23-9843-9B75AE3E304A}"/>
              </a:ext>
            </a:extLst>
          </p:cNvPr>
          <p:cNvPicPr>
            <a:picLocks noChangeAspect="1"/>
          </p:cNvPicPr>
          <p:nvPr/>
        </p:nvPicPr>
        <p:blipFill>
          <a:blip r:embed="rId3"/>
          <a:stretch>
            <a:fillRect/>
          </a:stretch>
        </p:blipFill>
        <p:spPr>
          <a:xfrm>
            <a:off x="0" y="2206515"/>
            <a:ext cx="9027763" cy="3677297"/>
          </a:xfrm>
          <a:prstGeom prst="rect">
            <a:avLst/>
          </a:prstGeom>
        </p:spPr>
      </p:pic>
      <p:sp>
        <p:nvSpPr>
          <p:cNvPr id="8" name="Rectangle 7">
            <a:extLst>
              <a:ext uri="{FF2B5EF4-FFF2-40B4-BE49-F238E27FC236}">
                <a16:creationId xmlns:a16="http://schemas.microsoft.com/office/drawing/2014/main" id="{0ED0555D-210F-42BF-AB17-B9D46649EE22}"/>
              </a:ext>
            </a:extLst>
          </p:cNvPr>
          <p:cNvSpPr/>
          <p:nvPr/>
        </p:nvSpPr>
        <p:spPr>
          <a:xfrm>
            <a:off x="9081480" y="1645724"/>
            <a:ext cx="2983424" cy="21508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a:ea typeface="+mn-ea"/>
              <a:cs typeface="+mn-cs"/>
            </a:endParaRPr>
          </a:p>
        </p:txBody>
      </p:sp>
      <p:sp>
        <p:nvSpPr>
          <p:cNvPr id="10" name="TextBox 9">
            <a:extLst>
              <a:ext uri="{FF2B5EF4-FFF2-40B4-BE49-F238E27FC236}">
                <a16:creationId xmlns:a16="http://schemas.microsoft.com/office/drawing/2014/main" id="{1B9577C1-E11B-430B-A639-0C8FE522D61C}"/>
              </a:ext>
            </a:extLst>
          </p:cNvPr>
          <p:cNvSpPr txBox="1"/>
          <p:nvPr/>
        </p:nvSpPr>
        <p:spPr>
          <a:xfrm flipH="1">
            <a:off x="134320" y="1065758"/>
            <a:ext cx="889344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63050">
                    <a:lumMod val="40000"/>
                    <a:lumOff val="60000"/>
                  </a:srgbClr>
                </a:solidFill>
                <a:effectLst/>
                <a:uLnTx/>
                <a:uFillTx/>
                <a:latin typeface="Calibri" panose="020F0502020204030204" pitchFamily="34" charset="0"/>
                <a:ea typeface="+mn-ea"/>
                <a:cs typeface="Calibri" panose="020F0502020204030204" pitchFamily="34" charset="0"/>
              </a:rPr>
              <a:t>(Excludes impacts of project outages at start up and recloser failure in Q1’2018)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63050">
                    <a:lumMod val="40000"/>
                    <a:lumOff val="60000"/>
                  </a:srgbClr>
                </a:solidFill>
                <a:effectLst/>
                <a:uLnTx/>
                <a:uFillTx/>
                <a:latin typeface="Calibri" panose="020F0502020204030204" pitchFamily="34" charset="0"/>
                <a:ea typeface="+mn-ea"/>
                <a:cs typeface="Calibri" panose="020F0502020204030204" pitchFamily="34" charset="0"/>
              </a:rPr>
              <a:t>(Includes expectation of 1.5% reduction in availability related losses)</a:t>
            </a:r>
          </a:p>
        </p:txBody>
      </p:sp>
    </p:spTree>
    <p:extLst>
      <p:ext uri="{BB962C8B-B14F-4D97-AF65-F5344CB8AC3E}">
        <p14:creationId xmlns:p14="http://schemas.microsoft.com/office/powerpoint/2010/main" val="634530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45251BD-141F-4603-9869-1C203F3D2931}"/>
              </a:ext>
            </a:extLst>
          </p:cNvPr>
          <p:cNvSpPr>
            <a:spLocks noGrp="1"/>
          </p:cNvSpPr>
          <p:nvPr>
            <p:ph type="body" sz="half" idx="2"/>
          </p:nvPr>
        </p:nvSpPr>
        <p:spPr>
          <a:xfrm>
            <a:off x="0" y="1320798"/>
            <a:ext cx="3342641" cy="4563012"/>
          </a:xfrm>
        </p:spPr>
        <p:txBody>
          <a:bodyPr>
            <a:normAutofit/>
          </a:bodyPr>
          <a:lstStyle/>
          <a:p>
            <a:pPr marL="285750" indent="-285750">
              <a:buClr>
                <a:schemeClr val="accent3">
                  <a:lumMod val="20000"/>
                  <a:lumOff val="80000"/>
                </a:schemeClr>
              </a:buClr>
              <a:buFont typeface="Arial" panose="020B0604020202020204" pitchFamily="34" charset="0"/>
              <a:buChar char="•"/>
            </a:pPr>
            <a:r>
              <a:rPr lang="en-US" sz="1800" dirty="0">
                <a:solidFill>
                  <a:schemeClr val="accent3">
                    <a:lumMod val="20000"/>
                    <a:lumOff val="80000"/>
                  </a:schemeClr>
                </a:solidFill>
              </a:rPr>
              <a:t>Targeted Repair: Uncovered remediable sources of energy loss not identified by legacy systems. Executed repairs, maintenance and warranty claims.</a:t>
            </a:r>
          </a:p>
          <a:p>
            <a:pPr marL="285750" indent="-285750">
              <a:buClr>
                <a:schemeClr val="accent3">
                  <a:lumMod val="20000"/>
                  <a:lumOff val="80000"/>
                </a:schemeClr>
              </a:buClr>
              <a:buFont typeface="Arial" panose="020B0604020202020204" pitchFamily="34" charset="0"/>
              <a:buChar char="•"/>
            </a:pPr>
            <a:r>
              <a:rPr lang="en-US" sz="1800" dirty="0">
                <a:solidFill>
                  <a:schemeClr val="accent3">
                    <a:lumMod val="20000"/>
                    <a:lumOff val="80000"/>
                  </a:schemeClr>
                </a:solidFill>
              </a:rPr>
              <a:t>Validation: Objective, quantitative means of evaluating effectiveness of O&amp;M and engineering </a:t>
            </a:r>
          </a:p>
          <a:p>
            <a:pPr marL="285750" indent="-285750">
              <a:buClr>
                <a:schemeClr val="accent3">
                  <a:lumMod val="20000"/>
                  <a:lumOff val="80000"/>
                </a:schemeClr>
              </a:buClr>
              <a:buFont typeface="Arial" panose="020B0604020202020204" pitchFamily="34" charset="0"/>
              <a:buChar char="•"/>
            </a:pPr>
            <a:r>
              <a:rPr lang="en-US" sz="1800" dirty="0">
                <a:solidFill>
                  <a:schemeClr val="accent3">
                    <a:lumMod val="20000"/>
                    <a:lumOff val="80000"/>
                  </a:schemeClr>
                </a:solidFill>
              </a:rPr>
              <a:t>Portfolio Level Optimization: Aligning service protocols, personnel, inventory and infrastructure spending based on ROI</a:t>
            </a:r>
          </a:p>
          <a:p>
            <a:endParaRPr lang="en-US" sz="1800" dirty="0">
              <a:solidFill>
                <a:schemeClr val="accent3">
                  <a:lumMod val="20000"/>
                  <a:lumOff val="80000"/>
                </a:schemeClr>
              </a:solidFill>
            </a:endParaRPr>
          </a:p>
        </p:txBody>
      </p:sp>
      <p:sp>
        <p:nvSpPr>
          <p:cNvPr id="7" name="Slide Number Placeholder 6">
            <a:extLst>
              <a:ext uri="{FF2B5EF4-FFF2-40B4-BE49-F238E27FC236}">
                <a16:creationId xmlns:a16="http://schemas.microsoft.com/office/drawing/2014/main" id="{A0F4C64C-29F5-4283-A93F-C220E9A7203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8D9AD5-F248-4919-864A-CFD76CC027D6}" type="slidenum">
              <a:rPr kumimoji="0" lang="en-US" sz="1100" b="0" i="0" u="none" strike="noStrike" kern="1200" cap="none" spc="0" normalizeH="0" baseline="0" noProof="0" smtClean="0">
                <a:ln>
                  <a:noFill/>
                </a:ln>
                <a:solidFill>
                  <a:srgbClr val="263050">
                    <a:lumMod val="20000"/>
                    <a:lumOff val="80000"/>
                  </a:srgbClr>
                </a:solidFill>
                <a:effectLst/>
                <a:uLnTx/>
                <a:uFillTx/>
                <a:latin typeface="Calibri" panose="020F0502020204030204" pitchFamily="34" charset="0"/>
                <a:ea typeface="+mn-ea"/>
                <a:cs typeface="Calibri" panose="020F05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100" b="0" i="0" u="none" strike="noStrike" kern="1200" cap="none" spc="0" normalizeH="0" baseline="0" noProof="0" dirty="0">
              <a:ln>
                <a:noFill/>
              </a:ln>
              <a:solidFill>
                <a:srgbClr val="263050">
                  <a:lumMod val="20000"/>
                  <a:lumOff val="80000"/>
                </a:srgbClr>
              </a:solidFill>
              <a:effectLst/>
              <a:uLnTx/>
              <a:uFillTx/>
              <a:latin typeface="Calibri" panose="020F0502020204030204" pitchFamily="34" charset="0"/>
              <a:ea typeface="+mn-ea"/>
              <a:cs typeface="Calibri" panose="020F0502020204030204" pitchFamily="34" charset="0"/>
            </a:endParaRPr>
          </a:p>
        </p:txBody>
      </p:sp>
      <p:sp>
        <p:nvSpPr>
          <p:cNvPr id="10" name="Rectangle 9">
            <a:extLst>
              <a:ext uri="{FF2B5EF4-FFF2-40B4-BE49-F238E27FC236}">
                <a16:creationId xmlns:a16="http://schemas.microsoft.com/office/drawing/2014/main" id="{397DBA1B-0130-4364-8C83-0F42159EFBF3}"/>
              </a:ext>
            </a:extLst>
          </p:cNvPr>
          <p:cNvSpPr/>
          <p:nvPr/>
        </p:nvSpPr>
        <p:spPr>
          <a:xfrm>
            <a:off x="3362640" y="255225"/>
            <a:ext cx="8796361"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C0">
                    <a:lumMod val="20000"/>
                    <a:lumOff val="80000"/>
                  </a:srgbClr>
                </a:solidFill>
                <a:effectLst/>
                <a:uLnTx/>
                <a:uFillTx/>
                <a:latin typeface="Bahnschrift SemiLight" panose="020B0502040204020203" pitchFamily="34" charset="0"/>
                <a:ea typeface="+mn-ea"/>
                <a:cs typeface="+mn-cs"/>
              </a:rPr>
              <a:t>Example: Project has under-performed and the O&amp;M has identified a root cause. Is that the only or dominant issue with the best ROI?</a:t>
            </a:r>
          </a:p>
        </p:txBody>
      </p:sp>
      <p:sp>
        <p:nvSpPr>
          <p:cNvPr id="11" name="Title 1">
            <a:extLst>
              <a:ext uri="{FF2B5EF4-FFF2-40B4-BE49-F238E27FC236}">
                <a16:creationId xmlns:a16="http://schemas.microsoft.com/office/drawing/2014/main" id="{78165EFB-F5FC-4D92-9C11-FC065599756B}"/>
              </a:ext>
            </a:extLst>
          </p:cNvPr>
          <p:cNvSpPr>
            <a:spLocks noGrp="1"/>
          </p:cNvSpPr>
          <p:nvPr>
            <p:ph type="title"/>
          </p:nvPr>
        </p:nvSpPr>
        <p:spPr>
          <a:xfrm>
            <a:off x="0" y="0"/>
            <a:ext cx="3200400" cy="763480"/>
          </a:xfrm>
        </p:spPr>
        <p:txBody>
          <a:bodyPr>
            <a:normAutofit/>
          </a:bodyPr>
          <a:lstStyle/>
          <a:p>
            <a:pPr algn="ctr"/>
            <a:r>
              <a:rPr lang="en-US" sz="2000" dirty="0">
                <a:solidFill>
                  <a:schemeClr val="accent3">
                    <a:lumMod val="20000"/>
                    <a:lumOff val="80000"/>
                  </a:schemeClr>
                </a:solidFill>
                <a:latin typeface="Bahnschrift SemiLight" panose="020B0502040204020203" pitchFamily="34" charset="0"/>
              </a:rPr>
              <a:t>Analytics Enable!</a:t>
            </a:r>
          </a:p>
        </p:txBody>
      </p:sp>
      <p:pic>
        <p:nvPicPr>
          <p:cNvPr id="3" name="Picture 2">
            <a:extLst>
              <a:ext uri="{FF2B5EF4-FFF2-40B4-BE49-F238E27FC236}">
                <a16:creationId xmlns:a16="http://schemas.microsoft.com/office/drawing/2014/main" id="{AC0C3BE9-BC61-4E23-B740-3675408A11FB}"/>
              </a:ext>
            </a:extLst>
          </p:cNvPr>
          <p:cNvPicPr>
            <a:picLocks noChangeAspect="1"/>
          </p:cNvPicPr>
          <p:nvPr/>
        </p:nvPicPr>
        <p:blipFill>
          <a:blip r:embed="rId2"/>
          <a:stretch>
            <a:fillRect/>
          </a:stretch>
        </p:blipFill>
        <p:spPr>
          <a:xfrm>
            <a:off x="3362640" y="1320798"/>
            <a:ext cx="8829360" cy="4563012"/>
          </a:xfrm>
          <a:prstGeom prst="rect">
            <a:avLst/>
          </a:prstGeom>
        </p:spPr>
      </p:pic>
    </p:spTree>
    <p:extLst>
      <p:ext uri="{BB962C8B-B14F-4D97-AF65-F5344CB8AC3E}">
        <p14:creationId xmlns:p14="http://schemas.microsoft.com/office/powerpoint/2010/main" val="3234013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94178AD-8877-45A8-84DF-410472342EF6}"/>
              </a:ext>
            </a:extLst>
          </p:cNvPr>
          <p:cNvSpPr>
            <a:spLocks noGrp="1"/>
          </p:cNvSpPr>
          <p:nvPr>
            <p:ph type="body" sz="half" idx="2"/>
          </p:nvPr>
        </p:nvSpPr>
        <p:spPr>
          <a:xfrm>
            <a:off x="-7952" y="984143"/>
            <a:ext cx="3514632" cy="4889713"/>
          </a:xfrm>
        </p:spPr>
        <p:txBody>
          <a:bodyPr lIns="0" tIns="0" rIns="0" bIns="0">
            <a:normAutofit/>
          </a:bodyPr>
          <a:lstStyle/>
          <a:p>
            <a:pPr lvl="1" indent="-182880">
              <a:spcBef>
                <a:spcPts val="600"/>
              </a:spcBef>
              <a:buClr>
                <a:schemeClr val="tx2">
                  <a:lumMod val="20000"/>
                  <a:lumOff val="80000"/>
                </a:schemeClr>
              </a:buClr>
              <a:buFont typeface="Courier New" panose="02070309020205020404" pitchFamily="49" charset="0"/>
              <a:buChar char="o"/>
            </a:pPr>
            <a:r>
              <a:rPr lang="en-US" sz="1600" dirty="0">
                <a:solidFill>
                  <a:schemeClr val="tx2">
                    <a:lumMod val="20000"/>
                    <a:lumOff val="80000"/>
                  </a:schemeClr>
                </a:solidFill>
                <a:latin typeface="Bahnschrift SemiLight" panose="020B0502040204020203" pitchFamily="34" charset="0"/>
                <a:cs typeface="Calibri" panose="020F0502020204030204" pitchFamily="34" charset="0"/>
              </a:rPr>
              <a:t>The raw irradiance data here suffers from long term drift, seasonal variation and intraday sensor obstruction from a nearby structure</a:t>
            </a:r>
          </a:p>
          <a:p>
            <a:pPr lvl="1" indent="-182880">
              <a:spcBef>
                <a:spcPts val="600"/>
              </a:spcBef>
              <a:buClr>
                <a:schemeClr val="tx2">
                  <a:lumMod val="20000"/>
                  <a:lumOff val="80000"/>
                </a:schemeClr>
              </a:buClr>
              <a:buFont typeface="Courier New" panose="02070309020205020404" pitchFamily="49" charset="0"/>
              <a:buChar char="o"/>
            </a:pPr>
            <a:r>
              <a:rPr lang="en-US" sz="1600" dirty="0">
                <a:solidFill>
                  <a:schemeClr val="tx2">
                    <a:lumMod val="20000"/>
                    <a:lumOff val="80000"/>
                  </a:schemeClr>
                </a:solidFill>
                <a:latin typeface="Bahnschrift SemiLight" panose="020B0502040204020203" pitchFamily="34" charset="0"/>
                <a:cs typeface="Calibri" panose="020F0502020204030204" pitchFamily="34" charset="0"/>
              </a:rPr>
              <a:t>Left uncorrected, this erroneous measurement of irradiance would have led to erroneous energy expectation </a:t>
            </a:r>
          </a:p>
          <a:p>
            <a:pPr lvl="1" indent="-182880">
              <a:spcBef>
                <a:spcPts val="600"/>
              </a:spcBef>
              <a:buClr>
                <a:schemeClr val="tx2">
                  <a:lumMod val="20000"/>
                  <a:lumOff val="80000"/>
                </a:schemeClr>
              </a:buClr>
              <a:buFont typeface="Courier New" panose="02070309020205020404" pitchFamily="49" charset="0"/>
              <a:buChar char="o"/>
            </a:pPr>
            <a:r>
              <a:rPr lang="en-US" sz="1600" dirty="0">
                <a:solidFill>
                  <a:schemeClr val="tx2">
                    <a:lumMod val="20000"/>
                    <a:lumOff val="80000"/>
                  </a:schemeClr>
                </a:solidFill>
                <a:latin typeface="Bahnschrift SemiLight" panose="020B0502040204020203" pitchFamily="34" charset="0"/>
                <a:cs typeface="Calibri" panose="020F0502020204030204" pitchFamily="34" charset="0"/>
              </a:rPr>
              <a:t>Without the indicated data curation, this case would have resulted in inaccurate determination of quality, degradation and soiling losses</a:t>
            </a:r>
          </a:p>
          <a:p>
            <a:pPr marL="742950" lvl="1" indent="-285750">
              <a:buClr>
                <a:schemeClr val="tx2">
                  <a:lumMod val="20000"/>
                  <a:lumOff val="80000"/>
                </a:schemeClr>
              </a:buClr>
              <a:buFont typeface="Courier New" panose="02070309020205020404" pitchFamily="49" charset="0"/>
              <a:buChar char="o"/>
            </a:pPr>
            <a:endParaRPr lang="en-US" sz="1600" dirty="0">
              <a:solidFill>
                <a:schemeClr val="tx2">
                  <a:lumMod val="20000"/>
                  <a:lumOff val="80000"/>
                </a:schemeClr>
              </a:solidFill>
              <a:latin typeface="Bahnschrift SemiLight" panose="020B0502040204020203" pitchFamily="34" charset="0"/>
              <a:cs typeface="Calibri" panose="020F0502020204030204" pitchFamily="34" charset="0"/>
            </a:endParaRPr>
          </a:p>
        </p:txBody>
      </p:sp>
      <p:sp>
        <p:nvSpPr>
          <p:cNvPr id="6" name="Slide Number Placeholder 5">
            <a:extLst>
              <a:ext uri="{FF2B5EF4-FFF2-40B4-BE49-F238E27FC236}">
                <a16:creationId xmlns:a16="http://schemas.microsoft.com/office/drawing/2014/main" id="{501100F9-01F4-4DC4-BB57-AEC5421DF08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8D9AD5-F248-4919-864A-CFD76CC027D6}" type="slidenum">
              <a:rPr kumimoji="0" lang="en-US" sz="1100" b="0" i="0" u="none" strike="noStrike" kern="1200" cap="none" spc="0" normalizeH="0" baseline="0" noProof="0" smtClean="0">
                <a:ln>
                  <a:noFill/>
                </a:ln>
                <a:solidFill>
                  <a:srgbClr val="E5E8E8"/>
                </a:solidFill>
                <a:effectLst/>
                <a:uLnTx/>
                <a:uFillTx/>
                <a:latin typeface="Calibri" panose="020F0502020204030204" pitchFamily="34" charset="0"/>
                <a:ea typeface="+mn-ea"/>
                <a:cs typeface="Calibri" panose="020F05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100" b="0" i="0" u="none" strike="noStrike" kern="1200" cap="none" spc="0" normalizeH="0" baseline="0" noProof="0" dirty="0">
              <a:ln>
                <a:noFill/>
              </a:ln>
              <a:solidFill>
                <a:srgbClr val="E5E8E8"/>
              </a:solidFill>
              <a:effectLst/>
              <a:uLnTx/>
              <a:uFillTx/>
              <a:latin typeface="Calibri" panose="020F0502020204030204" pitchFamily="34" charset="0"/>
              <a:ea typeface="+mn-ea"/>
              <a:cs typeface="Calibri" panose="020F0502020204030204" pitchFamily="34" charset="0"/>
            </a:endParaRPr>
          </a:p>
        </p:txBody>
      </p:sp>
      <p:sp>
        <p:nvSpPr>
          <p:cNvPr id="14" name="Title 1">
            <a:extLst>
              <a:ext uri="{FF2B5EF4-FFF2-40B4-BE49-F238E27FC236}">
                <a16:creationId xmlns:a16="http://schemas.microsoft.com/office/drawing/2014/main" id="{7DDE799C-F6E8-4800-8B0D-6FA6F7F3A39C}"/>
              </a:ext>
            </a:extLst>
          </p:cNvPr>
          <p:cNvSpPr txBox="1">
            <a:spLocks/>
          </p:cNvSpPr>
          <p:nvPr/>
        </p:nvSpPr>
        <p:spPr>
          <a:xfrm>
            <a:off x="3749858" y="1"/>
            <a:ext cx="8442142" cy="745756"/>
          </a:xfrm>
          <a:prstGeom prst="rect">
            <a:avLst/>
          </a:prstGeom>
          <a:solidFill>
            <a:srgbClr val="242D4B"/>
          </a:solidFill>
        </p:spPr>
        <p:txBody>
          <a:bodyPr vert="horz" lIns="91440" tIns="45720" rIns="91440" bIns="45720" rtlCol="0" anchor="ctr" anchorCtr="0">
            <a:normAutofit/>
          </a:bodyPr>
          <a:lstStyle>
            <a:lvl1pPr marL="0" indent="0" algn="l" defTabSz="914400" rtl="0" eaLnBrk="1" latinLnBrk="0" hangingPunct="1">
              <a:lnSpc>
                <a:spcPct val="90000"/>
              </a:lnSpc>
              <a:spcBef>
                <a:spcPct val="0"/>
              </a:spcBef>
              <a:buFont typeface="Arial" pitchFamily="34" charset="0"/>
              <a:buNone/>
              <a:defRPr sz="3400" b="0" kern="1200">
                <a:solidFill>
                  <a:schemeClr val="bg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 typeface="Arial" pitchFamily="34" charset="0"/>
              <a:buNone/>
              <a:tabLst/>
              <a:defRPr/>
            </a:pPr>
            <a:r>
              <a:rPr kumimoji="0" lang="en-US" sz="2400" b="0" i="0" u="none" strike="noStrike" kern="1200" cap="none" spc="0" normalizeH="0" baseline="0" noProof="0" dirty="0">
                <a:ln>
                  <a:noFill/>
                </a:ln>
                <a:solidFill>
                  <a:srgbClr val="263050">
                    <a:lumMod val="20000"/>
                    <a:lumOff val="80000"/>
                  </a:srgbClr>
                </a:solidFill>
                <a:effectLst/>
                <a:uLnTx/>
                <a:uFillTx/>
                <a:latin typeface="Calibri" panose="020F0502020204030204" pitchFamily="34" charset="0"/>
                <a:ea typeface="+mj-ea"/>
                <a:cs typeface="Calibri" panose="020F0502020204030204" pitchFamily="34" charset="0"/>
              </a:rPr>
              <a:t>x</a:t>
            </a:r>
          </a:p>
        </p:txBody>
      </p:sp>
      <p:pic>
        <p:nvPicPr>
          <p:cNvPr id="2" name="Picture 1">
            <a:extLst>
              <a:ext uri="{FF2B5EF4-FFF2-40B4-BE49-F238E27FC236}">
                <a16:creationId xmlns:a16="http://schemas.microsoft.com/office/drawing/2014/main" id="{E4E1EEC5-85C7-4B1F-99BF-C1515102FC65}"/>
              </a:ext>
            </a:extLst>
          </p:cNvPr>
          <p:cNvPicPr>
            <a:picLocks noChangeAspect="1"/>
          </p:cNvPicPr>
          <p:nvPr/>
        </p:nvPicPr>
        <p:blipFill>
          <a:blip r:embed="rId2"/>
          <a:stretch>
            <a:fillRect/>
          </a:stretch>
        </p:blipFill>
        <p:spPr>
          <a:xfrm>
            <a:off x="3749859" y="745757"/>
            <a:ext cx="8442142" cy="5128099"/>
          </a:xfrm>
          <a:prstGeom prst="rect">
            <a:avLst/>
          </a:prstGeom>
        </p:spPr>
      </p:pic>
      <p:sp>
        <p:nvSpPr>
          <p:cNvPr id="7" name="Title 1">
            <a:extLst>
              <a:ext uri="{FF2B5EF4-FFF2-40B4-BE49-F238E27FC236}">
                <a16:creationId xmlns:a16="http://schemas.microsoft.com/office/drawing/2014/main" id="{C663847D-CF45-4632-8148-F7CB80684C51}"/>
              </a:ext>
            </a:extLst>
          </p:cNvPr>
          <p:cNvSpPr txBox="1">
            <a:spLocks/>
          </p:cNvSpPr>
          <p:nvPr/>
        </p:nvSpPr>
        <p:spPr>
          <a:xfrm>
            <a:off x="1" y="1"/>
            <a:ext cx="3749858" cy="745755"/>
          </a:xfrm>
          <a:prstGeom prst="rect">
            <a:avLst/>
          </a:prstGeom>
        </p:spPr>
        <p:txBody>
          <a:bodyPr vert="horz" lIns="91440" tIns="45720" rIns="91440" bIns="45720" rtlCol="0" anchor="ctr" anchorCtr="0">
            <a:normAutofit/>
          </a:bodyPr>
          <a:lstStyle>
            <a:lvl1pPr marL="0" indent="0" algn="l" defTabSz="914400" rtl="0" eaLnBrk="1" latinLnBrk="0" hangingPunct="1">
              <a:lnSpc>
                <a:spcPct val="90000"/>
              </a:lnSpc>
              <a:spcBef>
                <a:spcPct val="0"/>
              </a:spcBef>
              <a:buFont typeface="Arial" pitchFamily="34" charset="0"/>
              <a:buNone/>
              <a:defRPr sz="3400" b="0" kern="1200">
                <a:solidFill>
                  <a:schemeClr val="bg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 typeface="Arial" pitchFamily="34" charset="0"/>
              <a:buNone/>
              <a:tabLst/>
              <a:defRPr/>
            </a:pPr>
            <a:r>
              <a:rPr kumimoji="0" lang="en-US" sz="2000" b="0" i="0" u="none" strike="noStrike" kern="1200" cap="none" spc="0" normalizeH="0" baseline="0" noProof="0" dirty="0">
                <a:ln>
                  <a:noFill/>
                </a:ln>
                <a:solidFill>
                  <a:srgbClr val="263050">
                    <a:lumMod val="20000"/>
                    <a:lumOff val="80000"/>
                  </a:srgbClr>
                </a:solidFill>
                <a:effectLst/>
                <a:uLnTx/>
                <a:uFillTx/>
                <a:latin typeface="Bahnschrift SemiLight" panose="020B0502040204020203" pitchFamily="34" charset="0"/>
                <a:ea typeface="+mj-ea"/>
                <a:cs typeface="Calibri" panose="020F0502020204030204" pitchFamily="34" charset="0"/>
              </a:rPr>
              <a:t>The Utility of Data Curation</a:t>
            </a:r>
          </a:p>
        </p:txBody>
      </p:sp>
      <p:sp>
        <p:nvSpPr>
          <p:cNvPr id="8" name="Title 1">
            <a:extLst>
              <a:ext uri="{FF2B5EF4-FFF2-40B4-BE49-F238E27FC236}">
                <a16:creationId xmlns:a16="http://schemas.microsoft.com/office/drawing/2014/main" id="{5BFFA5B1-FE1D-45B4-AA7C-68B1A0C661FE}"/>
              </a:ext>
            </a:extLst>
          </p:cNvPr>
          <p:cNvSpPr txBox="1">
            <a:spLocks/>
          </p:cNvSpPr>
          <p:nvPr/>
        </p:nvSpPr>
        <p:spPr>
          <a:xfrm>
            <a:off x="3749858" y="17645"/>
            <a:ext cx="8442142" cy="745756"/>
          </a:xfrm>
          <a:prstGeom prst="rect">
            <a:avLst/>
          </a:prstGeom>
          <a:solidFill>
            <a:srgbClr val="242D4B"/>
          </a:solidFill>
        </p:spPr>
        <p:txBody>
          <a:bodyPr vert="horz" lIns="91440" tIns="45720" rIns="91440" bIns="45720" rtlCol="0" anchor="ctr" anchorCtr="0">
            <a:noAutofit/>
          </a:bodyPr>
          <a:lstStyle>
            <a:lvl1pPr marL="0" indent="0" algn="l" defTabSz="914400" rtl="0" eaLnBrk="1" latinLnBrk="0" hangingPunct="1">
              <a:lnSpc>
                <a:spcPct val="90000"/>
              </a:lnSpc>
              <a:spcBef>
                <a:spcPct val="0"/>
              </a:spcBef>
              <a:buFont typeface="Arial" pitchFamily="34" charset="0"/>
              <a:buNone/>
              <a:defRPr sz="3400" b="0" kern="1200">
                <a:solidFill>
                  <a:schemeClr val="bg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 typeface="Arial" pitchFamily="34" charset="0"/>
              <a:buNone/>
              <a:tabLst/>
              <a:defRPr/>
            </a:pPr>
            <a:r>
              <a:rPr kumimoji="0" lang="en-US" sz="2400" b="0" i="0" u="none" strike="noStrike" kern="1200" cap="none" spc="0" normalizeH="0" baseline="0" noProof="0" dirty="0">
                <a:ln>
                  <a:noFill/>
                </a:ln>
                <a:solidFill>
                  <a:srgbClr val="263050">
                    <a:lumMod val="20000"/>
                    <a:lumOff val="80000"/>
                  </a:srgbClr>
                </a:solidFill>
                <a:effectLst/>
                <a:uLnTx/>
                <a:uFillTx/>
                <a:latin typeface="Calibiri"/>
                <a:ea typeface="+mj-ea"/>
                <a:cs typeface="+mj-cs"/>
              </a:rPr>
              <a:t>Illustration of Irradiance Data Curation</a:t>
            </a:r>
          </a:p>
          <a:p>
            <a:pPr marL="0" marR="0" lvl="0" indent="0" algn="ctr" defTabSz="914400" rtl="0" eaLnBrk="1" fontAlgn="auto" latinLnBrk="0" hangingPunct="1">
              <a:lnSpc>
                <a:spcPct val="90000"/>
              </a:lnSpc>
              <a:spcBef>
                <a:spcPct val="0"/>
              </a:spcBef>
              <a:spcAft>
                <a:spcPts val="0"/>
              </a:spcAft>
              <a:buClrTx/>
              <a:buSzTx/>
              <a:buFont typeface="Arial" pitchFamily="34" charset="0"/>
              <a:buNone/>
              <a:tabLst/>
              <a:defRPr/>
            </a:pPr>
            <a:r>
              <a:rPr kumimoji="0" lang="en-US" sz="2000" b="0" i="0" u="none" strike="noStrike" kern="1200" cap="none" spc="0" normalizeH="0" baseline="0" noProof="0" dirty="0">
                <a:ln>
                  <a:noFill/>
                </a:ln>
                <a:solidFill>
                  <a:srgbClr val="263050">
                    <a:lumMod val="20000"/>
                    <a:lumOff val="80000"/>
                  </a:srgbClr>
                </a:solidFill>
                <a:effectLst/>
                <a:uLnTx/>
                <a:uFillTx/>
                <a:latin typeface="Calibiri"/>
                <a:ea typeface="+mj-ea"/>
                <a:cs typeface="+mj-cs"/>
              </a:rPr>
              <a:t>(Project lifetime view showing impact of drift and instability)</a:t>
            </a:r>
          </a:p>
        </p:txBody>
      </p:sp>
    </p:spTree>
    <p:extLst>
      <p:ext uri="{BB962C8B-B14F-4D97-AF65-F5344CB8AC3E}">
        <p14:creationId xmlns:p14="http://schemas.microsoft.com/office/powerpoint/2010/main" val="1202452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94178AD-8877-45A8-84DF-410472342EF6}"/>
              </a:ext>
            </a:extLst>
          </p:cNvPr>
          <p:cNvSpPr>
            <a:spLocks noGrp="1"/>
          </p:cNvSpPr>
          <p:nvPr>
            <p:ph type="body" sz="half" idx="2"/>
          </p:nvPr>
        </p:nvSpPr>
        <p:spPr>
          <a:xfrm>
            <a:off x="-7952" y="861133"/>
            <a:ext cx="3621164" cy="5012723"/>
          </a:xfrm>
        </p:spPr>
        <p:txBody>
          <a:bodyPr lIns="0" tIns="0" rIns="0" bIns="0">
            <a:normAutofit/>
          </a:bodyPr>
          <a:lstStyle/>
          <a:p>
            <a:pPr lvl="1" indent="-182880">
              <a:spcBef>
                <a:spcPts val="600"/>
              </a:spcBef>
              <a:buClr>
                <a:schemeClr val="tx2">
                  <a:lumMod val="20000"/>
                  <a:lumOff val="80000"/>
                </a:schemeClr>
              </a:buClr>
              <a:buFont typeface="Courier New" panose="02070309020205020404" pitchFamily="49" charset="0"/>
              <a:buChar char="o"/>
            </a:pPr>
            <a:r>
              <a:rPr lang="en-US" sz="1600" dirty="0">
                <a:solidFill>
                  <a:schemeClr val="tx2">
                    <a:lumMod val="20000"/>
                    <a:lumOff val="80000"/>
                  </a:schemeClr>
                </a:solidFill>
                <a:latin typeface="Bahnschrift SemiLight" panose="020B0502040204020203" pitchFamily="34" charset="0"/>
                <a:cs typeface="Calibri" panose="020F0502020204030204" pitchFamily="34" charset="0"/>
              </a:rPr>
              <a:t>Accurate performance metrics</a:t>
            </a:r>
          </a:p>
          <a:p>
            <a:pPr lvl="1" indent="-182880">
              <a:spcBef>
                <a:spcPts val="600"/>
              </a:spcBef>
              <a:buClr>
                <a:schemeClr val="tx2">
                  <a:lumMod val="20000"/>
                  <a:lumOff val="80000"/>
                </a:schemeClr>
              </a:buClr>
              <a:buFont typeface="Courier New" panose="02070309020205020404" pitchFamily="49" charset="0"/>
              <a:buChar char="o"/>
            </a:pPr>
            <a:r>
              <a:rPr lang="en-US" sz="1600" dirty="0">
                <a:solidFill>
                  <a:schemeClr val="tx2">
                    <a:lumMod val="20000"/>
                    <a:lumOff val="80000"/>
                  </a:schemeClr>
                </a:solidFill>
                <a:latin typeface="Bahnschrift SemiLight" panose="020B0502040204020203" pitchFamily="34" charset="0"/>
                <a:cs typeface="Calibri" panose="020F0502020204030204" pitchFamily="34" charset="0"/>
              </a:rPr>
              <a:t>Accurate quantification of losses</a:t>
            </a:r>
          </a:p>
          <a:p>
            <a:pPr lvl="1" indent="-182880">
              <a:spcBef>
                <a:spcPts val="600"/>
              </a:spcBef>
              <a:buClr>
                <a:schemeClr val="tx2">
                  <a:lumMod val="20000"/>
                  <a:lumOff val="80000"/>
                </a:schemeClr>
              </a:buClr>
              <a:buFont typeface="Courier New" panose="02070309020205020404" pitchFamily="49" charset="0"/>
              <a:buChar char="o"/>
            </a:pPr>
            <a:r>
              <a:rPr lang="en-US" sz="1600" dirty="0">
                <a:solidFill>
                  <a:schemeClr val="tx2">
                    <a:lumMod val="20000"/>
                    <a:lumOff val="80000"/>
                  </a:schemeClr>
                </a:solidFill>
                <a:latin typeface="Bahnschrift SemiLight" panose="020B0502040204020203" pitchFamily="34" charset="0"/>
                <a:cs typeface="Calibri" panose="020F0502020204030204" pitchFamily="34" charset="0"/>
              </a:rPr>
              <a:t>Avoids false positives alarms</a:t>
            </a:r>
          </a:p>
        </p:txBody>
      </p:sp>
      <p:sp>
        <p:nvSpPr>
          <p:cNvPr id="6" name="Slide Number Placeholder 5">
            <a:extLst>
              <a:ext uri="{FF2B5EF4-FFF2-40B4-BE49-F238E27FC236}">
                <a16:creationId xmlns:a16="http://schemas.microsoft.com/office/drawing/2014/main" id="{501100F9-01F4-4DC4-BB57-AEC5421DF08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8D9AD5-F248-4919-864A-CFD76CC027D6}" type="slidenum">
              <a:rPr kumimoji="0" lang="en-US" sz="1100" b="0" i="0" u="none" strike="noStrike" kern="1200" cap="none" spc="0" normalizeH="0" baseline="0" noProof="0" smtClean="0">
                <a:ln>
                  <a:noFill/>
                </a:ln>
                <a:solidFill>
                  <a:srgbClr val="E5E8E8"/>
                </a:solidFill>
                <a:effectLst/>
                <a:uLnTx/>
                <a:uFillTx/>
                <a:latin typeface="Calibri" panose="020F0502020204030204" pitchFamily="34" charset="0"/>
                <a:ea typeface="+mn-ea"/>
                <a:cs typeface="Calibri" panose="020F05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100" b="0" i="0" u="none" strike="noStrike" kern="1200" cap="none" spc="0" normalizeH="0" baseline="0" noProof="0" dirty="0">
              <a:ln>
                <a:noFill/>
              </a:ln>
              <a:solidFill>
                <a:srgbClr val="E5E8E8"/>
              </a:solidFill>
              <a:effectLst/>
              <a:uLnTx/>
              <a:uFillTx/>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F92E27F1-DA98-4C3D-8EDF-2C93169868ED}"/>
              </a:ext>
            </a:extLst>
          </p:cNvPr>
          <p:cNvPicPr>
            <a:picLocks noChangeAspect="1"/>
          </p:cNvPicPr>
          <p:nvPr/>
        </p:nvPicPr>
        <p:blipFill>
          <a:blip r:embed="rId2"/>
          <a:stretch>
            <a:fillRect/>
          </a:stretch>
        </p:blipFill>
        <p:spPr>
          <a:xfrm>
            <a:off x="3749859" y="745757"/>
            <a:ext cx="8442142" cy="5128100"/>
          </a:xfrm>
          <a:prstGeom prst="rect">
            <a:avLst/>
          </a:prstGeom>
        </p:spPr>
      </p:pic>
      <p:sp>
        <p:nvSpPr>
          <p:cNvPr id="9" name="Title 1">
            <a:extLst>
              <a:ext uri="{FF2B5EF4-FFF2-40B4-BE49-F238E27FC236}">
                <a16:creationId xmlns:a16="http://schemas.microsoft.com/office/drawing/2014/main" id="{857F1C29-EE97-4CEC-9EE7-1896CD4EE4A1}"/>
              </a:ext>
            </a:extLst>
          </p:cNvPr>
          <p:cNvSpPr txBox="1">
            <a:spLocks/>
          </p:cNvSpPr>
          <p:nvPr/>
        </p:nvSpPr>
        <p:spPr>
          <a:xfrm>
            <a:off x="3749858" y="17645"/>
            <a:ext cx="8442142" cy="745756"/>
          </a:xfrm>
          <a:prstGeom prst="rect">
            <a:avLst/>
          </a:prstGeom>
          <a:solidFill>
            <a:srgbClr val="242D4B"/>
          </a:solidFill>
        </p:spPr>
        <p:txBody>
          <a:bodyPr vert="horz" lIns="91440" tIns="45720" rIns="91440" bIns="45720" rtlCol="0" anchor="ctr" anchorCtr="0">
            <a:noAutofit/>
          </a:bodyPr>
          <a:lstStyle>
            <a:lvl1pPr marL="0" indent="0" algn="l" defTabSz="914400" rtl="0" eaLnBrk="1" latinLnBrk="0" hangingPunct="1">
              <a:lnSpc>
                <a:spcPct val="90000"/>
              </a:lnSpc>
              <a:spcBef>
                <a:spcPct val="0"/>
              </a:spcBef>
              <a:buFont typeface="Arial" pitchFamily="34" charset="0"/>
              <a:buNone/>
              <a:defRPr sz="3400" b="0" kern="1200">
                <a:solidFill>
                  <a:schemeClr val="bg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 typeface="Arial" pitchFamily="34" charset="0"/>
              <a:buNone/>
              <a:tabLst/>
              <a:defRPr/>
            </a:pPr>
            <a:r>
              <a:rPr kumimoji="0" lang="en-US" sz="2400" b="0" i="0" u="none" strike="noStrike" kern="1200" cap="none" spc="0" normalizeH="0" baseline="0" noProof="0" dirty="0">
                <a:ln>
                  <a:noFill/>
                </a:ln>
                <a:solidFill>
                  <a:srgbClr val="263050">
                    <a:lumMod val="20000"/>
                    <a:lumOff val="80000"/>
                  </a:srgbClr>
                </a:solidFill>
                <a:effectLst/>
                <a:uLnTx/>
                <a:uFillTx/>
                <a:latin typeface="Calibiri"/>
                <a:ea typeface="+mj-ea"/>
                <a:cs typeface="+mj-cs"/>
              </a:rPr>
              <a:t>Illustration of Inverter Power Data Curation</a:t>
            </a:r>
          </a:p>
          <a:p>
            <a:pPr marL="0" marR="0" lvl="0" indent="0" algn="ctr" defTabSz="914400" rtl="0" eaLnBrk="1" fontAlgn="auto" latinLnBrk="0" hangingPunct="1">
              <a:lnSpc>
                <a:spcPct val="90000"/>
              </a:lnSpc>
              <a:spcBef>
                <a:spcPct val="0"/>
              </a:spcBef>
              <a:spcAft>
                <a:spcPts val="0"/>
              </a:spcAft>
              <a:buClrTx/>
              <a:buSzTx/>
              <a:buFont typeface="Arial" pitchFamily="34" charset="0"/>
              <a:buNone/>
              <a:tabLst/>
              <a:defRPr/>
            </a:pPr>
            <a:r>
              <a:rPr kumimoji="0" lang="en-US" sz="2000" b="0" i="0" u="none" strike="noStrike" kern="1200" cap="none" spc="0" normalizeH="0" baseline="0" noProof="0" dirty="0">
                <a:ln>
                  <a:noFill/>
                </a:ln>
                <a:solidFill>
                  <a:srgbClr val="263050">
                    <a:lumMod val="20000"/>
                    <a:lumOff val="80000"/>
                  </a:srgbClr>
                </a:solidFill>
                <a:effectLst/>
                <a:uLnTx/>
                <a:uFillTx/>
                <a:latin typeface="Calibiri"/>
                <a:ea typeface="+mj-ea"/>
                <a:cs typeface="+mj-cs"/>
              </a:rPr>
              <a:t>(Backfilling periods of data loss and accounting for calibration shifts)</a:t>
            </a:r>
          </a:p>
        </p:txBody>
      </p:sp>
      <p:pic>
        <p:nvPicPr>
          <p:cNvPr id="5" name="Picture 4">
            <a:extLst>
              <a:ext uri="{FF2B5EF4-FFF2-40B4-BE49-F238E27FC236}">
                <a16:creationId xmlns:a16="http://schemas.microsoft.com/office/drawing/2014/main" id="{3EA8F4BE-A58D-4449-B727-B6D67E00F8AB}"/>
              </a:ext>
            </a:extLst>
          </p:cNvPr>
          <p:cNvPicPr>
            <a:picLocks noChangeAspect="1"/>
          </p:cNvPicPr>
          <p:nvPr/>
        </p:nvPicPr>
        <p:blipFill>
          <a:blip r:embed="rId3"/>
          <a:stretch>
            <a:fillRect/>
          </a:stretch>
        </p:blipFill>
        <p:spPr>
          <a:xfrm>
            <a:off x="5135967" y="1401711"/>
            <a:ext cx="164606" cy="274344"/>
          </a:xfrm>
          <a:prstGeom prst="rect">
            <a:avLst/>
          </a:prstGeom>
        </p:spPr>
      </p:pic>
      <p:pic>
        <p:nvPicPr>
          <p:cNvPr id="7" name="Picture 6">
            <a:extLst>
              <a:ext uri="{FF2B5EF4-FFF2-40B4-BE49-F238E27FC236}">
                <a16:creationId xmlns:a16="http://schemas.microsoft.com/office/drawing/2014/main" id="{797448C5-F424-4BB2-A55B-7C49A0E51E55}"/>
              </a:ext>
            </a:extLst>
          </p:cNvPr>
          <p:cNvPicPr>
            <a:picLocks noChangeAspect="1"/>
          </p:cNvPicPr>
          <p:nvPr/>
        </p:nvPicPr>
        <p:blipFill>
          <a:blip r:embed="rId3"/>
          <a:stretch>
            <a:fillRect/>
          </a:stretch>
        </p:blipFill>
        <p:spPr>
          <a:xfrm>
            <a:off x="7221285" y="1270286"/>
            <a:ext cx="164606" cy="274344"/>
          </a:xfrm>
          <a:prstGeom prst="rect">
            <a:avLst/>
          </a:prstGeom>
        </p:spPr>
      </p:pic>
      <p:pic>
        <p:nvPicPr>
          <p:cNvPr id="11" name="Picture 10">
            <a:extLst>
              <a:ext uri="{FF2B5EF4-FFF2-40B4-BE49-F238E27FC236}">
                <a16:creationId xmlns:a16="http://schemas.microsoft.com/office/drawing/2014/main" id="{00B19794-CC24-43F9-A263-7482A675E642}"/>
              </a:ext>
            </a:extLst>
          </p:cNvPr>
          <p:cNvPicPr>
            <a:picLocks noChangeAspect="1"/>
          </p:cNvPicPr>
          <p:nvPr/>
        </p:nvPicPr>
        <p:blipFill>
          <a:blip r:embed="rId4"/>
          <a:stretch>
            <a:fillRect/>
          </a:stretch>
        </p:blipFill>
        <p:spPr>
          <a:xfrm>
            <a:off x="7086536" y="1020398"/>
            <a:ext cx="1475360" cy="329213"/>
          </a:xfrm>
          <a:prstGeom prst="rect">
            <a:avLst/>
          </a:prstGeom>
        </p:spPr>
      </p:pic>
      <p:pic>
        <p:nvPicPr>
          <p:cNvPr id="12" name="Picture 11">
            <a:extLst>
              <a:ext uri="{FF2B5EF4-FFF2-40B4-BE49-F238E27FC236}">
                <a16:creationId xmlns:a16="http://schemas.microsoft.com/office/drawing/2014/main" id="{49B7CCCF-C895-4DD9-B0E3-A7C1FC54F773}"/>
              </a:ext>
            </a:extLst>
          </p:cNvPr>
          <p:cNvPicPr>
            <a:picLocks noChangeAspect="1"/>
          </p:cNvPicPr>
          <p:nvPr/>
        </p:nvPicPr>
        <p:blipFill>
          <a:blip r:embed="rId5"/>
          <a:stretch>
            <a:fillRect/>
          </a:stretch>
        </p:blipFill>
        <p:spPr>
          <a:xfrm>
            <a:off x="5058397" y="1114850"/>
            <a:ext cx="1225402" cy="323116"/>
          </a:xfrm>
          <a:prstGeom prst="rect">
            <a:avLst/>
          </a:prstGeom>
        </p:spPr>
      </p:pic>
      <p:sp>
        <p:nvSpPr>
          <p:cNvPr id="2" name="Title 1">
            <a:extLst>
              <a:ext uri="{FF2B5EF4-FFF2-40B4-BE49-F238E27FC236}">
                <a16:creationId xmlns:a16="http://schemas.microsoft.com/office/drawing/2014/main" id="{56613668-DAE7-4BCF-B0B8-771DB9015D03}"/>
              </a:ext>
            </a:extLst>
          </p:cNvPr>
          <p:cNvSpPr txBox="1">
            <a:spLocks/>
          </p:cNvSpPr>
          <p:nvPr/>
        </p:nvSpPr>
        <p:spPr>
          <a:xfrm>
            <a:off x="104731" y="34440"/>
            <a:ext cx="3749858" cy="745755"/>
          </a:xfrm>
          <a:prstGeom prst="rect">
            <a:avLst/>
          </a:prstGeom>
        </p:spPr>
        <p:txBody>
          <a:bodyPr vert="horz" lIns="91440" tIns="45720" rIns="91440" bIns="45720" rtlCol="0" anchor="ctr" anchorCtr="0">
            <a:normAutofit/>
          </a:bodyPr>
          <a:lstStyle>
            <a:lvl1pPr marL="0" indent="0" algn="l" defTabSz="914400" rtl="0" eaLnBrk="1" latinLnBrk="0" hangingPunct="1">
              <a:lnSpc>
                <a:spcPct val="90000"/>
              </a:lnSpc>
              <a:spcBef>
                <a:spcPct val="0"/>
              </a:spcBef>
              <a:buFont typeface="Arial" pitchFamily="34" charset="0"/>
              <a:buNone/>
              <a:defRPr sz="3400" b="0" kern="1200">
                <a:solidFill>
                  <a:schemeClr val="bg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 typeface="Arial" pitchFamily="34" charset="0"/>
              <a:buNone/>
              <a:tabLst/>
              <a:defRPr/>
            </a:pPr>
            <a:r>
              <a:rPr kumimoji="0" lang="en-US" sz="2000" b="0" i="0" u="none" strike="noStrike" kern="1200" cap="none" spc="0" normalizeH="0" baseline="0" noProof="0" dirty="0">
                <a:ln>
                  <a:noFill/>
                </a:ln>
                <a:solidFill>
                  <a:srgbClr val="263050">
                    <a:lumMod val="20000"/>
                    <a:lumOff val="80000"/>
                  </a:srgbClr>
                </a:solidFill>
                <a:effectLst/>
                <a:uLnTx/>
                <a:uFillTx/>
                <a:latin typeface="Bahnschrift SemiLight" panose="020B0502040204020203" pitchFamily="34" charset="0"/>
                <a:ea typeface="+mj-ea"/>
                <a:cs typeface="Calibri" panose="020F0502020204030204" pitchFamily="34" charset="0"/>
              </a:rPr>
              <a:t>The Utility of Data Curation</a:t>
            </a:r>
          </a:p>
        </p:txBody>
      </p:sp>
    </p:spTree>
    <p:extLst>
      <p:ext uri="{BB962C8B-B14F-4D97-AF65-F5344CB8AC3E}">
        <p14:creationId xmlns:p14="http://schemas.microsoft.com/office/powerpoint/2010/main" val="3463633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45251BD-141F-4603-9869-1C203F3D2931}"/>
              </a:ext>
            </a:extLst>
          </p:cNvPr>
          <p:cNvSpPr>
            <a:spLocks noGrp="1"/>
          </p:cNvSpPr>
          <p:nvPr>
            <p:ph type="body" sz="half" idx="2"/>
          </p:nvPr>
        </p:nvSpPr>
        <p:spPr>
          <a:xfrm>
            <a:off x="3066" y="638821"/>
            <a:ext cx="3367858" cy="5086811"/>
          </a:xfrm>
        </p:spPr>
        <p:txBody>
          <a:bodyPr>
            <a:normAutofit/>
          </a:bodyPr>
          <a:lstStyle/>
          <a:p>
            <a:pPr marL="285750" indent="-285750">
              <a:buClr>
                <a:schemeClr val="accent3">
                  <a:lumMod val="20000"/>
                  <a:lumOff val="80000"/>
                </a:schemeClr>
              </a:buClr>
              <a:buFont typeface="Arial" panose="020B0604020202020204" pitchFamily="34" charset="0"/>
              <a:buChar char="•"/>
            </a:pPr>
            <a:r>
              <a:rPr lang="en-US" sz="1400" dirty="0">
                <a:solidFill>
                  <a:schemeClr val="accent3">
                    <a:lumMod val="20000"/>
                    <a:lumOff val="80000"/>
                  </a:schemeClr>
                </a:solidFill>
                <a:latin typeface="Bahnschrift SemiLight" panose="020B0502040204020203" pitchFamily="34" charset="0"/>
              </a:rPr>
              <a:t>Measure operational performance against contractual requirements and performance guarantees.</a:t>
            </a:r>
          </a:p>
          <a:p>
            <a:pPr marL="285750" indent="-285750">
              <a:buClr>
                <a:schemeClr val="accent3">
                  <a:lumMod val="20000"/>
                  <a:lumOff val="80000"/>
                </a:schemeClr>
              </a:buClr>
              <a:buFont typeface="Arial" panose="020B0604020202020204" pitchFamily="34" charset="0"/>
              <a:buChar char="•"/>
            </a:pPr>
            <a:r>
              <a:rPr lang="en-US" sz="1400" dirty="0">
                <a:solidFill>
                  <a:schemeClr val="accent3">
                    <a:lumMod val="20000"/>
                    <a:lumOff val="80000"/>
                  </a:schemeClr>
                </a:solidFill>
                <a:latin typeface="Bahnschrift SemiLight" panose="020B0502040204020203" pitchFamily="34" charset="0"/>
              </a:rPr>
              <a:t>Objective means of evaluating the effectiveness O&amp;M by quantifying the impact of </a:t>
            </a:r>
            <a:r>
              <a:rPr lang="en-US" sz="1400" u="sng" dirty="0">
                <a:solidFill>
                  <a:schemeClr val="accent3">
                    <a:lumMod val="20000"/>
                    <a:lumOff val="80000"/>
                  </a:schemeClr>
                </a:solidFill>
                <a:latin typeface="Bahnschrift SemiLight" panose="020B0502040204020203" pitchFamily="34" charset="0"/>
              </a:rPr>
              <a:t>Controllable Factors</a:t>
            </a:r>
            <a:r>
              <a:rPr lang="en-US" sz="1400" dirty="0">
                <a:solidFill>
                  <a:schemeClr val="accent3">
                    <a:lumMod val="20000"/>
                    <a:lumOff val="80000"/>
                  </a:schemeClr>
                </a:solidFill>
                <a:latin typeface="Bahnschrift SemiLight" panose="020B0502040204020203" pitchFamily="34" charset="0"/>
              </a:rPr>
              <a:t> such as AC availability, DC health, soiling/vegetation abatement, and timely repairs.</a:t>
            </a:r>
          </a:p>
          <a:p>
            <a:pPr marL="285750" indent="-285750">
              <a:buClr>
                <a:schemeClr val="accent3">
                  <a:lumMod val="20000"/>
                  <a:lumOff val="80000"/>
                </a:schemeClr>
              </a:buClr>
              <a:buFont typeface="Arial" panose="020B0604020202020204" pitchFamily="34" charset="0"/>
              <a:buChar char="•"/>
            </a:pPr>
            <a:r>
              <a:rPr lang="en-US" sz="1400" dirty="0">
                <a:solidFill>
                  <a:schemeClr val="accent3">
                    <a:lumMod val="20000"/>
                    <a:lumOff val="80000"/>
                  </a:schemeClr>
                </a:solidFill>
                <a:latin typeface="Bahnschrift SemiLight" panose="020B0502040204020203" pitchFamily="34" charset="0"/>
              </a:rPr>
              <a:t>Isolate and control for factors related resource availability, snow, forced curtailment, grid outages and system degradation. </a:t>
            </a:r>
          </a:p>
          <a:p>
            <a:pPr marL="285750" indent="-285750">
              <a:buClr>
                <a:schemeClr val="accent3">
                  <a:lumMod val="20000"/>
                  <a:lumOff val="80000"/>
                </a:schemeClr>
              </a:buClr>
              <a:buFont typeface="Arial" panose="020B0604020202020204" pitchFamily="34" charset="0"/>
              <a:buChar char="•"/>
            </a:pPr>
            <a:r>
              <a:rPr lang="en-US" sz="1400" dirty="0">
                <a:solidFill>
                  <a:schemeClr val="accent3">
                    <a:lumMod val="20000"/>
                    <a:lumOff val="80000"/>
                  </a:schemeClr>
                </a:solidFill>
                <a:latin typeface="Bahnschrift SemiLight" panose="020B0502040204020203" pitchFamily="34" charset="0"/>
              </a:rPr>
              <a:t>Detect opportunities for performance improvement through O&amp;M actions and use analysis of energy lost or available to guide and justify operational decisions.</a:t>
            </a:r>
          </a:p>
        </p:txBody>
      </p:sp>
      <p:sp>
        <p:nvSpPr>
          <p:cNvPr id="2" name="Rectangle 1">
            <a:extLst>
              <a:ext uri="{FF2B5EF4-FFF2-40B4-BE49-F238E27FC236}">
                <a16:creationId xmlns:a16="http://schemas.microsoft.com/office/drawing/2014/main" id="{366838B0-3B20-43D6-B783-B61BA9473A84}"/>
              </a:ext>
            </a:extLst>
          </p:cNvPr>
          <p:cNvSpPr/>
          <p:nvPr/>
        </p:nvSpPr>
        <p:spPr>
          <a:xfrm>
            <a:off x="3609976" y="545954"/>
            <a:ext cx="8208988" cy="1687450"/>
          </a:xfrm>
          <a:prstGeom prst="rect">
            <a:avLst/>
          </a:prstGeom>
        </p:spPr>
        <p:txBody>
          <a:bodyPr wrap="square">
            <a:spAutoFit/>
          </a:bodyPr>
          <a:lstStyle/>
          <a:p>
            <a:pPr marL="285750" marR="0" lvl="0" indent="-285750" algn="just" defTabSz="914400" rtl="0" eaLnBrk="1" fontAlgn="auto" latinLnBrk="0" hangingPunct="1">
              <a:lnSpc>
                <a:spcPts val="1800"/>
              </a:lnSpc>
              <a:spcBef>
                <a:spcPts val="0"/>
              </a:spcBef>
              <a:spcAft>
                <a:spcPts val="600"/>
              </a:spcAft>
              <a:buClrTx/>
              <a:buSzTx/>
              <a:buFont typeface="Wingdings" panose="05000000000000000000" pitchFamily="2" charset="2"/>
              <a:buChar char="v"/>
              <a:tabLst/>
              <a:defRPr/>
            </a:pPr>
            <a:r>
              <a:rPr kumimoji="0" lang="en-US" sz="1400" b="0" i="0" u="none" strike="noStrike" kern="1200" cap="none" spc="0" normalizeH="0" baseline="0" noProof="0" dirty="0">
                <a:ln>
                  <a:noFill/>
                </a:ln>
                <a:solidFill>
                  <a:srgbClr val="0070C0">
                    <a:lumMod val="20000"/>
                    <a:lumOff val="80000"/>
                  </a:srgbClr>
                </a:solidFill>
                <a:effectLst/>
                <a:uLnTx/>
                <a:uFillTx/>
                <a:latin typeface="Bahnschrift SemiLight" panose="020B0502040204020203" pitchFamily="34" charset="0"/>
                <a:ea typeface="+mn-ea"/>
                <a:cs typeface="BrowalliaUPC" panose="020B0502040204020203" pitchFamily="34" charset="-34"/>
              </a:rPr>
              <a:t>Report objective, quantitative metrics on a periodic basis using comprehensive automated data curation and performance analysis [Clear Sky PaaS]</a:t>
            </a:r>
          </a:p>
          <a:p>
            <a:pPr marL="285750" marR="0" lvl="0" indent="-285750" algn="just" defTabSz="914400" rtl="0" eaLnBrk="1" fontAlgn="auto" latinLnBrk="0" hangingPunct="1">
              <a:lnSpc>
                <a:spcPts val="1800"/>
              </a:lnSpc>
              <a:spcBef>
                <a:spcPts val="0"/>
              </a:spcBef>
              <a:spcAft>
                <a:spcPts val="600"/>
              </a:spcAft>
              <a:buClrTx/>
              <a:buSzTx/>
              <a:buFont typeface="Wingdings" panose="05000000000000000000" pitchFamily="2" charset="2"/>
              <a:buChar char="v"/>
              <a:tabLst/>
              <a:defRPr/>
            </a:pPr>
            <a:r>
              <a:rPr kumimoji="0" lang="en-US" sz="1400" b="0" i="0" u="none" strike="noStrike" kern="1200" cap="none" spc="0" normalizeH="0" baseline="0" noProof="0" dirty="0">
                <a:ln>
                  <a:noFill/>
                </a:ln>
                <a:solidFill>
                  <a:srgbClr val="0070C0">
                    <a:lumMod val="20000"/>
                    <a:lumOff val="80000"/>
                  </a:srgbClr>
                </a:solidFill>
                <a:effectLst/>
                <a:uLnTx/>
                <a:uFillTx/>
                <a:latin typeface="Bahnschrift SemiLight" panose="020B0502040204020203" pitchFamily="34" charset="0"/>
                <a:ea typeface="+mn-ea"/>
                <a:cs typeface="BrowalliaUPC" panose="020B0502040204020203" pitchFamily="34" charset="-34"/>
              </a:rPr>
              <a:t>Include industry standard and contractually defined metrics for performance and resource availability</a:t>
            </a:r>
          </a:p>
          <a:p>
            <a:pPr marL="285750" marR="0" lvl="0" indent="-285750" algn="just" defTabSz="914400" rtl="0" eaLnBrk="1" fontAlgn="auto" latinLnBrk="0" hangingPunct="1">
              <a:lnSpc>
                <a:spcPts val="1800"/>
              </a:lnSpc>
              <a:spcBef>
                <a:spcPts val="0"/>
              </a:spcBef>
              <a:spcAft>
                <a:spcPts val="600"/>
              </a:spcAft>
              <a:buClrTx/>
              <a:buSzTx/>
              <a:buFont typeface="Wingdings" panose="05000000000000000000" pitchFamily="2" charset="2"/>
              <a:buChar char="v"/>
              <a:tabLst/>
              <a:defRPr/>
            </a:pPr>
            <a:r>
              <a:rPr kumimoji="0" lang="en-US" sz="1400" b="0" i="0" u="none" strike="noStrike" kern="1200" cap="none" spc="0" normalizeH="0" baseline="0" noProof="0" dirty="0">
                <a:ln>
                  <a:noFill/>
                </a:ln>
                <a:solidFill>
                  <a:srgbClr val="0070C0">
                    <a:lumMod val="20000"/>
                    <a:lumOff val="80000"/>
                  </a:srgbClr>
                </a:solidFill>
                <a:effectLst/>
                <a:uLnTx/>
                <a:uFillTx/>
                <a:latin typeface="Bahnschrift SemiLight" panose="020B0502040204020203" pitchFamily="34" charset="0"/>
                <a:ea typeface="+mn-ea"/>
                <a:cs typeface="BrowalliaUPC" panose="020B0502040204020203" pitchFamily="34" charset="-34"/>
              </a:rPr>
              <a:t>Quantify performance impact of factors controllable by O&amp;M</a:t>
            </a:r>
          </a:p>
          <a:p>
            <a:pPr marL="285750" marR="0" lvl="0" indent="-285750" algn="just" defTabSz="914400" rtl="0" eaLnBrk="1" fontAlgn="auto" latinLnBrk="0" hangingPunct="1">
              <a:lnSpc>
                <a:spcPts val="1800"/>
              </a:lnSpc>
              <a:spcBef>
                <a:spcPts val="0"/>
              </a:spcBef>
              <a:spcAft>
                <a:spcPts val="600"/>
              </a:spcAft>
              <a:buClrTx/>
              <a:buSzTx/>
              <a:buFont typeface="Wingdings" panose="05000000000000000000" pitchFamily="2" charset="2"/>
              <a:buChar char="v"/>
              <a:tabLst/>
              <a:defRPr/>
            </a:pPr>
            <a:endParaRPr kumimoji="0" lang="en-US" sz="1400" b="0" i="0" u="none" strike="noStrike" kern="1200" cap="none" spc="0" normalizeH="0" baseline="0" noProof="0" dirty="0">
              <a:ln>
                <a:noFill/>
              </a:ln>
              <a:solidFill>
                <a:srgbClr val="0070C0">
                  <a:lumMod val="20000"/>
                  <a:lumOff val="80000"/>
                </a:srgbClr>
              </a:solidFill>
              <a:effectLst/>
              <a:uLnTx/>
              <a:uFillTx/>
              <a:latin typeface="Bahnschrift SemiLight" panose="020B0502040204020203" pitchFamily="34" charset="0"/>
              <a:ea typeface="+mn-ea"/>
              <a:cs typeface="BrowalliaUPC" panose="020B0502040204020203" pitchFamily="34" charset="-34"/>
            </a:endParaRPr>
          </a:p>
        </p:txBody>
      </p:sp>
      <p:sp>
        <p:nvSpPr>
          <p:cNvPr id="9" name="Rectangle 8">
            <a:extLst>
              <a:ext uri="{FF2B5EF4-FFF2-40B4-BE49-F238E27FC236}">
                <a16:creationId xmlns:a16="http://schemas.microsoft.com/office/drawing/2014/main" id="{01367456-9673-49BA-992D-11CBDD7ACD14}"/>
              </a:ext>
            </a:extLst>
          </p:cNvPr>
          <p:cNvSpPr/>
          <p:nvPr/>
        </p:nvSpPr>
        <p:spPr>
          <a:xfrm>
            <a:off x="3316289" y="37856"/>
            <a:ext cx="8796361"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70C0">
                    <a:lumMod val="20000"/>
                    <a:lumOff val="80000"/>
                  </a:srgbClr>
                </a:solidFill>
                <a:effectLst/>
                <a:uLnTx/>
                <a:uFillTx/>
                <a:latin typeface="Bahnschrift SemiLight" panose="020B0502040204020203" pitchFamily="34" charset="0"/>
                <a:ea typeface="+mn-ea"/>
                <a:cs typeface="Calibri" panose="020F0502020204030204" pitchFamily="34" charset="0"/>
              </a:rPr>
              <a:t>Specific Application: Operations Assessment</a:t>
            </a:r>
            <a:endParaRPr kumimoji="0" lang="en-US" sz="2400" b="0" i="1" u="none" strike="noStrike" kern="1200" cap="none" spc="0" normalizeH="0" baseline="0" noProof="0" dirty="0">
              <a:ln>
                <a:noFill/>
              </a:ln>
              <a:solidFill>
                <a:srgbClr val="0070C0">
                  <a:lumMod val="20000"/>
                  <a:lumOff val="80000"/>
                </a:srgbClr>
              </a:solidFill>
              <a:effectLst/>
              <a:uLnTx/>
              <a:uFillTx/>
              <a:latin typeface="Bahnschrift SemiLight" panose="020B0502040204020203" pitchFamily="34" charset="0"/>
              <a:ea typeface="+mn-ea"/>
              <a:cs typeface="Calibri" panose="020F0502020204030204" pitchFamily="34" charset="0"/>
            </a:endParaRPr>
          </a:p>
        </p:txBody>
      </p:sp>
      <p:graphicFrame>
        <p:nvGraphicFramePr>
          <p:cNvPr id="8" name="Diagram 7">
            <a:extLst>
              <a:ext uri="{FF2B5EF4-FFF2-40B4-BE49-F238E27FC236}">
                <a16:creationId xmlns:a16="http://schemas.microsoft.com/office/drawing/2014/main" id="{C7FAB270-549B-476F-91B7-24D659A139F0}"/>
              </a:ext>
            </a:extLst>
          </p:cNvPr>
          <p:cNvGraphicFramePr/>
          <p:nvPr/>
        </p:nvGraphicFramePr>
        <p:xfrm>
          <a:off x="3690963" y="1514638"/>
          <a:ext cx="8128000" cy="47931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5" name="Title 1">
            <a:extLst>
              <a:ext uri="{FF2B5EF4-FFF2-40B4-BE49-F238E27FC236}">
                <a16:creationId xmlns:a16="http://schemas.microsoft.com/office/drawing/2014/main" id="{99D79DBB-D820-490F-AA6F-C0529C0292F5}"/>
              </a:ext>
            </a:extLst>
          </p:cNvPr>
          <p:cNvSpPr>
            <a:spLocks noGrp="1"/>
          </p:cNvSpPr>
          <p:nvPr>
            <p:ph type="title"/>
          </p:nvPr>
        </p:nvSpPr>
        <p:spPr>
          <a:xfrm>
            <a:off x="-72983" y="84289"/>
            <a:ext cx="3342641" cy="461666"/>
          </a:xfrm>
        </p:spPr>
        <p:txBody>
          <a:bodyPr>
            <a:normAutofit/>
          </a:bodyPr>
          <a:lstStyle/>
          <a:p>
            <a:pPr algn="ctr"/>
            <a:r>
              <a:rPr lang="en-US" sz="2000" dirty="0">
                <a:solidFill>
                  <a:schemeClr val="accent3">
                    <a:lumMod val="20000"/>
                    <a:lumOff val="80000"/>
                  </a:schemeClr>
                </a:solidFill>
                <a:latin typeface="Bahnschrift SemiLight" panose="020B0502040204020203" pitchFamily="34" charset="0"/>
                <a:cs typeface="Calibri" panose="020F0502020204030204" pitchFamily="34" charset="0"/>
              </a:rPr>
              <a:t>Assess Operations</a:t>
            </a:r>
          </a:p>
        </p:txBody>
      </p:sp>
    </p:spTree>
    <p:extLst>
      <p:ext uri="{BB962C8B-B14F-4D97-AF65-F5344CB8AC3E}">
        <p14:creationId xmlns:p14="http://schemas.microsoft.com/office/powerpoint/2010/main" val="943481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45251BD-141F-4603-9869-1C203F3D2931}"/>
              </a:ext>
            </a:extLst>
          </p:cNvPr>
          <p:cNvSpPr>
            <a:spLocks noGrp="1"/>
          </p:cNvSpPr>
          <p:nvPr>
            <p:ph type="body" sz="half" idx="2"/>
          </p:nvPr>
        </p:nvSpPr>
        <p:spPr>
          <a:xfrm>
            <a:off x="88776" y="1216240"/>
            <a:ext cx="3111624" cy="4563012"/>
          </a:xfrm>
        </p:spPr>
        <p:txBody>
          <a:bodyPr>
            <a:normAutofit/>
          </a:bodyPr>
          <a:lstStyle/>
          <a:p>
            <a:pPr marL="285750" indent="-285750">
              <a:buClr>
                <a:schemeClr val="accent3">
                  <a:lumMod val="20000"/>
                  <a:lumOff val="80000"/>
                </a:schemeClr>
              </a:buClr>
              <a:buFont typeface="Arial" panose="020B0604020202020204" pitchFamily="34" charset="0"/>
              <a:buChar char="•"/>
            </a:pPr>
            <a:r>
              <a:rPr lang="en-US" sz="1400" u="sng" dirty="0">
                <a:solidFill>
                  <a:schemeClr val="accent3">
                    <a:lumMod val="20000"/>
                    <a:lumOff val="80000"/>
                  </a:schemeClr>
                </a:solidFill>
                <a:latin typeface="Bahnschrift SemiLight" panose="020B0502040204020203" pitchFamily="34" charset="0"/>
                <a:cs typeface="Calibri" panose="020F0502020204030204" pitchFamily="34" charset="0"/>
              </a:rPr>
              <a:t>Cumulative Impact of Soiling:</a:t>
            </a:r>
            <a:r>
              <a:rPr lang="en-US" sz="1400" dirty="0">
                <a:solidFill>
                  <a:schemeClr val="accent3">
                    <a:lumMod val="20000"/>
                    <a:lumOff val="80000"/>
                  </a:schemeClr>
                </a:solidFill>
                <a:latin typeface="Bahnschrift SemiLight" panose="020B0502040204020203" pitchFamily="34" charset="0"/>
                <a:cs typeface="Calibri" panose="020F0502020204030204" pitchFamily="34" charset="0"/>
              </a:rPr>
              <a:t>  4.3% of expected energy at this plant was lost to soiling </a:t>
            </a:r>
          </a:p>
          <a:p>
            <a:pPr marL="285750" indent="-285750">
              <a:buClr>
                <a:schemeClr val="accent3">
                  <a:lumMod val="20000"/>
                  <a:lumOff val="80000"/>
                </a:schemeClr>
              </a:buClr>
              <a:buFont typeface="Arial" panose="020B0604020202020204" pitchFamily="34" charset="0"/>
              <a:buChar char="•"/>
            </a:pPr>
            <a:r>
              <a:rPr lang="en-US" sz="1400" u="sng" dirty="0">
                <a:solidFill>
                  <a:schemeClr val="accent3">
                    <a:lumMod val="20000"/>
                    <a:lumOff val="80000"/>
                  </a:schemeClr>
                </a:solidFill>
                <a:latin typeface="Bahnschrift SemiLight" panose="020B0502040204020203" pitchFamily="34" charset="0"/>
                <a:cs typeface="Calibri" panose="020F0502020204030204" pitchFamily="34" charset="0"/>
              </a:rPr>
              <a:t>Recoverable Energy Quantified: </a:t>
            </a:r>
            <a:r>
              <a:rPr lang="en-US" sz="1400" dirty="0">
                <a:solidFill>
                  <a:schemeClr val="accent3">
                    <a:lumMod val="20000"/>
                    <a:lumOff val="80000"/>
                  </a:schemeClr>
                </a:solidFill>
                <a:latin typeface="Bahnschrift SemiLight" panose="020B0502040204020203" pitchFamily="34" charset="0"/>
                <a:cs typeface="Calibri" panose="020F0502020204030204" pitchFamily="34" charset="0"/>
              </a:rPr>
              <a:t>This is more useful than a visual assessment or only knowing the impact on effective irradiance. The energy recoverable by washing is a complex function of system design, state of the system, weather conditions and the degree of soiling.</a:t>
            </a:r>
          </a:p>
          <a:p>
            <a:pPr marL="285750" indent="-285750">
              <a:buClr>
                <a:schemeClr val="accent3">
                  <a:lumMod val="20000"/>
                  <a:lumOff val="80000"/>
                </a:schemeClr>
              </a:buClr>
              <a:buFont typeface="Arial" panose="020B0604020202020204" pitchFamily="34" charset="0"/>
              <a:buChar char="•"/>
            </a:pPr>
            <a:r>
              <a:rPr lang="en-US" sz="1400" u="sng" dirty="0">
                <a:solidFill>
                  <a:schemeClr val="accent3">
                    <a:lumMod val="20000"/>
                    <a:lumOff val="80000"/>
                  </a:schemeClr>
                </a:solidFill>
                <a:latin typeface="Bahnschrift SemiLight" panose="020B0502040204020203" pitchFamily="34" charset="0"/>
                <a:cs typeface="Calibri" panose="020F0502020204030204" pitchFamily="34" charset="0"/>
              </a:rPr>
              <a:t>Module Washing Optimization: </a:t>
            </a:r>
            <a:r>
              <a:rPr lang="en-US" sz="1400" dirty="0">
                <a:solidFill>
                  <a:schemeClr val="accent3">
                    <a:lumMod val="20000"/>
                    <a:lumOff val="80000"/>
                  </a:schemeClr>
                </a:solidFill>
                <a:latin typeface="Bahnschrift SemiLight" panose="020B0502040204020203" pitchFamily="34" charset="0"/>
                <a:cs typeface="Calibri" panose="020F0502020204030204" pitchFamily="34" charset="0"/>
              </a:rPr>
              <a:t>Washing schedule (number and timing) can be optimized by either utilizing the historical seasonality or dynamically using our performance analysis in real time.</a:t>
            </a:r>
          </a:p>
          <a:p>
            <a:endParaRPr lang="en-US" sz="1400" dirty="0">
              <a:solidFill>
                <a:schemeClr val="accent3">
                  <a:lumMod val="20000"/>
                  <a:lumOff val="80000"/>
                </a:schemeClr>
              </a:solidFill>
              <a:latin typeface="Bahnschrift SemiLight" panose="020B0502040204020203" pitchFamily="34" charset="0"/>
              <a:cs typeface="Calibri" panose="020F0502020204030204" pitchFamily="34" charset="0"/>
            </a:endParaRPr>
          </a:p>
        </p:txBody>
      </p:sp>
      <p:sp>
        <p:nvSpPr>
          <p:cNvPr id="10" name="Rectangle 9">
            <a:extLst>
              <a:ext uri="{FF2B5EF4-FFF2-40B4-BE49-F238E27FC236}">
                <a16:creationId xmlns:a16="http://schemas.microsoft.com/office/drawing/2014/main" id="{397DBA1B-0130-4364-8C83-0F42159EFBF3}"/>
              </a:ext>
            </a:extLst>
          </p:cNvPr>
          <p:cNvSpPr/>
          <p:nvPr/>
        </p:nvSpPr>
        <p:spPr>
          <a:xfrm>
            <a:off x="3342642" y="93447"/>
            <a:ext cx="8796361"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70C0">
                    <a:lumMod val="20000"/>
                    <a:lumOff val="80000"/>
                  </a:srgbClr>
                </a:solidFill>
                <a:effectLst/>
                <a:uLnTx/>
                <a:uFillTx/>
                <a:latin typeface="Bahnschrift SemiLight" panose="020B0502040204020203" pitchFamily="34" charset="0"/>
                <a:ea typeface="+mn-ea"/>
                <a:cs typeface="Calibri" panose="020F0502020204030204" pitchFamily="34" charset="0"/>
              </a:rPr>
              <a:t>Specific Application: Optimizing ROI on O&amp;M Resources</a:t>
            </a:r>
            <a:endParaRPr kumimoji="0" lang="en-US" sz="2400" b="0" i="1" u="none" strike="noStrike" kern="1200" cap="none" spc="0" normalizeH="0" baseline="0" noProof="0" dirty="0">
              <a:ln>
                <a:noFill/>
              </a:ln>
              <a:solidFill>
                <a:srgbClr val="0070C0">
                  <a:lumMod val="20000"/>
                  <a:lumOff val="80000"/>
                </a:srgbClr>
              </a:solidFill>
              <a:effectLst/>
              <a:uLnTx/>
              <a:uFillTx/>
              <a:latin typeface="Bahnschrift SemiLight" panose="020B0502040204020203" pitchFamily="34" charset="0"/>
              <a:ea typeface="+mn-ea"/>
              <a:cs typeface="Calibri" panose="020F0502020204030204" pitchFamily="34" charset="0"/>
            </a:endParaRPr>
          </a:p>
        </p:txBody>
      </p:sp>
      <p:sp>
        <p:nvSpPr>
          <p:cNvPr id="11" name="Title 1">
            <a:extLst>
              <a:ext uri="{FF2B5EF4-FFF2-40B4-BE49-F238E27FC236}">
                <a16:creationId xmlns:a16="http://schemas.microsoft.com/office/drawing/2014/main" id="{78165EFB-F5FC-4D92-9C11-FC065599756B}"/>
              </a:ext>
            </a:extLst>
          </p:cNvPr>
          <p:cNvSpPr>
            <a:spLocks noGrp="1"/>
          </p:cNvSpPr>
          <p:nvPr>
            <p:ph type="title"/>
          </p:nvPr>
        </p:nvSpPr>
        <p:spPr>
          <a:xfrm>
            <a:off x="0" y="93447"/>
            <a:ext cx="3200400" cy="754053"/>
          </a:xfrm>
        </p:spPr>
        <p:txBody>
          <a:bodyPr>
            <a:noAutofit/>
          </a:bodyPr>
          <a:lstStyle/>
          <a:p>
            <a:pPr algn="ctr"/>
            <a:r>
              <a:rPr lang="en-US" sz="2000" dirty="0">
                <a:solidFill>
                  <a:schemeClr val="accent3">
                    <a:lumMod val="20000"/>
                    <a:lumOff val="80000"/>
                  </a:schemeClr>
                </a:solidFill>
                <a:latin typeface="Bahnschrift SemiLight" panose="020B0502040204020203" pitchFamily="34" charset="0"/>
                <a:cs typeface="Calibri" panose="020F0502020204030204" pitchFamily="34" charset="0"/>
              </a:rPr>
              <a:t>Cost Benefit Analysis of Managing Soiling Losses</a:t>
            </a:r>
          </a:p>
        </p:txBody>
      </p:sp>
      <p:pic>
        <p:nvPicPr>
          <p:cNvPr id="5" name="Picture 4">
            <a:extLst>
              <a:ext uri="{FF2B5EF4-FFF2-40B4-BE49-F238E27FC236}">
                <a16:creationId xmlns:a16="http://schemas.microsoft.com/office/drawing/2014/main" id="{6BD2C066-EF43-47C0-BD8F-6B0DA1C945F7}"/>
              </a:ext>
            </a:extLst>
          </p:cNvPr>
          <p:cNvPicPr>
            <a:picLocks noChangeAspect="1"/>
          </p:cNvPicPr>
          <p:nvPr/>
        </p:nvPicPr>
        <p:blipFill>
          <a:blip r:embed="rId2"/>
          <a:stretch>
            <a:fillRect/>
          </a:stretch>
        </p:blipFill>
        <p:spPr>
          <a:xfrm>
            <a:off x="3342641" y="967666"/>
            <a:ext cx="8849359" cy="4929033"/>
          </a:xfrm>
          <a:prstGeom prst="rect">
            <a:avLst/>
          </a:prstGeom>
        </p:spPr>
      </p:pic>
      <p:sp>
        <p:nvSpPr>
          <p:cNvPr id="6" name="Rectangle 5">
            <a:extLst>
              <a:ext uri="{FF2B5EF4-FFF2-40B4-BE49-F238E27FC236}">
                <a16:creationId xmlns:a16="http://schemas.microsoft.com/office/drawing/2014/main" id="{B0907162-F209-48CB-B9EA-3AF0508DEDEC}"/>
              </a:ext>
            </a:extLst>
          </p:cNvPr>
          <p:cNvSpPr/>
          <p:nvPr/>
        </p:nvSpPr>
        <p:spPr>
          <a:xfrm>
            <a:off x="3480047" y="1216240"/>
            <a:ext cx="372861" cy="17844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a:ea typeface="+mn-ea"/>
              <a:cs typeface="+mn-cs"/>
            </a:endParaRPr>
          </a:p>
        </p:txBody>
      </p:sp>
    </p:spTree>
    <p:extLst>
      <p:ext uri="{BB962C8B-B14F-4D97-AF65-F5344CB8AC3E}">
        <p14:creationId xmlns:p14="http://schemas.microsoft.com/office/powerpoint/2010/main" val="2499976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0EDBC-338A-42C5-A15D-C3F09CE0B8DE}"/>
              </a:ext>
            </a:extLst>
          </p:cNvPr>
          <p:cNvSpPr>
            <a:spLocks noGrp="1"/>
          </p:cNvSpPr>
          <p:nvPr>
            <p:ph type="title"/>
          </p:nvPr>
        </p:nvSpPr>
        <p:spPr>
          <a:xfrm>
            <a:off x="0" y="18288"/>
            <a:ext cx="12192000" cy="702084"/>
          </a:xfrm>
        </p:spPr>
        <p:txBody>
          <a:bodyPr anchor="ctr">
            <a:normAutofit/>
          </a:bodyPr>
          <a:lstStyle/>
          <a:p>
            <a:pPr algn="ctr"/>
            <a:r>
              <a:rPr lang="en-US" sz="2800" dirty="0">
                <a:solidFill>
                  <a:schemeClr val="tx2">
                    <a:lumMod val="20000"/>
                    <a:lumOff val="80000"/>
                  </a:schemeClr>
                </a:solidFill>
                <a:latin typeface="Bahnschrift SemiLight" panose="020B0502040204020203" pitchFamily="34" charset="0"/>
              </a:rPr>
              <a:t>Illustration of Soiling Behavior</a:t>
            </a:r>
          </a:p>
        </p:txBody>
      </p:sp>
      <p:sp>
        <p:nvSpPr>
          <p:cNvPr id="4" name="Slide Number Placeholder 3">
            <a:extLst>
              <a:ext uri="{FF2B5EF4-FFF2-40B4-BE49-F238E27FC236}">
                <a16:creationId xmlns:a16="http://schemas.microsoft.com/office/drawing/2014/main" id="{A57163E7-95FC-4723-B4CE-BF96A4E023E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8D9AD5-F248-4919-864A-CFD76CC027D6}" type="slidenum">
              <a:rPr kumimoji="0" lang="en-US" sz="1100" b="0" i="0" u="none" strike="noStrike" kern="1200" cap="none" spc="0" normalizeH="0" baseline="0" noProof="0" smtClean="0">
                <a:ln>
                  <a:noFill/>
                </a:ln>
                <a:solidFill>
                  <a:srgbClr val="E5E8E8"/>
                </a:solidFill>
                <a:effectLst/>
                <a:uLnTx/>
                <a:uFillTx/>
                <a:latin typeface="Calibri" panose="020F0502020204030204" pitchFamily="34" charset="0"/>
                <a:ea typeface="+mn-ea"/>
                <a:cs typeface="Calibri" panose="020F05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100" b="0" i="0" u="none" strike="noStrike" kern="1200" cap="none" spc="0" normalizeH="0" baseline="0" noProof="0" dirty="0">
              <a:ln>
                <a:noFill/>
              </a:ln>
              <a:solidFill>
                <a:srgbClr val="E5E8E8"/>
              </a:solidFill>
              <a:effectLst/>
              <a:uLnTx/>
              <a:uFillTx/>
              <a:latin typeface="Calibri" panose="020F0502020204030204" pitchFamily="34" charset="0"/>
              <a:ea typeface="+mn-ea"/>
              <a:cs typeface="Calibri" panose="020F0502020204030204" pitchFamily="34" charset="0"/>
            </a:endParaRPr>
          </a:p>
        </p:txBody>
      </p:sp>
      <p:pic>
        <p:nvPicPr>
          <p:cNvPr id="36" name="Picture 35">
            <a:extLst>
              <a:ext uri="{FF2B5EF4-FFF2-40B4-BE49-F238E27FC236}">
                <a16:creationId xmlns:a16="http://schemas.microsoft.com/office/drawing/2014/main" id="{6C72881E-825B-485A-A960-0D8B2997E30D}"/>
              </a:ext>
            </a:extLst>
          </p:cNvPr>
          <p:cNvPicPr>
            <a:picLocks noChangeAspect="1"/>
          </p:cNvPicPr>
          <p:nvPr/>
        </p:nvPicPr>
        <p:blipFill>
          <a:blip r:embed="rId2"/>
          <a:stretch>
            <a:fillRect/>
          </a:stretch>
        </p:blipFill>
        <p:spPr>
          <a:xfrm>
            <a:off x="7631459" y="1819215"/>
            <a:ext cx="438950" cy="170703"/>
          </a:xfrm>
          <a:prstGeom prst="rect">
            <a:avLst/>
          </a:prstGeom>
        </p:spPr>
      </p:pic>
      <p:grpSp>
        <p:nvGrpSpPr>
          <p:cNvPr id="7" name="Group 6">
            <a:extLst>
              <a:ext uri="{FF2B5EF4-FFF2-40B4-BE49-F238E27FC236}">
                <a16:creationId xmlns:a16="http://schemas.microsoft.com/office/drawing/2014/main" id="{4DF57FD0-D131-4869-B9AF-1B5E225BB896}"/>
              </a:ext>
            </a:extLst>
          </p:cNvPr>
          <p:cNvGrpSpPr/>
          <p:nvPr/>
        </p:nvGrpSpPr>
        <p:grpSpPr>
          <a:xfrm>
            <a:off x="-11852" y="3000653"/>
            <a:ext cx="6048668" cy="2900728"/>
            <a:chOff x="0" y="1094224"/>
            <a:chExt cx="5938019" cy="2403578"/>
          </a:xfrm>
        </p:grpSpPr>
        <p:pic>
          <p:nvPicPr>
            <p:cNvPr id="10" name="Picture 9">
              <a:extLst>
                <a:ext uri="{FF2B5EF4-FFF2-40B4-BE49-F238E27FC236}">
                  <a16:creationId xmlns:a16="http://schemas.microsoft.com/office/drawing/2014/main" id="{72672C8B-897F-4E95-8CF9-7A7CFED218AF}"/>
                </a:ext>
              </a:extLst>
            </p:cNvPr>
            <p:cNvPicPr>
              <a:picLocks noChangeAspect="1"/>
            </p:cNvPicPr>
            <p:nvPr/>
          </p:nvPicPr>
          <p:blipFill rotWithShape="1">
            <a:blip r:embed="rId3"/>
            <a:srcRect b="49804"/>
            <a:stretch/>
          </p:blipFill>
          <p:spPr>
            <a:xfrm>
              <a:off x="0" y="1094224"/>
              <a:ext cx="5938019" cy="2403578"/>
            </a:xfrm>
            <a:prstGeom prst="rect">
              <a:avLst/>
            </a:prstGeom>
          </p:spPr>
        </p:pic>
        <p:pic>
          <p:nvPicPr>
            <p:cNvPr id="18" name="Picture 17">
              <a:extLst>
                <a:ext uri="{FF2B5EF4-FFF2-40B4-BE49-F238E27FC236}">
                  <a16:creationId xmlns:a16="http://schemas.microsoft.com/office/drawing/2014/main" id="{3537B858-F741-4534-95AB-FB652ECDC54D}"/>
                </a:ext>
              </a:extLst>
            </p:cNvPr>
            <p:cNvPicPr>
              <a:picLocks noChangeAspect="1"/>
            </p:cNvPicPr>
            <p:nvPr/>
          </p:nvPicPr>
          <p:blipFill>
            <a:blip r:embed="rId4"/>
            <a:stretch>
              <a:fillRect/>
            </a:stretch>
          </p:blipFill>
          <p:spPr>
            <a:xfrm>
              <a:off x="2261310" y="2122387"/>
              <a:ext cx="1688738" cy="640135"/>
            </a:xfrm>
            <a:prstGeom prst="rect">
              <a:avLst/>
            </a:prstGeom>
          </p:spPr>
        </p:pic>
        <p:pic>
          <p:nvPicPr>
            <p:cNvPr id="19" name="Picture 18">
              <a:extLst>
                <a:ext uri="{FF2B5EF4-FFF2-40B4-BE49-F238E27FC236}">
                  <a16:creationId xmlns:a16="http://schemas.microsoft.com/office/drawing/2014/main" id="{E7154124-B9FD-4193-96D9-5B7B9B2E84AD}"/>
                </a:ext>
              </a:extLst>
            </p:cNvPr>
            <p:cNvPicPr>
              <a:picLocks noChangeAspect="1"/>
            </p:cNvPicPr>
            <p:nvPr/>
          </p:nvPicPr>
          <p:blipFill>
            <a:blip r:embed="rId5"/>
            <a:stretch>
              <a:fillRect/>
            </a:stretch>
          </p:blipFill>
          <p:spPr>
            <a:xfrm>
              <a:off x="3258743" y="2762522"/>
              <a:ext cx="969348" cy="475529"/>
            </a:xfrm>
            <a:prstGeom prst="rect">
              <a:avLst/>
            </a:prstGeom>
          </p:spPr>
        </p:pic>
        <p:pic>
          <p:nvPicPr>
            <p:cNvPr id="35" name="Picture 34">
              <a:extLst>
                <a:ext uri="{FF2B5EF4-FFF2-40B4-BE49-F238E27FC236}">
                  <a16:creationId xmlns:a16="http://schemas.microsoft.com/office/drawing/2014/main" id="{5B06C5C3-7F89-425E-AF46-A49F2BD1DE5A}"/>
                </a:ext>
              </a:extLst>
            </p:cNvPr>
            <p:cNvPicPr>
              <a:picLocks noChangeAspect="1"/>
            </p:cNvPicPr>
            <p:nvPr/>
          </p:nvPicPr>
          <p:blipFill>
            <a:blip r:embed="rId2"/>
            <a:stretch>
              <a:fillRect/>
            </a:stretch>
          </p:blipFill>
          <p:spPr>
            <a:xfrm>
              <a:off x="1983917" y="1803679"/>
              <a:ext cx="438950" cy="170703"/>
            </a:xfrm>
            <a:prstGeom prst="rect">
              <a:avLst/>
            </a:prstGeom>
          </p:spPr>
        </p:pic>
        <p:pic>
          <p:nvPicPr>
            <p:cNvPr id="38" name="Picture 37">
              <a:extLst>
                <a:ext uri="{FF2B5EF4-FFF2-40B4-BE49-F238E27FC236}">
                  <a16:creationId xmlns:a16="http://schemas.microsoft.com/office/drawing/2014/main" id="{362D2066-874E-47BB-AF60-36B8BD36F00C}"/>
                </a:ext>
              </a:extLst>
            </p:cNvPr>
            <p:cNvPicPr>
              <a:picLocks noChangeAspect="1"/>
            </p:cNvPicPr>
            <p:nvPr/>
          </p:nvPicPr>
          <p:blipFill>
            <a:blip r:embed="rId6"/>
            <a:stretch>
              <a:fillRect/>
            </a:stretch>
          </p:blipFill>
          <p:spPr>
            <a:xfrm>
              <a:off x="1025822" y="1497662"/>
              <a:ext cx="1127858" cy="484929"/>
            </a:xfrm>
            <a:prstGeom prst="rect">
              <a:avLst/>
            </a:prstGeom>
          </p:spPr>
        </p:pic>
        <p:pic>
          <p:nvPicPr>
            <p:cNvPr id="43" name="Picture 42">
              <a:extLst>
                <a:ext uri="{FF2B5EF4-FFF2-40B4-BE49-F238E27FC236}">
                  <a16:creationId xmlns:a16="http://schemas.microsoft.com/office/drawing/2014/main" id="{0A201285-947F-428B-8A76-99B84849218B}"/>
                </a:ext>
              </a:extLst>
            </p:cNvPr>
            <p:cNvPicPr>
              <a:picLocks noChangeAspect="1"/>
            </p:cNvPicPr>
            <p:nvPr/>
          </p:nvPicPr>
          <p:blipFill>
            <a:blip r:embed="rId7"/>
            <a:stretch>
              <a:fillRect/>
            </a:stretch>
          </p:blipFill>
          <p:spPr>
            <a:xfrm>
              <a:off x="2704409" y="1781406"/>
              <a:ext cx="201185" cy="402371"/>
            </a:xfrm>
            <a:prstGeom prst="rect">
              <a:avLst/>
            </a:prstGeom>
          </p:spPr>
        </p:pic>
        <p:pic>
          <p:nvPicPr>
            <p:cNvPr id="45" name="Picture 44">
              <a:extLst>
                <a:ext uri="{FF2B5EF4-FFF2-40B4-BE49-F238E27FC236}">
                  <a16:creationId xmlns:a16="http://schemas.microsoft.com/office/drawing/2014/main" id="{E479E4B0-6D68-425D-9068-84EB36B895F3}"/>
                </a:ext>
              </a:extLst>
            </p:cNvPr>
            <p:cNvPicPr>
              <a:picLocks noChangeAspect="1"/>
            </p:cNvPicPr>
            <p:nvPr/>
          </p:nvPicPr>
          <p:blipFill>
            <a:blip r:embed="rId7"/>
            <a:stretch>
              <a:fillRect/>
            </a:stretch>
          </p:blipFill>
          <p:spPr>
            <a:xfrm>
              <a:off x="4041702" y="2442453"/>
              <a:ext cx="201185" cy="402371"/>
            </a:xfrm>
            <a:prstGeom prst="rect">
              <a:avLst/>
            </a:prstGeom>
          </p:spPr>
        </p:pic>
      </p:grpSp>
      <p:grpSp>
        <p:nvGrpSpPr>
          <p:cNvPr id="8" name="Group 7">
            <a:extLst>
              <a:ext uri="{FF2B5EF4-FFF2-40B4-BE49-F238E27FC236}">
                <a16:creationId xmlns:a16="http://schemas.microsoft.com/office/drawing/2014/main" id="{0F711F78-B53F-493B-B9E0-262931C3C9B6}"/>
              </a:ext>
            </a:extLst>
          </p:cNvPr>
          <p:cNvGrpSpPr/>
          <p:nvPr/>
        </p:nvGrpSpPr>
        <p:grpSpPr>
          <a:xfrm>
            <a:off x="6036816" y="3000653"/>
            <a:ext cx="6155184" cy="2900727"/>
            <a:chOff x="6125954" y="1094223"/>
            <a:chExt cx="6066046" cy="2403579"/>
          </a:xfrm>
        </p:grpSpPr>
        <p:pic>
          <p:nvPicPr>
            <p:cNvPr id="15" name="Picture 14">
              <a:extLst>
                <a:ext uri="{FF2B5EF4-FFF2-40B4-BE49-F238E27FC236}">
                  <a16:creationId xmlns:a16="http://schemas.microsoft.com/office/drawing/2014/main" id="{537B9BE3-9393-4136-B55F-12CBBBE76636}"/>
                </a:ext>
              </a:extLst>
            </p:cNvPr>
            <p:cNvPicPr>
              <a:picLocks noChangeAspect="1"/>
            </p:cNvPicPr>
            <p:nvPr/>
          </p:nvPicPr>
          <p:blipFill rotWithShape="1">
            <a:blip r:embed="rId8"/>
            <a:srcRect b="49804"/>
            <a:stretch/>
          </p:blipFill>
          <p:spPr>
            <a:xfrm>
              <a:off x="6125954" y="1094223"/>
              <a:ext cx="6066046" cy="2403579"/>
            </a:xfrm>
            <a:prstGeom prst="rect">
              <a:avLst/>
            </a:prstGeom>
          </p:spPr>
        </p:pic>
        <p:pic>
          <p:nvPicPr>
            <p:cNvPr id="21" name="Picture 20">
              <a:extLst>
                <a:ext uri="{FF2B5EF4-FFF2-40B4-BE49-F238E27FC236}">
                  <a16:creationId xmlns:a16="http://schemas.microsoft.com/office/drawing/2014/main" id="{DC5B1D7A-58FE-4992-ACB5-CBCCAC720CD8}"/>
                </a:ext>
              </a:extLst>
            </p:cNvPr>
            <p:cNvPicPr>
              <a:picLocks noChangeAspect="1"/>
            </p:cNvPicPr>
            <p:nvPr/>
          </p:nvPicPr>
          <p:blipFill>
            <a:blip r:embed="rId4"/>
            <a:stretch>
              <a:fillRect/>
            </a:stretch>
          </p:blipFill>
          <p:spPr>
            <a:xfrm>
              <a:off x="8598512" y="2597916"/>
              <a:ext cx="1688738" cy="640135"/>
            </a:xfrm>
            <a:prstGeom prst="rect">
              <a:avLst/>
            </a:prstGeom>
          </p:spPr>
        </p:pic>
        <p:pic>
          <p:nvPicPr>
            <p:cNvPr id="22" name="Picture 21">
              <a:extLst>
                <a:ext uri="{FF2B5EF4-FFF2-40B4-BE49-F238E27FC236}">
                  <a16:creationId xmlns:a16="http://schemas.microsoft.com/office/drawing/2014/main" id="{088CFF05-0CC8-4014-A005-35729C79DE09}"/>
                </a:ext>
              </a:extLst>
            </p:cNvPr>
            <p:cNvPicPr>
              <a:picLocks noChangeAspect="1"/>
            </p:cNvPicPr>
            <p:nvPr/>
          </p:nvPicPr>
          <p:blipFill>
            <a:blip r:embed="rId5"/>
            <a:stretch>
              <a:fillRect/>
            </a:stretch>
          </p:blipFill>
          <p:spPr>
            <a:xfrm>
              <a:off x="9885668" y="2289793"/>
              <a:ext cx="969348" cy="475529"/>
            </a:xfrm>
            <a:prstGeom prst="rect">
              <a:avLst/>
            </a:prstGeom>
          </p:spPr>
        </p:pic>
        <p:pic>
          <p:nvPicPr>
            <p:cNvPr id="39" name="Picture 38">
              <a:extLst>
                <a:ext uri="{FF2B5EF4-FFF2-40B4-BE49-F238E27FC236}">
                  <a16:creationId xmlns:a16="http://schemas.microsoft.com/office/drawing/2014/main" id="{42D3A877-2182-4AFC-AD4D-916D906C5FBC}"/>
                </a:ext>
              </a:extLst>
            </p:cNvPr>
            <p:cNvPicPr>
              <a:picLocks noChangeAspect="1"/>
            </p:cNvPicPr>
            <p:nvPr/>
          </p:nvPicPr>
          <p:blipFill>
            <a:blip r:embed="rId6"/>
            <a:stretch>
              <a:fillRect/>
            </a:stretch>
          </p:blipFill>
          <p:spPr>
            <a:xfrm>
              <a:off x="6979130" y="1547601"/>
              <a:ext cx="1127858" cy="475529"/>
            </a:xfrm>
            <a:prstGeom prst="rect">
              <a:avLst/>
            </a:prstGeom>
          </p:spPr>
        </p:pic>
        <p:pic>
          <p:nvPicPr>
            <p:cNvPr id="44" name="Picture 43">
              <a:extLst>
                <a:ext uri="{FF2B5EF4-FFF2-40B4-BE49-F238E27FC236}">
                  <a16:creationId xmlns:a16="http://schemas.microsoft.com/office/drawing/2014/main" id="{A7C50C89-2DBA-4169-AE93-4BAC330531BF}"/>
                </a:ext>
              </a:extLst>
            </p:cNvPr>
            <p:cNvPicPr>
              <a:picLocks noChangeAspect="1"/>
            </p:cNvPicPr>
            <p:nvPr/>
          </p:nvPicPr>
          <p:blipFill>
            <a:blip r:embed="rId7"/>
            <a:stretch>
              <a:fillRect/>
            </a:stretch>
          </p:blipFill>
          <p:spPr>
            <a:xfrm>
              <a:off x="8950532" y="2241268"/>
              <a:ext cx="201185" cy="402371"/>
            </a:xfrm>
            <a:prstGeom prst="rect">
              <a:avLst/>
            </a:prstGeom>
          </p:spPr>
        </p:pic>
        <p:pic>
          <p:nvPicPr>
            <p:cNvPr id="46" name="Picture 45">
              <a:extLst>
                <a:ext uri="{FF2B5EF4-FFF2-40B4-BE49-F238E27FC236}">
                  <a16:creationId xmlns:a16="http://schemas.microsoft.com/office/drawing/2014/main" id="{DFEC34F1-3515-4498-B659-8F3B47E09C09}"/>
                </a:ext>
              </a:extLst>
            </p:cNvPr>
            <p:cNvPicPr>
              <a:picLocks noChangeAspect="1"/>
            </p:cNvPicPr>
            <p:nvPr/>
          </p:nvPicPr>
          <p:blipFill>
            <a:blip r:embed="rId7"/>
            <a:stretch>
              <a:fillRect/>
            </a:stretch>
          </p:blipFill>
          <p:spPr>
            <a:xfrm>
              <a:off x="10064347" y="1921201"/>
              <a:ext cx="201185" cy="402371"/>
            </a:xfrm>
            <a:prstGeom prst="rect">
              <a:avLst/>
            </a:prstGeom>
          </p:spPr>
        </p:pic>
      </p:grpSp>
      <p:sp>
        <p:nvSpPr>
          <p:cNvPr id="56" name="TextBox 55">
            <a:extLst>
              <a:ext uri="{FF2B5EF4-FFF2-40B4-BE49-F238E27FC236}">
                <a16:creationId xmlns:a16="http://schemas.microsoft.com/office/drawing/2014/main" id="{63A82428-65F8-4DC1-A2C6-89BDEF906215}"/>
              </a:ext>
            </a:extLst>
          </p:cNvPr>
          <p:cNvSpPr txBox="1"/>
          <p:nvPr/>
        </p:nvSpPr>
        <p:spPr>
          <a:xfrm>
            <a:off x="168800" y="782970"/>
            <a:ext cx="5353235" cy="172354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sng" strike="noStrike" kern="1200" cap="none" spc="0" normalizeH="0" baseline="0" noProof="0" dirty="0">
                <a:ln>
                  <a:noFill/>
                </a:ln>
                <a:solidFill>
                  <a:srgbClr val="263050">
                    <a:lumMod val="20000"/>
                    <a:lumOff val="80000"/>
                  </a:srgbClr>
                </a:solidFill>
                <a:effectLst/>
                <a:uLnTx/>
                <a:uFillTx/>
                <a:latin typeface="Bahnschrift SemiLight" panose="020B0502040204020203" pitchFamily="34" charset="0"/>
                <a:ea typeface="+mn-ea"/>
                <a:cs typeface="+mn-cs"/>
              </a:rPr>
              <a:t>Heavy Soiling Period</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600" b="0" i="0" u="none" strike="noStrike" kern="1200" cap="none" spc="0" normalizeH="0" baseline="0" noProof="0" dirty="0">
                <a:ln>
                  <a:noFill/>
                </a:ln>
                <a:solidFill>
                  <a:srgbClr val="263050">
                    <a:lumMod val="20000"/>
                    <a:lumOff val="80000"/>
                  </a:srgbClr>
                </a:solidFill>
                <a:effectLst/>
                <a:uLnTx/>
                <a:uFillTx/>
                <a:latin typeface="Bahnschrift SemiLight" panose="020B0502040204020203" pitchFamily="34" charset="0"/>
                <a:ea typeface="+mn-ea"/>
                <a:cs typeface="+mn-cs"/>
              </a:rPr>
              <a:t>Expected power accounting for determined level of soiling and actual power match up well. Illustrates determination of heavy soiling loss in this period.</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600" b="0" i="0" u="none" strike="noStrike" kern="1200" cap="none" spc="0" normalizeH="0" baseline="0" noProof="0" dirty="0">
                <a:ln>
                  <a:noFill/>
                </a:ln>
                <a:solidFill>
                  <a:srgbClr val="263050">
                    <a:lumMod val="20000"/>
                    <a:lumOff val="80000"/>
                  </a:srgbClr>
                </a:solidFill>
                <a:effectLst/>
                <a:uLnTx/>
                <a:uFillTx/>
                <a:latin typeface="Bahnschrift SemiLight" panose="020B0502040204020203" pitchFamily="34" charset="0"/>
                <a:ea typeface="+mn-ea"/>
                <a:cs typeface="+mn-cs"/>
              </a:rPr>
              <a:t>Other losses are determined relative to this soiled state of the system.</a:t>
            </a:r>
          </a:p>
        </p:txBody>
      </p:sp>
      <p:sp>
        <p:nvSpPr>
          <p:cNvPr id="61" name="TextBox 60">
            <a:extLst>
              <a:ext uri="{FF2B5EF4-FFF2-40B4-BE49-F238E27FC236}">
                <a16:creationId xmlns:a16="http://schemas.microsoft.com/office/drawing/2014/main" id="{D2CF0133-4F82-4262-8D49-6854FD805878}"/>
              </a:ext>
            </a:extLst>
          </p:cNvPr>
          <p:cNvSpPr txBox="1"/>
          <p:nvPr/>
        </p:nvSpPr>
        <p:spPr>
          <a:xfrm>
            <a:off x="6084278" y="782970"/>
            <a:ext cx="5619203" cy="172354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sng" strike="noStrike" kern="1200" cap="none" spc="0" normalizeH="0" baseline="0" noProof="0" dirty="0">
                <a:ln>
                  <a:noFill/>
                </a:ln>
                <a:solidFill>
                  <a:srgbClr val="263050">
                    <a:lumMod val="20000"/>
                    <a:lumOff val="80000"/>
                  </a:srgbClr>
                </a:solidFill>
                <a:effectLst/>
                <a:uLnTx/>
                <a:uFillTx/>
                <a:latin typeface="Bahnschrift SemiLight" panose="020B0502040204020203" pitchFamily="34" charset="0"/>
                <a:ea typeface="+mn-ea"/>
                <a:cs typeface="+mn-cs"/>
              </a:rPr>
              <a:t>Minimal Soiling Period (Rainy Season)</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600" b="0" i="0" u="none" strike="noStrike" kern="1200" cap="none" spc="0" normalizeH="0" baseline="0" noProof="0" dirty="0">
                <a:ln>
                  <a:noFill/>
                </a:ln>
                <a:solidFill>
                  <a:srgbClr val="263050">
                    <a:lumMod val="20000"/>
                    <a:lumOff val="80000"/>
                  </a:srgbClr>
                </a:solidFill>
                <a:effectLst/>
                <a:uLnTx/>
                <a:uFillTx/>
                <a:latin typeface="Bahnschrift SemiLight" panose="020B0502040204020203" pitchFamily="34" charset="0"/>
                <a:ea typeface="+mn-ea"/>
                <a:cs typeface="+mn-cs"/>
              </a:rPr>
              <a:t>Expected power with and without determined level of soiling match up well indicating minimal soiling detected in this period.</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600" b="0" i="0" u="none" strike="noStrike" kern="1200" cap="none" spc="0" normalizeH="0" baseline="0" noProof="0" dirty="0">
                <a:ln>
                  <a:noFill/>
                </a:ln>
                <a:solidFill>
                  <a:srgbClr val="263050">
                    <a:lumMod val="20000"/>
                    <a:lumOff val="80000"/>
                  </a:srgbClr>
                </a:solidFill>
                <a:effectLst/>
                <a:uLnTx/>
                <a:uFillTx/>
                <a:latin typeface="Bahnschrift SemiLight" panose="020B0502040204020203" pitchFamily="34" charset="0"/>
                <a:ea typeface="+mn-ea"/>
                <a:cs typeface="+mn-cs"/>
              </a:rPr>
              <a:t>Actual power matches this expectation which validates the fact that soiling loss is minimal in this period.</a:t>
            </a:r>
          </a:p>
        </p:txBody>
      </p:sp>
    </p:spTree>
    <p:extLst>
      <p:ext uri="{BB962C8B-B14F-4D97-AF65-F5344CB8AC3E}">
        <p14:creationId xmlns:p14="http://schemas.microsoft.com/office/powerpoint/2010/main" val="1657272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EF527-F0BE-DB44-8539-37A72A75BD56}"/>
              </a:ext>
            </a:extLst>
          </p:cNvPr>
          <p:cNvSpPr>
            <a:spLocks noGrp="1"/>
          </p:cNvSpPr>
          <p:nvPr>
            <p:ph type="title"/>
          </p:nvPr>
        </p:nvSpPr>
        <p:spPr>
          <a:xfrm>
            <a:off x="2610812" y="2012356"/>
            <a:ext cx="6970375" cy="1325563"/>
          </a:xfrm>
        </p:spPr>
        <p:txBody>
          <a:bodyPr>
            <a:normAutofit fontScale="90000"/>
          </a:bodyPr>
          <a:lstStyle/>
          <a:p>
            <a:r>
              <a:rPr lang="en-US" sz="2200" dirty="0"/>
              <a:t>Ensuring data quality through SCADA design, installation and maintenance</a:t>
            </a:r>
            <a:r>
              <a:rPr lang="en-US" dirty="0"/>
              <a:t/>
            </a:r>
            <a:br>
              <a:rPr lang="en-US" dirty="0"/>
            </a:br>
            <a:r>
              <a:rPr lang="en-US" dirty="0"/>
              <a:t/>
            </a:r>
            <a:br>
              <a:rPr lang="en-US" dirty="0"/>
            </a:br>
            <a:r>
              <a:rPr lang="en-US" sz="1800" dirty="0"/>
              <a:t>Nick de Vries</a:t>
            </a:r>
            <a:br>
              <a:rPr lang="en-US" sz="1800" dirty="0"/>
            </a:br>
            <a:r>
              <a:rPr lang="en-US" sz="1800" dirty="0"/>
              <a:t>SVP Technology &amp; Asset Management</a:t>
            </a:r>
            <a:br>
              <a:rPr lang="en-US" sz="1800" dirty="0"/>
            </a:br>
            <a:r>
              <a:rPr lang="en-US" sz="1800" dirty="0"/>
              <a:t>9/22/20</a:t>
            </a:r>
          </a:p>
        </p:txBody>
      </p:sp>
      <p:sp>
        <p:nvSpPr>
          <p:cNvPr id="8" name="Rectangle 3">
            <a:extLst>
              <a:ext uri="{FF2B5EF4-FFF2-40B4-BE49-F238E27FC236}">
                <a16:creationId xmlns:a16="http://schemas.microsoft.com/office/drawing/2014/main" id="{B27C0B2B-5F54-C642-9FBE-E317858158F5}"/>
              </a:ext>
            </a:extLst>
          </p:cNvPr>
          <p:cNvSpPr>
            <a:spLocks noChangeArrowheads="1"/>
          </p:cNvSpPr>
          <p:nvPr/>
        </p:nvSpPr>
        <p:spPr bwMode="auto">
          <a:xfrm>
            <a:off x="838200" y="37756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
            </a:r>
            <a:br>
              <a:rPr kumimoji="0" lang="en-US" altLang="en-US" sz="900" b="0" i="0" u="none" strike="noStrike" kern="1200" cap="none" spc="0" normalizeH="0" baseline="0" noProof="0">
                <a:ln>
                  <a:noFill/>
                </a:ln>
                <a:solidFill>
                  <a:prstClr val="black"/>
                </a:solidFill>
                <a:effectLst/>
                <a:uLnTx/>
                <a:uFillTx/>
                <a:latin typeface="Calibri" panose="020F0502020204030204" pitchFamily="34" charset="0"/>
                <a:ea typeface="+mn-ea"/>
                <a:cs typeface="+mn-cs"/>
              </a:rPr>
            </a:b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3131338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7869"/>
            <a:ext cx="12191999" cy="526951"/>
          </a:xfrm>
        </p:spPr>
        <p:txBody>
          <a:bodyPr>
            <a:normAutofit/>
          </a:bodyPr>
          <a:lstStyle/>
          <a:p>
            <a:pPr algn="ctr"/>
            <a:r>
              <a:rPr lang="en-US" sz="2400" dirty="0">
                <a:solidFill>
                  <a:schemeClr val="accent3">
                    <a:lumMod val="20000"/>
                    <a:lumOff val="80000"/>
                  </a:schemeClr>
                </a:solidFill>
                <a:latin typeface="Bahnschrift SemiLight" panose="020B0502040204020203" pitchFamily="34" charset="0"/>
                <a:cs typeface="Calibri" panose="020F0502020204030204" pitchFamily="34" charset="0"/>
              </a:rPr>
              <a:t>Analytics and Advisory Services Offered</a:t>
            </a:r>
          </a:p>
        </p:txBody>
      </p:sp>
      <p:sp>
        <p:nvSpPr>
          <p:cNvPr id="3" name="Text Placeholder 2"/>
          <p:cNvSpPr>
            <a:spLocks noGrp="1"/>
          </p:cNvSpPr>
          <p:nvPr>
            <p:ph type="body" idx="1"/>
          </p:nvPr>
        </p:nvSpPr>
        <p:spPr>
          <a:xfrm>
            <a:off x="791308" y="910091"/>
            <a:ext cx="4929846" cy="863724"/>
          </a:xfrm>
          <a:solidFill>
            <a:schemeClr val="accent3">
              <a:lumMod val="75000"/>
              <a:alpha val="44000"/>
            </a:schemeClr>
          </a:solidFill>
        </p:spPr>
        <p:txBody>
          <a:bodyPr tIns="91440">
            <a:normAutofit/>
          </a:bodyPr>
          <a:lstStyle/>
          <a:p>
            <a:pPr algn="ctr">
              <a:spcBef>
                <a:spcPts val="1800"/>
              </a:spcBef>
            </a:pPr>
            <a:r>
              <a:rPr lang="en-US" dirty="0">
                <a:solidFill>
                  <a:schemeClr val="accent3">
                    <a:lumMod val="20000"/>
                    <a:lumOff val="80000"/>
                  </a:schemeClr>
                </a:solidFill>
                <a:latin typeface="Calibri" panose="020F0502020204030204" pitchFamily="34" charset="0"/>
                <a:cs typeface="Calibri" panose="020F0502020204030204" pitchFamily="34" charset="0"/>
              </a:rPr>
              <a:t>Assess &amp; Optimize</a:t>
            </a:r>
          </a:p>
          <a:p>
            <a:pPr algn="ctr">
              <a:spcBef>
                <a:spcPts val="600"/>
              </a:spcBef>
            </a:pPr>
            <a:r>
              <a:rPr lang="en-US" sz="1700" i="1" dirty="0">
                <a:solidFill>
                  <a:schemeClr val="accent3">
                    <a:lumMod val="20000"/>
                    <a:lumOff val="80000"/>
                  </a:schemeClr>
                </a:solidFill>
                <a:latin typeface="Calibri" panose="020F0502020204030204" pitchFamily="34" charset="0"/>
                <a:cs typeface="Calibri" panose="020F0502020204030204" pitchFamily="34" charset="0"/>
              </a:rPr>
              <a:t>Evaluation and Remediation of Plants </a:t>
            </a:r>
          </a:p>
        </p:txBody>
      </p:sp>
      <p:sp>
        <p:nvSpPr>
          <p:cNvPr id="4" name="Content Placeholder 3"/>
          <p:cNvSpPr>
            <a:spLocks noGrp="1"/>
          </p:cNvSpPr>
          <p:nvPr>
            <p:ph sz="half" idx="2"/>
          </p:nvPr>
        </p:nvSpPr>
        <p:spPr>
          <a:xfrm>
            <a:off x="791308" y="1773811"/>
            <a:ext cx="4929846" cy="2922475"/>
          </a:xfrm>
          <a:solidFill>
            <a:schemeClr val="accent3">
              <a:lumMod val="75000"/>
            </a:schemeClr>
          </a:solidFill>
        </p:spPr>
        <p:txBody>
          <a:bodyPr tIns="91440" rIns="182880" anchor="t" anchorCtr="0">
            <a:normAutofit/>
          </a:bodyPr>
          <a:lstStyle/>
          <a:p>
            <a:pPr algn="just">
              <a:spcBef>
                <a:spcPts val="600"/>
              </a:spcBef>
              <a:buClr>
                <a:schemeClr val="bg1"/>
              </a:buClr>
              <a:buFont typeface="Arial" panose="020B0604020202020204" pitchFamily="34" charset="0"/>
              <a:buChar char="•"/>
            </a:pPr>
            <a:r>
              <a:rPr lang="en-US" sz="1600" dirty="0">
                <a:solidFill>
                  <a:schemeClr val="accent3">
                    <a:lumMod val="20000"/>
                    <a:lumOff val="80000"/>
                  </a:schemeClr>
                </a:solidFill>
                <a:latin typeface="Calibri" panose="020F0502020204030204" pitchFamily="34" charset="0"/>
                <a:cs typeface="Calibri" panose="020F0502020204030204" pitchFamily="34" charset="0"/>
              </a:rPr>
              <a:t>Advisory services to evaluate historical system performance and produce reports that </a:t>
            </a:r>
          </a:p>
          <a:p>
            <a:pPr lvl="1" algn="just">
              <a:spcBef>
                <a:spcPts val="600"/>
              </a:spcBef>
              <a:buClr>
                <a:schemeClr val="bg1"/>
              </a:buClr>
              <a:buFont typeface="Arial" panose="020B0604020202020204" pitchFamily="34" charset="0"/>
              <a:buChar char="•"/>
            </a:pPr>
            <a:r>
              <a:rPr lang="en-US" sz="1400" dirty="0">
                <a:solidFill>
                  <a:schemeClr val="accent3">
                    <a:lumMod val="20000"/>
                    <a:lumOff val="80000"/>
                  </a:schemeClr>
                </a:solidFill>
                <a:latin typeface="Calibri" panose="020F0502020204030204" pitchFamily="34" charset="0"/>
                <a:cs typeface="Calibri" panose="020F0502020204030204" pitchFamily="34" charset="0"/>
              </a:rPr>
              <a:t>Describe generation capacity, degradation rate and a waterfall of losses to quantify and classify factors driving variance from expected performance</a:t>
            </a:r>
          </a:p>
          <a:p>
            <a:pPr lvl="1" algn="just">
              <a:spcBef>
                <a:spcPts val="600"/>
              </a:spcBef>
              <a:buClr>
                <a:schemeClr val="bg1"/>
              </a:buClr>
              <a:buFont typeface="Arial" panose="020B0604020202020204" pitchFamily="34" charset="0"/>
              <a:buChar char="•"/>
            </a:pPr>
            <a:r>
              <a:rPr lang="en-US" sz="1400" dirty="0">
                <a:solidFill>
                  <a:schemeClr val="accent3">
                    <a:lumMod val="20000"/>
                    <a:lumOff val="80000"/>
                  </a:schemeClr>
                </a:solidFill>
                <a:latin typeface="Calibri" panose="020F0502020204030204" pitchFamily="34" charset="0"/>
                <a:cs typeface="Calibri" panose="020F0502020204030204" pitchFamily="34" charset="0"/>
              </a:rPr>
              <a:t>Update energy forecasts; assuming historical loss rates or assume mitigation of specific issues</a:t>
            </a:r>
          </a:p>
          <a:p>
            <a:pPr lvl="1" algn="just">
              <a:spcBef>
                <a:spcPts val="600"/>
              </a:spcBef>
              <a:buClr>
                <a:schemeClr val="bg1"/>
              </a:buClr>
              <a:buFont typeface="Arial" panose="020B0604020202020204" pitchFamily="34" charset="0"/>
              <a:buChar char="•"/>
            </a:pPr>
            <a:r>
              <a:rPr lang="en-US" sz="1400" dirty="0">
                <a:solidFill>
                  <a:schemeClr val="accent3">
                    <a:lumMod val="20000"/>
                    <a:lumOff val="80000"/>
                  </a:schemeClr>
                </a:solidFill>
                <a:latin typeface="Calibri" panose="020F0502020204030204" pitchFamily="34" charset="0"/>
                <a:cs typeface="Calibri" panose="020F0502020204030204" pitchFamily="34" charset="0"/>
              </a:rPr>
              <a:t>Identify and prioritize addressable opportunities for remediation</a:t>
            </a:r>
          </a:p>
          <a:p>
            <a:pPr lvl="1" algn="just">
              <a:lnSpc>
                <a:spcPct val="100000"/>
              </a:lnSpc>
              <a:spcBef>
                <a:spcPts val="600"/>
              </a:spcBef>
              <a:buClr>
                <a:schemeClr val="bg1"/>
              </a:buClr>
              <a:buFont typeface="Arial" pitchFamily="34" charset="0"/>
              <a:buChar char="•"/>
            </a:pPr>
            <a:r>
              <a:rPr lang="en-US" sz="1400" dirty="0">
                <a:solidFill>
                  <a:schemeClr val="accent3">
                    <a:lumMod val="20000"/>
                    <a:lumOff val="80000"/>
                  </a:schemeClr>
                </a:solidFill>
                <a:latin typeface="Calibri" panose="020F0502020204030204" pitchFamily="34" charset="0"/>
                <a:cs typeface="Calibri" panose="020F0502020204030204" pitchFamily="34" charset="0"/>
              </a:rPr>
              <a:t>Quantify expected energy impact from specific corrective actions – Determine ROI</a:t>
            </a:r>
          </a:p>
        </p:txBody>
      </p:sp>
      <p:sp>
        <p:nvSpPr>
          <p:cNvPr id="5" name="Text Placeholder 4"/>
          <p:cNvSpPr>
            <a:spLocks noGrp="1"/>
          </p:cNvSpPr>
          <p:nvPr>
            <p:ph type="body" sz="quarter" idx="3"/>
          </p:nvPr>
        </p:nvSpPr>
        <p:spPr>
          <a:xfrm>
            <a:off x="6418385" y="910090"/>
            <a:ext cx="4967653" cy="863722"/>
          </a:xfrm>
          <a:solidFill>
            <a:schemeClr val="accent3">
              <a:lumMod val="75000"/>
              <a:alpha val="44000"/>
            </a:schemeClr>
          </a:solidFill>
        </p:spPr>
        <p:txBody>
          <a:bodyPr tIns="91440" anchor="ctr" anchorCtr="0">
            <a:normAutofit/>
          </a:bodyPr>
          <a:lstStyle/>
          <a:p>
            <a:pPr algn="ctr">
              <a:spcBef>
                <a:spcPts val="1200"/>
              </a:spcBef>
            </a:pPr>
            <a:r>
              <a:rPr lang="en-US" dirty="0">
                <a:solidFill>
                  <a:schemeClr val="accent3">
                    <a:lumMod val="20000"/>
                    <a:lumOff val="80000"/>
                  </a:schemeClr>
                </a:solidFill>
                <a:latin typeface="Calibri" panose="020F0502020204030204" pitchFamily="34" charset="0"/>
                <a:cs typeface="Calibri" panose="020F0502020204030204" pitchFamily="34" charset="0"/>
              </a:rPr>
              <a:t>Clear Sky PaaS</a:t>
            </a:r>
          </a:p>
          <a:p>
            <a:pPr algn="ctr">
              <a:spcBef>
                <a:spcPts val="600"/>
              </a:spcBef>
            </a:pPr>
            <a:r>
              <a:rPr lang="en-US" sz="1700" i="1" dirty="0">
                <a:solidFill>
                  <a:schemeClr val="accent3">
                    <a:lumMod val="20000"/>
                    <a:lumOff val="80000"/>
                  </a:schemeClr>
                </a:solidFill>
                <a:latin typeface="Calibri" panose="020F0502020204030204" pitchFamily="34" charset="0"/>
                <a:cs typeface="Calibri" panose="020F0502020204030204" pitchFamily="34" charset="0"/>
              </a:rPr>
              <a:t>Performance Analytics as a Service</a:t>
            </a:r>
          </a:p>
        </p:txBody>
      </p:sp>
      <p:sp>
        <p:nvSpPr>
          <p:cNvPr id="8" name="TextBox 7"/>
          <p:cNvSpPr txBox="1"/>
          <p:nvPr/>
        </p:nvSpPr>
        <p:spPr>
          <a:xfrm>
            <a:off x="791308" y="4900401"/>
            <a:ext cx="10707615" cy="677108"/>
          </a:xfrm>
          <a:prstGeom prst="rect">
            <a:avLst/>
          </a:prstGeom>
          <a:solidFill>
            <a:schemeClr val="accent3">
              <a:lumMod val="75000"/>
            </a:schemeClr>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dirty="0">
                <a:ln>
                  <a:noFill/>
                </a:ln>
                <a:solidFill>
                  <a:srgbClr val="0070C0">
                    <a:lumMod val="20000"/>
                    <a:lumOff val="80000"/>
                  </a:srgbClr>
                </a:solidFill>
                <a:effectLst/>
                <a:uLnTx/>
                <a:uFillTx/>
                <a:latin typeface="Calibri" panose="020F0502020204030204" pitchFamily="34" charset="0"/>
                <a:ea typeface="+mn-ea"/>
                <a:cs typeface="Calibri" panose="020F0502020204030204" pitchFamily="34" charset="0"/>
              </a:rPr>
              <a:t>Clear Sky Analytics Platform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0070C0">
                    <a:lumMod val="20000"/>
                    <a:lumOff val="80000"/>
                  </a:srgbClr>
                </a:solidFill>
                <a:effectLst/>
                <a:uLnTx/>
                <a:uFillTx/>
                <a:latin typeface="Calibri" panose="020F0502020204030204" pitchFamily="34" charset="0"/>
                <a:ea typeface="+mn-ea"/>
                <a:cs typeface="Calibri" panose="020F0502020204030204" pitchFamily="34" charset="0"/>
              </a:rPr>
              <a:t>Import and Prepare Data, Model System Performance, Quantify Variances, Attribute Losses and Interpret Findings</a:t>
            </a:r>
            <a:endParaRPr kumimoji="0" lang="en-US" sz="1400" b="0" i="0" u="none" strike="noStrike" kern="1200" cap="none" spc="0" normalizeH="0" baseline="0" noProof="0" dirty="0">
              <a:ln>
                <a:noFill/>
              </a:ln>
              <a:solidFill>
                <a:srgbClr val="0070C0">
                  <a:lumMod val="20000"/>
                  <a:lumOff val="80000"/>
                </a:srgbClr>
              </a:solidFill>
              <a:effectLst/>
              <a:uLnTx/>
              <a:uFillTx/>
              <a:latin typeface="Calibri" panose="020F0502020204030204" pitchFamily="34" charset="0"/>
              <a:ea typeface="+mn-ea"/>
              <a:cs typeface="Calibri" panose="020F0502020204030204" pitchFamily="34" charset="0"/>
            </a:endParaRPr>
          </a:p>
        </p:txBody>
      </p:sp>
      <p:sp>
        <p:nvSpPr>
          <p:cNvPr id="12" name="Content Placeholder 5"/>
          <p:cNvSpPr txBox="1">
            <a:spLocks/>
          </p:cNvSpPr>
          <p:nvPr/>
        </p:nvSpPr>
        <p:spPr>
          <a:xfrm>
            <a:off x="6418384" y="1773812"/>
            <a:ext cx="4967653" cy="2922474"/>
          </a:xfrm>
          <a:prstGeom prst="rect">
            <a:avLst/>
          </a:prstGeom>
          <a:solidFill>
            <a:schemeClr val="accent3">
              <a:lumMod val="75000"/>
            </a:schemeClr>
          </a:solidFill>
        </p:spPr>
        <p:txBody>
          <a:bodyPr vert="horz" lIns="91440" tIns="45720" rIns="182880" bIns="45720" rtlCol="0" anchor="t" anchorCtr="0">
            <a:normAutofit/>
          </a:bodyPr>
          <a:lstStyle>
            <a:lvl1pPr marL="274320" indent="-228600" algn="l" defTabSz="914400" rtl="0" eaLnBrk="1" latinLnBrk="0" hangingPunct="1">
              <a:lnSpc>
                <a:spcPct val="90000"/>
              </a:lnSpc>
              <a:spcBef>
                <a:spcPts val="1800"/>
              </a:spcBef>
              <a:buClr>
                <a:schemeClr val="tx2"/>
              </a:buClr>
              <a:buSzPct val="100000"/>
              <a:buFont typeface="Arial" pitchFamily="34" charset="0"/>
              <a:buChar char="▪"/>
              <a:defRPr sz="1800" kern="1200">
                <a:solidFill>
                  <a:schemeClr val="tx2"/>
                </a:solidFill>
                <a:latin typeface="+mn-lt"/>
                <a:ea typeface="+mn-ea"/>
                <a:cs typeface="+mn-cs"/>
              </a:defRPr>
            </a:lvl1pPr>
            <a:lvl2pPr marL="594360" indent="-228600" algn="l" defTabSz="914400" rtl="0" eaLnBrk="1" latinLnBrk="0" hangingPunct="1">
              <a:lnSpc>
                <a:spcPct val="90000"/>
              </a:lnSpc>
              <a:spcBef>
                <a:spcPts val="1000"/>
              </a:spcBef>
              <a:buClr>
                <a:schemeClr val="tx2"/>
              </a:buClr>
              <a:buSzPct val="100000"/>
              <a:buFont typeface="Arial" pitchFamily="34" charset="0"/>
              <a:buChar char="▪"/>
              <a:defRPr sz="1600" kern="1200">
                <a:solidFill>
                  <a:schemeClr val="tx2"/>
                </a:solidFill>
                <a:latin typeface="+mn-lt"/>
                <a:ea typeface="+mn-ea"/>
                <a:cs typeface="+mn-cs"/>
              </a:defRPr>
            </a:lvl2pPr>
            <a:lvl3pPr marL="914400" indent="-228600" algn="l" defTabSz="914400" rtl="0" eaLnBrk="1" latinLnBrk="0" hangingPunct="1">
              <a:lnSpc>
                <a:spcPct val="90000"/>
              </a:lnSpc>
              <a:spcBef>
                <a:spcPts val="800"/>
              </a:spcBef>
              <a:buClr>
                <a:schemeClr val="tx2"/>
              </a:buClr>
              <a:buSzPct val="100000"/>
              <a:buFont typeface="Arial" pitchFamily="34" charset="0"/>
              <a:buChar char="▪"/>
              <a:defRPr sz="1400" kern="1200">
                <a:solidFill>
                  <a:schemeClr val="tx2"/>
                </a:solidFill>
                <a:latin typeface="+mn-lt"/>
                <a:ea typeface="+mn-ea"/>
                <a:cs typeface="+mn-cs"/>
              </a:defRPr>
            </a:lvl3pPr>
            <a:lvl4pPr marL="1234440" indent="-228600" algn="l" defTabSz="914400" rtl="0" eaLnBrk="1" latinLnBrk="0" hangingPunct="1">
              <a:lnSpc>
                <a:spcPct val="90000"/>
              </a:lnSpc>
              <a:spcBef>
                <a:spcPts val="800"/>
              </a:spcBef>
              <a:buClr>
                <a:schemeClr val="tx2"/>
              </a:buClr>
              <a:buSzPct val="100000"/>
              <a:buFont typeface="Arial" pitchFamily="34" charset="0"/>
              <a:buChar char="▪"/>
              <a:defRPr sz="1200" kern="1200">
                <a:solidFill>
                  <a:schemeClr val="tx2"/>
                </a:solidFill>
                <a:latin typeface="+mn-lt"/>
                <a:ea typeface="+mn-ea"/>
                <a:cs typeface="+mn-cs"/>
              </a:defRPr>
            </a:lvl4pPr>
            <a:lvl5pPr marL="1554480" indent="-228600" algn="l" defTabSz="914400" rtl="0" eaLnBrk="1" latinLnBrk="0" hangingPunct="1">
              <a:lnSpc>
                <a:spcPct val="90000"/>
              </a:lnSpc>
              <a:spcBef>
                <a:spcPts val="800"/>
              </a:spcBef>
              <a:buClr>
                <a:schemeClr val="tx2"/>
              </a:buClr>
              <a:buSzPct val="100000"/>
              <a:buFont typeface="Arial" pitchFamily="34" charset="0"/>
              <a:buChar char="▪"/>
              <a:defRPr sz="1200" kern="1200">
                <a:solidFill>
                  <a:schemeClr val="tx2"/>
                </a:solidFill>
                <a:latin typeface="+mn-lt"/>
                <a:ea typeface="+mn-ea"/>
                <a:cs typeface="+mn-cs"/>
              </a:defRPr>
            </a:lvl5pPr>
            <a:lvl6pPr marL="1874520" indent="-228600" algn="l" defTabSz="914400" rtl="0" eaLnBrk="1" latinLnBrk="0" hangingPunct="1">
              <a:lnSpc>
                <a:spcPct val="90000"/>
              </a:lnSpc>
              <a:spcBef>
                <a:spcPts val="800"/>
              </a:spcBef>
              <a:buSzPct val="100000"/>
              <a:buFont typeface="Arial" pitchFamily="34" charset="0"/>
              <a:buChar char="▪"/>
              <a:defRPr sz="1200" kern="1200">
                <a:solidFill>
                  <a:schemeClr val="tx2"/>
                </a:solidFill>
                <a:latin typeface="+mn-lt"/>
                <a:ea typeface="+mn-ea"/>
                <a:cs typeface="+mn-cs"/>
              </a:defRPr>
            </a:lvl6pPr>
            <a:lvl7pPr marL="2194560" indent="-228600" algn="l" defTabSz="914400" rtl="0" eaLnBrk="1" latinLnBrk="0" hangingPunct="1">
              <a:lnSpc>
                <a:spcPct val="90000"/>
              </a:lnSpc>
              <a:spcBef>
                <a:spcPts val="800"/>
              </a:spcBef>
              <a:buSzPct val="100000"/>
              <a:buFont typeface="Arial" pitchFamily="34" charset="0"/>
              <a:buChar char="▪"/>
              <a:defRPr sz="1200" kern="1200" baseline="0">
                <a:solidFill>
                  <a:schemeClr val="tx2"/>
                </a:solidFill>
                <a:latin typeface="+mn-lt"/>
                <a:ea typeface="+mn-ea"/>
                <a:cs typeface="+mn-cs"/>
              </a:defRPr>
            </a:lvl7pPr>
            <a:lvl8pPr marL="2514600" indent="-228600" algn="l" defTabSz="914400" rtl="0" eaLnBrk="1" latinLnBrk="0" hangingPunct="1">
              <a:lnSpc>
                <a:spcPct val="90000"/>
              </a:lnSpc>
              <a:spcBef>
                <a:spcPts val="800"/>
              </a:spcBef>
              <a:buSzPct val="100000"/>
              <a:buFont typeface="Arial" pitchFamily="34" charset="0"/>
              <a:buChar char="▪"/>
              <a:defRPr sz="1200" kern="1200" baseline="0">
                <a:solidFill>
                  <a:schemeClr val="tx2"/>
                </a:solidFill>
                <a:latin typeface="+mn-lt"/>
                <a:ea typeface="+mn-ea"/>
                <a:cs typeface="+mn-cs"/>
              </a:defRPr>
            </a:lvl8pPr>
            <a:lvl9pPr marL="2834640" indent="-228600" algn="l" defTabSz="914400" rtl="0" eaLnBrk="1" latinLnBrk="0" hangingPunct="1">
              <a:lnSpc>
                <a:spcPct val="90000"/>
              </a:lnSpc>
              <a:spcBef>
                <a:spcPts val="800"/>
              </a:spcBef>
              <a:buSzPct val="100000"/>
              <a:buFont typeface="Arial" pitchFamily="34" charset="0"/>
              <a:buChar char="▪"/>
              <a:defRPr sz="1200" kern="1200" baseline="0">
                <a:solidFill>
                  <a:schemeClr val="tx2"/>
                </a:solidFill>
                <a:latin typeface="+mn-lt"/>
                <a:ea typeface="+mn-ea"/>
                <a:cs typeface="+mn-cs"/>
              </a:defRPr>
            </a:lvl9pPr>
          </a:lstStyle>
          <a:p>
            <a:pPr marL="274320" marR="0" lvl="0" indent="-228600" algn="just" defTabSz="914400" rtl="0" eaLnBrk="1" fontAlgn="auto" latinLnBrk="0" hangingPunct="1">
              <a:lnSpc>
                <a:spcPct val="100000"/>
              </a:lnSpc>
              <a:spcBef>
                <a:spcPts val="600"/>
              </a:spcBef>
              <a:spcAft>
                <a:spcPts val="0"/>
              </a:spcAft>
              <a:buClr>
                <a:prstClr val="white"/>
              </a:buClr>
              <a:buSzPct val="100000"/>
              <a:buFont typeface="Arial" pitchFamily="34" charset="0"/>
              <a:buChar char="•"/>
              <a:tabLst/>
              <a:defRPr/>
            </a:pPr>
            <a:r>
              <a:rPr kumimoji="0" lang="en-US" sz="1600" b="0" i="0" u="none" strike="noStrike" kern="1200" cap="none" spc="0" normalizeH="0" baseline="0" noProof="0" dirty="0">
                <a:ln>
                  <a:noFill/>
                </a:ln>
                <a:solidFill>
                  <a:srgbClr val="0070C0">
                    <a:lumMod val="20000"/>
                    <a:lumOff val="80000"/>
                  </a:srgbClr>
                </a:solidFill>
                <a:effectLst/>
                <a:uLnTx/>
                <a:uFillTx/>
                <a:latin typeface="Calibri" panose="020F0502020204030204" pitchFamily="34" charset="0"/>
                <a:ea typeface="+mn-ea"/>
                <a:cs typeface="Calibri" panose="020F0502020204030204" pitchFamily="34" charset="0"/>
              </a:rPr>
              <a:t>An automated service that extracts raw data from existing data acquisition systems and delivers an  ongoing stream of computed metrics</a:t>
            </a:r>
          </a:p>
          <a:p>
            <a:pPr marL="594360" marR="0" lvl="1" indent="-228600" algn="just" defTabSz="914400" rtl="0" eaLnBrk="1" fontAlgn="auto" latinLnBrk="0" hangingPunct="1">
              <a:lnSpc>
                <a:spcPct val="100000"/>
              </a:lnSpc>
              <a:spcBef>
                <a:spcPts val="600"/>
              </a:spcBef>
              <a:spcAft>
                <a:spcPts val="0"/>
              </a:spcAft>
              <a:buClr>
                <a:prstClr val="white"/>
              </a:buClr>
              <a:buSzPct val="100000"/>
              <a:buFont typeface="Arial" pitchFamily="34" charset="0"/>
              <a:buChar char="•"/>
              <a:tabLst/>
              <a:defRPr/>
            </a:pPr>
            <a:r>
              <a:rPr kumimoji="0" lang="en-US" sz="1400" b="0" i="0" u="none" strike="noStrike" kern="1200" cap="none" spc="0" normalizeH="0" baseline="0" noProof="0" dirty="0">
                <a:ln>
                  <a:noFill/>
                </a:ln>
                <a:solidFill>
                  <a:srgbClr val="0070C0">
                    <a:lumMod val="20000"/>
                    <a:lumOff val="80000"/>
                  </a:srgbClr>
                </a:solidFill>
                <a:effectLst/>
                <a:uLnTx/>
                <a:uFillTx/>
                <a:latin typeface="Calibri" panose="020F0502020204030204" pitchFamily="34" charset="0"/>
                <a:ea typeface="+mn-ea"/>
                <a:cs typeface="Calibri" panose="020F0502020204030204" pitchFamily="34" charset="0"/>
              </a:rPr>
              <a:t>Each refresh is a comprehensive re-analysis with the up to date data</a:t>
            </a:r>
          </a:p>
          <a:p>
            <a:pPr marL="594360" marR="0" lvl="1" indent="-228600" algn="just" defTabSz="914400" rtl="0" eaLnBrk="1" fontAlgn="auto" latinLnBrk="0" hangingPunct="1">
              <a:lnSpc>
                <a:spcPct val="100000"/>
              </a:lnSpc>
              <a:spcBef>
                <a:spcPts val="600"/>
              </a:spcBef>
              <a:spcAft>
                <a:spcPts val="0"/>
              </a:spcAft>
              <a:buClr>
                <a:prstClr val="white"/>
              </a:buClr>
              <a:buSzPct val="100000"/>
              <a:buFont typeface="Arial" pitchFamily="34" charset="0"/>
              <a:buChar char="•"/>
              <a:tabLst/>
              <a:defRPr/>
            </a:pPr>
            <a:r>
              <a:rPr kumimoji="0" lang="en-US" sz="1400" b="0" i="0" u="none" strike="noStrike" kern="1200" cap="none" spc="0" normalizeH="0" baseline="0" noProof="0" dirty="0">
                <a:ln>
                  <a:noFill/>
                </a:ln>
                <a:solidFill>
                  <a:srgbClr val="0070C0">
                    <a:lumMod val="20000"/>
                    <a:lumOff val="80000"/>
                  </a:srgbClr>
                </a:solidFill>
                <a:effectLst/>
                <a:uLnTx/>
                <a:uFillTx/>
                <a:latin typeface="Calibri" panose="020F0502020204030204" pitchFamily="34" charset="0"/>
                <a:ea typeface="+mn-ea"/>
                <a:cs typeface="Calibri" panose="020F0502020204030204" pitchFamily="34" charset="0"/>
              </a:rPr>
              <a:t>Report performance with speed and accuracy </a:t>
            </a:r>
          </a:p>
          <a:p>
            <a:pPr marL="594360" marR="0" lvl="1" indent="-228600" algn="just" defTabSz="914400" rtl="0" eaLnBrk="1" fontAlgn="auto" latinLnBrk="0" hangingPunct="1">
              <a:lnSpc>
                <a:spcPct val="100000"/>
              </a:lnSpc>
              <a:spcBef>
                <a:spcPts val="600"/>
              </a:spcBef>
              <a:spcAft>
                <a:spcPts val="0"/>
              </a:spcAft>
              <a:buClr>
                <a:prstClr val="white"/>
              </a:buClr>
              <a:buSzPct val="100000"/>
              <a:buFont typeface="Arial" pitchFamily="34" charset="0"/>
              <a:buChar char="•"/>
              <a:tabLst/>
              <a:defRPr/>
            </a:pPr>
            <a:r>
              <a:rPr kumimoji="0" lang="en-US" sz="1400" b="0" i="0" u="none" strike="noStrike" kern="1200" cap="none" spc="0" normalizeH="0" baseline="0" noProof="0" dirty="0">
                <a:ln>
                  <a:noFill/>
                </a:ln>
                <a:solidFill>
                  <a:srgbClr val="0070C0">
                    <a:lumMod val="20000"/>
                    <a:lumOff val="80000"/>
                  </a:srgbClr>
                </a:solidFill>
                <a:effectLst/>
                <a:uLnTx/>
                <a:uFillTx/>
                <a:latin typeface="Calibri" panose="020F0502020204030204" pitchFamily="34" charset="0"/>
                <a:ea typeface="+mn-ea"/>
                <a:cs typeface="Calibri" panose="020F0502020204030204" pitchFamily="34" charset="0"/>
              </a:rPr>
              <a:t>Optimize performance and resource allocation</a:t>
            </a:r>
          </a:p>
          <a:p>
            <a:pPr marL="594360" marR="0" lvl="1" indent="-228600" algn="just" defTabSz="914400" rtl="0" eaLnBrk="1" fontAlgn="auto" latinLnBrk="0" hangingPunct="1">
              <a:lnSpc>
                <a:spcPct val="100000"/>
              </a:lnSpc>
              <a:spcBef>
                <a:spcPts val="600"/>
              </a:spcBef>
              <a:spcAft>
                <a:spcPts val="0"/>
              </a:spcAft>
              <a:buClr>
                <a:prstClr val="white"/>
              </a:buClr>
              <a:buSzPct val="100000"/>
              <a:buFont typeface="Arial" pitchFamily="34" charset="0"/>
              <a:buChar char="•"/>
              <a:tabLst/>
              <a:defRPr/>
            </a:pPr>
            <a:r>
              <a:rPr kumimoji="0" lang="en-US" sz="1400" b="0" i="0" u="none" strike="noStrike" kern="1200" cap="none" spc="0" normalizeH="0" baseline="0" noProof="0" dirty="0">
                <a:ln>
                  <a:noFill/>
                </a:ln>
                <a:solidFill>
                  <a:srgbClr val="0070C0">
                    <a:lumMod val="20000"/>
                    <a:lumOff val="80000"/>
                  </a:srgbClr>
                </a:solidFill>
                <a:effectLst/>
                <a:uLnTx/>
                <a:uFillTx/>
                <a:latin typeface="Calibri" panose="020F0502020204030204" pitchFamily="34" charset="0"/>
                <a:ea typeface="+mn-ea"/>
                <a:cs typeface="Calibri" panose="020F0502020204030204" pitchFamily="34" charset="0"/>
              </a:rPr>
              <a:t>Enable integration with existing data and asset management platforms</a:t>
            </a: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8D9AD5-F248-4919-864A-CFD76CC027D6}" type="slidenum">
              <a:rPr kumimoji="0" lang="en-US" sz="1100" b="0" i="0" u="none" strike="noStrike" kern="1200" cap="none" spc="0" normalizeH="0" baseline="0" noProof="0" smtClean="0">
                <a:ln>
                  <a:noFill/>
                </a:ln>
                <a:solidFill>
                  <a:srgbClr val="0070C0">
                    <a:lumMod val="20000"/>
                    <a:lumOff val="80000"/>
                  </a:srgbClr>
                </a:solidFill>
                <a:effectLst/>
                <a:uLnTx/>
                <a:uFillTx/>
                <a:latin typeface="Calibri" panose="020F0502020204030204" pitchFamily="34" charset="0"/>
                <a:ea typeface="+mn-ea"/>
                <a:cs typeface="Calibri" panose="020F05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100" b="0" i="0" u="none" strike="noStrike" kern="1200" cap="none" spc="0" normalizeH="0" baseline="0" noProof="0" dirty="0">
              <a:ln>
                <a:noFill/>
              </a:ln>
              <a:solidFill>
                <a:srgbClr val="0070C0">
                  <a:lumMod val="20000"/>
                  <a:lumOff val="80000"/>
                </a:srgbClr>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754806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30314" y="5264458"/>
            <a:ext cx="5465686" cy="926745"/>
          </a:xfrm>
        </p:spPr>
        <p:txBody>
          <a:bodyPr>
            <a:normAutofit/>
          </a:bodyPr>
          <a:lstStyle/>
          <a:p>
            <a:pPr algn="l"/>
            <a:r>
              <a:rPr lang="en-US" sz="2800" i="1" dirty="0">
                <a:solidFill>
                  <a:schemeClr val="accent3">
                    <a:lumMod val="20000"/>
                    <a:lumOff val="80000"/>
                  </a:schemeClr>
                </a:solidFill>
                <a:latin typeface="Arial" panose="020B0604020202020204" pitchFamily="34" charset="0"/>
                <a:cs typeface="Arial" panose="020B0604020202020204" pitchFamily="34" charset="0"/>
              </a:rPr>
              <a:t>Clear Sky</a:t>
            </a:r>
            <a:r>
              <a:rPr lang="en-US" sz="2800" dirty="0">
                <a:solidFill>
                  <a:schemeClr val="accent3">
                    <a:lumMod val="20000"/>
                    <a:lumOff val="80000"/>
                  </a:schemeClr>
                </a:solidFill>
                <a:latin typeface="Arial" panose="020B0604020202020204" pitchFamily="34" charset="0"/>
                <a:cs typeface="Arial" panose="020B0604020202020204" pitchFamily="34" charset="0"/>
              </a:rPr>
              <a:t> </a:t>
            </a:r>
            <a:r>
              <a:rPr lang="en-US" sz="2800" i="1" dirty="0">
                <a:solidFill>
                  <a:schemeClr val="accent3">
                    <a:lumMod val="20000"/>
                    <a:lumOff val="80000"/>
                  </a:schemeClr>
                </a:solidFill>
                <a:latin typeface="Arial" panose="020B0604020202020204" pitchFamily="34" charset="0"/>
                <a:cs typeface="Arial" panose="020B0604020202020204" pitchFamily="34" charset="0"/>
              </a:rPr>
              <a:t>Analytics</a:t>
            </a:r>
          </a:p>
        </p:txBody>
      </p:sp>
      <p:sp>
        <p:nvSpPr>
          <p:cNvPr id="4" name="Subtitle 3"/>
          <p:cNvSpPr>
            <a:spLocks noGrp="1"/>
          </p:cNvSpPr>
          <p:nvPr>
            <p:ph type="subTitle" idx="1"/>
          </p:nvPr>
        </p:nvSpPr>
        <p:spPr>
          <a:xfrm>
            <a:off x="630312" y="6191203"/>
            <a:ext cx="5465687" cy="666797"/>
          </a:xfrm>
        </p:spPr>
        <p:txBody>
          <a:bodyPr>
            <a:normAutofit/>
          </a:bodyPr>
          <a:lstStyle/>
          <a:p>
            <a:pPr algn="l"/>
            <a:r>
              <a:rPr lang="en-US" dirty="0">
                <a:solidFill>
                  <a:schemeClr val="tx2">
                    <a:lumMod val="40000"/>
                    <a:lumOff val="60000"/>
                  </a:schemeClr>
                </a:solidFill>
                <a:latin typeface="Arial" panose="020B0604020202020204" pitchFamily="34" charset="0"/>
                <a:cs typeface="Arial" panose="020B0604020202020204" pitchFamily="34" charset="0"/>
              </a:rPr>
              <a:t>Contact : </a:t>
            </a:r>
            <a:r>
              <a:rPr lang="en-US" dirty="0">
                <a:solidFill>
                  <a:schemeClr val="tx2">
                    <a:lumMod val="40000"/>
                    <a:lumOff val="60000"/>
                  </a:schemeClr>
                </a:solidFill>
                <a:latin typeface="Arial" panose="020B0604020202020204" pitchFamily="34" charset="0"/>
                <a:cs typeface="Arial" panose="020B0604020202020204" pitchFamily="34" charset="0"/>
                <a:hlinkClick r:id="rId2">
                  <a:extLst>
                    <a:ext uri="{A12FA001-AC4F-418D-AE19-62706E023703}">
                      <ahyp:hlinkClr xmlns="" xmlns:ahyp="http://schemas.microsoft.com/office/drawing/2018/hyperlinkcolor" val="tx"/>
                    </a:ext>
                  </a:extLst>
                </a:hlinkClick>
              </a:rPr>
              <a:t>ajay@clearskyanalytics.com</a:t>
            </a:r>
            <a:endParaRPr lang="en-US" dirty="0">
              <a:solidFill>
                <a:schemeClr val="tx2">
                  <a:lumMod val="40000"/>
                  <a:lumOff val="60000"/>
                </a:schemeClr>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0" y="0"/>
            <a:ext cx="12192000" cy="5187462"/>
          </a:xfrm>
          <a:prstGeom prst="rect">
            <a:avLst/>
          </a:prstGeom>
        </p:spPr>
      </p:pic>
    </p:spTree>
    <p:extLst>
      <p:ext uri="{BB962C8B-B14F-4D97-AF65-F5344CB8AC3E}">
        <p14:creationId xmlns:p14="http://schemas.microsoft.com/office/powerpoint/2010/main" val="867625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685741A-C5E1-4314-80D3-85CD6558DD16}"/>
              </a:ext>
            </a:extLst>
          </p:cNvPr>
          <p:cNvSpPr>
            <a:spLocks noGrp="1"/>
          </p:cNvSpPr>
          <p:nvPr>
            <p:ph sz="quarter" idx="10"/>
          </p:nvPr>
        </p:nvSpPr>
        <p:spPr>
          <a:xfrm>
            <a:off x="192520" y="3433647"/>
            <a:ext cx="4710403" cy="1516422"/>
          </a:xfrm>
        </p:spPr>
        <p:txBody>
          <a:bodyPr/>
          <a:lstStyle/>
          <a:p>
            <a:r>
              <a:rPr lang="en-US" dirty="0"/>
              <a:t>Increasing Bifacial PV System Revenue with Operational Data</a:t>
            </a:r>
          </a:p>
        </p:txBody>
      </p:sp>
      <p:sp>
        <p:nvSpPr>
          <p:cNvPr id="3" name="Content Placeholder 2">
            <a:extLst>
              <a:ext uri="{FF2B5EF4-FFF2-40B4-BE49-F238E27FC236}">
                <a16:creationId xmlns:a16="http://schemas.microsoft.com/office/drawing/2014/main" id="{8EC3B140-FCFF-4247-BBD2-C075CDE062E9}"/>
              </a:ext>
            </a:extLst>
          </p:cNvPr>
          <p:cNvSpPr>
            <a:spLocks noGrp="1"/>
          </p:cNvSpPr>
          <p:nvPr>
            <p:ph sz="quarter" idx="11"/>
          </p:nvPr>
        </p:nvSpPr>
        <p:spPr>
          <a:xfrm>
            <a:off x="236063" y="5086574"/>
            <a:ext cx="4219575" cy="813148"/>
          </a:xfrm>
        </p:spPr>
        <p:txBody>
          <a:bodyPr/>
          <a:lstStyle/>
          <a:p>
            <a:pPr>
              <a:spcBef>
                <a:spcPts val="600"/>
              </a:spcBef>
            </a:pPr>
            <a:r>
              <a:rPr lang="en-US" dirty="0"/>
              <a:t>Ben Bourne</a:t>
            </a:r>
          </a:p>
          <a:p>
            <a:pPr>
              <a:spcBef>
                <a:spcPts val="600"/>
              </a:spcBef>
            </a:pPr>
            <a:r>
              <a:rPr lang="en-US" sz="1600" dirty="0"/>
              <a:t>September 21, 2020</a:t>
            </a:r>
          </a:p>
        </p:txBody>
      </p:sp>
    </p:spTree>
    <p:extLst>
      <p:ext uri="{BB962C8B-B14F-4D97-AF65-F5344CB8AC3E}">
        <p14:creationId xmlns:p14="http://schemas.microsoft.com/office/powerpoint/2010/main" val="305707101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8D1087F-882F-4FD9-9E79-2FFB1AEADBE7}"/>
              </a:ext>
            </a:extLst>
          </p:cNvPr>
          <p:cNvSpPr>
            <a:spLocks noGrp="1"/>
          </p:cNvSpPr>
          <p:nvPr>
            <p:ph type="body" idx="1"/>
          </p:nvPr>
        </p:nvSpPr>
        <p:spPr>
          <a:xfrm>
            <a:off x="611188" y="982701"/>
            <a:ext cx="10927670" cy="313058"/>
          </a:xfrm>
        </p:spPr>
        <p:txBody>
          <a:bodyPr>
            <a:noAutofit/>
          </a:bodyPr>
          <a:lstStyle/>
          <a:p>
            <a:r>
              <a:rPr lang="en-US" sz="1800" dirty="0"/>
              <a:t>An experienced and differentiated energy company focused on customers’ needs.</a:t>
            </a:r>
          </a:p>
        </p:txBody>
      </p:sp>
      <p:sp>
        <p:nvSpPr>
          <p:cNvPr id="4" name="Title 3">
            <a:extLst>
              <a:ext uri="{FF2B5EF4-FFF2-40B4-BE49-F238E27FC236}">
                <a16:creationId xmlns:a16="http://schemas.microsoft.com/office/drawing/2014/main" id="{262C7DCA-D9CC-4726-8D2C-B70AFA27E873}"/>
              </a:ext>
            </a:extLst>
          </p:cNvPr>
          <p:cNvSpPr>
            <a:spLocks noGrp="1"/>
          </p:cNvSpPr>
          <p:nvPr>
            <p:ph type="title"/>
          </p:nvPr>
        </p:nvSpPr>
        <p:spPr/>
        <p:txBody>
          <a:bodyPr/>
          <a:lstStyle/>
          <a:p>
            <a:r>
              <a:rPr lang="en-US" dirty="0"/>
              <a:t>BrightNight Mission</a:t>
            </a:r>
          </a:p>
        </p:txBody>
      </p:sp>
      <p:sp>
        <p:nvSpPr>
          <p:cNvPr id="5" name="Text Placeholder 4">
            <a:extLst>
              <a:ext uri="{FF2B5EF4-FFF2-40B4-BE49-F238E27FC236}">
                <a16:creationId xmlns:a16="http://schemas.microsoft.com/office/drawing/2014/main" id="{EE333612-BF51-4529-B60B-602C391EBC65}"/>
              </a:ext>
            </a:extLst>
          </p:cNvPr>
          <p:cNvSpPr>
            <a:spLocks noGrp="1"/>
          </p:cNvSpPr>
          <p:nvPr>
            <p:ph type="body" sz="quarter" idx="10"/>
          </p:nvPr>
        </p:nvSpPr>
        <p:spPr/>
        <p:txBody>
          <a:bodyPr/>
          <a:lstStyle/>
          <a:p>
            <a:endParaRPr lang="en-US" dirty="0"/>
          </a:p>
        </p:txBody>
      </p:sp>
      <p:sp>
        <p:nvSpPr>
          <p:cNvPr id="9" name="Content Placeholder 1">
            <a:extLst>
              <a:ext uri="{FF2B5EF4-FFF2-40B4-BE49-F238E27FC236}">
                <a16:creationId xmlns:a16="http://schemas.microsoft.com/office/drawing/2014/main" id="{96727E63-66B4-084F-8F78-0E0983C9D360}"/>
              </a:ext>
            </a:extLst>
          </p:cNvPr>
          <p:cNvSpPr txBox="1">
            <a:spLocks/>
          </p:cNvSpPr>
          <p:nvPr/>
        </p:nvSpPr>
        <p:spPr>
          <a:xfrm>
            <a:off x="6435166" y="1389040"/>
            <a:ext cx="5479847" cy="452293"/>
          </a:xfrm>
          <a:prstGeom prst="rect">
            <a:avLst/>
          </a:prstGeom>
        </p:spPr>
        <p:txBody>
          <a:bodyPr/>
          <a:lstStyle>
            <a:lvl1pPr marL="228600" indent="-228600" algn="l" defTabSz="914400" rtl="0" eaLnBrk="1" latinLnBrk="0" hangingPunct="1">
              <a:lnSpc>
                <a:spcPct val="90000"/>
              </a:lnSpc>
              <a:spcBef>
                <a:spcPts val="1000"/>
              </a:spcBef>
              <a:buClr>
                <a:schemeClr val="tx2"/>
              </a:buClr>
              <a:buSzPct val="80000"/>
              <a:buFont typeface="Poppins Light" panose="00000400000000000000" pitchFamily="50" charset="0"/>
              <a:buChar char="&gt;"/>
              <a:defRPr sz="1600" kern="1200">
                <a:solidFill>
                  <a:schemeClr val="tx1"/>
                </a:solidFill>
                <a:latin typeface="Poppins Light" panose="00000400000000000000" pitchFamily="50" charset="0"/>
                <a:ea typeface="+mn-ea"/>
                <a:cs typeface="Poppins Light" panose="00000400000000000000" pitchFamily="50" charset="0"/>
              </a:defRPr>
            </a:lvl1pPr>
            <a:lvl2pPr marL="685800" indent="-228600" algn="l" defTabSz="914400" rtl="0" eaLnBrk="1" latinLnBrk="0" hangingPunct="1">
              <a:lnSpc>
                <a:spcPct val="90000"/>
              </a:lnSpc>
              <a:spcBef>
                <a:spcPts val="500"/>
              </a:spcBef>
              <a:buClr>
                <a:schemeClr val="tx2"/>
              </a:buClr>
              <a:buSzPct val="120000"/>
              <a:buFont typeface="Arial" panose="020B0604020202020204" pitchFamily="34" charset="0"/>
              <a:buChar char="•"/>
              <a:defRPr sz="1400" kern="1200">
                <a:solidFill>
                  <a:schemeClr val="tx1"/>
                </a:solidFill>
                <a:latin typeface="Poppins Light" panose="00000400000000000000" pitchFamily="50" charset="0"/>
                <a:ea typeface="+mn-ea"/>
                <a:cs typeface="Poppins Light" panose="00000400000000000000" pitchFamily="50" charset="0"/>
              </a:defRPr>
            </a:lvl2pPr>
            <a:lvl3pPr marL="1143000" indent="-228600" algn="l" defTabSz="914400" rtl="0" eaLnBrk="1" latinLnBrk="0" hangingPunct="1">
              <a:lnSpc>
                <a:spcPct val="90000"/>
              </a:lnSpc>
              <a:spcBef>
                <a:spcPts val="500"/>
              </a:spcBef>
              <a:buClr>
                <a:schemeClr val="tx2"/>
              </a:buClr>
              <a:buSzPct val="90000"/>
              <a:buFont typeface="Courier New" panose="02070309020205020404" pitchFamily="49" charset="0"/>
              <a:buChar char="o"/>
              <a:defRPr sz="1200" kern="1200">
                <a:solidFill>
                  <a:schemeClr val="tx1"/>
                </a:solidFill>
                <a:latin typeface="Poppins Light" panose="00000400000000000000" pitchFamily="50" charset="0"/>
                <a:ea typeface="+mn-ea"/>
                <a:cs typeface="Poppins Light" panose="00000400000000000000" pitchFamily="50" charset="0"/>
              </a:defRPr>
            </a:lvl3pPr>
            <a:lvl4pPr marL="1600200" indent="-228600" algn="l" defTabSz="914400" rtl="0" eaLnBrk="1" latinLnBrk="0" hangingPunct="1">
              <a:lnSpc>
                <a:spcPct val="90000"/>
              </a:lnSpc>
              <a:spcBef>
                <a:spcPts val="500"/>
              </a:spcBef>
              <a:buClr>
                <a:schemeClr val="tx2"/>
              </a:buClr>
              <a:buSzPct val="120000"/>
              <a:buFont typeface="Wingdings" panose="05000000000000000000" pitchFamily="2" charset="2"/>
              <a:buChar char="§"/>
              <a:defRPr sz="1100" kern="1200">
                <a:solidFill>
                  <a:schemeClr val="tx1"/>
                </a:solidFill>
                <a:latin typeface="Poppins Light" panose="00000400000000000000" pitchFamily="50" charset="0"/>
                <a:ea typeface="+mn-ea"/>
                <a:cs typeface="Poppins Light" panose="00000400000000000000" pitchFamily="50" charset="0"/>
              </a:defRPr>
            </a:lvl4pPr>
            <a:lvl5pPr marL="2057400" indent="-228600" algn="l" defTabSz="914400" rtl="0" eaLnBrk="1" latinLnBrk="0" hangingPunct="1">
              <a:lnSpc>
                <a:spcPct val="90000"/>
              </a:lnSpc>
              <a:spcBef>
                <a:spcPts val="500"/>
              </a:spcBef>
              <a:buClr>
                <a:schemeClr val="tx2"/>
              </a:buClr>
              <a:buFont typeface="Poppins Light" panose="00000400000000000000" pitchFamily="50" charset="0"/>
              <a:buChar char="−"/>
              <a:defRPr sz="1050" kern="1200">
                <a:solidFill>
                  <a:schemeClr val="tx1"/>
                </a:solidFill>
                <a:latin typeface="Poppins Light" panose="00000400000000000000" pitchFamily="50" charset="0"/>
                <a:ea typeface="+mn-ea"/>
                <a:cs typeface="Poppins Light" panose="00000400000000000000" pitchFamily="50"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FACF00"/>
              </a:buClr>
              <a:buSzPct val="80000"/>
              <a:buFont typeface="Poppins Light" panose="00000400000000000000" pitchFamily="50" charset="0"/>
              <a:buNone/>
              <a:tabLst/>
              <a:defRPr/>
            </a:pPr>
            <a:r>
              <a:rPr kumimoji="0" lang="en-US" sz="1800" b="1" i="0" u="none" strike="noStrike" kern="1200" cap="none" spc="0" normalizeH="0" baseline="0" noProof="0" dirty="0">
                <a:ln>
                  <a:noFill/>
                </a:ln>
                <a:solidFill>
                  <a:prstClr val="black"/>
                </a:solidFill>
                <a:effectLst/>
                <a:uLnTx/>
                <a:uFillTx/>
                <a:latin typeface="Poppins Light" panose="00000400000000000000" pitchFamily="50" charset="0"/>
                <a:ea typeface="+mn-ea"/>
                <a:cs typeface="Poppins" pitchFamily="2" charset="77"/>
              </a:rPr>
              <a:t>Positioned to capitalize on market inflection point</a:t>
            </a:r>
          </a:p>
        </p:txBody>
      </p:sp>
      <p:grpSp>
        <p:nvGrpSpPr>
          <p:cNvPr id="38" name="Group 37">
            <a:extLst>
              <a:ext uri="{FF2B5EF4-FFF2-40B4-BE49-F238E27FC236}">
                <a16:creationId xmlns:a16="http://schemas.microsoft.com/office/drawing/2014/main" id="{F8C46E1A-BD65-48BF-B003-A0ECEDE80214}"/>
              </a:ext>
            </a:extLst>
          </p:cNvPr>
          <p:cNvGrpSpPr/>
          <p:nvPr/>
        </p:nvGrpSpPr>
        <p:grpSpPr>
          <a:xfrm>
            <a:off x="6810881" y="1806446"/>
            <a:ext cx="4851431" cy="3312608"/>
            <a:chOff x="6701589" y="2776585"/>
            <a:chExt cx="4727977" cy="2900189"/>
          </a:xfrm>
        </p:grpSpPr>
        <p:sp>
          <p:nvSpPr>
            <p:cNvPr id="10" name="Rectangle: Rounded Corners 9">
              <a:extLst>
                <a:ext uri="{FF2B5EF4-FFF2-40B4-BE49-F238E27FC236}">
                  <a16:creationId xmlns:a16="http://schemas.microsoft.com/office/drawing/2014/main" id="{C7ADE14E-BD04-48E2-B5D0-811FDD158A56}"/>
                </a:ext>
              </a:extLst>
            </p:cNvPr>
            <p:cNvSpPr/>
            <p:nvPr/>
          </p:nvSpPr>
          <p:spPr>
            <a:xfrm>
              <a:off x="6701589" y="2776585"/>
              <a:ext cx="4674269" cy="2900189"/>
            </a:xfrm>
            <a:prstGeom prst="roundRect">
              <a:avLst>
                <a:gd name="adj" fmla="val 6932"/>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oppins Light"/>
                <a:ea typeface="+mn-ea"/>
                <a:cs typeface="+mn-cs"/>
              </a:endParaRPr>
            </a:p>
          </p:txBody>
        </p:sp>
        <p:sp>
          <p:nvSpPr>
            <p:cNvPr id="15" name="TextBox 14">
              <a:extLst>
                <a:ext uri="{FF2B5EF4-FFF2-40B4-BE49-F238E27FC236}">
                  <a16:creationId xmlns:a16="http://schemas.microsoft.com/office/drawing/2014/main" id="{AAC8E00B-73CF-4F5D-96D5-1EAB3577D8C9}"/>
                </a:ext>
              </a:extLst>
            </p:cNvPr>
            <p:cNvSpPr txBox="1"/>
            <p:nvPr/>
          </p:nvSpPr>
          <p:spPr>
            <a:xfrm>
              <a:off x="7086600" y="5387542"/>
              <a:ext cx="890337"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Poppins Light"/>
                  <a:ea typeface="+mn-ea"/>
                  <a:cs typeface="+mn-cs"/>
                </a:rPr>
                <a:t>2007</a:t>
              </a:r>
            </a:p>
          </p:txBody>
        </p:sp>
        <p:sp>
          <p:nvSpPr>
            <p:cNvPr id="16" name="TextBox 15">
              <a:extLst>
                <a:ext uri="{FF2B5EF4-FFF2-40B4-BE49-F238E27FC236}">
                  <a16:creationId xmlns:a16="http://schemas.microsoft.com/office/drawing/2014/main" id="{295271A3-7EE9-46CC-90C7-D2906D7765A5}"/>
                </a:ext>
              </a:extLst>
            </p:cNvPr>
            <p:cNvSpPr txBox="1"/>
            <p:nvPr/>
          </p:nvSpPr>
          <p:spPr>
            <a:xfrm>
              <a:off x="8560468" y="5387542"/>
              <a:ext cx="890337"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Poppins Light"/>
                  <a:ea typeface="+mn-ea"/>
                  <a:cs typeface="+mn-cs"/>
                </a:rPr>
                <a:t>2018</a:t>
              </a:r>
            </a:p>
          </p:txBody>
        </p:sp>
        <p:sp>
          <p:nvSpPr>
            <p:cNvPr id="17" name="TextBox 16">
              <a:extLst>
                <a:ext uri="{FF2B5EF4-FFF2-40B4-BE49-F238E27FC236}">
                  <a16:creationId xmlns:a16="http://schemas.microsoft.com/office/drawing/2014/main" id="{D9D59C5A-D5EE-4B6D-86EF-3AA614C93BB9}"/>
                </a:ext>
              </a:extLst>
            </p:cNvPr>
            <p:cNvSpPr txBox="1"/>
            <p:nvPr/>
          </p:nvSpPr>
          <p:spPr>
            <a:xfrm>
              <a:off x="10173248" y="5387542"/>
              <a:ext cx="890337"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Poppins Light"/>
                  <a:ea typeface="+mn-ea"/>
                  <a:cs typeface="+mn-cs"/>
                </a:rPr>
                <a:t>2030</a:t>
              </a:r>
            </a:p>
          </p:txBody>
        </p:sp>
        <p:cxnSp>
          <p:nvCxnSpPr>
            <p:cNvPr id="20" name="Connector: Curved 19">
              <a:extLst>
                <a:ext uri="{FF2B5EF4-FFF2-40B4-BE49-F238E27FC236}">
                  <a16:creationId xmlns:a16="http://schemas.microsoft.com/office/drawing/2014/main" id="{08C546AC-B74A-4375-B8A3-1A84C51D5EE5}"/>
                </a:ext>
              </a:extLst>
            </p:cNvPr>
            <p:cNvCxnSpPr>
              <a:cxnSpLocks/>
            </p:cNvCxnSpPr>
            <p:nvPr/>
          </p:nvCxnSpPr>
          <p:spPr>
            <a:xfrm flipV="1">
              <a:off x="7014411" y="4062107"/>
              <a:ext cx="1810752" cy="1251646"/>
            </a:xfrm>
            <a:prstGeom prst="curvedConnector3">
              <a:avLst>
                <a:gd name="adj1" fmla="val 50000"/>
              </a:avLst>
            </a:prstGeom>
            <a:ln w="19050">
              <a:solidFill>
                <a:schemeClr val="accent4">
                  <a:lumMod val="25000"/>
                  <a:lumOff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Connector: Curved 24">
              <a:extLst>
                <a:ext uri="{FF2B5EF4-FFF2-40B4-BE49-F238E27FC236}">
                  <a16:creationId xmlns:a16="http://schemas.microsoft.com/office/drawing/2014/main" id="{A24950DF-A614-43B1-AE62-46F4048B68C1}"/>
                </a:ext>
              </a:extLst>
            </p:cNvPr>
            <p:cNvCxnSpPr>
              <a:cxnSpLocks/>
            </p:cNvCxnSpPr>
            <p:nvPr/>
          </p:nvCxnSpPr>
          <p:spPr>
            <a:xfrm flipV="1">
              <a:off x="8926388" y="3411128"/>
              <a:ext cx="1810752" cy="1251646"/>
            </a:xfrm>
            <a:prstGeom prst="curvedConnector3">
              <a:avLst>
                <a:gd name="adj1" fmla="val 50000"/>
              </a:avLst>
            </a:prstGeom>
            <a:ln w="19050">
              <a:solidFill>
                <a:schemeClr val="tx2"/>
              </a:solidFill>
              <a:prstDash val="dash"/>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DC963939-8ECF-4307-9C9E-93467DCCC64D}"/>
                </a:ext>
              </a:extLst>
            </p:cNvPr>
            <p:cNvSpPr/>
            <p:nvPr/>
          </p:nvSpPr>
          <p:spPr>
            <a:xfrm>
              <a:off x="8289204" y="3938757"/>
              <a:ext cx="1226692" cy="773753"/>
            </a:xfrm>
            <a:prstGeom prst="ellipse">
              <a:avLst/>
            </a:prstGeom>
            <a:solidFill>
              <a:schemeClr val="bg1">
                <a:lumMod val="9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Poppins Light"/>
                <a:ea typeface="+mn-ea"/>
                <a:cs typeface="+mn-cs"/>
              </a:endParaRPr>
            </a:p>
          </p:txBody>
        </p:sp>
        <p:sp>
          <p:nvSpPr>
            <p:cNvPr id="27" name="Lightning Bolt 26">
              <a:extLst>
                <a:ext uri="{FF2B5EF4-FFF2-40B4-BE49-F238E27FC236}">
                  <a16:creationId xmlns:a16="http://schemas.microsoft.com/office/drawing/2014/main" id="{9EB7DE76-A5B1-42AC-9E38-89DF9A0C84AE}"/>
                </a:ext>
              </a:extLst>
            </p:cNvPr>
            <p:cNvSpPr/>
            <p:nvPr/>
          </p:nvSpPr>
          <p:spPr>
            <a:xfrm rot="1511652">
              <a:off x="8694373" y="4155178"/>
              <a:ext cx="362803" cy="361501"/>
            </a:xfrm>
            <a:prstGeom prst="lightningBol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oppins Light"/>
                <a:ea typeface="+mn-ea"/>
                <a:cs typeface="+mn-cs"/>
              </a:endParaRPr>
            </a:p>
          </p:txBody>
        </p:sp>
        <p:sp>
          <p:nvSpPr>
            <p:cNvPr id="28" name="TextBox 27">
              <a:extLst>
                <a:ext uri="{FF2B5EF4-FFF2-40B4-BE49-F238E27FC236}">
                  <a16:creationId xmlns:a16="http://schemas.microsoft.com/office/drawing/2014/main" id="{975206E2-839E-4D91-9FF0-B9FDD8D49735}"/>
                </a:ext>
              </a:extLst>
            </p:cNvPr>
            <p:cNvSpPr txBox="1"/>
            <p:nvPr/>
          </p:nvSpPr>
          <p:spPr>
            <a:xfrm>
              <a:off x="8425084" y="4754898"/>
              <a:ext cx="94178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Poppins Light"/>
                  <a:ea typeface="+mn-ea"/>
                  <a:cs typeface="+mn-cs"/>
                </a:rPr>
                <a:t>Inflection Point</a:t>
              </a:r>
            </a:p>
          </p:txBody>
        </p:sp>
        <p:cxnSp>
          <p:nvCxnSpPr>
            <p:cNvPr id="31" name="Straight Connector 30">
              <a:extLst>
                <a:ext uri="{FF2B5EF4-FFF2-40B4-BE49-F238E27FC236}">
                  <a16:creationId xmlns:a16="http://schemas.microsoft.com/office/drawing/2014/main" id="{8298D075-346D-4AA3-B131-27BE90D8CB2A}"/>
                </a:ext>
              </a:extLst>
            </p:cNvPr>
            <p:cNvCxnSpPr/>
            <p:nvPr/>
          </p:nvCxnSpPr>
          <p:spPr>
            <a:xfrm>
              <a:off x="8354270" y="2995900"/>
              <a:ext cx="280416" cy="0"/>
            </a:xfrm>
            <a:prstGeom prst="line">
              <a:avLst/>
            </a:prstGeom>
            <a:ln w="19050">
              <a:solidFill>
                <a:schemeClr val="accent4">
                  <a:lumMod val="25000"/>
                  <a:lumOff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FD5A5A1D-CD15-4A69-84F9-1C4CF365B38C}"/>
                </a:ext>
              </a:extLst>
            </p:cNvPr>
            <p:cNvCxnSpPr/>
            <p:nvPr/>
          </p:nvCxnSpPr>
          <p:spPr>
            <a:xfrm>
              <a:off x="8354270" y="3208529"/>
              <a:ext cx="280416" cy="0"/>
            </a:xfrm>
            <a:prstGeom prst="line">
              <a:avLst/>
            </a:prstGeom>
            <a:ln w="19050">
              <a:solidFill>
                <a:schemeClr val="tx2"/>
              </a:solidFill>
              <a:prstDash val="sysDash"/>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065D42B4-26CF-4F67-8C73-689603829593}"/>
                </a:ext>
              </a:extLst>
            </p:cNvPr>
            <p:cNvSpPr txBox="1"/>
            <p:nvPr/>
          </p:nvSpPr>
          <p:spPr>
            <a:xfrm>
              <a:off x="8642268" y="2878134"/>
              <a:ext cx="278367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Poppins Light"/>
                  <a:ea typeface="+mn-ea"/>
                  <a:cs typeface="+mn-cs"/>
                </a:rPr>
                <a:t>As Available (PV-only, Wind-only)</a:t>
              </a:r>
            </a:p>
          </p:txBody>
        </p:sp>
        <p:sp>
          <p:nvSpPr>
            <p:cNvPr id="34" name="TextBox 33">
              <a:extLst>
                <a:ext uri="{FF2B5EF4-FFF2-40B4-BE49-F238E27FC236}">
                  <a16:creationId xmlns:a16="http://schemas.microsoft.com/office/drawing/2014/main" id="{43100362-7FE5-4723-8805-2C41D58FFC59}"/>
                </a:ext>
              </a:extLst>
            </p:cNvPr>
            <p:cNvSpPr txBox="1"/>
            <p:nvPr/>
          </p:nvSpPr>
          <p:spPr>
            <a:xfrm>
              <a:off x="8662925" y="3083346"/>
              <a:ext cx="2766641"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Poppins Light"/>
                  <a:ea typeface="+mn-ea"/>
                  <a:cs typeface="+mn-cs"/>
                </a:rPr>
                <a:t>Dispatchable Renewable Energy</a:t>
              </a:r>
            </a:p>
          </p:txBody>
        </p:sp>
        <p:cxnSp>
          <p:nvCxnSpPr>
            <p:cNvPr id="12" name="Straight Arrow Connector 11">
              <a:extLst>
                <a:ext uri="{FF2B5EF4-FFF2-40B4-BE49-F238E27FC236}">
                  <a16:creationId xmlns:a16="http://schemas.microsoft.com/office/drawing/2014/main" id="{25431956-5E43-4B45-BE25-E5AFCD2617AD}"/>
                </a:ext>
              </a:extLst>
            </p:cNvPr>
            <p:cNvCxnSpPr>
              <a:cxnSpLocks/>
            </p:cNvCxnSpPr>
            <p:nvPr/>
          </p:nvCxnSpPr>
          <p:spPr>
            <a:xfrm flipV="1">
              <a:off x="7014411" y="3148180"/>
              <a:ext cx="0" cy="2165573"/>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C3F0A2B3-661D-465B-9B4C-EFB81345C3D4}"/>
                </a:ext>
              </a:extLst>
            </p:cNvPr>
            <p:cNvCxnSpPr>
              <a:cxnSpLocks/>
            </p:cNvCxnSpPr>
            <p:nvPr/>
          </p:nvCxnSpPr>
          <p:spPr>
            <a:xfrm flipV="1">
              <a:off x="7014411" y="5313752"/>
              <a:ext cx="3982452" cy="1"/>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E0D14F33-120A-40F2-A153-1FE991A8E14F}"/>
                </a:ext>
              </a:extLst>
            </p:cNvPr>
            <p:cNvSpPr txBox="1"/>
            <p:nvPr/>
          </p:nvSpPr>
          <p:spPr>
            <a:xfrm rot="16200000">
              <a:off x="6172522" y="4115952"/>
              <a:ext cx="1494262"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Poppins Light"/>
                  <a:ea typeface="+mn-ea"/>
                  <a:cs typeface="+mn-cs"/>
                </a:rPr>
                <a:t>Market </a:t>
              </a:r>
              <a:r>
                <a:rPr kumimoji="0" lang="en-US" sz="1100" b="1" i="0" u="none" strike="noStrike" kern="1200" cap="none" spc="0" normalizeH="0" baseline="0" noProof="0" dirty="0">
                  <a:ln>
                    <a:noFill/>
                  </a:ln>
                  <a:solidFill>
                    <a:srgbClr val="FFFFFF"/>
                  </a:solidFill>
                  <a:effectLst/>
                  <a:uLnTx/>
                  <a:uFillTx/>
                  <a:latin typeface="Poppins Light"/>
                  <a:ea typeface="+mn-ea"/>
                  <a:cs typeface="+mn-cs"/>
                </a:rPr>
                <a:t>Penetration</a:t>
              </a:r>
            </a:p>
          </p:txBody>
        </p:sp>
      </p:grpSp>
      <p:sp>
        <p:nvSpPr>
          <p:cNvPr id="37" name="Content Placeholder 1">
            <a:extLst>
              <a:ext uri="{FF2B5EF4-FFF2-40B4-BE49-F238E27FC236}">
                <a16:creationId xmlns:a16="http://schemas.microsoft.com/office/drawing/2014/main" id="{C59A7687-533E-4BE3-8B22-82222BE0E54E}"/>
              </a:ext>
            </a:extLst>
          </p:cNvPr>
          <p:cNvSpPr>
            <a:spLocks noGrp="1"/>
          </p:cNvSpPr>
          <p:nvPr>
            <p:ph sz="half" idx="2"/>
          </p:nvPr>
        </p:nvSpPr>
        <p:spPr>
          <a:xfrm>
            <a:off x="529688" y="1328902"/>
            <a:ext cx="6019592" cy="4561500"/>
          </a:xfrm>
        </p:spPr>
        <p:txBody>
          <a:bodyPr/>
          <a:lstStyle/>
          <a:p>
            <a:pPr marL="285750" indent="-285750">
              <a:lnSpc>
                <a:spcPct val="100000"/>
              </a:lnSpc>
              <a:spcBef>
                <a:spcPts val="0"/>
              </a:spcBef>
              <a:spcAft>
                <a:spcPts val="200"/>
              </a:spcAft>
              <a:buFont typeface="Arial" panose="020B0604020202020204" pitchFamily="34" charset="0"/>
              <a:buChar char="•"/>
            </a:pPr>
            <a:r>
              <a:rPr lang="en-US" b="1" dirty="0">
                <a:cs typeface="Poppins" pitchFamily="2" charset="77"/>
              </a:rPr>
              <a:t>International solar + energy storage company</a:t>
            </a:r>
          </a:p>
          <a:p>
            <a:pPr lvl="1" indent="-285750">
              <a:lnSpc>
                <a:spcPct val="100000"/>
              </a:lnSpc>
              <a:spcBef>
                <a:spcPts val="0"/>
              </a:spcBef>
              <a:spcAft>
                <a:spcPts val="200"/>
              </a:spcAft>
              <a:buFont typeface="Wingdings" panose="05000000000000000000" pitchFamily="2" charset="2"/>
              <a:buChar char="§"/>
            </a:pPr>
            <a:r>
              <a:rPr lang="en-US" sz="1200" dirty="0">
                <a:cs typeface="Poppins" pitchFamily="2" charset="77"/>
              </a:rPr>
              <a:t>Serving fast growing markets in U.S. and Asia </a:t>
            </a:r>
          </a:p>
          <a:p>
            <a:pPr lvl="1" indent="-285750">
              <a:lnSpc>
                <a:spcPct val="100000"/>
              </a:lnSpc>
              <a:spcBef>
                <a:spcPts val="0"/>
              </a:spcBef>
              <a:spcAft>
                <a:spcPts val="600"/>
              </a:spcAft>
              <a:buFont typeface="Wingdings" panose="05000000000000000000" pitchFamily="2" charset="2"/>
              <a:buChar char="§"/>
            </a:pPr>
            <a:r>
              <a:rPr lang="en-US" sz="1200" dirty="0">
                <a:cs typeface="Poppins" pitchFamily="2" charset="77"/>
              </a:rPr>
              <a:t>More than  3 GW under development</a:t>
            </a:r>
            <a:endParaRPr lang="en-US" sz="1400" b="1" dirty="0"/>
          </a:p>
          <a:p>
            <a:pPr marL="285750" indent="-285750">
              <a:lnSpc>
                <a:spcPct val="100000"/>
              </a:lnSpc>
              <a:spcBef>
                <a:spcPts val="0"/>
              </a:spcBef>
              <a:spcAft>
                <a:spcPts val="200"/>
              </a:spcAft>
              <a:buFont typeface="Arial" panose="020B0604020202020204" pitchFamily="34" charset="0"/>
              <a:buChar char="•"/>
            </a:pPr>
            <a:r>
              <a:rPr lang="en-US" b="1" dirty="0"/>
              <a:t>Founded by Martin Hermann</a:t>
            </a:r>
          </a:p>
          <a:p>
            <a:pPr lvl="1" indent="-285750">
              <a:lnSpc>
                <a:spcPct val="100000"/>
              </a:lnSpc>
              <a:spcBef>
                <a:spcPts val="0"/>
              </a:spcBef>
              <a:spcAft>
                <a:spcPts val="200"/>
              </a:spcAft>
              <a:buFont typeface="Wingdings" panose="05000000000000000000" pitchFamily="2" charset="2"/>
              <a:buChar char="§"/>
            </a:pPr>
            <a:r>
              <a:rPr lang="en-US" sz="1200" dirty="0"/>
              <a:t>Founder and former CEO of 8minutenergy</a:t>
            </a:r>
          </a:p>
          <a:p>
            <a:pPr lvl="1" indent="-285750">
              <a:lnSpc>
                <a:spcPct val="100000"/>
              </a:lnSpc>
              <a:spcBef>
                <a:spcPts val="0"/>
              </a:spcBef>
              <a:spcAft>
                <a:spcPts val="600"/>
              </a:spcAft>
              <a:buFont typeface="Wingdings" panose="05000000000000000000" pitchFamily="2" charset="2"/>
              <a:buChar char="§"/>
            </a:pPr>
            <a:r>
              <a:rPr lang="en-US" sz="1200" dirty="0"/>
              <a:t>Developed 3,000+ MW of contracted solar photovoltaic and solar plus battery energy storage projects </a:t>
            </a:r>
            <a:endParaRPr lang="en-US" sz="1400" b="1" dirty="0">
              <a:cs typeface="Poppins" pitchFamily="2" charset="77"/>
            </a:endParaRPr>
          </a:p>
          <a:p>
            <a:pPr marL="285750" indent="-285750">
              <a:spcBef>
                <a:spcPts val="0"/>
              </a:spcBef>
              <a:spcAft>
                <a:spcPts val="200"/>
              </a:spcAft>
              <a:buFont typeface="Arial" panose="020B0604020202020204" pitchFamily="34" charset="0"/>
              <a:buChar char="•"/>
            </a:pPr>
            <a:r>
              <a:rPr lang="en-US" b="1" dirty="0">
                <a:cs typeface="Poppins" pitchFamily="2" charset="77"/>
              </a:rPr>
              <a:t>Focused on customers’ needs</a:t>
            </a:r>
          </a:p>
          <a:p>
            <a:pPr lvl="1" indent="-285750">
              <a:spcBef>
                <a:spcPts val="0"/>
              </a:spcBef>
              <a:spcAft>
                <a:spcPts val="1200"/>
              </a:spcAft>
              <a:buFont typeface="Wingdings" panose="05000000000000000000" pitchFamily="2" charset="2"/>
              <a:buChar char="§"/>
            </a:pPr>
            <a:r>
              <a:rPr lang="en-US" sz="1200" dirty="0">
                <a:cs typeface="Poppins" pitchFamily="2" charset="77"/>
              </a:rPr>
              <a:t>Providing clean, customized, differentiated solutions</a:t>
            </a:r>
          </a:p>
          <a:p>
            <a:pPr marL="285750" indent="-285750">
              <a:spcBef>
                <a:spcPts val="0"/>
              </a:spcBef>
              <a:spcAft>
                <a:spcPts val="200"/>
              </a:spcAft>
              <a:buFont typeface="Arial" panose="020B0604020202020204" pitchFamily="34" charset="0"/>
              <a:buChar char="•"/>
            </a:pPr>
            <a:r>
              <a:rPr lang="en-US" b="1" dirty="0">
                <a:cs typeface="Poppins" pitchFamily="2" charset="77"/>
              </a:rPr>
              <a:t>Delivering safe, reliable, high-value products at lowest cost</a:t>
            </a:r>
          </a:p>
          <a:p>
            <a:pPr lvl="1" indent="-285750">
              <a:spcBef>
                <a:spcPts val="0"/>
              </a:spcBef>
              <a:spcAft>
                <a:spcPts val="200"/>
              </a:spcAft>
              <a:buFont typeface="Wingdings" panose="05000000000000000000" pitchFamily="2" charset="2"/>
              <a:buChar char="§"/>
            </a:pPr>
            <a:r>
              <a:rPr lang="en-US" sz="1200" dirty="0">
                <a:cs typeface="Poppins" pitchFamily="2" charset="77"/>
              </a:rPr>
              <a:t>Energy, capacity, ancillary services</a:t>
            </a:r>
          </a:p>
          <a:p>
            <a:pPr lvl="1" indent="-285750">
              <a:lnSpc>
                <a:spcPct val="100000"/>
              </a:lnSpc>
              <a:spcBef>
                <a:spcPts val="0"/>
              </a:spcBef>
              <a:spcAft>
                <a:spcPts val="1200"/>
              </a:spcAft>
              <a:buFont typeface="Wingdings" panose="05000000000000000000" pitchFamily="2" charset="2"/>
              <a:buChar char="§"/>
            </a:pPr>
            <a:r>
              <a:rPr lang="en-US" sz="1200" dirty="0">
                <a:cs typeface="Poppins" pitchFamily="2" charset="77"/>
              </a:rPr>
              <a:t>Dispatchable solar, firmed/shaped deliveries</a:t>
            </a:r>
          </a:p>
          <a:p>
            <a:pPr marL="285750" indent="-285750">
              <a:spcBef>
                <a:spcPts val="0"/>
              </a:spcBef>
              <a:spcAft>
                <a:spcPts val="200"/>
              </a:spcAft>
              <a:buFont typeface="Arial" panose="020B0604020202020204" pitchFamily="34" charset="0"/>
              <a:buChar char="•"/>
            </a:pPr>
            <a:r>
              <a:rPr lang="en-US" b="1" dirty="0">
                <a:cs typeface="Poppins" pitchFamily="2" charset="77"/>
              </a:rPr>
              <a:t>Leveraging best-in-class development experience</a:t>
            </a:r>
          </a:p>
          <a:p>
            <a:pPr lvl="1" indent="-285750">
              <a:lnSpc>
                <a:spcPct val="100000"/>
              </a:lnSpc>
              <a:spcBef>
                <a:spcPts val="0"/>
              </a:spcBef>
              <a:spcAft>
                <a:spcPts val="1200"/>
              </a:spcAft>
              <a:buFont typeface="Wingdings" panose="05000000000000000000" pitchFamily="2" charset="2"/>
              <a:buChar char="§"/>
            </a:pPr>
            <a:r>
              <a:rPr lang="en-US" sz="1200" dirty="0">
                <a:cs typeface="Poppins" pitchFamily="2" charset="77"/>
              </a:rPr>
              <a:t>US business launched in 2019, but team has extensive experience</a:t>
            </a:r>
            <a:endParaRPr lang="en-US" dirty="0">
              <a:cs typeface="Poppins" pitchFamily="2" charset="77"/>
            </a:endParaRPr>
          </a:p>
          <a:p>
            <a:pPr marL="285750" indent="-285750">
              <a:spcBef>
                <a:spcPts val="0"/>
              </a:spcBef>
              <a:spcAft>
                <a:spcPts val="200"/>
              </a:spcAft>
              <a:buFont typeface="Arial" panose="020B0604020202020204" pitchFamily="34" charset="0"/>
              <a:buChar char="•"/>
            </a:pPr>
            <a:r>
              <a:rPr lang="en-US" b="1" dirty="0">
                <a:cs typeface="Poppins" pitchFamily="2" charset="77"/>
              </a:rPr>
              <a:t>Integrating industry-leading technologies and software</a:t>
            </a:r>
          </a:p>
          <a:p>
            <a:pPr lvl="1" indent="-285750">
              <a:lnSpc>
                <a:spcPct val="100000"/>
              </a:lnSpc>
              <a:spcBef>
                <a:spcPts val="0"/>
              </a:spcBef>
              <a:spcAft>
                <a:spcPts val="600"/>
              </a:spcAft>
              <a:buFont typeface="Wingdings" panose="05000000000000000000" pitchFamily="2" charset="2"/>
              <a:buChar char="§"/>
            </a:pPr>
            <a:r>
              <a:rPr lang="en-US" sz="1200" dirty="0">
                <a:cs typeface="Poppins" pitchFamily="2" charset="77"/>
              </a:rPr>
              <a:t>Leveraging deep supplier relationships built by team members with over combined 200+ years of industry experience  </a:t>
            </a:r>
          </a:p>
        </p:txBody>
      </p:sp>
    </p:spTree>
    <p:extLst>
      <p:ext uri="{BB962C8B-B14F-4D97-AF65-F5344CB8AC3E}">
        <p14:creationId xmlns:p14="http://schemas.microsoft.com/office/powerpoint/2010/main" val="251491624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1031362-40FE-484D-95F7-D16FAAD48FAE}"/>
              </a:ext>
            </a:extLst>
          </p:cNvPr>
          <p:cNvSpPr>
            <a:spLocks noGrp="1"/>
          </p:cNvSpPr>
          <p:nvPr>
            <p:ph type="title"/>
          </p:nvPr>
        </p:nvSpPr>
        <p:spPr/>
        <p:txBody>
          <a:bodyPr/>
          <a:lstStyle/>
          <a:p>
            <a:r>
              <a:rPr lang="en-US" dirty="0"/>
              <a:t>BrightNight Global Leadership &amp; Engineering Team</a:t>
            </a:r>
          </a:p>
        </p:txBody>
      </p:sp>
      <p:pic>
        <p:nvPicPr>
          <p:cNvPr id="32" name="Picture 2" descr="https://brightnightenergy.com/wp-content/uploads/2019/06/Martin_Updated_500x500.jpg">
            <a:extLst>
              <a:ext uri="{FF2B5EF4-FFF2-40B4-BE49-F238E27FC236}">
                <a16:creationId xmlns:a16="http://schemas.microsoft.com/office/drawing/2014/main" id="{DC594EF8-E355-4E0D-8AB8-1E56B0A220B4}"/>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717" t="17534" r="12874"/>
          <a:stretch/>
        </p:blipFill>
        <p:spPr bwMode="auto">
          <a:xfrm>
            <a:off x="683273" y="1325783"/>
            <a:ext cx="794962" cy="795528"/>
          </a:xfrm>
          <a:prstGeom prst="ellipse">
            <a:avLst/>
          </a:prstGeom>
          <a:noFill/>
          <a:ln>
            <a:solidFill>
              <a:srgbClr val="FACF00"/>
            </a:solidFill>
          </a:ln>
          <a:extLst>
            <a:ext uri="{909E8E84-426E-40DD-AFC4-6F175D3DCCD1}">
              <a14:hiddenFill xmlns:a14="http://schemas.microsoft.com/office/drawing/2010/main">
                <a:solidFill>
                  <a:srgbClr val="FFFFFF"/>
                </a:solidFill>
              </a14:hiddenFill>
            </a:ext>
          </a:extLst>
        </p:spPr>
      </p:pic>
      <p:sp>
        <p:nvSpPr>
          <p:cNvPr id="33" name="Rectangle 32">
            <a:extLst>
              <a:ext uri="{FF2B5EF4-FFF2-40B4-BE49-F238E27FC236}">
                <a16:creationId xmlns:a16="http://schemas.microsoft.com/office/drawing/2014/main" id="{07D3BB65-9433-4FD0-9EFA-EAD0E523E80E}"/>
              </a:ext>
            </a:extLst>
          </p:cNvPr>
          <p:cNvSpPr/>
          <p:nvPr/>
        </p:nvSpPr>
        <p:spPr>
          <a:xfrm>
            <a:off x="604061" y="983798"/>
            <a:ext cx="3562644" cy="237744"/>
          </a:xfrm>
          <a:prstGeom prst="rect">
            <a:avLst/>
          </a:prstGeom>
          <a:solidFill>
            <a:srgbClr val="F8D024"/>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1000" b="1" i="0" u="none" strike="noStrike" kern="1200" cap="none" spc="0" normalizeH="0" baseline="0" noProof="0" dirty="0">
                <a:ln>
                  <a:noFill/>
                </a:ln>
                <a:solidFill>
                  <a:prstClr val="black"/>
                </a:solidFill>
                <a:effectLst/>
                <a:uLnTx/>
                <a:uFillTx/>
                <a:latin typeface="Poppins Light" panose="00000400000000000000" pitchFamily="50" charset="0"/>
                <a:ea typeface="+mn-ea"/>
                <a:cs typeface="+mn-cs"/>
              </a:rPr>
              <a:t>Martin Hermann – Chief Executive Officer</a:t>
            </a:r>
          </a:p>
        </p:txBody>
      </p:sp>
      <p:sp>
        <p:nvSpPr>
          <p:cNvPr id="37" name="Rectangle 36">
            <a:extLst>
              <a:ext uri="{FF2B5EF4-FFF2-40B4-BE49-F238E27FC236}">
                <a16:creationId xmlns:a16="http://schemas.microsoft.com/office/drawing/2014/main" id="{0889FF64-B5F3-431B-920B-55AC1B0DFF11}"/>
              </a:ext>
            </a:extLst>
          </p:cNvPr>
          <p:cNvSpPr/>
          <p:nvPr/>
        </p:nvSpPr>
        <p:spPr>
          <a:xfrm>
            <a:off x="4347723" y="1251291"/>
            <a:ext cx="3562645" cy="15655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t" anchorCtr="0"/>
          <a:lstStyle/>
          <a:p>
            <a:pPr marL="974725" marR="0" lvl="0" indent="0" algn="just" defTabSz="914400" rtl="0" eaLnBrk="1" fontAlgn="auto" latinLnBrk="0" hangingPunct="1">
              <a:lnSpc>
                <a:spcPct val="100000"/>
              </a:lnSpc>
              <a:spcBef>
                <a:spcPts val="0"/>
              </a:spcBef>
              <a:spcAft>
                <a:spcPts val="20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Poppins Light" panose="00000400000000000000" pitchFamily="50" charset="0"/>
                <a:ea typeface="+mn-ea"/>
                <a:cs typeface="Poppins Light" panose="00000400000000000000" pitchFamily="50" charset="0"/>
              </a:rPr>
              <a:t>Ram brings over two decades of education, leadership and expertise in the areas of renewable energy generation, energy storage, and conversion technologies. Prior to BrightNight, Ram led and advised several energy companies and helped launch commercial products. At </a:t>
            </a:r>
            <a:r>
              <a:rPr kumimoji="0" lang="en-US" sz="800" b="0" i="0" u="none" strike="noStrike" kern="1200" cap="none" spc="0" normalizeH="0" baseline="0" noProof="0" dirty="0" err="1">
                <a:ln>
                  <a:noFill/>
                </a:ln>
                <a:solidFill>
                  <a:prstClr val="black"/>
                </a:solidFill>
                <a:effectLst/>
                <a:uLnTx/>
                <a:uFillTx/>
                <a:latin typeface="Poppins Light" panose="00000400000000000000" pitchFamily="50" charset="0"/>
                <a:ea typeface="+mn-ea"/>
                <a:cs typeface="Poppins Light" panose="00000400000000000000" pitchFamily="50" charset="0"/>
              </a:rPr>
              <a:t>NantEnergy</a:t>
            </a:r>
            <a:r>
              <a:rPr kumimoji="0" lang="en-US" sz="800" b="0" i="0" u="none" strike="noStrike" kern="1200" cap="none" spc="0" normalizeH="0" baseline="0" noProof="0" dirty="0">
                <a:ln>
                  <a:noFill/>
                </a:ln>
                <a:solidFill>
                  <a:prstClr val="black"/>
                </a:solidFill>
                <a:effectLst/>
                <a:uLnTx/>
                <a:uFillTx/>
                <a:latin typeface="Poppins Light" panose="00000400000000000000" pitchFamily="50" charset="0"/>
                <a:ea typeface="+mn-ea"/>
                <a:cs typeface="Poppins Light" panose="00000400000000000000" pitchFamily="50" charset="0"/>
              </a:rPr>
              <a:t> (formerly Fluidic), Ram lead for 11+ years the product + R&amp;D teams in the development of the game-changing rechargeable and long duration metal air energy storage technology</a:t>
            </a:r>
            <a:r>
              <a:rPr kumimoji="0" lang="en-US" sz="900" b="0" i="0" u="none" strike="noStrike" kern="1200" cap="none" spc="0" normalizeH="0" baseline="0" noProof="0" dirty="0">
                <a:ln>
                  <a:noFill/>
                </a:ln>
                <a:solidFill>
                  <a:prstClr val="black"/>
                </a:solidFill>
                <a:effectLst/>
                <a:uLnTx/>
                <a:uFillTx/>
                <a:latin typeface="Poppins Light" panose="00000400000000000000" pitchFamily="50" charset="0"/>
                <a:ea typeface="+mn-ea"/>
                <a:cs typeface="Poppins Light" panose="00000400000000000000" pitchFamily="50" charset="0"/>
              </a:rPr>
              <a:t>. </a:t>
            </a:r>
          </a:p>
          <a:p>
            <a:pPr marL="0" marR="0" lvl="0" indent="0" algn="just" defTabSz="914400" rtl="0" eaLnBrk="1" fontAlgn="auto" latinLnBrk="0" hangingPunct="1">
              <a:lnSpc>
                <a:spcPct val="100000"/>
              </a:lnSpc>
              <a:spcBef>
                <a:spcPts val="0"/>
              </a:spcBef>
              <a:spcAft>
                <a:spcPts val="200"/>
              </a:spcAft>
              <a:buClrTx/>
              <a:buSzTx/>
              <a:buFontTx/>
              <a:buNone/>
              <a:tabLst/>
              <a:defRPr/>
            </a:pPr>
            <a:endParaRPr kumimoji="0" lang="en-SG" sz="600" b="1" i="0" u="none" strike="noStrike" kern="1200" cap="none" spc="0" normalizeH="0" baseline="0" noProof="0" dirty="0">
              <a:ln>
                <a:noFill/>
              </a:ln>
              <a:solidFill>
                <a:srgbClr val="FFC000"/>
              </a:solidFill>
              <a:effectLst/>
              <a:uLnTx/>
              <a:uFillTx/>
              <a:latin typeface="Poppins Light" panose="00000400000000000000" pitchFamily="50" charset="0"/>
              <a:ea typeface="+mn-ea"/>
              <a:cs typeface="Poppins Light" panose="00000400000000000000" pitchFamily="50" charset="0"/>
            </a:endParaRPr>
          </a:p>
          <a:p>
            <a:pPr marL="0" marR="0" lvl="0" indent="0" algn="just" defTabSz="914400" rtl="0" eaLnBrk="1" fontAlgn="auto" latinLnBrk="0" hangingPunct="1">
              <a:lnSpc>
                <a:spcPct val="100000"/>
              </a:lnSpc>
              <a:spcBef>
                <a:spcPts val="0"/>
              </a:spcBef>
              <a:spcAft>
                <a:spcPts val="200"/>
              </a:spcAft>
              <a:buClrTx/>
              <a:buSzTx/>
              <a:buFontTx/>
              <a:buNone/>
              <a:tabLst/>
              <a:defRPr/>
            </a:pPr>
            <a:r>
              <a:rPr kumimoji="0" lang="en-SG" sz="800" b="1" i="0" u="none" strike="noStrike" kern="1200" cap="none" spc="0" normalizeH="0" baseline="0" noProof="0" dirty="0">
                <a:ln>
                  <a:noFill/>
                </a:ln>
                <a:solidFill>
                  <a:srgbClr val="FFC000"/>
                </a:solidFill>
                <a:effectLst/>
                <a:uLnTx/>
                <a:uFillTx/>
                <a:latin typeface="Poppins Light" panose="00000400000000000000" pitchFamily="50" charset="0"/>
                <a:ea typeface="+mn-ea"/>
                <a:cs typeface="Poppins Light" panose="00000400000000000000" pitchFamily="50" charset="0"/>
              </a:rPr>
              <a:t>Previous roles: </a:t>
            </a:r>
            <a:r>
              <a:rPr kumimoji="0" lang="en-US" sz="800" b="0" i="0" u="none" strike="noStrike" kern="1200" cap="none" spc="0" normalizeH="0" baseline="0" noProof="0" dirty="0" err="1">
                <a:ln>
                  <a:noFill/>
                </a:ln>
                <a:solidFill>
                  <a:prstClr val="black"/>
                </a:solidFill>
                <a:effectLst/>
                <a:uLnTx/>
                <a:uFillTx/>
                <a:latin typeface="Poppins Light" panose="00000400000000000000" pitchFamily="50" charset="0"/>
                <a:ea typeface="+mn-ea"/>
                <a:cs typeface="Poppins Light" panose="00000400000000000000" pitchFamily="50" charset="0"/>
              </a:rPr>
              <a:t>NantEnergy</a:t>
            </a:r>
            <a:r>
              <a:rPr kumimoji="0" lang="en-US" sz="800" b="0" i="0" u="none" strike="noStrike" kern="1200" cap="none" spc="0" normalizeH="0" baseline="0" noProof="0" dirty="0">
                <a:ln>
                  <a:noFill/>
                </a:ln>
                <a:solidFill>
                  <a:prstClr val="black"/>
                </a:solidFill>
                <a:effectLst/>
                <a:uLnTx/>
                <a:uFillTx/>
                <a:latin typeface="Poppins Light" panose="00000400000000000000" pitchFamily="50" charset="0"/>
                <a:ea typeface="+mn-ea"/>
                <a:cs typeface="Poppins Light" panose="00000400000000000000" pitchFamily="50" charset="0"/>
              </a:rPr>
              <a:t>, CESA, Motorola, University of Washington </a:t>
            </a:r>
          </a:p>
        </p:txBody>
      </p:sp>
      <p:sp>
        <p:nvSpPr>
          <p:cNvPr id="38" name="Rectangle 37">
            <a:extLst>
              <a:ext uri="{FF2B5EF4-FFF2-40B4-BE49-F238E27FC236}">
                <a16:creationId xmlns:a16="http://schemas.microsoft.com/office/drawing/2014/main" id="{93572F3C-49C6-4049-88E9-3F062FF52F43}"/>
              </a:ext>
            </a:extLst>
          </p:cNvPr>
          <p:cNvSpPr/>
          <p:nvPr/>
        </p:nvSpPr>
        <p:spPr>
          <a:xfrm>
            <a:off x="4350894" y="983798"/>
            <a:ext cx="3562644" cy="237744"/>
          </a:xfrm>
          <a:prstGeom prst="rect">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1000" b="1" i="0" u="none" strike="noStrike" kern="1200" cap="none" spc="0" normalizeH="0" baseline="0" noProof="0" dirty="0">
                <a:ln>
                  <a:noFill/>
                </a:ln>
                <a:solidFill>
                  <a:prstClr val="black"/>
                </a:solidFill>
                <a:effectLst/>
                <a:uLnTx/>
                <a:uFillTx/>
                <a:latin typeface="Poppins Light" panose="00000400000000000000" pitchFamily="50" charset="0"/>
                <a:ea typeface="+mn-ea"/>
                <a:cs typeface="Poppins Light" panose="00000400000000000000" pitchFamily="50" charset="0"/>
              </a:rPr>
              <a:t>Ramkumar Krishnan, PhD – Chief Technology Officer</a:t>
            </a:r>
          </a:p>
        </p:txBody>
      </p:sp>
      <p:pic>
        <p:nvPicPr>
          <p:cNvPr id="1033" name="D0593B09-B137-4079-AEC1-86DDEFB83368">
            <a:extLst>
              <a:ext uri="{FF2B5EF4-FFF2-40B4-BE49-F238E27FC236}">
                <a16:creationId xmlns:a16="http://schemas.microsoft.com/office/drawing/2014/main" id="{2CA98B07-E5CE-4F9A-BD57-AC01BB2DF1C1}"/>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10808" t="2478" r="10354" b="35762"/>
          <a:stretch/>
        </p:blipFill>
        <p:spPr bwMode="auto">
          <a:xfrm>
            <a:off x="4461390" y="1325614"/>
            <a:ext cx="797851" cy="795528"/>
          </a:xfrm>
          <a:prstGeom prst="ellipse">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908C087C-8976-4A53-AFBA-0A5155F9FD51}"/>
              </a:ext>
            </a:extLst>
          </p:cNvPr>
          <p:cNvSpPr/>
          <p:nvPr/>
        </p:nvSpPr>
        <p:spPr>
          <a:xfrm>
            <a:off x="585557" y="1223316"/>
            <a:ext cx="3624134" cy="17767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t" anchorCtr="0"/>
          <a:lstStyle/>
          <a:p>
            <a:pPr marL="1027113" marR="0" lvl="0" indent="0" algn="just" defTabSz="914400" rtl="0" eaLnBrk="1" fontAlgn="auto" latinLnBrk="0" hangingPunct="1">
              <a:lnSpc>
                <a:spcPct val="100000"/>
              </a:lnSpc>
              <a:spcBef>
                <a:spcPts val="0"/>
              </a:spcBef>
              <a:spcAft>
                <a:spcPts val="60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Poppins Light" panose="00000400000000000000" pitchFamily="50" charset="0"/>
                <a:ea typeface="+mn-ea"/>
                <a:cs typeface="Poppins Light" panose="00000400000000000000" pitchFamily="50" charset="0"/>
              </a:rPr>
              <a:t>Martin is a serial entrepreneur with 30 years in clean- + high-tech, and closed business transactions of $7+B. He founded 8minutenergy in 2009. When Martin sold his interests in 2018, 8minutenergy had developed a pipeline of 14+GWs with now 3+GWs contracted. In 2018, he launched BrightNight, a next generation dispatchable renewable energy company. Martin owned a semiconductor tools company in the 1990s, which he sold to Intel 10 years later.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SG" sz="800" b="1" i="0" u="none" strike="noStrike" kern="1200" cap="none" spc="0" normalizeH="0" baseline="0" noProof="0" dirty="0">
              <a:ln>
                <a:noFill/>
              </a:ln>
              <a:solidFill>
                <a:srgbClr val="FFC000"/>
              </a:solidFill>
              <a:effectLst/>
              <a:uLnTx/>
              <a:uFillTx/>
              <a:latin typeface="Poppins Light" panose="00000400000000000000" pitchFamily="50" charset="0"/>
              <a:ea typeface="+mn-ea"/>
              <a:cs typeface="Poppins Light" panose="00000400000000000000" pitchFamily="50"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SG" sz="800" b="1" i="0" u="none" strike="noStrike" kern="1200" cap="none" spc="0" normalizeH="0" baseline="0" noProof="0" dirty="0">
                <a:ln>
                  <a:noFill/>
                </a:ln>
                <a:solidFill>
                  <a:srgbClr val="FFC000"/>
                </a:solidFill>
                <a:effectLst/>
                <a:uLnTx/>
                <a:uFillTx/>
                <a:latin typeface="Poppins Light" panose="00000400000000000000" pitchFamily="50" charset="0"/>
                <a:ea typeface="+mn-ea"/>
                <a:cs typeface="Poppins Light" panose="00000400000000000000" pitchFamily="50" charset="0"/>
              </a:rPr>
              <a:t>Previous roles: </a:t>
            </a:r>
            <a:r>
              <a:rPr kumimoji="0" lang="en-SG" sz="800" b="0" i="0" u="none" strike="noStrike" kern="1200" cap="none" spc="0" normalizeH="0" baseline="0" noProof="0" dirty="0">
                <a:ln>
                  <a:noFill/>
                </a:ln>
                <a:solidFill>
                  <a:prstClr val="black"/>
                </a:solidFill>
                <a:effectLst/>
                <a:uLnTx/>
                <a:uFillTx/>
                <a:latin typeface="Poppins Light" panose="00000400000000000000" pitchFamily="50" charset="0"/>
                <a:ea typeface="+mn-ea"/>
                <a:cs typeface="Poppins Light" panose="00000400000000000000" pitchFamily="50" charset="0"/>
              </a:rPr>
              <a:t>8minute (Founder &amp; CEO), Advent, Intel, CAD-UL</a:t>
            </a:r>
          </a:p>
        </p:txBody>
      </p:sp>
      <p:pic>
        <p:nvPicPr>
          <p:cNvPr id="23" name="Picture 22" descr="A person wearing a suit and tie smiling at the camera&#10;&#10;Description automatically generated">
            <a:extLst>
              <a:ext uri="{FF2B5EF4-FFF2-40B4-BE49-F238E27FC236}">
                <a16:creationId xmlns:a16="http://schemas.microsoft.com/office/drawing/2014/main" id="{B7B8625D-2A81-481E-BB60-8A7671928EEC}"/>
              </a:ext>
            </a:extLst>
          </p:cNvPr>
          <p:cNvPicPr/>
          <p:nvPr/>
        </p:nvPicPr>
        <p:blipFill rotWithShape="1">
          <a:blip r:embed="rId5" cstate="print">
            <a:extLst>
              <a:ext uri="{28A0092B-C50C-407E-A947-70E740481C1C}">
                <a14:useLocalDpi xmlns:a14="http://schemas.microsoft.com/office/drawing/2010/main" val="0"/>
              </a:ext>
            </a:extLst>
          </a:blip>
          <a:srcRect t="3942" b="7994"/>
          <a:stretch/>
        </p:blipFill>
        <p:spPr bwMode="auto">
          <a:xfrm>
            <a:off x="728996" y="3173710"/>
            <a:ext cx="791333" cy="795528"/>
          </a:xfrm>
          <a:prstGeom prst="ellipse">
            <a:avLst/>
          </a:prstGeom>
          <a:noFill/>
          <a:ln>
            <a:solidFill>
              <a:schemeClr val="tx2"/>
            </a:solidFill>
          </a:ln>
          <a:extLst>
            <a:ext uri="{53640926-AAD7-44D8-BBD7-CCE9431645EC}">
              <a14:shadowObscured xmlns:a14="http://schemas.microsoft.com/office/drawing/2010/main"/>
            </a:ext>
          </a:extLst>
        </p:spPr>
      </p:pic>
      <p:sp>
        <p:nvSpPr>
          <p:cNvPr id="27" name="Rectangle 26">
            <a:extLst>
              <a:ext uri="{FF2B5EF4-FFF2-40B4-BE49-F238E27FC236}">
                <a16:creationId xmlns:a16="http://schemas.microsoft.com/office/drawing/2014/main" id="{F8B19E07-F584-41A6-995A-34CAEF146EF9}"/>
              </a:ext>
            </a:extLst>
          </p:cNvPr>
          <p:cNvSpPr/>
          <p:nvPr/>
        </p:nvSpPr>
        <p:spPr>
          <a:xfrm>
            <a:off x="651388" y="3075020"/>
            <a:ext cx="3535113" cy="15362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t" anchorCtr="0"/>
          <a:lstStyle/>
          <a:p>
            <a:pPr marL="914400" marR="0" lvl="0" indent="0" algn="just" defTabSz="914400" rtl="0" eaLnBrk="1" fontAlgn="auto" latinLnBrk="0" hangingPunct="1">
              <a:lnSpc>
                <a:spcPct val="100000"/>
              </a:lnSpc>
              <a:spcBef>
                <a:spcPts val="0"/>
              </a:spcBef>
              <a:spcAft>
                <a:spcPts val="20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Poppins Light" panose="00000400000000000000" pitchFamily="50" charset="0"/>
                <a:ea typeface="+mn-ea"/>
                <a:cs typeface="Poppins Light" panose="00000400000000000000" pitchFamily="50" charset="0"/>
              </a:rPr>
              <a:t>Ben brings over 18 years of engineering experience in solar and computational analytics. Before joining BrightNight, he spent 13 years with SunPower where he managed the System and Products Performance Teams across the residential, commercial and utility market sectors, including developing and maintaining SunPower’s proprietary PV system simulation tool, </a:t>
            </a:r>
            <a:r>
              <a:rPr kumimoji="0" lang="en-US" sz="800" b="0" i="0" u="none" strike="noStrike" kern="1200" cap="none" spc="0" normalizeH="0" baseline="0" noProof="0" dirty="0" err="1">
                <a:ln>
                  <a:noFill/>
                </a:ln>
                <a:solidFill>
                  <a:srgbClr val="000000"/>
                </a:solidFill>
                <a:effectLst/>
                <a:uLnTx/>
                <a:uFillTx/>
                <a:latin typeface="Poppins Light" panose="00000400000000000000" pitchFamily="50" charset="0"/>
                <a:ea typeface="+mn-ea"/>
                <a:cs typeface="Poppins Light" panose="00000400000000000000" pitchFamily="50" charset="0"/>
              </a:rPr>
              <a:t>PVSim</a:t>
            </a:r>
            <a:r>
              <a:rPr kumimoji="0" lang="en-US" sz="800" b="0" i="0" u="none" strike="noStrike" kern="1200" cap="none" spc="0" normalizeH="0" baseline="0" noProof="0" dirty="0">
                <a:ln>
                  <a:noFill/>
                </a:ln>
                <a:solidFill>
                  <a:srgbClr val="000000"/>
                </a:solidFill>
                <a:effectLst/>
                <a:uLnTx/>
                <a:uFillTx/>
                <a:latin typeface="Poppins Light" panose="00000400000000000000" pitchFamily="50" charset="0"/>
                <a:ea typeface="+mn-ea"/>
                <a:cs typeface="Poppins Light" panose="00000400000000000000" pitchFamily="50" charset="0"/>
              </a:rPr>
              <a:t>. </a:t>
            </a:r>
          </a:p>
          <a:p>
            <a:pPr marL="914400" marR="0" lvl="0" indent="0" algn="just" defTabSz="914400" rtl="0" eaLnBrk="1" fontAlgn="auto" latinLnBrk="0" hangingPunct="1">
              <a:lnSpc>
                <a:spcPct val="100000"/>
              </a:lnSpc>
              <a:spcBef>
                <a:spcPts val="0"/>
              </a:spcBef>
              <a:spcAft>
                <a:spcPts val="200"/>
              </a:spcAft>
              <a:buClrTx/>
              <a:buSzTx/>
              <a:buFontTx/>
              <a:buNone/>
              <a:tabLst/>
              <a:defRPr/>
            </a:pPr>
            <a:endParaRPr kumimoji="0" lang="en-US" sz="800" b="0" i="0" u="none" strike="noStrike" kern="1200" cap="none" spc="0" normalizeH="0" baseline="0" noProof="0" dirty="0">
              <a:ln>
                <a:noFill/>
              </a:ln>
              <a:solidFill>
                <a:srgbClr val="000000"/>
              </a:solidFill>
              <a:effectLst/>
              <a:uLnTx/>
              <a:uFillTx/>
              <a:latin typeface="Poppins Light" panose="00000400000000000000" pitchFamily="50" charset="0"/>
              <a:ea typeface="+mn-ea"/>
              <a:cs typeface="Poppins Light" panose="00000400000000000000" pitchFamily="50"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SG" sz="800" b="1" i="0" u="none" strike="noStrike" kern="1200" cap="none" spc="0" normalizeH="0" baseline="0" noProof="0" dirty="0">
                <a:ln>
                  <a:noFill/>
                </a:ln>
                <a:solidFill>
                  <a:srgbClr val="FFC000"/>
                </a:solidFill>
                <a:effectLst/>
                <a:uLnTx/>
                <a:uFillTx/>
                <a:latin typeface="Poppins Light" panose="00000400000000000000" pitchFamily="50" charset="0"/>
                <a:ea typeface="+mn-ea"/>
                <a:cs typeface="Poppins Light" panose="00000400000000000000" pitchFamily="50" charset="0"/>
              </a:rPr>
              <a:t>Previous roles: </a:t>
            </a:r>
            <a:r>
              <a:rPr kumimoji="0" lang="en-US" sz="800" b="0" i="0" u="none" strike="noStrike" kern="1200" cap="none" spc="0" normalizeH="0" baseline="0" noProof="0" dirty="0">
                <a:ln>
                  <a:noFill/>
                </a:ln>
                <a:solidFill>
                  <a:prstClr val="black"/>
                </a:solidFill>
                <a:effectLst/>
                <a:uLnTx/>
                <a:uFillTx/>
                <a:latin typeface="Poppins Light" panose="00000400000000000000" pitchFamily="50" charset="0"/>
                <a:ea typeface="+mn-ea"/>
                <a:cs typeface="Poppins Light" panose="00000400000000000000" pitchFamily="50" charset="0"/>
              </a:rPr>
              <a:t>Earthbound Analytics, SunPower, SRI International</a:t>
            </a:r>
          </a:p>
        </p:txBody>
      </p:sp>
      <p:sp>
        <p:nvSpPr>
          <p:cNvPr id="28" name="Rectangle 27">
            <a:extLst>
              <a:ext uri="{FF2B5EF4-FFF2-40B4-BE49-F238E27FC236}">
                <a16:creationId xmlns:a16="http://schemas.microsoft.com/office/drawing/2014/main" id="{FADD6213-3388-40B0-85D7-3BB7C7A01B8F}"/>
              </a:ext>
            </a:extLst>
          </p:cNvPr>
          <p:cNvSpPr/>
          <p:nvPr/>
        </p:nvSpPr>
        <p:spPr>
          <a:xfrm>
            <a:off x="636826" y="2818000"/>
            <a:ext cx="3562644" cy="237744"/>
          </a:xfrm>
          <a:prstGeom prst="rect">
            <a:avLst/>
          </a:prstGeom>
          <a:solidFill>
            <a:srgbClr val="F8D02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1000" b="1" i="0" u="none" strike="noStrike" kern="1200" cap="none" spc="0" normalizeH="0" baseline="0" noProof="0" dirty="0">
                <a:ln>
                  <a:noFill/>
                </a:ln>
                <a:solidFill>
                  <a:prstClr val="black"/>
                </a:solidFill>
                <a:effectLst/>
                <a:uLnTx/>
                <a:uFillTx/>
                <a:latin typeface="Poppins Light" panose="00000400000000000000" pitchFamily="50" charset="0"/>
                <a:ea typeface="+mn-ea"/>
                <a:cs typeface="Poppins Light" panose="00000400000000000000" pitchFamily="50" charset="0"/>
              </a:rPr>
              <a:t>Ben Bourne – Vice President, Solar Engineering </a:t>
            </a:r>
          </a:p>
        </p:txBody>
      </p:sp>
      <p:sp>
        <p:nvSpPr>
          <p:cNvPr id="2" name="Rectangle 1">
            <a:extLst>
              <a:ext uri="{FF2B5EF4-FFF2-40B4-BE49-F238E27FC236}">
                <a16:creationId xmlns:a16="http://schemas.microsoft.com/office/drawing/2014/main" id="{7E95630E-6F62-4C5B-82A4-24EAB157ED95}"/>
              </a:ext>
            </a:extLst>
          </p:cNvPr>
          <p:cNvSpPr/>
          <p:nvPr/>
        </p:nvSpPr>
        <p:spPr>
          <a:xfrm>
            <a:off x="8056966" y="1223316"/>
            <a:ext cx="3624134" cy="17767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t" anchorCtr="0"/>
          <a:lstStyle/>
          <a:p>
            <a:pPr marL="0" marR="0" lvl="0" indent="0" algn="just" defTabSz="914400" rtl="0" eaLnBrk="1" fontAlgn="auto" latinLnBrk="0" hangingPunct="1">
              <a:lnSpc>
                <a:spcPct val="100000"/>
              </a:lnSpc>
              <a:spcBef>
                <a:spcPts val="0"/>
              </a:spcBef>
              <a:spcAft>
                <a:spcPts val="45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Poppins Light" panose="00000400000000000000" pitchFamily="50" charset="0"/>
                <a:ea typeface="+mn-ea"/>
                <a:cs typeface="Poppins Light" panose="00000400000000000000" pitchFamily="50" charset="0"/>
              </a:rPr>
              <a:t>	Jerome brings more than 16 years of development and 	financing experience in the </a:t>
            </a:r>
            <a:r>
              <a:rPr kumimoji="0" lang="en-US" sz="800" b="0" i="0" u="none" strike="noStrike" kern="1200" cap="none" spc="0" normalizeH="0" baseline="0" noProof="0" dirty="0">
                <a:ln>
                  <a:noFill/>
                </a:ln>
                <a:solidFill>
                  <a:prstClr val="black"/>
                </a:solidFill>
                <a:effectLst/>
                <a:uLnTx/>
                <a:uFillTx/>
                <a:latin typeface="Poppins Light" panose="00000400000000000000" pitchFamily="50" charset="0"/>
                <a:ea typeface="+mn-ea"/>
                <a:cs typeface="+mn-cs"/>
              </a:rPr>
              <a:t>power and renewables sector 	across a number of emerging markets. Prior to BrightNight, 	Jerome was Vice President at 8minute, where he 	spearheaded the firm’s efforts into fast growth markets in 	Asia. Before that, he previously acted as Asia head of power 	and renewables at MUFG, the world’s largest project 	finance bank.</a:t>
            </a:r>
          </a:p>
          <a:p>
            <a:pPr marL="0" marR="0" lvl="0" indent="0" algn="just" defTabSz="685800" rtl="0" eaLnBrk="1" fontAlgn="auto" latinLnBrk="0" hangingPunct="1">
              <a:lnSpc>
                <a:spcPct val="100000"/>
              </a:lnSpc>
              <a:spcBef>
                <a:spcPts val="0"/>
              </a:spcBef>
              <a:spcAft>
                <a:spcPts val="0"/>
              </a:spcAft>
              <a:buClrTx/>
              <a:buSzTx/>
              <a:buFontTx/>
              <a:buNone/>
              <a:tabLst/>
              <a:defRPr/>
            </a:pPr>
            <a:endParaRPr kumimoji="0" lang="en-SG" sz="800" b="1" i="0" u="none" strike="noStrike" kern="1200" cap="none" spc="0" normalizeH="0" baseline="0" noProof="0" dirty="0">
              <a:ln>
                <a:noFill/>
              </a:ln>
              <a:solidFill>
                <a:srgbClr val="FFC000"/>
              </a:solidFill>
              <a:effectLst/>
              <a:uLnTx/>
              <a:uFillTx/>
              <a:latin typeface="Poppins Light" panose="00000400000000000000" pitchFamily="50" charset="0"/>
              <a:ea typeface="+mn-ea"/>
              <a:cs typeface="Poppins Light" panose="00000400000000000000" pitchFamily="50" charset="0"/>
            </a:endParaRP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SG" sz="800" b="1" i="0" u="none" strike="noStrike" kern="1200" cap="none" spc="0" normalizeH="0" baseline="0" noProof="0" dirty="0">
                <a:ln>
                  <a:noFill/>
                </a:ln>
                <a:solidFill>
                  <a:srgbClr val="FFC000"/>
                </a:solidFill>
                <a:effectLst/>
                <a:uLnTx/>
                <a:uFillTx/>
                <a:latin typeface="Poppins Light" panose="00000400000000000000" pitchFamily="50" charset="0"/>
                <a:ea typeface="+mn-ea"/>
                <a:cs typeface="Poppins Light" panose="00000400000000000000" pitchFamily="50" charset="0"/>
              </a:rPr>
              <a:t>Previous roles: </a:t>
            </a:r>
            <a:r>
              <a:rPr kumimoji="0" lang="en-SG" sz="800" b="0" i="0" u="none" strike="noStrike" kern="1200" cap="none" spc="0" normalizeH="0" baseline="0" noProof="0" dirty="0">
                <a:ln>
                  <a:noFill/>
                </a:ln>
                <a:solidFill>
                  <a:prstClr val="black"/>
                </a:solidFill>
                <a:effectLst/>
                <a:uLnTx/>
                <a:uFillTx/>
                <a:latin typeface="Poppins Light" panose="00000400000000000000" pitchFamily="50" charset="0"/>
                <a:ea typeface="+mn-ea"/>
                <a:cs typeface="Poppins Light" panose="00000400000000000000" pitchFamily="50" charset="0"/>
              </a:rPr>
              <a:t>8minute, MUFG, Standard Chartered</a:t>
            </a: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SG" sz="800" b="1" i="0" u="none" strike="noStrike" kern="1200" cap="none" spc="0" normalizeH="0" baseline="0" noProof="0" dirty="0">
                <a:ln>
                  <a:noFill/>
                </a:ln>
                <a:solidFill>
                  <a:srgbClr val="FFC000"/>
                </a:solidFill>
                <a:effectLst/>
                <a:uLnTx/>
                <a:uFillTx/>
                <a:latin typeface="Poppins Light" panose="00000400000000000000" pitchFamily="50" charset="0"/>
                <a:ea typeface="+mn-ea"/>
                <a:cs typeface="Poppins Light" panose="00000400000000000000" pitchFamily="50" charset="0"/>
              </a:rPr>
              <a:t>Based in: </a:t>
            </a:r>
            <a:r>
              <a:rPr kumimoji="0" lang="en-SG" sz="800" b="0" i="0" u="none" strike="noStrike" kern="1200" cap="none" spc="0" normalizeH="0" baseline="0" noProof="0" dirty="0">
                <a:ln>
                  <a:noFill/>
                </a:ln>
                <a:solidFill>
                  <a:prstClr val="black"/>
                </a:solidFill>
                <a:effectLst/>
                <a:uLnTx/>
                <a:uFillTx/>
                <a:latin typeface="Poppins Light" panose="00000400000000000000" pitchFamily="50" charset="0"/>
                <a:ea typeface="+mn-ea"/>
                <a:cs typeface="Poppins Light" panose="00000400000000000000" pitchFamily="50" charset="0"/>
              </a:rPr>
              <a:t>Singapore</a:t>
            </a:r>
            <a:endParaRPr kumimoji="0" lang="en-SG" sz="800" b="1" i="0" u="none" strike="noStrike" kern="1200" cap="none" spc="0" normalizeH="0" baseline="0" noProof="0" dirty="0">
              <a:ln>
                <a:noFill/>
              </a:ln>
              <a:solidFill>
                <a:srgbClr val="FFC000"/>
              </a:solidFill>
              <a:effectLst/>
              <a:uLnTx/>
              <a:uFillTx/>
              <a:latin typeface="Poppins Light" panose="00000400000000000000" pitchFamily="50" charset="0"/>
              <a:ea typeface="+mn-ea"/>
              <a:cs typeface="Poppins Light" panose="00000400000000000000" pitchFamily="50" charset="0"/>
            </a:endParaRPr>
          </a:p>
        </p:txBody>
      </p:sp>
      <p:sp>
        <p:nvSpPr>
          <p:cNvPr id="3" name="Rectangle 2">
            <a:extLst>
              <a:ext uri="{FF2B5EF4-FFF2-40B4-BE49-F238E27FC236}">
                <a16:creationId xmlns:a16="http://schemas.microsoft.com/office/drawing/2014/main" id="{88B0120A-63F1-4576-85AE-A6857354441C}"/>
              </a:ext>
            </a:extLst>
          </p:cNvPr>
          <p:cNvSpPr/>
          <p:nvPr/>
        </p:nvSpPr>
        <p:spPr>
          <a:xfrm>
            <a:off x="8075470" y="983798"/>
            <a:ext cx="3562644" cy="237744"/>
          </a:xfrm>
          <a:prstGeom prst="rect">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SG" sz="1000" b="1" i="0" u="none" strike="noStrike" kern="1200" cap="none" spc="0" normalizeH="0" baseline="0" noProof="0" dirty="0">
                <a:ln>
                  <a:noFill/>
                </a:ln>
                <a:solidFill>
                  <a:prstClr val="black"/>
                </a:solidFill>
                <a:effectLst/>
                <a:uLnTx/>
                <a:uFillTx/>
                <a:latin typeface="Poppins Light" panose="00000400000000000000" pitchFamily="50" charset="0"/>
                <a:ea typeface="+mn-ea"/>
                <a:cs typeface="Poppins Light" panose="00000400000000000000" pitchFamily="50" charset="0"/>
              </a:rPr>
              <a:t>Jerome Ortiz – Managing Director, Asia</a:t>
            </a:r>
          </a:p>
        </p:txBody>
      </p:sp>
      <p:pic>
        <p:nvPicPr>
          <p:cNvPr id="5" name="Picture 8" descr="https://brightnightenergy.com/wp-content/uploads/2019/06/Jerome_Updated_500x500-2.jpg">
            <a:extLst>
              <a:ext uri="{FF2B5EF4-FFF2-40B4-BE49-F238E27FC236}">
                <a16:creationId xmlns:a16="http://schemas.microsoft.com/office/drawing/2014/main" id="{1B409056-7843-4679-94F0-6246246C4021}"/>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6949" t="16693" r="10042"/>
          <a:stretch/>
        </p:blipFill>
        <p:spPr bwMode="auto">
          <a:xfrm>
            <a:off x="8132761" y="1320232"/>
            <a:ext cx="811785" cy="814701"/>
          </a:xfrm>
          <a:prstGeom prst="ellipse">
            <a:avLst/>
          </a:prstGeom>
          <a:noFill/>
          <a:ln>
            <a:solidFill>
              <a:srgbClr val="FACF00"/>
            </a:solidFill>
          </a:ln>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820741D3-7B63-4EB5-96A8-359E93694D4D}"/>
              </a:ext>
            </a:extLst>
          </p:cNvPr>
          <p:cNvSpPr/>
          <p:nvPr/>
        </p:nvSpPr>
        <p:spPr>
          <a:xfrm>
            <a:off x="8058985" y="3091780"/>
            <a:ext cx="3564233" cy="15362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t" anchorCtr="0"/>
          <a:lstStyle/>
          <a:p>
            <a:pPr marL="914400" marR="0" lvl="0" indent="0" algn="just" defTabSz="685800" rtl="0" eaLnBrk="1" fontAlgn="auto" latinLnBrk="0" hangingPunct="1">
              <a:lnSpc>
                <a:spcPct val="100000"/>
              </a:lnSpc>
              <a:spcBef>
                <a:spcPts val="0"/>
              </a:spcBef>
              <a:spcAft>
                <a:spcPts val="45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Poppins Light" panose="00000400000000000000" pitchFamily="50" charset="0"/>
                <a:ea typeface="+mn-ea"/>
                <a:cs typeface="+mn-cs"/>
              </a:rPr>
              <a:t>Kiran brings more than 10 years of experience in solar PV design and engineering gained at Azure Power, one of the most successful renewables platform in India. Kiran led the design of over 3 GW of solar PV projects in India and she was a key contributor to bring down solar LCOE in the region</a:t>
            </a:r>
            <a:r>
              <a:rPr kumimoji="0" lang="en-SG" sz="800" b="0" i="0" u="none" strike="noStrike" kern="1200" cap="none" spc="0" normalizeH="0" baseline="0" noProof="0" dirty="0">
                <a:ln>
                  <a:noFill/>
                </a:ln>
                <a:solidFill>
                  <a:prstClr val="black"/>
                </a:solidFill>
                <a:effectLst/>
                <a:uLnTx/>
                <a:uFillTx/>
                <a:latin typeface="Poppins Light" panose="00000400000000000000" pitchFamily="50" charset="0"/>
                <a:ea typeface="+mn-ea"/>
                <a:cs typeface="+mn-cs"/>
              </a:rPr>
              <a:t>.</a:t>
            </a:r>
          </a:p>
          <a:p>
            <a:pPr marL="914400" marR="0" lvl="0" indent="0" algn="just" defTabSz="685800" rtl="0" eaLnBrk="1" fontAlgn="auto" latinLnBrk="0" hangingPunct="1">
              <a:lnSpc>
                <a:spcPct val="100000"/>
              </a:lnSpc>
              <a:spcBef>
                <a:spcPts val="0"/>
              </a:spcBef>
              <a:spcAft>
                <a:spcPts val="450"/>
              </a:spcAft>
              <a:buClrTx/>
              <a:buSzTx/>
              <a:buFontTx/>
              <a:buNone/>
              <a:tabLst/>
              <a:defRPr/>
            </a:pPr>
            <a:endParaRPr kumimoji="0" lang="en-SG" sz="800" b="0" i="0" u="none" strike="noStrike" kern="1200" cap="none" spc="0" normalizeH="0" baseline="0" noProof="0" dirty="0">
              <a:ln>
                <a:noFill/>
              </a:ln>
              <a:solidFill>
                <a:prstClr val="black"/>
              </a:solidFill>
              <a:effectLst/>
              <a:uLnTx/>
              <a:uFillTx/>
              <a:latin typeface="Poppins Light" panose="00000400000000000000" pitchFamily="50" charset="0"/>
              <a:ea typeface="+mn-ea"/>
              <a:cs typeface="+mn-cs"/>
            </a:endParaRPr>
          </a:p>
          <a:p>
            <a:pPr marL="914400" marR="0" lvl="0" indent="0" algn="just" defTabSz="685800" rtl="0" eaLnBrk="1" fontAlgn="auto" latinLnBrk="0" hangingPunct="1">
              <a:lnSpc>
                <a:spcPct val="100000"/>
              </a:lnSpc>
              <a:spcBef>
                <a:spcPts val="0"/>
              </a:spcBef>
              <a:spcAft>
                <a:spcPts val="450"/>
              </a:spcAft>
              <a:buClrTx/>
              <a:buSzTx/>
              <a:buFontTx/>
              <a:buNone/>
              <a:tabLst/>
              <a:defRPr/>
            </a:pPr>
            <a:endParaRPr kumimoji="0" lang="en-SG" sz="800" b="0" i="0" u="none" strike="noStrike" kern="1200" cap="none" spc="0" normalizeH="0" baseline="0" noProof="0" dirty="0">
              <a:ln>
                <a:noFill/>
              </a:ln>
              <a:solidFill>
                <a:prstClr val="black"/>
              </a:solidFill>
              <a:effectLst/>
              <a:uLnTx/>
              <a:uFillTx/>
              <a:latin typeface="Poppins Light" panose="00000400000000000000" pitchFamily="50" charset="0"/>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SG" sz="800" b="1" i="0" u="none" strike="noStrike" kern="1200" cap="none" spc="0" normalizeH="0" baseline="0" noProof="0" dirty="0">
                <a:ln>
                  <a:noFill/>
                </a:ln>
                <a:solidFill>
                  <a:srgbClr val="FFC000"/>
                </a:solidFill>
                <a:effectLst/>
                <a:uLnTx/>
                <a:uFillTx/>
                <a:latin typeface="Poppins Light" panose="00000400000000000000" pitchFamily="50" charset="0"/>
                <a:ea typeface="+mn-ea"/>
                <a:cs typeface="Poppins Light" panose="00000400000000000000" pitchFamily="50" charset="0"/>
              </a:rPr>
              <a:t>Previous roles: </a:t>
            </a:r>
            <a:r>
              <a:rPr kumimoji="0" lang="en-SG" sz="800" b="0" i="0" u="none" strike="noStrike" kern="1200" cap="none" spc="0" normalizeH="0" baseline="0" noProof="0" dirty="0">
                <a:ln>
                  <a:noFill/>
                </a:ln>
                <a:solidFill>
                  <a:prstClr val="black"/>
                </a:solidFill>
                <a:effectLst/>
                <a:uLnTx/>
                <a:uFillTx/>
                <a:latin typeface="Poppins Light" panose="00000400000000000000" pitchFamily="50" charset="0"/>
                <a:ea typeface="+mn-ea"/>
                <a:cs typeface="Poppins Light" panose="00000400000000000000" pitchFamily="50" charset="0"/>
              </a:rPr>
              <a:t>Azure Power</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SG" sz="800" b="1" i="0" u="none" strike="noStrike" kern="1200" cap="none" spc="0" normalizeH="0" baseline="0" noProof="0" dirty="0">
                <a:ln>
                  <a:noFill/>
                </a:ln>
                <a:solidFill>
                  <a:srgbClr val="FFC000"/>
                </a:solidFill>
                <a:effectLst/>
                <a:uLnTx/>
                <a:uFillTx/>
                <a:latin typeface="Poppins Light" panose="00000400000000000000" pitchFamily="50" charset="0"/>
                <a:ea typeface="+mn-ea"/>
                <a:cs typeface="Poppins Light" panose="00000400000000000000" pitchFamily="50" charset="0"/>
              </a:rPr>
              <a:t>Based in: </a:t>
            </a:r>
            <a:r>
              <a:rPr kumimoji="0" lang="en-SG" sz="800" b="0" i="0" u="none" strike="noStrike" kern="1200" cap="none" spc="0" normalizeH="0" baseline="0" noProof="0" dirty="0">
                <a:ln>
                  <a:noFill/>
                </a:ln>
                <a:solidFill>
                  <a:prstClr val="black"/>
                </a:solidFill>
                <a:effectLst/>
                <a:uLnTx/>
                <a:uFillTx/>
                <a:latin typeface="Poppins Light" panose="00000400000000000000" pitchFamily="50" charset="0"/>
                <a:ea typeface="+mn-ea"/>
                <a:cs typeface="Poppins Light" panose="00000400000000000000" pitchFamily="50" charset="0"/>
              </a:rPr>
              <a:t>India</a:t>
            </a:r>
            <a:endParaRPr kumimoji="0" lang="en-SG" sz="800" b="1" i="0" u="none" strike="noStrike" kern="1200" cap="none" spc="0" normalizeH="0" baseline="0" noProof="0" dirty="0">
              <a:ln>
                <a:noFill/>
              </a:ln>
              <a:solidFill>
                <a:srgbClr val="FFC000"/>
              </a:solidFill>
              <a:effectLst/>
              <a:uLnTx/>
              <a:uFillTx/>
              <a:latin typeface="Poppins Light" panose="00000400000000000000" pitchFamily="50" charset="0"/>
              <a:ea typeface="+mn-ea"/>
              <a:cs typeface="Poppins Light" panose="00000400000000000000" pitchFamily="50"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SG" sz="800" b="1" i="0" u="none" strike="noStrike" kern="1200" cap="none" spc="0" normalizeH="0" baseline="0" noProof="0" dirty="0">
              <a:ln>
                <a:noFill/>
              </a:ln>
              <a:solidFill>
                <a:srgbClr val="FFC000"/>
              </a:solidFill>
              <a:effectLst/>
              <a:uLnTx/>
              <a:uFillTx/>
              <a:latin typeface="Poppins Light" panose="00000400000000000000" pitchFamily="50" charset="0"/>
              <a:ea typeface="+mn-ea"/>
              <a:cs typeface="Poppins Light" panose="00000400000000000000" pitchFamily="50"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SG" sz="800" b="1" i="0" u="none" strike="noStrike" kern="1200" cap="none" spc="0" normalizeH="0" baseline="0" noProof="0" dirty="0">
              <a:ln>
                <a:noFill/>
              </a:ln>
              <a:solidFill>
                <a:srgbClr val="FFC000"/>
              </a:solidFill>
              <a:effectLst/>
              <a:uLnTx/>
              <a:uFillTx/>
              <a:latin typeface="Poppins Light" panose="00000400000000000000" pitchFamily="50" charset="0"/>
              <a:ea typeface="+mn-ea"/>
              <a:cs typeface="Poppins Light" panose="00000400000000000000" pitchFamily="50"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SG" sz="800" b="1" i="0" u="none" strike="noStrike" kern="1200" cap="none" spc="0" normalizeH="0" baseline="0" noProof="0" dirty="0">
              <a:ln>
                <a:noFill/>
              </a:ln>
              <a:solidFill>
                <a:srgbClr val="FFC000"/>
              </a:solidFill>
              <a:effectLst/>
              <a:uLnTx/>
              <a:uFillTx/>
              <a:latin typeface="Poppins Light" panose="00000400000000000000" pitchFamily="50" charset="0"/>
              <a:ea typeface="+mn-ea"/>
              <a:cs typeface="Poppins Light" panose="00000400000000000000" pitchFamily="50" charset="0"/>
            </a:endParaRPr>
          </a:p>
        </p:txBody>
      </p:sp>
      <p:sp>
        <p:nvSpPr>
          <p:cNvPr id="7" name="Rectangle 6">
            <a:extLst>
              <a:ext uri="{FF2B5EF4-FFF2-40B4-BE49-F238E27FC236}">
                <a16:creationId xmlns:a16="http://schemas.microsoft.com/office/drawing/2014/main" id="{B999B5F3-323B-4D25-A148-C3082942A8B9}"/>
              </a:ext>
            </a:extLst>
          </p:cNvPr>
          <p:cNvSpPr/>
          <p:nvPr/>
        </p:nvSpPr>
        <p:spPr>
          <a:xfrm>
            <a:off x="8060575" y="2816712"/>
            <a:ext cx="3562644" cy="237744"/>
          </a:xfrm>
          <a:prstGeom prst="rect">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SG" sz="1000" b="1" i="0" u="none" strike="noStrike" kern="1200" cap="none" spc="0" normalizeH="0" baseline="0" noProof="0" dirty="0">
                <a:ln>
                  <a:noFill/>
                </a:ln>
                <a:solidFill>
                  <a:prstClr val="black"/>
                </a:solidFill>
                <a:effectLst/>
                <a:uLnTx/>
                <a:uFillTx/>
                <a:latin typeface="Poppins Light" panose="00000400000000000000" pitchFamily="50" charset="0"/>
                <a:ea typeface="+mn-ea"/>
                <a:cs typeface="Poppins Light" panose="00000400000000000000" pitchFamily="50" charset="0"/>
              </a:rPr>
              <a:t>Kiran Pandey – Director, DC Design </a:t>
            </a:r>
          </a:p>
        </p:txBody>
      </p:sp>
      <p:sp>
        <p:nvSpPr>
          <p:cNvPr id="8" name="Rectangle 7">
            <a:extLst>
              <a:ext uri="{FF2B5EF4-FFF2-40B4-BE49-F238E27FC236}">
                <a16:creationId xmlns:a16="http://schemas.microsoft.com/office/drawing/2014/main" id="{6B34DDEE-D966-4EAB-A69D-0F8164C70FF2}"/>
              </a:ext>
            </a:extLst>
          </p:cNvPr>
          <p:cNvSpPr/>
          <p:nvPr/>
        </p:nvSpPr>
        <p:spPr>
          <a:xfrm>
            <a:off x="8078309" y="4863097"/>
            <a:ext cx="3544909" cy="15362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t" anchorCtr="0"/>
          <a:lstStyle/>
          <a:p>
            <a:pPr marL="914400" marR="0" lvl="0" indent="0" algn="just" defTabSz="685800" rtl="0" eaLnBrk="1" fontAlgn="auto" latinLnBrk="0" hangingPunct="1">
              <a:lnSpc>
                <a:spcPct val="100000"/>
              </a:lnSpc>
              <a:spcBef>
                <a:spcPts val="0"/>
              </a:spcBef>
              <a:spcAft>
                <a:spcPts val="450"/>
              </a:spcAft>
              <a:buClrTx/>
              <a:buSzTx/>
              <a:buFontTx/>
              <a:buNone/>
              <a:tabLst/>
              <a:defRPr/>
            </a:pPr>
            <a:r>
              <a:rPr kumimoji="0" lang="en-SG" sz="800" b="0" i="0" u="none" strike="noStrike" kern="1200" cap="none" spc="0" normalizeH="0" baseline="0" noProof="0" dirty="0">
                <a:ln>
                  <a:noFill/>
                </a:ln>
                <a:solidFill>
                  <a:prstClr val="black"/>
                </a:solidFill>
                <a:effectLst/>
                <a:uLnTx/>
                <a:uFillTx/>
                <a:latin typeface="Poppins Light" panose="00000400000000000000" pitchFamily="50" charset="0"/>
                <a:ea typeface="+mn-ea"/>
                <a:cs typeface="+mn-cs"/>
              </a:rPr>
              <a:t>Yogesh brings more than 9 years of experience in solar PV design and engineering gained at Azure Power, one of the most successful renewables platforms in India. At Azure he played significant role in system design, verification &amp; optimization. He lead the drafting works from engineering side for over 1.5GW of projects in India right from the concept to the commissioning.</a:t>
            </a:r>
          </a:p>
          <a:p>
            <a:pPr marL="914400" marR="0" lvl="0" indent="0" algn="just" defTabSz="685800" rtl="0" eaLnBrk="1" fontAlgn="auto" latinLnBrk="0" hangingPunct="1">
              <a:lnSpc>
                <a:spcPct val="100000"/>
              </a:lnSpc>
              <a:spcBef>
                <a:spcPts val="0"/>
              </a:spcBef>
              <a:spcAft>
                <a:spcPts val="450"/>
              </a:spcAft>
              <a:buClrTx/>
              <a:buSzTx/>
              <a:buFontTx/>
              <a:buNone/>
              <a:tabLst/>
              <a:defRPr/>
            </a:pPr>
            <a:endParaRPr kumimoji="0" lang="en-SG" sz="800" b="0" i="0" u="none" strike="noStrike" kern="1200" cap="none" spc="0" normalizeH="0" baseline="0" noProof="0" dirty="0">
              <a:ln>
                <a:noFill/>
              </a:ln>
              <a:solidFill>
                <a:prstClr val="black"/>
              </a:solidFill>
              <a:effectLst/>
              <a:uLnTx/>
              <a:uFillTx/>
              <a:latin typeface="Poppins Light" panose="00000400000000000000" pitchFamily="50" charset="0"/>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SG" sz="800" b="1" i="0" u="none" strike="noStrike" kern="1200" cap="none" spc="0" normalizeH="0" baseline="0" noProof="0" dirty="0">
                <a:ln>
                  <a:noFill/>
                </a:ln>
                <a:solidFill>
                  <a:srgbClr val="FFC000"/>
                </a:solidFill>
                <a:effectLst/>
                <a:uLnTx/>
                <a:uFillTx/>
                <a:latin typeface="Poppins Light" panose="00000400000000000000" pitchFamily="50" charset="0"/>
                <a:ea typeface="+mn-ea"/>
                <a:cs typeface="Poppins Light" panose="00000400000000000000" pitchFamily="50" charset="0"/>
              </a:rPr>
              <a:t>Previous roles: </a:t>
            </a:r>
            <a:r>
              <a:rPr kumimoji="0" lang="en-SG" sz="800" b="0" i="0" u="none" strike="noStrike" kern="1200" cap="none" spc="0" normalizeH="0" baseline="0" noProof="0" dirty="0">
                <a:ln>
                  <a:noFill/>
                </a:ln>
                <a:solidFill>
                  <a:prstClr val="black"/>
                </a:solidFill>
                <a:effectLst/>
                <a:uLnTx/>
                <a:uFillTx/>
                <a:latin typeface="Poppins Light" panose="00000400000000000000" pitchFamily="50" charset="0"/>
                <a:ea typeface="+mn-ea"/>
                <a:cs typeface="Poppins Light" panose="00000400000000000000" pitchFamily="50" charset="0"/>
              </a:rPr>
              <a:t>Azure Power</a:t>
            </a:r>
            <a:endParaRPr kumimoji="0" lang="en-SG" sz="800" b="0" i="0" u="none" strike="noStrike" kern="1200" cap="none" spc="0" normalizeH="0" baseline="0" noProof="0" dirty="0">
              <a:ln>
                <a:noFill/>
              </a:ln>
              <a:solidFill>
                <a:prstClr val="black"/>
              </a:solidFill>
              <a:effectLst/>
              <a:highlight>
                <a:srgbClr val="FFFF00"/>
              </a:highlight>
              <a:uLnTx/>
              <a:uFillTx/>
              <a:latin typeface="Poppins Light" panose="00000400000000000000" pitchFamily="50" charset="0"/>
              <a:ea typeface="+mn-ea"/>
              <a:cs typeface="Poppins Light" panose="00000400000000000000" pitchFamily="50"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SG" sz="800" b="1" i="0" u="none" strike="noStrike" kern="1200" cap="none" spc="0" normalizeH="0" baseline="0" noProof="0" dirty="0">
                <a:ln>
                  <a:noFill/>
                </a:ln>
                <a:solidFill>
                  <a:srgbClr val="FFC000"/>
                </a:solidFill>
                <a:effectLst/>
                <a:uLnTx/>
                <a:uFillTx/>
                <a:latin typeface="Poppins Light" panose="00000400000000000000" pitchFamily="50" charset="0"/>
                <a:ea typeface="+mn-ea"/>
                <a:cs typeface="Poppins Light" panose="00000400000000000000" pitchFamily="50" charset="0"/>
              </a:rPr>
              <a:t>Based in: </a:t>
            </a:r>
            <a:r>
              <a:rPr kumimoji="0" lang="en-SG" sz="800" b="0" i="0" u="none" strike="noStrike" kern="1200" cap="none" spc="0" normalizeH="0" baseline="0" noProof="0" dirty="0">
                <a:ln>
                  <a:noFill/>
                </a:ln>
                <a:solidFill>
                  <a:prstClr val="black"/>
                </a:solidFill>
                <a:effectLst/>
                <a:uLnTx/>
                <a:uFillTx/>
                <a:latin typeface="Poppins Light" panose="00000400000000000000" pitchFamily="50" charset="0"/>
                <a:ea typeface="+mn-ea"/>
                <a:cs typeface="Poppins Light" panose="00000400000000000000" pitchFamily="50" charset="0"/>
              </a:rPr>
              <a:t>India</a:t>
            </a:r>
          </a:p>
        </p:txBody>
      </p:sp>
      <p:sp>
        <p:nvSpPr>
          <p:cNvPr id="9" name="Rectangle 8">
            <a:extLst>
              <a:ext uri="{FF2B5EF4-FFF2-40B4-BE49-F238E27FC236}">
                <a16:creationId xmlns:a16="http://schemas.microsoft.com/office/drawing/2014/main" id="{8DFFB5F7-F263-46CD-BABE-CF74CC9D05E1}"/>
              </a:ext>
            </a:extLst>
          </p:cNvPr>
          <p:cNvSpPr/>
          <p:nvPr/>
        </p:nvSpPr>
        <p:spPr>
          <a:xfrm>
            <a:off x="8079900" y="4606077"/>
            <a:ext cx="3562644" cy="237744"/>
          </a:xfrm>
          <a:prstGeom prst="rect">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SG" sz="1000" b="1" i="0" u="none" strike="noStrike" kern="1200" cap="none" spc="0" normalizeH="0" baseline="0" noProof="0" dirty="0">
                <a:ln>
                  <a:noFill/>
                </a:ln>
                <a:solidFill>
                  <a:prstClr val="black"/>
                </a:solidFill>
                <a:effectLst/>
                <a:uLnTx/>
                <a:uFillTx/>
                <a:latin typeface="Poppins Light" panose="00000400000000000000" pitchFamily="50" charset="0"/>
                <a:ea typeface="+mn-ea"/>
                <a:cs typeface="Poppins Light" panose="00000400000000000000" pitchFamily="50" charset="0"/>
              </a:rPr>
              <a:t>Yogesh Sharma – </a:t>
            </a:r>
            <a:r>
              <a:rPr kumimoji="0" lang="en-SG" sz="1000" b="1" i="0" u="none" strike="noStrike" kern="1200" cap="none" spc="0" normalizeH="0" baseline="0" noProof="0" dirty="0">
                <a:ln>
                  <a:noFill/>
                </a:ln>
                <a:solidFill>
                  <a:prstClr val="black"/>
                </a:solidFill>
                <a:effectLst/>
                <a:uLnTx/>
                <a:uFillTx/>
                <a:latin typeface="Poppins Light" panose="00000400000000000000" pitchFamily="50" charset="0"/>
                <a:ea typeface="+mn-ea"/>
                <a:cs typeface="+mn-cs"/>
              </a:rPr>
              <a:t>Sr. Engineer, Project Design</a:t>
            </a:r>
            <a:endParaRPr kumimoji="0" lang="en-SG" sz="1000" b="1" i="0" u="none" strike="noStrike" kern="1200" cap="none" spc="0" normalizeH="0" baseline="0" noProof="0" dirty="0">
              <a:ln>
                <a:noFill/>
              </a:ln>
              <a:solidFill>
                <a:prstClr val="black"/>
              </a:solidFill>
              <a:effectLst/>
              <a:uLnTx/>
              <a:uFillTx/>
              <a:latin typeface="Poppins Light" panose="00000400000000000000" pitchFamily="50" charset="0"/>
              <a:ea typeface="+mn-ea"/>
              <a:cs typeface="Poppins Light" panose="00000400000000000000" pitchFamily="50" charset="0"/>
            </a:endParaRPr>
          </a:p>
        </p:txBody>
      </p:sp>
      <p:sp>
        <p:nvSpPr>
          <p:cNvPr id="10" name="Rectangle 9">
            <a:extLst>
              <a:ext uri="{FF2B5EF4-FFF2-40B4-BE49-F238E27FC236}">
                <a16:creationId xmlns:a16="http://schemas.microsoft.com/office/drawing/2014/main" id="{70E0EB49-8987-4259-9335-BF28E45A653D}"/>
              </a:ext>
            </a:extLst>
          </p:cNvPr>
          <p:cNvSpPr/>
          <p:nvPr/>
        </p:nvSpPr>
        <p:spPr>
          <a:xfrm>
            <a:off x="4334219" y="4880806"/>
            <a:ext cx="3576150" cy="1404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0" bIns="36000" rtlCol="0" anchor="t" anchorCtr="0"/>
          <a:lstStyle/>
          <a:p>
            <a:pPr marL="914400" marR="0" lvl="0" indent="0" algn="just" defTabSz="685800" rtl="0" eaLnBrk="1" fontAlgn="auto" latinLnBrk="0" hangingPunct="1">
              <a:lnSpc>
                <a:spcPct val="100000"/>
              </a:lnSpc>
              <a:spcBef>
                <a:spcPts val="0"/>
              </a:spcBef>
              <a:spcAft>
                <a:spcPts val="45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Poppins Light" panose="00000400000000000000" pitchFamily="50" charset="0"/>
                <a:ea typeface="+mn-ea"/>
                <a:cs typeface="+mn-cs"/>
              </a:rPr>
              <a:t>Faisal brings more than 13 years of experience in the power sector. He has worked extensively in different publicly and privately owned power plant &amp; substation projects, including Bangladesh’s first 400 kV HVDC back-to-back substation. To date he has completed more than 850 MW of power plant projects. </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SG" sz="800" b="1" i="0" u="none" strike="noStrike" kern="1200" cap="none" spc="0" normalizeH="0" baseline="0" noProof="0" dirty="0">
              <a:ln>
                <a:noFill/>
              </a:ln>
              <a:solidFill>
                <a:srgbClr val="FFC000"/>
              </a:solidFill>
              <a:effectLst/>
              <a:uLnTx/>
              <a:uFillTx/>
              <a:latin typeface="Poppins Light" panose="00000400000000000000" pitchFamily="50" charset="0"/>
              <a:ea typeface="+mn-ea"/>
              <a:cs typeface="Poppins Light" panose="00000400000000000000" pitchFamily="50" charset="0"/>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SG" sz="800" b="1" i="0" u="none" strike="noStrike" kern="1200" cap="none" spc="0" normalizeH="0" baseline="0" noProof="0" dirty="0">
              <a:ln>
                <a:noFill/>
              </a:ln>
              <a:solidFill>
                <a:srgbClr val="FFC000"/>
              </a:solidFill>
              <a:effectLst/>
              <a:uLnTx/>
              <a:uFillTx/>
              <a:latin typeface="Poppins Light" panose="00000400000000000000" pitchFamily="50" charset="0"/>
              <a:ea typeface="+mn-ea"/>
              <a:cs typeface="Poppins Light" panose="00000400000000000000" pitchFamily="50"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SG" sz="800" b="1" i="0" u="none" strike="noStrike" kern="1200" cap="none" spc="0" normalizeH="0" baseline="0" noProof="0" dirty="0">
                <a:ln>
                  <a:noFill/>
                </a:ln>
                <a:solidFill>
                  <a:srgbClr val="FFC000"/>
                </a:solidFill>
                <a:effectLst/>
                <a:uLnTx/>
                <a:uFillTx/>
                <a:latin typeface="Poppins Light" panose="00000400000000000000" pitchFamily="50" charset="0"/>
                <a:ea typeface="+mn-ea"/>
                <a:cs typeface="Poppins Light" panose="00000400000000000000" pitchFamily="50" charset="0"/>
              </a:rPr>
              <a:t>Previous roles: </a:t>
            </a:r>
            <a:r>
              <a:rPr kumimoji="0" lang="en-SG" sz="800" b="0" i="0" u="none" strike="noStrike" kern="1200" cap="none" spc="0" normalizeH="0" baseline="0" noProof="0" dirty="0">
                <a:ln>
                  <a:noFill/>
                </a:ln>
                <a:solidFill>
                  <a:prstClr val="black"/>
                </a:solidFill>
                <a:effectLst/>
                <a:uLnTx/>
                <a:uFillTx/>
                <a:latin typeface="Poppins Light" panose="00000400000000000000" pitchFamily="50" charset="0"/>
                <a:ea typeface="+mn-ea"/>
                <a:cs typeface="Poppins Light" panose="00000400000000000000" pitchFamily="50" charset="0"/>
              </a:rPr>
              <a:t>Bangladesh Erectors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SG" sz="800" b="1" i="0" u="none" strike="noStrike" kern="1200" cap="none" spc="0" normalizeH="0" baseline="0" noProof="0" dirty="0">
                <a:ln>
                  <a:noFill/>
                </a:ln>
                <a:solidFill>
                  <a:srgbClr val="FFC000"/>
                </a:solidFill>
                <a:effectLst/>
                <a:uLnTx/>
                <a:uFillTx/>
                <a:latin typeface="Poppins Light" panose="00000400000000000000" pitchFamily="50" charset="0"/>
                <a:ea typeface="+mn-ea"/>
                <a:cs typeface="Poppins Light" panose="00000400000000000000" pitchFamily="50" charset="0"/>
              </a:rPr>
              <a:t>Based in:</a:t>
            </a:r>
            <a:r>
              <a:rPr kumimoji="0" lang="en-SG" sz="800" b="0" i="0" u="none" strike="noStrike" kern="1200" cap="none" spc="0" normalizeH="0" baseline="0" noProof="0" dirty="0">
                <a:ln>
                  <a:noFill/>
                </a:ln>
                <a:solidFill>
                  <a:prstClr val="black"/>
                </a:solidFill>
                <a:effectLst/>
                <a:uLnTx/>
                <a:uFillTx/>
                <a:latin typeface="Poppins Light" panose="00000400000000000000" pitchFamily="50" charset="0"/>
                <a:ea typeface="+mn-ea"/>
                <a:cs typeface="Poppins Light" panose="00000400000000000000" pitchFamily="50" charset="0"/>
              </a:rPr>
              <a:t> Bangladesh</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SG" sz="800" b="1" i="0" u="none" strike="noStrike" kern="1200" cap="none" spc="0" normalizeH="0" baseline="0" noProof="0" dirty="0">
              <a:ln>
                <a:noFill/>
              </a:ln>
              <a:solidFill>
                <a:srgbClr val="FFC000"/>
              </a:solidFill>
              <a:effectLst/>
              <a:uLnTx/>
              <a:uFillTx/>
              <a:latin typeface="Poppins Light" panose="00000400000000000000" pitchFamily="50" charset="0"/>
              <a:ea typeface="+mn-ea"/>
              <a:cs typeface="Poppins Light" panose="00000400000000000000" pitchFamily="50"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SG" sz="800" b="1" i="0" u="none" strike="noStrike" kern="1200" cap="none" spc="0" normalizeH="0" baseline="0" noProof="0" dirty="0">
              <a:ln>
                <a:noFill/>
              </a:ln>
              <a:solidFill>
                <a:srgbClr val="FFC000"/>
              </a:solidFill>
              <a:effectLst/>
              <a:uLnTx/>
              <a:uFillTx/>
              <a:latin typeface="Poppins Light" panose="00000400000000000000" pitchFamily="50" charset="0"/>
              <a:ea typeface="+mn-ea"/>
              <a:cs typeface="Poppins Light" panose="00000400000000000000" pitchFamily="50" charset="0"/>
            </a:endParaRPr>
          </a:p>
        </p:txBody>
      </p:sp>
      <p:sp>
        <p:nvSpPr>
          <p:cNvPr id="11" name="Rectangle 10">
            <a:extLst>
              <a:ext uri="{FF2B5EF4-FFF2-40B4-BE49-F238E27FC236}">
                <a16:creationId xmlns:a16="http://schemas.microsoft.com/office/drawing/2014/main" id="{A6C8D38B-96E5-4230-A34A-63C35079BC8D}"/>
              </a:ext>
            </a:extLst>
          </p:cNvPr>
          <p:cNvSpPr/>
          <p:nvPr/>
        </p:nvSpPr>
        <p:spPr>
          <a:xfrm>
            <a:off x="4351951" y="4606077"/>
            <a:ext cx="3562644" cy="237744"/>
          </a:xfrm>
          <a:prstGeom prst="rect">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SG" sz="1000" b="1" i="0" u="none" strike="noStrike" kern="1200" cap="none" spc="0" normalizeH="0" baseline="0" noProof="0" dirty="0">
                <a:ln>
                  <a:noFill/>
                </a:ln>
                <a:solidFill>
                  <a:prstClr val="black"/>
                </a:solidFill>
                <a:effectLst/>
                <a:uLnTx/>
                <a:uFillTx/>
                <a:latin typeface="Poppins Light" panose="00000400000000000000" pitchFamily="50" charset="0"/>
                <a:ea typeface="+mn-ea"/>
                <a:cs typeface="Poppins Light" panose="00000400000000000000" pitchFamily="50" charset="0"/>
              </a:rPr>
              <a:t>Faisal Al Mamun – Sr. Manager, Transmission</a:t>
            </a:r>
          </a:p>
        </p:txBody>
      </p:sp>
      <p:pic>
        <p:nvPicPr>
          <p:cNvPr id="12" name="Picture 4">
            <a:extLst>
              <a:ext uri="{FF2B5EF4-FFF2-40B4-BE49-F238E27FC236}">
                <a16:creationId xmlns:a16="http://schemas.microsoft.com/office/drawing/2014/main" id="{84D974ED-233F-48BC-930B-A7293E2DE7E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a:off x="8107083" y="3160395"/>
            <a:ext cx="786881" cy="806073"/>
          </a:xfrm>
          <a:prstGeom prst="ellipse">
            <a:avLst/>
          </a:prstGeom>
          <a:noFill/>
          <a:ln>
            <a:solidFill>
              <a:srgbClr val="FACF00"/>
            </a:solidFill>
          </a:ln>
          <a:extLst>
            <a:ext uri="{909E8E84-426E-40DD-AFC4-6F175D3DCCD1}">
              <a14:hiddenFill xmlns:a14="http://schemas.microsoft.com/office/drawing/2010/main">
                <a:solidFill>
                  <a:srgbClr val="FFFFFF"/>
                </a:solidFill>
              </a14:hiddenFill>
            </a:ext>
          </a:extLst>
        </p:spPr>
      </p:pic>
      <p:pic>
        <p:nvPicPr>
          <p:cNvPr id="13" name="Picture 12" descr="A person wearing a suit and tie&#10;&#10;Description automatically generated">
            <a:extLst>
              <a:ext uri="{FF2B5EF4-FFF2-40B4-BE49-F238E27FC236}">
                <a16:creationId xmlns:a16="http://schemas.microsoft.com/office/drawing/2014/main" id="{CABD1A4F-8C39-40FF-AA6D-36292A298FF6}"/>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9226" b="91928" l="5193" r="98715">
                        <a14:foregroundMark x1="37481" y1="9761" x2="55064" y2="7372"/>
                        <a14:foregroundMark x1="55064" y1="7372" x2="63650" y2="9226"/>
                        <a14:foregroundMark x1="63650" y1="9226" x2="39229" y2="10667"/>
                        <a14:foregroundMark x1="35733" y1="55601" x2="25299" y2="58260"/>
                        <a14:foregroundMark x1="8525" y1="63512" x2="4165" y2="67792"/>
                        <a14:foregroundMark x1="4165" y1="67792" x2="4524" y2="89374"/>
                        <a14:foregroundMark x1="4524" y1="89374" x2="9769" y2="95593"/>
                        <a14:foregroundMark x1="9769" y1="95593" x2="29152" y2="94811"/>
                        <a14:foregroundMark x1="29152" y1="94811" x2="57686" y2="95222"/>
                        <a14:foregroundMark x1="57686" y1="95222" x2="76504" y2="93822"/>
                        <a14:foregroundMark x1="76504" y1="93822" x2="86992" y2="94481"/>
                        <a14:foregroundMark x1="86992" y1="94481" x2="93316" y2="89662"/>
                        <a14:foregroundMark x1="93316" y1="89662" x2="93111" y2="67916"/>
                        <a14:foregroundMark x1="93111" y1="67916" x2="85964" y2="63550"/>
                        <a14:foregroundMark x1="85964" y1="63550" x2="69614" y2="57619"/>
                        <a14:foregroundMark x1="69614" y1="57619" x2="54396" y2="65404"/>
                        <a14:foregroundMark x1="54396" y1="65404" x2="45450" y2="64086"/>
                        <a14:foregroundMark x1="45450" y1="64086" x2="35578" y2="55231"/>
                        <a14:foregroundMark x1="31620" y1="57125" x2="6735" y2="64374"/>
                        <a14:foregroundMark x1="31465" y1="58526" x2="6067" y2="66557"/>
                        <a14:foregroundMark x1="6067" y1="66557" x2="5244" y2="88262"/>
                        <a14:foregroundMark x1="5244" y1="88262" x2="8483" y2="91928"/>
                        <a14:foregroundMark x1="27198" y1="61203" x2="18303" y2="62685"/>
                        <a14:foregroundMark x1="18303" y1="62685" x2="6015" y2="73353"/>
                        <a14:foregroundMark x1="6015" y1="73353" x2="3650" y2="80684"/>
                        <a14:foregroundMark x1="3650" y1="80684" x2="5090" y2="88015"/>
                        <a14:foregroundMark x1="5090" y1="88015" x2="12134" y2="92463"/>
                        <a14:foregroundMark x1="12134" y1="92463" x2="21080" y2="93328"/>
                        <a14:foregroundMark x1="21080" y1="93328" x2="39846" y2="92834"/>
                        <a14:foregroundMark x1="39846" y1="92834" x2="78766" y2="94811"/>
                        <a14:foregroundMark x1="78766" y1="94811" x2="88278" y2="92998"/>
                        <a14:foregroundMark x1="88278" y1="92998" x2="94550" y2="88015"/>
                        <a14:foregroundMark x1="94550" y1="88015" x2="95373" y2="80560"/>
                        <a14:foregroundMark x1="95373" y1="80560" x2="92134" y2="71993"/>
                        <a14:foregroundMark x1="92134" y1="71993" x2="72494" y2="66227"/>
                        <a14:foregroundMark x1="72494" y1="66227" x2="42879" y2="64168"/>
                        <a14:foregroundMark x1="42879" y1="64168" x2="35064" y2="60626"/>
                        <a14:foregroundMark x1="35064" y1="60626" x2="26684" y2="61450"/>
                        <a14:foregroundMark x1="59692" y1="66269" x2="50951" y2="65898"/>
                        <a14:foregroundMark x1="50951" y1="65898" x2="41902" y2="67751"/>
                        <a14:foregroundMark x1="41902" y1="67751" x2="41851" y2="74959"/>
                        <a14:foregroundMark x1="41851" y1="74959" x2="52134" y2="75041"/>
                        <a14:foregroundMark x1="52134" y1="75041" x2="60823" y2="73888"/>
                        <a14:foregroundMark x1="60823" y1="73888" x2="64884" y2="67422"/>
                        <a14:foregroundMark x1="64884" y1="67422" x2="57429" y2="67175"/>
                        <a14:foregroundMark x1="70591" y1="65033" x2="61902" y2="67669"/>
                        <a14:foregroundMark x1="61902" y1="67669" x2="54961" y2="72735"/>
                        <a14:foregroundMark x1="54961" y1="72735" x2="50026" y2="87397"/>
                        <a14:foregroundMark x1="50026" y1="87397" x2="53933" y2="93987"/>
                        <a14:foregroundMark x1="53933" y1="93987" x2="71311" y2="97158"/>
                        <a14:foregroundMark x1="71311" y1="97158" x2="89769" y2="91598"/>
                        <a14:foregroundMark x1="89769" y1="91598" x2="97892" y2="87273"/>
                        <a14:foregroundMark x1="97892" y1="87273" x2="98715" y2="80231"/>
                        <a14:foregroundMark x1="98715" y1="80231" x2="86324" y2="67792"/>
                        <a14:foregroundMark x1="86324" y1="67792" x2="78098" y2="64498"/>
                        <a14:foregroundMark x1="78098" y1="64498" x2="67969" y2="64580"/>
                        <a14:foregroundMark x1="67969" y1="64580" x2="66170" y2="65157"/>
                        <a14:backgroundMark x1="8638" y1="62974" x2="26838" y2="57908"/>
                        <a14:backgroundMark x1="8329" y1="61862" x2="25913" y2="57537"/>
                        <a14:backgroundMark x1="10231" y1="61985" x2="25450" y2="58031"/>
                      </a14:backgroundRemoval>
                    </a14:imgEffect>
                    <a14:imgEffect>
                      <a14:saturation sat="0"/>
                    </a14:imgEffect>
                  </a14:imgLayer>
                </a14:imgProps>
              </a:ext>
              <a:ext uri="{28A0092B-C50C-407E-A947-70E740481C1C}">
                <a14:useLocalDpi xmlns:a14="http://schemas.microsoft.com/office/drawing/2010/main" val="0"/>
              </a:ext>
            </a:extLst>
          </a:blip>
          <a:srcRect l="10910" t="4996" r="8198" b="30361"/>
          <a:stretch/>
        </p:blipFill>
        <p:spPr>
          <a:xfrm>
            <a:off x="4347723" y="4965863"/>
            <a:ext cx="808016" cy="806073"/>
          </a:xfrm>
          <a:prstGeom prst="ellipse">
            <a:avLst/>
          </a:prstGeom>
          <a:ln>
            <a:solidFill>
              <a:schemeClr val="tx2"/>
            </a:solidFill>
          </a:ln>
        </p:spPr>
      </p:pic>
      <p:pic>
        <p:nvPicPr>
          <p:cNvPr id="14" name="Picture 2">
            <a:extLst>
              <a:ext uri="{FF2B5EF4-FFF2-40B4-BE49-F238E27FC236}">
                <a16:creationId xmlns:a16="http://schemas.microsoft.com/office/drawing/2014/main" id="{775F709A-AAEF-4081-ACAF-AE49730B1EE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p:blipFill>
        <p:spPr bwMode="auto">
          <a:xfrm>
            <a:off x="8132800" y="4965412"/>
            <a:ext cx="806073" cy="806073"/>
          </a:xfrm>
          <a:prstGeom prst="ellipse">
            <a:avLst/>
          </a:prstGeom>
          <a:noFill/>
          <a:ln>
            <a:solidFill>
              <a:schemeClr val="tx2"/>
            </a:solidFill>
          </a:ln>
          <a:extLst>
            <a:ext uri="{909E8E84-426E-40DD-AFC4-6F175D3DCCD1}">
              <a14:hiddenFill xmlns:a14="http://schemas.microsoft.com/office/drawing/2010/main">
                <a:solidFill>
                  <a:srgbClr val="FFFFFF"/>
                </a:solidFill>
              </a14:hiddenFill>
            </a:ext>
          </a:extLst>
        </p:spPr>
      </p:pic>
      <p:grpSp>
        <p:nvGrpSpPr>
          <p:cNvPr id="54" name="Group 53">
            <a:extLst>
              <a:ext uri="{FF2B5EF4-FFF2-40B4-BE49-F238E27FC236}">
                <a16:creationId xmlns:a16="http://schemas.microsoft.com/office/drawing/2014/main" id="{6324E12E-B1AE-4C16-BC9B-E311C748DAC4}"/>
              </a:ext>
            </a:extLst>
          </p:cNvPr>
          <p:cNvGrpSpPr/>
          <p:nvPr/>
        </p:nvGrpSpPr>
        <p:grpSpPr>
          <a:xfrm>
            <a:off x="4619504" y="2989563"/>
            <a:ext cx="1452896" cy="914901"/>
            <a:chOff x="8299279" y="3472499"/>
            <a:chExt cx="1452896" cy="914901"/>
          </a:xfrm>
        </p:grpSpPr>
        <p:sp>
          <p:nvSpPr>
            <p:cNvPr id="55" name="Freeform 107">
              <a:extLst>
                <a:ext uri="{FF2B5EF4-FFF2-40B4-BE49-F238E27FC236}">
                  <a16:creationId xmlns:a16="http://schemas.microsoft.com/office/drawing/2014/main" id="{299F6B6A-645B-4E67-9211-4F0E9FEB7C99}"/>
                </a:ext>
              </a:extLst>
            </p:cNvPr>
            <p:cNvSpPr>
              <a:spLocks noChangeAspect="1"/>
            </p:cNvSpPr>
            <p:nvPr/>
          </p:nvSpPr>
          <p:spPr bwMode="auto">
            <a:xfrm>
              <a:off x="8314102" y="3472499"/>
              <a:ext cx="1438073" cy="914901"/>
            </a:xfrm>
            <a:custGeom>
              <a:avLst/>
              <a:gdLst/>
              <a:ahLst/>
              <a:cxnLst>
                <a:cxn ang="0">
                  <a:pos x="260" y="959"/>
                </a:cxn>
                <a:cxn ang="0">
                  <a:pos x="106" y="1485"/>
                </a:cxn>
                <a:cxn ang="0">
                  <a:pos x="0" y="2108"/>
                </a:cxn>
                <a:cxn ang="0">
                  <a:pos x="130" y="2790"/>
                </a:cxn>
                <a:cxn ang="0">
                  <a:pos x="354" y="3232"/>
                </a:cxn>
                <a:cxn ang="0">
                  <a:pos x="803" y="3735"/>
                </a:cxn>
                <a:cxn ang="0">
                  <a:pos x="1292" y="3922"/>
                </a:cxn>
                <a:cxn ang="0">
                  <a:pos x="2138" y="4249"/>
                </a:cxn>
                <a:cxn ang="0">
                  <a:pos x="2647" y="4369"/>
                </a:cxn>
                <a:cxn ang="0">
                  <a:pos x="3001" y="4859"/>
                </a:cxn>
                <a:cxn ang="0">
                  <a:pos x="3367" y="4728"/>
                </a:cxn>
                <a:cxn ang="0">
                  <a:pos x="3745" y="5194"/>
                </a:cxn>
                <a:cxn ang="0">
                  <a:pos x="4068" y="5597"/>
                </a:cxn>
                <a:cxn ang="0">
                  <a:pos x="4206" y="5230"/>
                </a:cxn>
                <a:cxn ang="0">
                  <a:pos x="4679" y="4859"/>
                </a:cxn>
                <a:cxn ang="0">
                  <a:pos x="5187" y="4835"/>
                </a:cxn>
                <a:cxn ang="0">
                  <a:pos x="5671" y="4740"/>
                </a:cxn>
                <a:cxn ang="0">
                  <a:pos x="6191" y="4584"/>
                </a:cxn>
                <a:cxn ang="0">
                  <a:pos x="6664" y="4620"/>
                </a:cxn>
                <a:cxn ang="0">
                  <a:pos x="7006" y="5158"/>
                </a:cxn>
                <a:cxn ang="0">
                  <a:pos x="7290" y="5493"/>
                </a:cxn>
                <a:cxn ang="0">
                  <a:pos x="7479" y="5386"/>
                </a:cxn>
                <a:cxn ang="0">
                  <a:pos x="7313" y="4859"/>
                </a:cxn>
                <a:cxn ang="0">
                  <a:pos x="7113" y="4285"/>
                </a:cxn>
                <a:cxn ang="0">
                  <a:pos x="7514" y="3627"/>
                </a:cxn>
                <a:cxn ang="0">
                  <a:pos x="7845" y="3125"/>
                </a:cxn>
                <a:cxn ang="0">
                  <a:pos x="7597" y="2670"/>
                </a:cxn>
                <a:cxn ang="0">
                  <a:pos x="7821" y="2658"/>
                </a:cxn>
                <a:cxn ang="0">
                  <a:pos x="7916" y="2347"/>
                </a:cxn>
                <a:cxn ang="0">
                  <a:pos x="7904" y="1964"/>
                </a:cxn>
                <a:cxn ang="0">
                  <a:pos x="8318" y="1689"/>
                </a:cxn>
                <a:cxn ang="0">
                  <a:pos x="8341" y="1378"/>
                </a:cxn>
                <a:cxn ang="0">
                  <a:pos x="8625" y="959"/>
                </a:cxn>
                <a:cxn ang="0">
                  <a:pos x="8484" y="621"/>
                </a:cxn>
                <a:cxn ang="0">
                  <a:pos x="8237" y="438"/>
                </a:cxn>
                <a:cxn ang="0">
                  <a:pos x="7990" y="1022"/>
                </a:cxn>
                <a:cxn ang="0">
                  <a:pos x="7337" y="1545"/>
                </a:cxn>
                <a:cxn ang="0">
                  <a:pos x="7030" y="1820"/>
                </a:cxn>
                <a:cxn ang="0">
                  <a:pos x="6758" y="2048"/>
                </a:cxn>
                <a:cxn ang="0">
                  <a:pos x="6462" y="2029"/>
                </a:cxn>
                <a:cxn ang="0">
                  <a:pos x="6432" y="1588"/>
                </a:cxn>
                <a:cxn ang="0">
                  <a:pos x="6132" y="1354"/>
                </a:cxn>
                <a:cxn ang="0">
                  <a:pos x="5931" y="1521"/>
                </a:cxn>
                <a:cxn ang="0">
                  <a:pos x="5966" y="1928"/>
                </a:cxn>
                <a:cxn ang="0">
                  <a:pos x="5801" y="2191"/>
                </a:cxn>
                <a:cxn ang="0">
                  <a:pos x="5694" y="1708"/>
                </a:cxn>
                <a:cxn ang="0">
                  <a:pos x="5896" y="1258"/>
                </a:cxn>
                <a:cxn ang="0">
                  <a:pos x="6156" y="1139"/>
                </a:cxn>
                <a:cxn ang="0">
                  <a:pos x="5837" y="1151"/>
                </a:cxn>
                <a:cxn ang="0">
                  <a:pos x="5565" y="1031"/>
                </a:cxn>
                <a:cxn ang="0">
                  <a:pos x="5222" y="1151"/>
                </a:cxn>
                <a:cxn ang="0">
                  <a:pos x="5280" y="888"/>
                </a:cxn>
                <a:cxn ang="0">
                  <a:pos x="4659" y="667"/>
                </a:cxn>
                <a:cxn ang="0">
                  <a:pos x="3524" y="588"/>
                </a:cxn>
                <a:cxn ang="0">
                  <a:pos x="2210" y="411"/>
                </a:cxn>
                <a:cxn ang="0">
                  <a:pos x="803" y="86"/>
                </a:cxn>
                <a:cxn ang="0">
                  <a:pos x="557" y="25"/>
                </a:cxn>
              </a:cxnLst>
              <a:rect l="0" t="0" r="r" b="b"/>
              <a:pathLst>
                <a:path w="8679" h="5597">
                  <a:moveTo>
                    <a:pt x="532" y="277"/>
                  </a:moveTo>
                  <a:lnTo>
                    <a:pt x="496" y="493"/>
                  </a:lnTo>
                  <a:lnTo>
                    <a:pt x="260" y="959"/>
                  </a:lnTo>
                  <a:lnTo>
                    <a:pt x="154" y="1151"/>
                  </a:lnTo>
                  <a:lnTo>
                    <a:pt x="140" y="1349"/>
                  </a:lnTo>
                  <a:lnTo>
                    <a:pt x="106" y="1485"/>
                  </a:lnTo>
                  <a:lnTo>
                    <a:pt x="12" y="1641"/>
                  </a:lnTo>
                  <a:lnTo>
                    <a:pt x="35" y="1856"/>
                  </a:lnTo>
                  <a:lnTo>
                    <a:pt x="0" y="2108"/>
                  </a:lnTo>
                  <a:lnTo>
                    <a:pt x="118" y="2323"/>
                  </a:lnTo>
                  <a:lnTo>
                    <a:pt x="130" y="2586"/>
                  </a:lnTo>
                  <a:lnTo>
                    <a:pt x="130" y="2790"/>
                  </a:lnTo>
                  <a:lnTo>
                    <a:pt x="224" y="3041"/>
                  </a:lnTo>
                  <a:lnTo>
                    <a:pt x="236" y="3196"/>
                  </a:lnTo>
                  <a:lnTo>
                    <a:pt x="354" y="3232"/>
                  </a:lnTo>
                  <a:lnTo>
                    <a:pt x="508" y="3376"/>
                  </a:lnTo>
                  <a:lnTo>
                    <a:pt x="673" y="3615"/>
                  </a:lnTo>
                  <a:lnTo>
                    <a:pt x="803" y="3735"/>
                  </a:lnTo>
                  <a:lnTo>
                    <a:pt x="969" y="3711"/>
                  </a:lnTo>
                  <a:lnTo>
                    <a:pt x="1122" y="3806"/>
                  </a:lnTo>
                  <a:lnTo>
                    <a:pt x="1292" y="3922"/>
                  </a:lnTo>
                  <a:lnTo>
                    <a:pt x="1607" y="4141"/>
                  </a:lnTo>
                  <a:lnTo>
                    <a:pt x="1796" y="4189"/>
                  </a:lnTo>
                  <a:lnTo>
                    <a:pt x="2138" y="4249"/>
                  </a:lnTo>
                  <a:lnTo>
                    <a:pt x="2257" y="4189"/>
                  </a:lnTo>
                  <a:lnTo>
                    <a:pt x="2481" y="4237"/>
                  </a:lnTo>
                  <a:lnTo>
                    <a:pt x="2647" y="4369"/>
                  </a:lnTo>
                  <a:lnTo>
                    <a:pt x="2812" y="4536"/>
                  </a:lnTo>
                  <a:lnTo>
                    <a:pt x="2895" y="4775"/>
                  </a:lnTo>
                  <a:lnTo>
                    <a:pt x="3001" y="4859"/>
                  </a:lnTo>
                  <a:lnTo>
                    <a:pt x="3131" y="4847"/>
                  </a:lnTo>
                  <a:lnTo>
                    <a:pt x="3214" y="4716"/>
                  </a:lnTo>
                  <a:lnTo>
                    <a:pt x="3367" y="4728"/>
                  </a:lnTo>
                  <a:lnTo>
                    <a:pt x="3497" y="4859"/>
                  </a:lnTo>
                  <a:lnTo>
                    <a:pt x="3615" y="5051"/>
                  </a:lnTo>
                  <a:lnTo>
                    <a:pt x="3745" y="5194"/>
                  </a:lnTo>
                  <a:lnTo>
                    <a:pt x="3793" y="5362"/>
                  </a:lnTo>
                  <a:lnTo>
                    <a:pt x="3863" y="5529"/>
                  </a:lnTo>
                  <a:lnTo>
                    <a:pt x="4068" y="5597"/>
                  </a:lnTo>
                  <a:lnTo>
                    <a:pt x="4194" y="5541"/>
                  </a:lnTo>
                  <a:lnTo>
                    <a:pt x="4171" y="5410"/>
                  </a:lnTo>
                  <a:lnTo>
                    <a:pt x="4206" y="5230"/>
                  </a:lnTo>
                  <a:lnTo>
                    <a:pt x="4360" y="5087"/>
                  </a:lnTo>
                  <a:lnTo>
                    <a:pt x="4490" y="4967"/>
                  </a:lnTo>
                  <a:lnTo>
                    <a:pt x="4679" y="4859"/>
                  </a:lnTo>
                  <a:lnTo>
                    <a:pt x="4856" y="4823"/>
                  </a:lnTo>
                  <a:lnTo>
                    <a:pt x="5069" y="4859"/>
                  </a:lnTo>
                  <a:lnTo>
                    <a:pt x="5187" y="4835"/>
                  </a:lnTo>
                  <a:lnTo>
                    <a:pt x="5369" y="4879"/>
                  </a:lnTo>
                  <a:lnTo>
                    <a:pt x="5605" y="4849"/>
                  </a:lnTo>
                  <a:lnTo>
                    <a:pt x="5671" y="4740"/>
                  </a:lnTo>
                  <a:lnTo>
                    <a:pt x="5841" y="4640"/>
                  </a:lnTo>
                  <a:lnTo>
                    <a:pt x="6002" y="4584"/>
                  </a:lnTo>
                  <a:lnTo>
                    <a:pt x="6191" y="4584"/>
                  </a:lnTo>
                  <a:lnTo>
                    <a:pt x="6403" y="4700"/>
                  </a:lnTo>
                  <a:lnTo>
                    <a:pt x="6534" y="4656"/>
                  </a:lnTo>
                  <a:lnTo>
                    <a:pt x="6664" y="4620"/>
                  </a:lnTo>
                  <a:lnTo>
                    <a:pt x="6875" y="4789"/>
                  </a:lnTo>
                  <a:lnTo>
                    <a:pt x="6912" y="5003"/>
                  </a:lnTo>
                  <a:lnTo>
                    <a:pt x="7006" y="5158"/>
                  </a:lnTo>
                  <a:lnTo>
                    <a:pt x="7077" y="5278"/>
                  </a:lnTo>
                  <a:lnTo>
                    <a:pt x="7207" y="5398"/>
                  </a:lnTo>
                  <a:lnTo>
                    <a:pt x="7290" y="5493"/>
                  </a:lnTo>
                  <a:lnTo>
                    <a:pt x="7349" y="5541"/>
                  </a:lnTo>
                  <a:lnTo>
                    <a:pt x="7467" y="5529"/>
                  </a:lnTo>
                  <a:lnTo>
                    <a:pt x="7479" y="5386"/>
                  </a:lnTo>
                  <a:lnTo>
                    <a:pt x="7496" y="5238"/>
                  </a:lnTo>
                  <a:lnTo>
                    <a:pt x="7384" y="5051"/>
                  </a:lnTo>
                  <a:lnTo>
                    <a:pt x="7313" y="4859"/>
                  </a:lnTo>
                  <a:lnTo>
                    <a:pt x="7242" y="4728"/>
                  </a:lnTo>
                  <a:lnTo>
                    <a:pt x="7136" y="4464"/>
                  </a:lnTo>
                  <a:lnTo>
                    <a:pt x="7113" y="4285"/>
                  </a:lnTo>
                  <a:lnTo>
                    <a:pt x="7171" y="4072"/>
                  </a:lnTo>
                  <a:lnTo>
                    <a:pt x="7337" y="3854"/>
                  </a:lnTo>
                  <a:lnTo>
                    <a:pt x="7514" y="3627"/>
                  </a:lnTo>
                  <a:lnTo>
                    <a:pt x="7761" y="3414"/>
                  </a:lnTo>
                  <a:lnTo>
                    <a:pt x="7798" y="3256"/>
                  </a:lnTo>
                  <a:lnTo>
                    <a:pt x="7845" y="3125"/>
                  </a:lnTo>
                  <a:lnTo>
                    <a:pt x="7739" y="2861"/>
                  </a:lnTo>
                  <a:lnTo>
                    <a:pt x="7656" y="2742"/>
                  </a:lnTo>
                  <a:lnTo>
                    <a:pt x="7597" y="2670"/>
                  </a:lnTo>
                  <a:lnTo>
                    <a:pt x="7609" y="2550"/>
                  </a:lnTo>
                  <a:lnTo>
                    <a:pt x="7727" y="2550"/>
                  </a:lnTo>
                  <a:lnTo>
                    <a:pt x="7821" y="2658"/>
                  </a:lnTo>
                  <a:lnTo>
                    <a:pt x="7892" y="2610"/>
                  </a:lnTo>
                  <a:lnTo>
                    <a:pt x="7821" y="2502"/>
                  </a:lnTo>
                  <a:lnTo>
                    <a:pt x="7916" y="2347"/>
                  </a:lnTo>
                  <a:lnTo>
                    <a:pt x="8022" y="2203"/>
                  </a:lnTo>
                  <a:lnTo>
                    <a:pt x="7975" y="2096"/>
                  </a:lnTo>
                  <a:lnTo>
                    <a:pt x="7904" y="1964"/>
                  </a:lnTo>
                  <a:lnTo>
                    <a:pt x="8058" y="1868"/>
                  </a:lnTo>
                  <a:lnTo>
                    <a:pt x="8199" y="1785"/>
                  </a:lnTo>
                  <a:lnTo>
                    <a:pt x="8318" y="1689"/>
                  </a:lnTo>
                  <a:lnTo>
                    <a:pt x="8436" y="1629"/>
                  </a:lnTo>
                  <a:lnTo>
                    <a:pt x="8365" y="1521"/>
                  </a:lnTo>
                  <a:lnTo>
                    <a:pt x="8341" y="1378"/>
                  </a:lnTo>
                  <a:lnTo>
                    <a:pt x="8412" y="1198"/>
                  </a:lnTo>
                  <a:lnTo>
                    <a:pt x="8459" y="1043"/>
                  </a:lnTo>
                  <a:lnTo>
                    <a:pt x="8625" y="959"/>
                  </a:lnTo>
                  <a:lnTo>
                    <a:pt x="8679" y="781"/>
                  </a:lnTo>
                  <a:lnTo>
                    <a:pt x="8567" y="739"/>
                  </a:lnTo>
                  <a:lnTo>
                    <a:pt x="8484" y="621"/>
                  </a:lnTo>
                  <a:lnTo>
                    <a:pt x="8439" y="516"/>
                  </a:lnTo>
                  <a:lnTo>
                    <a:pt x="8387" y="375"/>
                  </a:lnTo>
                  <a:lnTo>
                    <a:pt x="8237" y="438"/>
                  </a:lnTo>
                  <a:lnTo>
                    <a:pt x="8187" y="644"/>
                  </a:lnTo>
                  <a:lnTo>
                    <a:pt x="8179" y="862"/>
                  </a:lnTo>
                  <a:lnTo>
                    <a:pt x="7990" y="1022"/>
                  </a:lnTo>
                  <a:lnTo>
                    <a:pt x="7599" y="1133"/>
                  </a:lnTo>
                  <a:lnTo>
                    <a:pt x="7491" y="1306"/>
                  </a:lnTo>
                  <a:lnTo>
                    <a:pt x="7337" y="1545"/>
                  </a:lnTo>
                  <a:lnTo>
                    <a:pt x="7172" y="1593"/>
                  </a:lnTo>
                  <a:lnTo>
                    <a:pt x="7082" y="1734"/>
                  </a:lnTo>
                  <a:lnTo>
                    <a:pt x="7030" y="1820"/>
                  </a:lnTo>
                  <a:lnTo>
                    <a:pt x="6971" y="1928"/>
                  </a:lnTo>
                  <a:lnTo>
                    <a:pt x="6900" y="1988"/>
                  </a:lnTo>
                  <a:lnTo>
                    <a:pt x="6758" y="2048"/>
                  </a:lnTo>
                  <a:lnTo>
                    <a:pt x="6664" y="2120"/>
                  </a:lnTo>
                  <a:lnTo>
                    <a:pt x="6475" y="2155"/>
                  </a:lnTo>
                  <a:lnTo>
                    <a:pt x="6462" y="2029"/>
                  </a:lnTo>
                  <a:lnTo>
                    <a:pt x="6512" y="1903"/>
                  </a:lnTo>
                  <a:lnTo>
                    <a:pt x="6510" y="1725"/>
                  </a:lnTo>
                  <a:lnTo>
                    <a:pt x="6432" y="1588"/>
                  </a:lnTo>
                  <a:lnTo>
                    <a:pt x="6356" y="1462"/>
                  </a:lnTo>
                  <a:lnTo>
                    <a:pt x="6262" y="1378"/>
                  </a:lnTo>
                  <a:lnTo>
                    <a:pt x="6132" y="1354"/>
                  </a:lnTo>
                  <a:lnTo>
                    <a:pt x="6061" y="1378"/>
                  </a:lnTo>
                  <a:lnTo>
                    <a:pt x="6014" y="1497"/>
                  </a:lnTo>
                  <a:lnTo>
                    <a:pt x="5931" y="1521"/>
                  </a:lnTo>
                  <a:lnTo>
                    <a:pt x="5896" y="1653"/>
                  </a:lnTo>
                  <a:lnTo>
                    <a:pt x="5955" y="1785"/>
                  </a:lnTo>
                  <a:lnTo>
                    <a:pt x="5966" y="1928"/>
                  </a:lnTo>
                  <a:lnTo>
                    <a:pt x="6014" y="2012"/>
                  </a:lnTo>
                  <a:lnTo>
                    <a:pt x="5943" y="2143"/>
                  </a:lnTo>
                  <a:lnTo>
                    <a:pt x="5801" y="2191"/>
                  </a:lnTo>
                  <a:lnTo>
                    <a:pt x="5730" y="2096"/>
                  </a:lnTo>
                  <a:lnTo>
                    <a:pt x="5671" y="1964"/>
                  </a:lnTo>
                  <a:lnTo>
                    <a:pt x="5694" y="1708"/>
                  </a:lnTo>
                  <a:lnTo>
                    <a:pt x="5683" y="1533"/>
                  </a:lnTo>
                  <a:lnTo>
                    <a:pt x="5754" y="1330"/>
                  </a:lnTo>
                  <a:lnTo>
                    <a:pt x="5896" y="1258"/>
                  </a:lnTo>
                  <a:lnTo>
                    <a:pt x="6014" y="1246"/>
                  </a:lnTo>
                  <a:lnTo>
                    <a:pt x="6108" y="1234"/>
                  </a:lnTo>
                  <a:lnTo>
                    <a:pt x="6156" y="1139"/>
                  </a:lnTo>
                  <a:lnTo>
                    <a:pt x="6014" y="1103"/>
                  </a:lnTo>
                  <a:lnTo>
                    <a:pt x="5930" y="1140"/>
                  </a:lnTo>
                  <a:lnTo>
                    <a:pt x="5837" y="1151"/>
                  </a:lnTo>
                  <a:lnTo>
                    <a:pt x="5742" y="1127"/>
                  </a:lnTo>
                  <a:lnTo>
                    <a:pt x="5683" y="1127"/>
                  </a:lnTo>
                  <a:lnTo>
                    <a:pt x="5565" y="1031"/>
                  </a:lnTo>
                  <a:lnTo>
                    <a:pt x="5423" y="1079"/>
                  </a:lnTo>
                  <a:lnTo>
                    <a:pt x="5376" y="1115"/>
                  </a:lnTo>
                  <a:lnTo>
                    <a:pt x="5222" y="1151"/>
                  </a:lnTo>
                  <a:lnTo>
                    <a:pt x="5069" y="1127"/>
                  </a:lnTo>
                  <a:lnTo>
                    <a:pt x="5175" y="1031"/>
                  </a:lnTo>
                  <a:lnTo>
                    <a:pt x="5280" y="888"/>
                  </a:lnTo>
                  <a:lnTo>
                    <a:pt x="5004" y="789"/>
                  </a:lnTo>
                  <a:lnTo>
                    <a:pt x="4770" y="763"/>
                  </a:lnTo>
                  <a:lnTo>
                    <a:pt x="4659" y="667"/>
                  </a:lnTo>
                  <a:lnTo>
                    <a:pt x="4401" y="651"/>
                  </a:lnTo>
                  <a:lnTo>
                    <a:pt x="3995" y="636"/>
                  </a:lnTo>
                  <a:lnTo>
                    <a:pt x="3524" y="588"/>
                  </a:lnTo>
                  <a:lnTo>
                    <a:pt x="3185" y="573"/>
                  </a:lnTo>
                  <a:lnTo>
                    <a:pt x="2714" y="508"/>
                  </a:lnTo>
                  <a:lnTo>
                    <a:pt x="2210" y="411"/>
                  </a:lnTo>
                  <a:lnTo>
                    <a:pt x="1343" y="166"/>
                  </a:lnTo>
                  <a:lnTo>
                    <a:pt x="900" y="0"/>
                  </a:lnTo>
                  <a:lnTo>
                    <a:pt x="803" y="86"/>
                  </a:lnTo>
                  <a:lnTo>
                    <a:pt x="803" y="241"/>
                  </a:lnTo>
                  <a:lnTo>
                    <a:pt x="673" y="146"/>
                  </a:lnTo>
                  <a:lnTo>
                    <a:pt x="557" y="25"/>
                  </a:lnTo>
                  <a:lnTo>
                    <a:pt x="532" y="277"/>
                  </a:lnTo>
                  <a:close/>
                </a:path>
              </a:pathLst>
            </a:custGeom>
            <a:solidFill>
              <a:srgbClr val="FFC000"/>
            </a:solidFill>
            <a:ln w="19050" cmpd="sng">
              <a:solidFill>
                <a:srgbClr val="FFFFFF"/>
              </a:solidFill>
              <a:prstDash val="solid"/>
              <a:round/>
              <a:headEnd/>
              <a:tailEnd/>
            </a:ln>
            <a:effec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SG" altLang="zh-CN" sz="1600" b="1" i="0" u="none" strike="noStrike" kern="0" cap="none" spc="0" normalizeH="0" baseline="0" noProof="0" dirty="0">
                <a:ln>
                  <a:noFill/>
                </a:ln>
                <a:solidFill>
                  <a:srgbClr val="000000"/>
                </a:solidFill>
                <a:effectLst/>
                <a:uLnTx/>
                <a:uFillTx/>
                <a:latin typeface="Poppins Light" panose="00000400000000000000" pitchFamily="50" charset="0"/>
                <a:ea typeface="+mn-ea"/>
                <a:cs typeface="Poppins Light" panose="00000400000000000000" pitchFamily="50" charset="0"/>
              </a:endParaRPr>
            </a:p>
          </p:txBody>
        </p:sp>
        <p:pic>
          <p:nvPicPr>
            <p:cNvPr id="56" name="Picture 2">
              <a:extLst>
                <a:ext uri="{FF2B5EF4-FFF2-40B4-BE49-F238E27FC236}">
                  <a16:creationId xmlns:a16="http://schemas.microsoft.com/office/drawing/2014/main" id="{BCB6241A-B9A7-43B4-AE50-B1110A9A35EA}"/>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299279" y="3628501"/>
              <a:ext cx="253968" cy="25396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8" name="Group 57">
            <a:extLst>
              <a:ext uri="{FF2B5EF4-FFF2-40B4-BE49-F238E27FC236}">
                <a16:creationId xmlns:a16="http://schemas.microsoft.com/office/drawing/2014/main" id="{BA906E32-1D9F-47FD-9D3E-1645015E155A}"/>
              </a:ext>
            </a:extLst>
          </p:cNvPr>
          <p:cNvGrpSpPr/>
          <p:nvPr/>
        </p:nvGrpSpPr>
        <p:grpSpPr>
          <a:xfrm>
            <a:off x="6227525" y="3307078"/>
            <a:ext cx="1229373" cy="1080263"/>
            <a:chOff x="8342346" y="1683484"/>
            <a:chExt cx="1229373" cy="1080263"/>
          </a:xfrm>
        </p:grpSpPr>
        <p:pic>
          <p:nvPicPr>
            <p:cNvPr id="63" name="Picture 62">
              <a:extLst>
                <a:ext uri="{FF2B5EF4-FFF2-40B4-BE49-F238E27FC236}">
                  <a16:creationId xmlns:a16="http://schemas.microsoft.com/office/drawing/2014/main" id="{98F35AD5-AF68-47EB-BFF1-C613B7EE59EB}"/>
                </a:ext>
              </a:extLst>
            </p:cNvPr>
            <p:cNvPicPr>
              <a:picLocks noChangeAspect="1"/>
            </p:cNvPicPr>
            <p:nvPr/>
          </p:nvPicPr>
          <p:blipFill>
            <a:blip r:embed="rId12">
              <a:clrChange>
                <a:clrFrom>
                  <a:srgbClr val="000000"/>
                </a:clrFrom>
                <a:clrTo>
                  <a:srgbClr val="000000">
                    <a:alpha val="0"/>
                  </a:srgbClr>
                </a:clrTo>
              </a:clrChange>
            </a:blip>
            <a:stretch>
              <a:fillRect/>
            </a:stretch>
          </p:blipFill>
          <p:spPr>
            <a:xfrm>
              <a:off x="8342346" y="1683484"/>
              <a:ext cx="1229373" cy="1080263"/>
            </a:xfrm>
            <a:prstGeom prst="rect">
              <a:avLst/>
            </a:prstGeom>
            <a:noFill/>
            <a:ln>
              <a:noFill/>
            </a:ln>
          </p:spPr>
        </p:pic>
        <p:pic>
          <p:nvPicPr>
            <p:cNvPr id="64" name="Picture 2">
              <a:extLst>
                <a:ext uri="{FF2B5EF4-FFF2-40B4-BE49-F238E27FC236}">
                  <a16:creationId xmlns:a16="http://schemas.microsoft.com/office/drawing/2014/main" id="{E367B586-B8AC-4065-A019-0BC2D9FF4264}"/>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839417" y="2348556"/>
              <a:ext cx="253968" cy="253968"/>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2">
              <a:extLst>
                <a:ext uri="{FF2B5EF4-FFF2-40B4-BE49-F238E27FC236}">
                  <a16:creationId xmlns:a16="http://schemas.microsoft.com/office/drawing/2014/main" id="{B2BC487A-D1DF-4092-BA68-6FCDEE09B43D}"/>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449528" y="1978723"/>
              <a:ext cx="253968" cy="253968"/>
            </a:xfrm>
            <a:prstGeom prst="rect">
              <a:avLst/>
            </a:prstGeom>
            <a:noFill/>
            <a:ln>
              <a:noFill/>
            </a:ln>
            <a:extLst>
              <a:ext uri="{909E8E84-426E-40DD-AFC4-6F175D3DCCD1}">
                <a14:hiddenFill xmlns:a14="http://schemas.microsoft.com/office/drawing/2010/main">
                  <a:solidFill>
                    <a:srgbClr val="FFFFFF"/>
                  </a:solidFill>
                </a14:hiddenFill>
              </a:ext>
            </a:extLst>
          </p:spPr>
        </p:pic>
      </p:grpSp>
      <p:sp>
        <p:nvSpPr>
          <p:cNvPr id="15" name="Rectangle 14">
            <a:extLst>
              <a:ext uri="{FF2B5EF4-FFF2-40B4-BE49-F238E27FC236}">
                <a16:creationId xmlns:a16="http://schemas.microsoft.com/office/drawing/2014/main" id="{967B96AC-EE4A-45F6-B8D6-CBD900988308}"/>
              </a:ext>
            </a:extLst>
          </p:cNvPr>
          <p:cNvSpPr/>
          <p:nvPr/>
        </p:nvSpPr>
        <p:spPr>
          <a:xfrm>
            <a:off x="656903" y="4880548"/>
            <a:ext cx="3529598" cy="15188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0" bIns="36000" rtlCol="0" anchor="t" anchorCtr="0"/>
          <a:lstStyle/>
          <a:p>
            <a:pPr marL="914400" marR="0" lvl="0" indent="0" algn="just" defTabSz="914400" rtl="0" eaLnBrk="1" fontAlgn="auto" latinLnBrk="0" hangingPunct="1">
              <a:lnSpc>
                <a:spcPct val="100000"/>
              </a:lnSpc>
              <a:spcBef>
                <a:spcPts val="0"/>
              </a:spcBef>
              <a:spcAft>
                <a:spcPts val="20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Poppins Light" panose="00000400000000000000" pitchFamily="50" charset="0"/>
                <a:ea typeface="+mn-ea"/>
                <a:cs typeface="Poppins Light" panose="00000400000000000000" pitchFamily="50" charset="0"/>
              </a:rPr>
              <a:t>Akshay brings more than a decade of expertise in battery energy storage across a wide spectrum of areas encompassing product development to multi-MW projects, leading engineering, procurement and deployment. Prior to BrightNight, Akshay was VP of Engineering at Wartsila overseeing deployment of storage and storage paired hybrid power plants across four continents. </a:t>
            </a:r>
            <a:endParaRPr kumimoji="0" lang="en-SG" sz="800" b="0" i="0" u="none" strike="noStrike" kern="1200" cap="none" spc="0" normalizeH="0" baseline="0" noProof="0" dirty="0">
              <a:ln>
                <a:noFill/>
              </a:ln>
              <a:solidFill>
                <a:prstClr val="black"/>
              </a:solidFill>
              <a:effectLst/>
              <a:uLnTx/>
              <a:uFillTx/>
              <a:latin typeface="Poppins Light" panose="00000400000000000000" pitchFamily="50" charset="0"/>
              <a:ea typeface="+mn-ea"/>
              <a:cs typeface="Poppins Light" panose="00000400000000000000" pitchFamily="50"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SG" sz="800" b="1" i="0" u="none" strike="noStrike" kern="1200" cap="none" spc="0" normalizeH="0" baseline="0" noProof="0" dirty="0">
              <a:ln>
                <a:noFill/>
              </a:ln>
              <a:solidFill>
                <a:srgbClr val="FFC000"/>
              </a:solidFill>
              <a:effectLst/>
              <a:uLnTx/>
              <a:uFillTx/>
              <a:latin typeface="Poppins Light" panose="00000400000000000000" pitchFamily="50" charset="0"/>
              <a:ea typeface="+mn-ea"/>
              <a:cs typeface="Poppins Light" panose="00000400000000000000" pitchFamily="50"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SG" sz="800" b="1" i="0" u="none" strike="noStrike" kern="1200" cap="none" spc="0" normalizeH="0" baseline="0" noProof="0" dirty="0">
              <a:ln>
                <a:noFill/>
              </a:ln>
              <a:solidFill>
                <a:srgbClr val="FFC000"/>
              </a:solidFill>
              <a:effectLst/>
              <a:uLnTx/>
              <a:uFillTx/>
              <a:latin typeface="Poppins Light" panose="00000400000000000000" pitchFamily="50" charset="0"/>
              <a:ea typeface="+mn-ea"/>
              <a:cs typeface="Poppins Light" panose="00000400000000000000" pitchFamily="50"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SG" sz="800" b="1" i="0" u="none" strike="noStrike" kern="1200" cap="none" spc="0" normalizeH="0" baseline="0" noProof="0" dirty="0">
              <a:ln>
                <a:noFill/>
              </a:ln>
              <a:solidFill>
                <a:srgbClr val="FFC000"/>
              </a:solidFill>
              <a:effectLst/>
              <a:uLnTx/>
              <a:uFillTx/>
              <a:latin typeface="Poppins Light" panose="00000400000000000000" pitchFamily="50" charset="0"/>
              <a:ea typeface="+mn-ea"/>
              <a:cs typeface="Poppins Light" panose="00000400000000000000" pitchFamily="50"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SG" sz="800" b="1" i="0" u="none" strike="noStrike" kern="1200" cap="none" spc="0" normalizeH="0" baseline="0" noProof="0" dirty="0">
                <a:ln>
                  <a:noFill/>
                </a:ln>
                <a:solidFill>
                  <a:srgbClr val="FFC000"/>
                </a:solidFill>
                <a:effectLst/>
                <a:uLnTx/>
                <a:uFillTx/>
                <a:latin typeface="Poppins Light" panose="00000400000000000000" pitchFamily="50" charset="0"/>
                <a:ea typeface="+mn-ea"/>
                <a:cs typeface="Poppins Light" panose="00000400000000000000" pitchFamily="50" charset="0"/>
              </a:rPr>
              <a:t>Previous roles: </a:t>
            </a:r>
            <a:r>
              <a:rPr kumimoji="0" lang="en-SG" sz="800" b="0" i="0" u="none" strike="noStrike" kern="1200" cap="none" spc="0" normalizeH="0" baseline="0" noProof="0" dirty="0" err="1">
                <a:ln>
                  <a:noFill/>
                </a:ln>
                <a:solidFill>
                  <a:prstClr val="black"/>
                </a:solidFill>
                <a:effectLst/>
                <a:uLnTx/>
                <a:uFillTx/>
                <a:latin typeface="Poppins Light" panose="00000400000000000000" pitchFamily="50" charset="0"/>
                <a:ea typeface="+mn-ea"/>
                <a:cs typeface="Poppins Light" panose="00000400000000000000" pitchFamily="50" charset="0"/>
              </a:rPr>
              <a:t>Wärtsilä</a:t>
            </a:r>
            <a:r>
              <a:rPr kumimoji="0" lang="en-SG" sz="800" b="0" i="0" u="none" strike="noStrike" kern="1200" cap="none" spc="0" normalizeH="0" baseline="0" noProof="0" dirty="0">
                <a:ln>
                  <a:noFill/>
                </a:ln>
                <a:solidFill>
                  <a:prstClr val="black"/>
                </a:solidFill>
                <a:effectLst/>
                <a:uLnTx/>
                <a:uFillTx/>
                <a:latin typeface="Poppins Light" panose="00000400000000000000" pitchFamily="50" charset="0"/>
                <a:ea typeface="+mn-ea"/>
                <a:cs typeface="Poppins Light" panose="00000400000000000000" pitchFamily="50" charset="0"/>
              </a:rPr>
              <a:t>, </a:t>
            </a:r>
            <a:r>
              <a:rPr kumimoji="0" lang="en-SG" sz="800" b="0" i="0" u="none" strike="noStrike" kern="1200" cap="none" spc="0" normalizeH="0" baseline="0" noProof="0" dirty="0" err="1">
                <a:ln>
                  <a:noFill/>
                </a:ln>
                <a:solidFill>
                  <a:prstClr val="black"/>
                </a:solidFill>
                <a:effectLst/>
                <a:uLnTx/>
                <a:uFillTx/>
                <a:latin typeface="Poppins Light" panose="00000400000000000000" pitchFamily="50" charset="0"/>
                <a:ea typeface="+mn-ea"/>
                <a:cs typeface="Poppins Light" panose="00000400000000000000" pitchFamily="50" charset="0"/>
              </a:rPr>
              <a:t>Greensmith</a:t>
            </a:r>
            <a:r>
              <a:rPr kumimoji="0" lang="en-SG" sz="800" b="0" i="0" u="none" strike="noStrike" kern="1200" cap="none" spc="0" normalizeH="0" baseline="0" noProof="0" dirty="0">
                <a:ln>
                  <a:noFill/>
                </a:ln>
                <a:solidFill>
                  <a:prstClr val="black"/>
                </a:solidFill>
                <a:effectLst/>
                <a:uLnTx/>
                <a:uFillTx/>
                <a:latin typeface="Poppins Light" panose="00000400000000000000" pitchFamily="50" charset="0"/>
                <a:ea typeface="+mn-ea"/>
                <a:cs typeface="Poppins Light" panose="00000400000000000000" pitchFamily="50" charset="0"/>
              </a:rPr>
              <a:t>, </a:t>
            </a:r>
            <a:r>
              <a:rPr kumimoji="0" lang="en-SG" sz="800" b="0" i="0" u="none" strike="noStrike" kern="1200" cap="none" spc="0" normalizeH="0" baseline="0" noProof="0" dirty="0" err="1">
                <a:ln>
                  <a:noFill/>
                </a:ln>
                <a:solidFill>
                  <a:prstClr val="black"/>
                </a:solidFill>
                <a:effectLst/>
                <a:uLnTx/>
                <a:uFillTx/>
                <a:latin typeface="Poppins Light" panose="00000400000000000000" pitchFamily="50" charset="0"/>
                <a:ea typeface="+mn-ea"/>
                <a:cs typeface="Poppins Light" panose="00000400000000000000" pitchFamily="50" charset="0"/>
              </a:rPr>
              <a:t>Insolare</a:t>
            </a:r>
            <a:r>
              <a:rPr kumimoji="0" lang="en-SG" sz="800" b="0" i="0" u="none" strike="noStrike" kern="1200" cap="none" spc="0" normalizeH="0" baseline="0" noProof="0" dirty="0">
                <a:ln>
                  <a:noFill/>
                </a:ln>
                <a:solidFill>
                  <a:prstClr val="black"/>
                </a:solidFill>
                <a:effectLst/>
                <a:uLnTx/>
                <a:uFillTx/>
                <a:latin typeface="Poppins Light" panose="00000400000000000000" pitchFamily="50" charset="0"/>
                <a:ea typeface="+mn-ea"/>
                <a:cs typeface="Poppins Light" panose="00000400000000000000" pitchFamily="50" charset="0"/>
              </a:rPr>
              <a:t> Energy</a:t>
            </a:r>
          </a:p>
        </p:txBody>
      </p:sp>
      <p:sp>
        <p:nvSpPr>
          <p:cNvPr id="16" name="Rectangle 15">
            <a:extLst>
              <a:ext uri="{FF2B5EF4-FFF2-40B4-BE49-F238E27FC236}">
                <a16:creationId xmlns:a16="http://schemas.microsoft.com/office/drawing/2014/main" id="{DF5D377D-EB48-478E-80D3-6FE3EDB086C7}"/>
              </a:ext>
            </a:extLst>
          </p:cNvPr>
          <p:cNvSpPr/>
          <p:nvPr/>
        </p:nvSpPr>
        <p:spPr>
          <a:xfrm>
            <a:off x="642338" y="4604129"/>
            <a:ext cx="3562644" cy="237744"/>
          </a:xfrm>
          <a:prstGeom prst="rect">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1000" b="1" i="0" u="none" strike="noStrike" kern="1200" cap="none" spc="0" normalizeH="0" baseline="0" noProof="0" dirty="0">
                <a:ln>
                  <a:noFill/>
                </a:ln>
                <a:solidFill>
                  <a:prstClr val="black"/>
                </a:solidFill>
                <a:effectLst/>
                <a:uLnTx/>
                <a:uFillTx/>
                <a:latin typeface="Poppins Light" panose="00000400000000000000" pitchFamily="50" charset="0"/>
                <a:ea typeface="+mn-ea"/>
                <a:cs typeface="Poppins Light" panose="00000400000000000000" pitchFamily="50" charset="0"/>
              </a:rPr>
              <a:t>Akshay Ladwa – Vice President, ESS Engineering </a:t>
            </a:r>
          </a:p>
        </p:txBody>
      </p:sp>
      <p:pic>
        <p:nvPicPr>
          <p:cNvPr id="17" name="Picture 16" descr="A person wearing glasses and looking at the camera&#10;&#10;Description automatically generated">
            <a:extLst>
              <a:ext uri="{FF2B5EF4-FFF2-40B4-BE49-F238E27FC236}">
                <a16:creationId xmlns:a16="http://schemas.microsoft.com/office/drawing/2014/main" id="{141BA00B-147F-4E18-BE07-8B7954419961}"/>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13235" r="30385" b="19490"/>
          <a:stretch/>
        </p:blipFill>
        <p:spPr>
          <a:xfrm>
            <a:off x="734217" y="4965527"/>
            <a:ext cx="795864" cy="795528"/>
          </a:xfrm>
          <a:prstGeom prst="ellipse">
            <a:avLst/>
          </a:prstGeom>
          <a:ln>
            <a:solidFill>
              <a:schemeClr val="tx2"/>
            </a:solidFill>
          </a:ln>
        </p:spPr>
      </p:pic>
      <p:pic>
        <p:nvPicPr>
          <p:cNvPr id="53" name="Picture 2">
            <a:extLst>
              <a:ext uri="{FF2B5EF4-FFF2-40B4-BE49-F238E27FC236}">
                <a16:creationId xmlns:a16="http://schemas.microsoft.com/office/drawing/2014/main" id="{D68BA39E-51AF-45D3-A772-C99C4FCF6F8D}"/>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547503" y="3650496"/>
            <a:ext cx="253968" cy="2539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868803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1031362-40FE-484D-95F7-D16FAAD48FAE}"/>
              </a:ext>
            </a:extLst>
          </p:cNvPr>
          <p:cNvSpPr>
            <a:spLocks noGrp="1"/>
          </p:cNvSpPr>
          <p:nvPr>
            <p:ph type="title"/>
          </p:nvPr>
        </p:nvSpPr>
        <p:spPr/>
        <p:txBody>
          <a:bodyPr/>
          <a:lstStyle/>
          <a:p>
            <a:r>
              <a:rPr lang="en-US" dirty="0"/>
              <a:t>BrightNight Bifacial Technology Experience</a:t>
            </a:r>
          </a:p>
        </p:txBody>
      </p:sp>
      <p:sp>
        <p:nvSpPr>
          <p:cNvPr id="2" name="Rectangle 1">
            <a:extLst>
              <a:ext uri="{FF2B5EF4-FFF2-40B4-BE49-F238E27FC236}">
                <a16:creationId xmlns:a16="http://schemas.microsoft.com/office/drawing/2014/main" id="{78ECC5B4-F913-4CFD-BA0B-A39BD52F0216}"/>
              </a:ext>
            </a:extLst>
          </p:cNvPr>
          <p:cNvSpPr/>
          <p:nvPr/>
        </p:nvSpPr>
        <p:spPr>
          <a:xfrm>
            <a:off x="601410" y="4928873"/>
            <a:ext cx="4969831" cy="14458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t" anchorCtr="0"/>
          <a:lstStyle/>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Poppins Light" panose="00000400000000000000" pitchFamily="50" charset="0"/>
                <a:ea typeface="+mn-ea"/>
                <a:cs typeface="Poppins Light" panose="00000400000000000000" pitchFamily="50" charset="0"/>
              </a:rPr>
              <a:t>Technology Testing - </a:t>
            </a:r>
            <a:r>
              <a:rPr kumimoji="0" lang="en-US" sz="1400" b="0" i="0" u="none" strike="noStrike" kern="1200" cap="none" spc="0" normalizeH="0" baseline="0" noProof="0" dirty="0">
                <a:ln>
                  <a:noFill/>
                </a:ln>
                <a:solidFill>
                  <a:srgbClr val="000000"/>
                </a:solidFill>
                <a:effectLst/>
                <a:uLnTx/>
                <a:uFillTx/>
                <a:latin typeface="Poppins Light" panose="00000400000000000000" pitchFamily="50" charset="0"/>
                <a:ea typeface="+mn-ea"/>
                <a:cs typeface="Poppins Light" panose="00000400000000000000" pitchFamily="50" charset="0"/>
              </a:rPr>
              <a:t>SunPower Outdoor R&amp;D Ranch</a:t>
            </a:r>
          </a:p>
          <a:p>
            <a:pPr marL="285750" marR="0" lvl="0" indent="-285750" algn="l" defTabSz="914400" rtl="0" eaLnBrk="1" fontAlgn="auto" latinLnBrk="0" hangingPunct="1">
              <a:lnSpc>
                <a:spcPct val="100000"/>
              </a:lnSpc>
              <a:spcBef>
                <a:spcPts val="0"/>
              </a:spcBef>
              <a:spcAft>
                <a:spcPts val="200"/>
              </a:spcAft>
              <a:buClrTx/>
              <a:buSzTx/>
              <a:buFontTx/>
              <a:buChar char="-"/>
              <a:tabLst/>
              <a:defRPr/>
            </a:pPr>
            <a:r>
              <a:rPr kumimoji="0" lang="en-US" sz="1400" b="0" i="0" u="none" strike="noStrike" kern="1200" cap="none" spc="0" normalizeH="0" baseline="0" noProof="0" dirty="0">
                <a:ln>
                  <a:noFill/>
                </a:ln>
                <a:solidFill>
                  <a:srgbClr val="000000"/>
                </a:solidFill>
                <a:effectLst/>
                <a:uLnTx/>
                <a:uFillTx/>
                <a:latin typeface="Poppins Light" panose="00000400000000000000" pitchFamily="50" charset="0"/>
                <a:ea typeface="+mn-ea"/>
                <a:cs typeface="Poppins Light" panose="00000400000000000000" pitchFamily="50" charset="0"/>
              </a:rPr>
              <a:t>SunPower Oasis 3 Single-Axis Tracker</a:t>
            </a:r>
          </a:p>
          <a:p>
            <a:pPr marL="285750" marR="0" lvl="0" indent="-285750" algn="l" defTabSz="914400" rtl="0" eaLnBrk="1" fontAlgn="auto" latinLnBrk="0" hangingPunct="1">
              <a:lnSpc>
                <a:spcPct val="100000"/>
              </a:lnSpc>
              <a:spcBef>
                <a:spcPts val="0"/>
              </a:spcBef>
              <a:spcAft>
                <a:spcPts val="200"/>
              </a:spcAft>
              <a:buClrTx/>
              <a:buSzTx/>
              <a:buFontTx/>
              <a:buChar char="-"/>
              <a:tabLst/>
              <a:defRPr/>
            </a:pPr>
            <a:r>
              <a:rPr kumimoji="0" lang="en-US" sz="1400" b="0" i="0" u="none" strike="noStrike" kern="1200" cap="none" spc="0" normalizeH="0" baseline="0" noProof="0" dirty="0">
                <a:ln>
                  <a:noFill/>
                </a:ln>
                <a:solidFill>
                  <a:srgbClr val="000000"/>
                </a:solidFill>
                <a:effectLst/>
                <a:uLnTx/>
                <a:uFillTx/>
                <a:latin typeface="Poppins Light" panose="00000400000000000000" pitchFamily="50" charset="0"/>
                <a:ea typeface="+mn-ea"/>
                <a:cs typeface="Poppins Light" panose="00000400000000000000" pitchFamily="50" charset="0"/>
              </a:rPr>
              <a:t>China Tier 1 &amp; SunPower/</a:t>
            </a:r>
            <a:r>
              <a:rPr kumimoji="0" lang="en-US" sz="1400" b="0" i="0" u="none" strike="noStrike" kern="1200" cap="none" spc="0" normalizeH="0" baseline="0" noProof="0" dirty="0" err="1">
                <a:ln>
                  <a:noFill/>
                </a:ln>
                <a:solidFill>
                  <a:srgbClr val="000000"/>
                </a:solidFill>
                <a:effectLst/>
                <a:uLnTx/>
                <a:uFillTx/>
                <a:latin typeface="Poppins Light" panose="00000400000000000000" pitchFamily="50" charset="0"/>
                <a:ea typeface="+mn-ea"/>
                <a:cs typeface="Poppins Light" panose="00000400000000000000" pitchFamily="50" charset="0"/>
              </a:rPr>
              <a:t>Maxeon</a:t>
            </a:r>
            <a:r>
              <a:rPr kumimoji="0" lang="en-US" sz="1400" b="0" i="0" u="none" strike="noStrike" kern="1200" cap="none" spc="0" normalizeH="0" baseline="0" noProof="0" dirty="0">
                <a:ln>
                  <a:noFill/>
                </a:ln>
                <a:solidFill>
                  <a:srgbClr val="000000"/>
                </a:solidFill>
                <a:effectLst/>
                <a:uLnTx/>
                <a:uFillTx/>
                <a:latin typeface="Poppins Light" panose="00000400000000000000" pitchFamily="50" charset="0"/>
                <a:ea typeface="+mn-ea"/>
                <a:cs typeface="Poppins Light" panose="00000400000000000000" pitchFamily="50" charset="0"/>
              </a:rPr>
              <a:t> Bifacial technologies</a:t>
            </a:r>
          </a:p>
          <a:p>
            <a:pPr marL="285750" marR="0" lvl="0" indent="-285750" algn="l" defTabSz="914400" rtl="0" eaLnBrk="1" fontAlgn="auto" latinLnBrk="0" hangingPunct="1">
              <a:lnSpc>
                <a:spcPct val="100000"/>
              </a:lnSpc>
              <a:spcBef>
                <a:spcPts val="0"/>
              </a:spcBef>
              <a:spcAft>
                <a:spcPts val="200"/>
              </a:spcAft>
              <a:buClrTx/>
              <a:buSzTx/>
              <a:buFontTx/>
              <a:buChar char="-"/>
              <a:tabLst/>
              <a:defRPr/>
            </a:pPr>
            <a:r>
              <a:rPr kumimoji="0" lang="en-US" sz="1400" b="0" i="0" u="none" strike="noStrike" kern="1200" cap="none" spc="0" normalizeH="0" baseline="0" noProof="0" dirty="0">
                <a:ln>
                  <a:noFill/>
                </a:ln>
                <a:solidFill>
                  <a:srgbClr val="000000"/>
                </a:solidFill>
                <a:effectLst/>
                <a:uLnTx/>
                <a:uFillTx/>
                <a:latin typeface="Poppins Light" panose="00000400000000000000" pitchFamily="50" charset="0"/>
                <a:ea typeface="+mn-ea"/>
                <a:cs typeface="Poppins Light" panose="00000400000000000000" pitchFamily="50" charset="0"/>
              </a:rPr>
              <a:t>Albedo Measurements &amp; ground cover manipulation</a:t>
            </a:r>
          </a:p>
          <a:p>
            <a:pPr marL="285750" marR="0" lvl="0" indent="-285750" algn="l" defTabSz="914400" rtl="0" eaLnBrk="1" fontAlgn="auto" latinLnBrk="0" hangingPunct="1">
              <a:lnSpc>
                <a:spcPct val="100000"/>
              </a:lnSpc>
              <a:spcBef>
                <a:spcPts val="0"/>
              </a:spcBef>
              <a:spcAft>
                <a:spcPts val="200"/>
              </a:spcAft>
              <a:buClrTx/>
              <a:buSzTx/>
              <a:buFontTx/>
              <a:buChar char="-"/>
              <a:tabLst/>
              <a:defRPr/>
            </a:pPr>
            <a:endParaRPr kumimoji="0" lang="en-US" sz="1400" b="0" i="0" u="none" strike="noStrike" kern="1200" cap="none" spc="0" normalizeH="0" baseline="0" noProof="0" dirty="0">
              <a:ln>
                <a:noFill/>
              </a:ln>
              <a:solidFill>
                <a:srgbClr val="000000"/>
              </a:solidFill>
              <a:effectLst/>
              <a:uLnTx/>
              <a:uFillTx/>
              <a:latin typeface="Poppins Light" panose="00000400000000000000" pitchFamily="50" charset="0"/>
              <a:ea typeface="+mn-ea"/>
              <a:cs typeface="Poppins Light" panose="00000400000000000000" pitchFamily="50" charset="0"/>
            </a:endParaRPr>
          </a:p>
        </p:txBody>
      </p:sp>
      <p:sp>
        <p:nvSpPr>
          <p:cNvPr id="8" name="Rectangle 7">
            <a:extLst>
              <a:ext uri="{FF2B5EF4-FFF2-40B4-BE49-F238E27FC236}">
                <a16:creationId xmlns:a16="http://schemas.microsoft.com/office/drawing/2014/main" id="{AA4A64F9-2302-4DAA-9BA5-3A73DA49CAB6}"/>
              </a:ext>
            </a:extLst>
          </p:cNvPr>
          <p:cNvSpPr/>
          <p:nvPr/>
        </p:nvSpPr>
        <p:spPr>
          <a:xfrm>
            <a:off x="616097" y="2604522"/>
            <a:ext cx="4672339" cy="9202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t" anchorCtr="0"/>
          <a:lstStyle/>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Poppins Light" panose="00000400000000000000" pitchFamily="50" charset="0"/>
                <a:ea typeface="+mn-ea"/>
                <a:cs typeface="Poppins Light" panose="00000400000000000000" pitchFamily="50" charset="0"/>
              </a:rPr>
              <a:t>Technology Characterization</a:t>
            </a:r>
          </a:p>
          <a:p>
            <a:pPr marL="285750" marR="0" lvl="0" indent="-285750" algn="l" defTabSz="914400" rtl="0" eaLnBrk="1" fontAlgn="auto" latinLnBrk="0" hangingPunct="1">
              <a:lnSpc>
                <a:spcPct val="100000"/>
              </a:lnSpc>
              <a:spcBef>
                <a:spcPts val="0"/>
              </a:spcBef>
              <a:spcAft>
                <a:spcPts val="200"/>
              </a:spcAft>
              <a:buClrTx/>
              <a:buSzTx/>
              <a:buFontTx/>
              <a:buChar char="-"/>
              <a:tabLst/>
              <a:defRPr/>
            </a:pPr>
            <a:r>
              <a:rPr kumimoji="0" lang="en-US" sz="1400" b="0" i="0" u="none" strike="noStrike" kern="1200" cap="none" spc="0" normalizeH="0" baseline="0" noProof="0" dirty="0">
                <a:ln>
                  <a:noFill/>
                </a:ln>
                <a:solidFill>
                  <a:srgbClr val="000000"/>
                </a:solidFill>
                <a:effectLst/>
                <a:uLnTx/>
                <a:uFillTx/>
                <a:latin typeface="Poppins Light" panose="00000400000000000000" pitchFamily="50" charset="0"/>
                <a:ea typeface="+mn-ea"/>
                <a:cs typeface="Poppins Light" panose="00000400000000000000" pitchFamily="50" charset="0"/>
              </a:rPr>
              <a:t>SunPower R&amp;D – printed </a:t>
            </a:r>
            <a:r>
              <a:rPr kumimoji="0" lang="en-US" sz="1400" b="0" i="0" u="none" strike="noStrike" kern="1200" cap="none" spc="0" normalizeH="0" baseline="0" noProof="0" dirty="0" err="1">
                <a:ln>
                  <a:noFill/>
                </a:ln>
                <a:solidFill>
                  <a:srgbClr val="000000"/>
                </a:solidFill>
                <a:effectLst/>
                <a:uLnTx/>
                <a:uFillTx/>
                <a:latin typeface="Poppins Light" panose="00000400000000000000" pitchFamily="50" charset="0"/>
                <a:ea typeface="+mn-ea"/>
                <a:cs typeface="Poppins Light" panose="00000400000000000000" pitchFamily="50" charset="0"/>
              </a:rPr>
              <a:t>backsheet</a:t>
            </a:r>
            <a:r>
              <a:rPr kumimoji="0" lang="en-US" sz="1400" b="0" i="0" u="none" strike="noStrike" kern="1200" cap="none" spc="0" normalizeH="0" baseline="0" noProof="0" dirty="0">
                <a:ln>
                  <a:noFill/>
                </a:ln>
                <a:solidFill>
                  <a:srgbClr val="000000"/>
                </a:solidFill>
                <a:effectLst/>
                <a:uLnTx/>
                <a:uFillTx/>
                <a:latin typeface="Poppins Light" panose="00000400000000000000" pitchFamily="50" charset="0"/>
                <a:ea typeface="+mn-ea"/>
                <a:cs typeface="Poppins Light" panose="00000400000000000000" pitchFamily="50" charset="0"/>
              </a:rPr>
              <a:t> for bifacial application (patent 2014)</a:t>
            </a:r>
          </a:p>
          <a:p>
            <a:pPr marL="285750" marR="0" lvl="0" indent="-285750" algn="l" defTabSz="914400" rtl="0" eaLnBrk="1" fontAlgn="auto" latinLnBrk="0" hangingPunct="1">
              <a:lnSpc>
                <a:spcPct val="100000"/>
              </a:lnSpc>
              <a:spcBef>
                <a:spcPts val="0"/>
              </a:spcBef>
              <a:spcAft>
                <a:spcPts val="200"/>
              </a:spcAft>
              <a:buClrTx/>
              <a:buSzTx/>
              <a:buFontTx/>
              <a:buChar char="-"/>
              <a:tabLst/>
              <a:defRPr/>
            </a:pPr>
            <a:r>
              <a:rPr kumimoji="0" lang="en-US" sz="1400" b="0" i="0" u="none" strike="noStrike" kern="1200" cap="none" spc="0" normalizeH="0" baseline="0" noProof="0" dirty="0" err="1">
                <a:ln>
                  <a:noFill/>
                </a:ln>
                <a:solidFill>
                  <a:srgbClr val="000000"/>
                </a:solidFill>
                <a:effectLst/>
                <a:uLnTx/>
                <a:uFillTx/>
                <a:latin typeface="Poppins Light" panose="00000400000000000000" pitchFamily="50" charset="0"/>
                <a:ea typeface="+mn-ea"/>
                <a:cs typeface="Poppins Light" panose="00000400000000000000" pitchFamily="50" charset="0"/>
              </a:rPr>
              <a:t>Maxeon</a:t>
            </a:r>
            <a:r>
              <a:rPr kumimoji="0" lang="en-US" sz="1400" b="0" i="0" u="none" strike="noStrike" kern="1200" cap="none" spc="0" normalizeH="0" baseline="0" noProof="0" dirty="0">
                <a:ln>
                  <a:noFill/>
                </a:ln>
                <a:solidFill>
                  <a:srgbClr val="000000"/>
                </a:solidFill>
                <a:effectLst/>
                <a:uLnTx/>
                <a:uFillTx/>
                <a:latin typeface="Poppins Light" panose="00000400000000000000" pitchFamily="50" charset="0"/>
                <a:ea typeface="+mn-ea"/>
                <a:cs typeface="Poppins Light" panose="00000400000000000000" pitchFamily="50" charset="0"/>
              </a:rPr>
              <a:t> Performance 5 Bifacial (625W, M12)</a:t>
            </a:r>
          </a:p>
          <a:p>
            <a:pPr marL="285750" marR="0" lvl="0" indent="-285750" algn="l" defTabSz="914400" rtl="0" eaLnBrk="1" fontAlgn="auto" latinLnBrk="0" hangingPunct="1">
              <a:lnSpc>
                <a:spcPct val="100000"/>
              </a:lnSpc>
              <a:spcBef>
                <a:spcPts val="0"/>
              </a:spcBef>
              <a:spcAft>
                <a:spcPts val="200"/>
              </a:spcAft>
              <a:buClrTx/>
              <a:buSzTx/>
              <a:buFontTx/>
              <a:buChar char="-"/>
              <a:tabLst/>
              <a:defRPr/>
            </a:pPr>
            <a:endParaRPr kumimoji="0" lang="en-US" sz="1400" b="0" i="0" u="none" strike="noStrike" kern="1200" cap="none" spc="0" normalizeH="0" baseline="0" noProof="0" dirty="0">
              <a:ln>
                <a:noFill/>
              </a:ln>
              <a:solidFill>
                <a:srgbClr val="000000"/>
              </a:solidFill>
              <a:effectLst/>
              <a:uLnTx/>
              <a:uFillTx/>
              <a:latin typeface="Poppins Light" panose="00000400000000000000" pitchFamily="50" charset="0"/>
              <a:ea typeface="+mn-ea"/>
              <a:cs typeface="Poppins Light" panose="00000400000000000000" pitchFamily="50" charset="0"/>
            </a:endParaRPr>
          </a:p>
        </p:txBody>
      </p:sp>
      <p:sp>
        <p:nvSpPr>
          <p:cNvPr id="9" name="Rectangle 8">
            <a:extLst>
              <a:ext uri="{FF2B5EF4-FFF2-40B4-BE49-F238E27FC236}">
                <a16:creationId xmlns:a16="http://schemas.microsoft.com/office/drawing/2014/main" id="{FCEF0DB5-2065-4C34-BAA4-C14EC613BE97}"/>
              </a:ext>
            </a:extLst>
          </p:cNvPr>
          <p:cNvSpPr/>
          <p:nvPr/>
        </p:nvSpPr>
        <p:spPr>
          <a:xfrm>
            <a:off x="603503" y="3668183"/>
            <a:ext cx="4786635" cy="10557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t" anchorCtr="0"/>
          <a:lstStyle/>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Poppins Light" panose="00000400000000000000" pitchFamily="50" charset="0"/>
                <a:ea typeface="+mn-ea"/>
                <a:cs typeface="Poppins Light" panose="00000400000000000000" pitchFamily="50" charset="0"/>
              </a:rPr>
              <a:t>Bifacial Model Development</a:t>
            </a:r>
          </a:p>
          <a:p>
            <a:pPr marL="285750" marR="0" lvl="0" indent="-285750" algn="l" defTabSz="914400" rtl="0" eaLnBrk="1" fontAlgn="auto" latinLnBrk="0" hangingPunct="1">
              <a:lnSpc>
                <a:spcPct val="100000"/>
              </a:lnSpc>
              <a:spcBef>
                <a:spcPts val="0"/>
              </a:spcBef>
              <a:spcAft>
                <a:spcPts val="200"/>
              </a:spcAft>
              <a:buClrTx/>
              <a:buSzTx/>
              <a:buFontTx/>
              <a:buChar char="-"/>
              <a:tabLst/>
              <a:defRPr/>
            </a:pPr>
            <a:r>
              <a:rPr kumimoji="0" lang="en-US" sz="1400" b="0" i="0" u="none" strike="noStrike" kern="1200" cap="none" spc="0" normalizeH="0" baseline="0" noProof="0" dirty="0" err="1">
                <a:ln>
                  <a:noFill/>
                </a:ln>
                <a:solidFill>
                  <a:srgbClr val="000000"/>
                </a:solidFill>
                <a:effectLst/>
                <a:uLnTx/>
                <a:uFillTx/>
                <a:latin typeface="Poppins Light" panose="00000400000000000000" pitchFamily="50" charset="0"/>
                <a:ea typeface="+mn-ea"/>
                <a:cs typeface="Poppins Light" panose="00000400000000000000" pitchFamily="50" charset="0"/>
              </a:rPr>
              <a:t>pvfactors</a:t>
            </a:r>
            <a:r>
              <a:rPr kumimoji="0" lang="en-US" sz="1400" b="0" i="0" u="none" strike="noStrike" kern="1200" cap="none" spc="0" normalizeH="0" baseline="0" noProof="0" dirty="0">
                <a:ln>
                  <a:noFill/>
                </a:ln>
                <a:solidFill>
                  <a:srgbClr val="000000"/>
                </a:solidFill>
                <a:effectLst/>
                <a:uLnTx/>
                <a:uFillTx/>
                <a:latin typeface="Poppins Light" panose="00000400000000000000" pitchFamily="50" charset="0"/>
                <a:ea typeface="+mn-ea"/>
                <a:cs typeface="Poppins Light" panose="00000400000000000000" pitchFamily="50" charset="0"/>
              </a:rPr>
              <a:t> – SunPower 2D view factor bifacial model, available in </a:t>
            </a:r>
            <a:r>
              <a:rPr kumimoji="0" lang="en-US" sz="1400" b="0" i="0" u="none" strike="noStrike" kern="1200" cap="none" spc="0" normalizeH="0" baseline="0" noProof="0" dirty="0" err="1">
                <a:ln>
                  <a:noFill/>
                </a:ln>
                <a:solidFill>
                  <a:srgbClr val="000000"/>
                </a:solidFill>
                <a:effectLst/>
                <a:uLnTx/>
                <a:uFillTx/>
                <a:latin typeface="Poppins Light" panose="00000400000000000000" pitchFamily="50" charset="0"/>
                <a:ea typeface="+mn-ea"/>
                <a:cs typeface="Poppins Light" panose="00000400000000000000" pitchFamily="50" charset="0"/>
              </a:rPr>
              <a:t>pvlib</a:t>
            </a:r>
            <a:r>
              <a:rPr kumimoji="0" lang="en-US" sz="1400" b="0" i="0" u="none" strike="noStrike" kern="1200" cap="none" spc="0" normalizeH="0" baseline="0" noProof="0" dirty="0">
                <a:ln>
                  <a:noFill/>
                </a:ln>
                <a:solidFill>
                  <a:srgbClr val="000000"/>
                </a:solidFill>
                <a:effectLst/>
                <a:uLnTx/>
                <a:uFillTx/>
                <a:latin typeface="Poppins Light" panose="00000400000000000000" pitchFamily="50" charset="0"/>
                <a:ea typeface="+mn-ea"/>
                <a:cs typeface="Poppins Light" panose="00000400000000000000" pitchFamily="50" charset="0"/>
              </a:rPr>
              <a:t>-python</a:t>
            </a:r>
          </a:p>
          <a:p>
            <a:pPr marL="285750" marR="0" lvl="0" indent="-285750" algn="l" defTabSz="914400" rtl="0" eaLnBrk="1" fontAlgn="auto" latinLnBrk="0" hangingPunct="1">
              <a:lnSpc>
                <a:spcPct val="100000"/>
              </a:lnSpc>
              <a:spcBef>
                <a:spcPts val="0"/>
              </a:spcBef>
              <a:spcAft>
                <a:spcPts val="200"/>
              </a:spcAft>
              <a:buClrTx/>
              <a:buSzTx/>
              <a:buFontTx/>
              <a:buChar char="-"/>
              <a:tabLst/>
              <a:defRPr/>
            </a:pPr>
            <a:r>
              <a:rPr kumimoji="0" lang="en-US" sz="1400" b="0" i="0" u="none" strike="noStrike" kern="1200" cap="none" spc="0" normalizeH="0" baseline="0" noProof="0" dirty="0">
                <a:ln>
                  <a:noFill/>
                </a:ln>
                <a:solidFill>
                  <a:srgbClr val="000000"/>
                </a:solidFill>
                <a:effectLst/>
                <a:uLnTx/>
                <a:uFillTx/>
                <a:latin typeface="Poppins Light" panose="00000400000000000000" pitchFamily="50" charset="0"/>
                <a:ea typeface="+mn-ea"/>
                <a:cs typeface="Poppins Light" panose="00000400000000000000" pitchFamily="50" charset="0"/>
              </a:rPr>
              <a:t>Validation &amp; benchmarking of industry bifacial models (</a:t>
            </a:r>
            <a:r>
              <a:rPr kumimoji="0" lang="en-US" sz="1400" b="0" i="0" u="none" strike="noStrike" kern="1200" cap="none" spc="0" normalizeH="0" baseline="0" noProof="0" dirty="0" err="1">
                <a:ln>
                  <a:noFill/>
                </a:ln>
                <a:solidFill>
                  <a:srgbClr val="000000"/>
                </a:solidFill>
                <a:effectLst/>
                <a:uLnTx/>
                <a:uFillTx/>
                <a:latin typeface="Poppins Light" panose="00000400000000000000" pitchFamily="50" charset="0"/>
                <a:ea typeface="+mn-ea"/>
                <a:cs typeface="Poppins Light" panose="00000400000000000000" pitchFamily="50" charset="0"/>
              </a:rPr>
              <a:t>pvfactors</a:t>
            </a:r>
            <a:r>
              <a:rPr kumimoji="0" lang="en-US" sz="1400" b="0" i="0" u="none" strike="noStrike" kern="1200" cap="none" spc="0" normalizeH="0" baseline="0" noProof="0" dirty="0">
                <a:ln>
                  <a:noFill/>
                </a:ln>
                <a:solidFill>
                  <a:srgbClr val="000000"/>
                </a:solidFill>
                <a:effectLst/>
                <a:uLnTx/>
                <a:uFillTx/>
                <a:latin typeface="Poppins Light" panose="00000400000000000000" pitchFamily="50" charset="0"/>
                <a:ea typeface="+mn-ea"/>
                <a:cs typeface="Poppins Light" panose="00000400000000000000" pitchFamily="50" charset="0"/>
              </a:rPr>
              <a:t>, </a:t>
            </a:r>
            <a:r>
              <a:rPr kumimoji="0" lang="en-US" sz="1400" b="0" i="0" u="none" strike="noStrike" kern="1200" cap="none" spc="0" normalizeH="0" baseline="0" noProof="0" dirty="0" err="1">
                <a:ln>
                  <a:noFill/>
                </a:ln>
                <a:solidFill>
                  <a:srgbClr val="000000"/>
                </a:solidFill>
                <a:effectLst/>
                <a:uLnTx/>
                <a:uFillTx/>
                <a:latin typeface="Poppins Light" panose="00000400000000000000" pitchFamily="50" charset="0"/>
                <a:ea typeface="+mn-ea"/>
                <a:cs typeface="Poppins Light" panose="00000400000000000000" pitchFamily="50" charset="0"/>
              </a:rPr>
              <a:t>bifacial_vf</a:t>
            </a:r>
            <a:r>
              <a:rPr kumimoji="0" lang="en-US" sz="1400" b="0" i="0" u="none" strike="noStrike" kern="1200" cap="none" spc="0" normalizeH="0" baseline="0" noProof="0" dirty="0">
                <a:ln>
                  <a:noFill/>
                </a:ln>
                <a:solidFill>
                  <a:srgbClr val="000000"/>
                </a:solidFill>
                <a:effectLst/>
                <a:uLnTx/>
                <a:uFillTx/>
                <a:latin typeface="Poppins Light" panose="00000400000000000000" pitchFamily="50" charset="0"/>
                <a:ea typeface="+mn-ea"/>
                <a:cs typeface="Poppins Light" panose="00000400000000000000" pitchFamily="50" charset="0"/>
              </a:rPr>
              <a:t>, </a:t>
            </a:r>
            <a:r>
              <a:rPr kumimoji="0" lang="en-US" sz="1400" b="0" i="0" u="none" strike="noStrike" kern="1200" cap="none" spc="0" normalizeH="0" baseline="0" noProof="0" dirty="0" err="1">
                <a:ln>
                  <a:noFill/>
                </a:ln>
                <a:solidFill>
                  <a:srgbClr val="000000"/>
                </a:solidFill>
                <a:effectLst/>
                <a:uLnTx/>
                <a:uFillTx/>
                <a:latin typeface="Poppins Light" panose="00000400000000000000" pitchFamily="50" charset="0"/>
                <a:ea typeface="+mn-ea"/>
                <a:cs typeface="Poppins Light" panose="00000400000000000000" pitchFamily="50" charset="0"/>
              </a:rPr>
              <a:t>PVSyst</a:t>
            </a:r>
            <a:r>
              <a:rPr kumimoji="0" lang="en-US" sz="1400" b="0" i="0" u="none" strike="noStrike" kern="1200" cap="none" spc="0" normalizeH="0" baseline="0" noProof="0" dirty="0">
                <a:ln>
                  <a:noFill/>
                </a:ln>
                <a:solidFill>
                  <a:srgbClr val="000000"/>
                </a:solidFill>
                <a:effectLst/>
                <a:uLnTx/>
                <a:uFillTx/>
                <a:latin typeface="Poppins Light" panose="00000400000000000000" pitchFamily="50" charset="0"/>
                <a:ea typeface="+mn-ea"/>
                <a:cs typeface="Poppins Light" panose="00000400000000000000" pitchFamily="50" charset="0"/>
              </a:rPr>
              <a:t>)</a:t>
            </a:r>
          </a:p>
        </p:txBody>
      </p:sp>
      <p:sp>
        <p:nvSpPr>
          <p:cNvPr id="10" name="Rectangle 9">
            <a:extLst>
              <a:ext uri="{FF2B5EF4-FFF2-40B4-BE49-F238E27FC236}">
                <a16:creationId xmlns:a16="http://schemas.microsoft.com/office/drawing/2014/main" id="{EA56842E-74AB-4675-9100-3E4C9123A668}"/>
              </a:ext>
            </a:extLst>
          </p:cNvPr>
          <p:cNvSpPr/>
          <p:nvPr/>
        </p:nvSpPr>
        <p:spPr>
          <a:xfrm>
            <a:off x="6005598" y="1280296"/>
            <a:ext cx="4985244" cy="9008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t" anchorCtr="0"/>
          <a:lstStyle/>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Poppins Light" panose="00000400000000000000" pitchFamily="50" charset="0"/>
                <a:ea typeface="+mn-ea"/>
                <a:cs typeface="Poppins Light" panose="00000400000000000000" pitchFamily="50" charset="0"/>
              </a:rPr>
              <a:t>Consulting</a:t>
            </a:r>
          </a:p>
          <a:p>
            <a:pPr marL="285750" marR="0" lvl="0" indent="-285750" algn="l" defTabSz="914400" rtl="0" eaLnBrk="1" fontAlgn="auto" latinLnBrk="0" hangingPunct="1">
              <a:lnSpc>
                <a:spcPct val="100000"/>
              </a:lnSpc>
              <a:spcBef>
                <a:spcPts val="0"/>
              </a:spcBef>
              <a:spcAft>
                <a:spcPts val="200"/>
              </a:spcAft>
              <a:buClrTx/>
              <a:buSzTx/>
              <a:buFontTx/>
              <a:buChar char="-"/>
              <a:tabLst/>
              <a:defRPr/>
            </a:pPr>
            <a:r>
              <a:rPr kumimoji="0" lang="en-US" sz="1400" b="0" i="0" u="none" strike="noStrike" kern="1200" cap="none" spc="0" normalizeH="0" baseline="0" noProof="0" dirty="0">
                <a:ln>
                  <a:noFill/>
                </a:ln>
                <a:solidFill>
                  <a:srgbClr val="000000"/>
                </a:solidFill>
                <a:effectLst/>
                <a:uLnTx/>
                <a:uFillTx/>
                <a:latin typeface="Poppins Light" panose="00000400000000000000" pitchFamily="50" charset="0"/>
                <a:ea typeface="+mn-ea"/>
                <a:cs typeface="Poppins Light" panose="00000400000000000000" pitchFamily="50" charset="0"/>
              </a:rPr>
              <a:t>PVEL – Technology &amp; modeling training</a:t>
            </a:r>
          </a:p>
          <a:p>
            <a:pPr marL="285750" marR="0" lvl="0" indent="-285750" algn="l" defTabSz="914400" rtl="0" eaLnBrk="1" fontAlgn="auto" latinLnBrk="0" hangingPunct="1">
              <a:lnSpc>
                <a:spcPct val="100000"/>
              </a:lnSpc>
              <a:spcBef>
                <a:spcPts val="0"/>
              </a:spcBef>
              <a:spcAft>
                <a:spcPts val="200"/>
              </a:spcAft>
              <a:buClrTx/>
              <a:buSzTx/>
              <a:buFontTx/>
              <a:buChar char="-"/>
              <a:tabLst/>
              <a:defRPr/>
            </a:pPr>
            <a:r>
              <a:rPr kumimoji="0" lang="en-US" sz="1400" b="0" i="0" u="none" strike="noStrike" kern="1200" cap="none" spc="0" normalizeH="0" baseline="0" noProof="0" dirty="0">
                <a:ln>
                  <a:noFill/>
                </a:ln>
                <a:solidFill>
                  <a:srgbClr val="000000"/>
                </a:solidFill>
                <a:effectLst/>
                <a:uLnTx/>
                <a:uFillTx/>
                <a:latin typeface="Poppins Light" panose="00000400000000000000" pitchFamily="50" charset="0"/>
                <a:ea typeface="+mn-ea"/>
                <a:cs typeface="Poppins Light" panose="00000400000000000000" pitchFamily="50" charset="0"/>
              </a:rPr>
              <a:t>NEXTracker – Outdoor test &amp; technology evaluation</a:t>
            </a:r>
          </a:p>
        </p:txBody>
      </p:sp>
      <p:pic>
        <p:nvPicPr>
          <p:cNvPr id="3" name="Picture 2" descr="A person wearing a suit and tie smiling at the camera&#10;&#10;Description automatically generated">
            <a:extLst>
              <a:ext uri="{FF2B5EF4-FFF2-40B4-BE49-F238E27FC236}">
                <a16:creationId xmlns:a16="http://schemas.microsoft.com/office/drawing/2014/main" id="{9F1F355D-9192-4DF8-A0BA-D98E35C572A7}"/>
              </a:ext>
            </a:extLst>
          </p:cNvPr>
          <p:cNvPicPr/>
          <p:nvPr/>
        </p:nvPicPr>
        <p:blipFill rotWithShape="1">
          <a:blip r:embed="rId2" cstate="print">
            <a:extLst>
              <a:ext uri="{28A0092B-C50C-407E-A947-70E740481C1C}">
                <a14:useLocalDpi xmlns:a14="http://schemas.microsoft.com/office/drawing/2010/main" val="0"/>
              </a:ext>
            </a:extLst>
          </a:blip>
          <a:srcRect t="3942" b="7994"/>
          <a:stretch/>
        </p:blipFill>
        <p:spPr bwMode="auto">
          <a:xfrm>
            <a:off x="711188" y="1408802"/>
            <a:ext cx="916825" cy="920214"/>
          </a:xfrm>
          <a:prstGeom prst="ellipse">
            <a:avLst/>
          </a:prstGeom>
          <a:noFill/>
          <a:ln>
            <a:solidFill>
              <a:schemeClr val="tx2"/>
            </a:solidFill>
          </a:ln>
          <a:extLst>
            <a:ext uri="{53640926-AAD7-44D8-BBD7-CCE9431645EC}">
              <a14:shadowObscured xmlns:a14="http://schemas.microsoft.com/office/drawing/2010/main"/>
            </a:ext>
          </a:extLst>
        </p:spPr>
      </p:pic>
      <p:sp>
        <p:nvSpPr>
          <p:cNvPr id="5" name="Rectangle 4">
            <a:extLst>
              <a:ext uri="{FF2B5EF4-FFF2-40B4-BE49-F238E27FC236}">
                <a16:creationId xmlns:a16="http://schemas.microsoft.com/office/drawing/2014/main" id="{96692788-4421-446B-87BE-F964CA7D0319}"/>
              </a:ext>
            </a:extLst>
          </p:cNvPr>
          <p:cNvSpPr/>
          <p:nvPr/>
        </p:nvSpPr>
        <p:spPr>
          <a:xfrm>
            <a:off x="711188" y="1382761"/>
            <a:ext cx="4402129" cy="10516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t" anchorCtr="0"/>
          <a:lstStyle/>
          <a:p>
            <a:pPr marL="914400" marR="0" lvl="0" indent="0" algn="just" defTabSz="914400" rtl="0" eaLnBrk="1" fontAlgn="auto" latinLnBrk="0" hangingPunct="1">
              <a:lnSpc>
                <a:spcPct val="100000"/>
              </a:lnSpc>
              <a:spcBef>
                <a:spcPts val="0"/>
              </a:spcBef>
              <a:spcAft>
                <a:spcPts val="20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Poppins Light" panose="00000400000000000000" pitchFamily="50" charset="0"/>
                <a:ea typeface="+mn-ea"/>
                <a:cs typeface="Poppins Light" panose="00000400000000000000" pitchFamily="50" charset="0"/>
              </a:rPr>
              <a:t>Ben brings over 18 years of engineering experience in solar and computational analytics. Before joining BrightNight, he spent 13 years with SunPower where he managed the System and Products Performance Teams across the residential, commercial and utility market sectors, including developing and maintaining SunPower’s proprietary PV system simulation tool, </a:t>
            </a:r>
            <a:r>
              <a:rPr kumimoji="0" lang="en-US" sz="1000" b="0" i="0" u="none" strike="noStrike" kern="1200" cap="none" spc="0" normalizeH="0" baseline="0" noProof="0" dirty="0" err="1">
                <a:ln>
                  <a:noFill/>
                </a:ln>
                <a:solidFill>
                  <a:srgbClr val="000000"/>
                </a:solidFill>
                <a:effectLst/>
                <a:uLnTx/>
                <a:uFillTx/>
                <a:latin typeface="Poppins Light" panose="00000400000000000000" pitchFamily="50" charset="0"/>
                <a:ea typeface="+mn-ea"/>
                <a:cs typeface="Poppins Light" panose="00000400000000000000" pitchFamily="50" charset="0"/>
              </a:rPr>
              <a:t>PVSim</a:t>
            </a:r>
            <a:r>
              <a:rPr kumimoji="0" lang="en-US" sz="1000" b="0" i="0" u="none" strike="noStrike" kern="1200" cap="none" spc="0" normalizeH="0" baseline="0" noProof="0" dirty="0">
                <a:ln>
                  <a:noFill/>
                </a:ln>
                <a:solidFill>
                  <a:srgbClr val="000000"/>
                </a:solidFill>
                <a:effectLst/>
                <a:uLnTx/>
                <a:uFillTx/>
                <a:latin typeface="Poppins Light" panose="00000400000000000000" pitchFamily="50" charset="0"/>
                <a:ea typeface="+mn-ea"/>
                <a:cs typeface="Poppins Light" panose="00000400000000000000" pitchFamily="50" charset="0"/>
              </a:rPr>
              <a:t>. </a:t>
            </a:r>
          </a:p>
        </p:txBody>
      </p:sp>
      <p:sp>
        <p:nvSpPr>
          <p:cNvPr id="7" name="Rectangle 6">
            <a:extLst>
              <a:ext uri="{FF2B5EF4-FFF2-40B4-BE49-F238E27FC236}">
                <a16:creationId xmlns:a16="http://schemas.microsoft.com/office/drawing/2014/main" id="{C0AA730D-5E0F-47D5-9D30-A332ABC32DEF}"/>
              </a:ext>
            </a:extLst>
          </p:cNvPr>
          <p:cNvSpPr/>
          <p:nvPr/>
        </p:nvSpPr>
        <p:spPr>
          <a:xfrm>
            <a:off x="711188" y="984963"/>
            <a:ext cx="4402128" cy="293928"/>
          </a:xfrm>
          <a:prstGeom prst="rect">
            <a:avLst/>
          </a:prstGeom>
          <a:solidFill>
            <a:srgbClr val="F8D024"/>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1100" b="1" i="0" u="none" strike="noStrike" kern="1200" cap="none" spc="0" normalizeH="0" baseline="0" noProof="0" dirty="0">
                <a:ln>
                  <a:noFill/>
                </a:ln>
                <a:solidFill>
                  <a:prstClr val="black"/>
                </a:solidFill>
                <a:effectLst/>
                <a:uLnTx/>
                <a:uFillTx/>
                <a:latin typeface="Poppins Light" panose="00000400000000000000" pitchFamily="50" charset="0"/>
                <a:ea typeface="+mn-ea"/>
                <a:cs typeface="Poppins Light" panose="00000400000000000000" pitchFamily="50" charset="0"/>
              </a:rPr>
              <a:t>Ben Bourne – Vice President, Solar Engineering </a:t>
            </a:r>
          </a:p>
        </p:txBody>
      </p:sp>
      <p:sp>
        <p:nvSpPr>
          <p:cNvPr id="17" name="Rectangle 16">
            <a:extLst>
              <a:ext uri="{FF2B5EF4-FFF2-40B4-BE49-F238E27FC236}">
                <a16:creationId xmlns:a16="http://schemas.microsoft.com/office/drawing/2014/main" id="{B1EAE343-CD6B-4651-8EF4-72003625EAA2}"/>
              </a:ext>
            </a:extLst>
          </p:cNvPr>
          <p:cNvSpPr/>
          <p:nvPr/>
        </p:nvSpPr>
        <p:spPr>
          <a:xfrm>
            <a:off x="6005598" y="2329054"/>
            <a:ext cx="5300484" cy="39391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t" anchorCtr="0"/>
          <a:lstStyle/>
          <a:p>
            <a:pPr marL="0" marR="0" lvl="0" indent="0" algn="just" defTabSz="914400" rtl="0" eaLnBrk="1" fontAlgn="auto" latinLnBrk="0" hangingPunct="1">
              <a:lnSpc>
                <a:spcPct val="100000"/>
              </a:lnSpc>
              <a:spcBef>
                <a:spcPts val="0"/>
              </a:spcBef>
              <a:spcAft>
                <a:spcPts val="2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Poppins Light" panose="00000400000000000000" pitchFamily="50" charset="0"/>
                <a:ea typeface="+mn-ea"/>
                <a:cs typeface="Poppins Light" panose="00000400000000000000" pitchFamily="50" charset="0"/>
              </a:rPr>
              <a:t>Publications</a:t>
            </a:r>
          </a:p>
          <a:p>
            <a:pPr marL="285750" marR="0" lvl="0" indent="-285750" algn="just" defTabSz="914400" rtl="0" eaLnBrk="1" fontAlgn="auto" latinLnBrk="0" hangingPunct="1">
              <a:lnSpc>
                <a:spcPct val="100000"/>
              </a:lnSpc>
              <a:spcBef>
                <a:spcPts val="0"/>
              </a:spcBef>
              <a:spcAft>
                <a:spcPts val="200"/>
              </a:spcAft>
              <a:buClrTx/>
              <a:buSzTx/>
              <a:buFontTx/>
              <a:buChar char="-"/>
              <a:tabLst/>
              <a:defRPr/>
            </a:pPr>
            <a:r>
              <a:rPr kumimoji="0" lang="en-US" sz="1300" b="0" i="0" u="none" strike="noStrike" kern="1200" cap="none" spc="0" normalizeH="0" baseline="0" noProof="0" dirty="0">
                <a:ln>
                  <a:noFill/>
                </a:ln>
                <a:solidFill>
                  <a:srgbClr val="000000"/>
                </a:solidFill>
                <a:effectLst/>
                <a:uLnTx/>
                <a:uFillTx/>
                <a:latin typeface="Poppins Light" panose="00000400000000000000" pitchFamily="50" charset="0"/>
                <a:ea typeface="+mn-ea"/>
                <a:cs typeface="Poppins Light" panose="00000400000000000000" pitchFamily="50" charset="0"/>
              </a:rPr>
              <a:t>B. Bourne, “Ground Albedo Field Measurements”, Bifacial PV Workshop, 2018.</a:t>
            </a:r>
          </a:p>
          <a:p>
            <a:pPr marL="285750" marR="0" lvl="0" indent="-285750" algn="just" defTabSz="914400" rtl="0" eaLnBrk="1" fontAlgn="auto" latinLnBrk="0" hangingPunct="1">
              <a:lnSpc>
                <a:spcPct val="100000"/>
              </a:lnSpc>
              <a:spcBef>
                <a:spcPts val="0"/>
              </a:spcBef>
              <a:spcAft>
                <a:spcPts val="200"/>
              </a:spcAft>
              <a:buClrTx/>
              <a:buSzTx/>
              <a:buFontTx/>
              <a:buChar char="-"/>
              <a:tabLst/>
              <a:defRPr/>
            </a:pPr>
            <a:r>
              <a:rPr kumimoji="0" lang="en-US" sz="1300" b="0" i="0" u="none" strike="noStrike" kern="1200" cap="none" spc="0" normalizeH="0" baseline="0" noProof="0" dirty="0">
                <a:ln>
                  <a:noFill/>
                </a:ln>
                <a:solidFill>
                  <a:srgbClr val="000000"/>
                </a:solidFill>
                <a:effectLst/>
                <a:uLnTx/>
                <a:uFillTx/>
                <a:latin typeface="Poppins Light" panose="00000400000000000000" pitchFamily="50" charset="0"/>
                <a:ea typeface="+mn-ea"/>
                <a:cs typeface="Poppins Light" panose="00000400000000000000" pitchFamily="50" charset="0"/>
              </a:rPr>
              <a:t>M. A. </a:t>
            </a:r>
            <a:r>
              <a:rPr kumimoji="0" lang="en-US" sz="1300" b="0" i="0" u="none" strike="noStrike" kern="1200" cap="none" spc="0" normalizeH="0" baseline="0" noProof="0" dirty="0" err="1">
                <a:ln>
                  <a:noFill/>
                </a:ln>
                <a:solidFill>
                  <a:srgbClr val="000000"/>
                </a:solidFill>
                <a:effectLst/>
                <a:uLnTx/>
                <a:uFillTx/>
                <a:latin typeface="Poppins Light" panose="00000400000000000000" pitchFamily="50" charset="0"/>
                <a:ea typeface="+mn-ea"/>
                <a:cs typeface="Poppins Light" panose="00000400000000000000" pitchFamily="50" charset="0"/>
              </a:rPr>
              <a:t>Anoma</a:t>
            </a:r>
            <a:r>
              <a:rPr kumimoji="0" lang="en-US" sz="1300" b="0" i="0" u="none" strike="noStrike" kern="1200" cap="none" spc="0" normalizeH="0" baseline="0" noProof="0" dirty="0">
                <a:ln>
                  <a:noFill/>
                </a:ln>
                <a:solidFill>
                  <a:srgbClr val="000000"/>
                </a:solidFill>
                <a:effectLst/>
                <a:uLnTx/>
                <a:uFillTx/>
                <a:latin typeface="Poppins Light" panose="00000400000000000000" pitchFamily="50" charset="0"/>
                <a:ea typeface="+mn-ea"/>
                <a:cs typeface="Poppins Light" panose="00000400000000000000" pitchFamily="50" charset="0"/>
              </a:rPr>
              <a:t>, D. Jacob, B. C. Bourne, J. A. Scholl, D. M. Riley, and C. W. Hansen, "View Factor Model and Validation for Bifacial PV and Diffuse Shade on Single-Axis Trackers,“ presented at the 44th IEEE PVSC, Washington, DC, 2017. </a:t>
            </a:r>
          </a:p>
          <a:p>
            <a:pPr marL="285750" marR="0" lvl="0" indent="-285750" algn="just" defTabSz="914400" rtl="0" eaLnBrk="1" fontAlgn="auto" latinLnBrk="0" hangingPunct="1">
              <a:lnSpc>
                <a:spcPct val="100000"/>
              </a:lnSpc>
              <a:spcBef>
                <a:spcPts val="0"/>
              </a:spcBef>
              <a:spcAft>
                <a:spcPts val="200"/>
              </a:spcAft>
              <a:buClrTx/>
              <a:buSzTx/>
              <a:buFontTx/>
              <a:buChar char="-"/>
              <a:tabLst/>
              <a:defRPr/>
            </a:pPr>
            <a:r>
              <a:rPr kumimoji="0" lang="en-US" sz="1300" b="0" i="0" u="none" strike="noStrike" kern="1200" cap="none" spc="0" normalizeH="0" baseline="0" noProof="0" dirty="0">
                <a:ln>
                  <a:noFill/>
                </a:ln>
                <a:solidFill>
                  <a:srgbClr val="000000"/>
                </a:solidFill>
                <a:effectLst/>
                <a:uLnTx/>
                <a:uFillTx/>
                <a:latin typeface="Poppins Light" panose="00000400000000000000" pitchFamily="50" charset="0"/>
                <a:ea typeface="+mn-ea"/>
                <a:cs typeface="Poppins Light" panose="00000400000000000000" pitchFamily="50" charset="0"/>
              </a:rPr>
              <a:t>A. </a:t>
            </a:r>
            <a:r>
              <a:rPr kumimoji="0" lang="en-US" sz="1300" b="0" i="0" u="none" strike="noStrike" kern="1200" cap="none" spc="0" normalizeH="0" baseline="0" noProof="0" dirty="0" err="1">
                <a:ln>
                  <a:noFill/>
                </a:ln>
                <a:solidFill>
                  <a:srgbClr val="000000"/>
                </a:solidFill>
                <a:effectLst/>
                <a:uLnTx/>
                <a:uFillTx/>
                <a:latin typeface="Poppins Light" panose="00000400000000000000" pitchFamily="50" charset="0"/>
                <a:ea typeface="+mn-ea"/>
                <a:cs typeface="Poppins Light" panose="00000400000000000000" pitchFamily="50" charset="0"/>
              </a:rPr>
              <a:t>Asgharzadeh</a:t>
            </a:r>
            <a:r>
              <a:rPr kumimoji="0" lang="en-US" sz="1300" b="0" i="0" u="none" strike="noStrike" kern="1200" cap="none" spc="0" normalizeH="0" baseline="0" noProof="0" dirty="0">
                <a:ln>
                  <a:noFill/>
                </a:ln>
                <a:solidFill>
                  <a:srgbClr val="000000"/>
                </a:solidFill>
                <a:effectLst/>
                <a:uLnTx/>
                <a:uFillTx/>
                <a:latin typeface="Poppins Light" panose="00000400000000000000" pitchFamily="50" charset="0"/>
                <a:ea typeface="+mn-ea"/>
                <a:cs typeface="Poppins Light" panose="00000400000000000000" pitchFamily="50" charset="0"/>
              </a:rPr>
              <a:t> </a:t>
            </a:r>
            <a:r>
              <a:rPr kumimoji="0" lang="en-US" sz="1300" b="0" i="0" u="none" strike="noStrike" kern="1200" cap="none" spc="0" normalizeH="0" baseline="0" noProof="0" dirty="0" err="1">
                <a:ln>
                  <a:noFill/>
                </a:ln>
                <a:solidFill>
                  <a:srgbClr val="000000"/>
                </a:solidFill>
                <a:effectLst/>
                <a:uLnTx/>
                <a:uFillTx/>
                <a:latin typeface="Poppins Light" panose="00000400000000000000" pitchFamily="50" charset="0"/>
                <a:ea typeface="+mn-ea"/>
                <a:cs typeface="Poppins Light" panose="00000400000000000000" pitchFamily="50" charset="0"/>
              </a:rPr>
              <a:t>Shishavan</a:t>
            </a:r>
            <a:r>
              <a:rPr kumimoji="0" lang="en-US" sz="1300" b="0" i="0" u="none" strike="noStrike" kern="1200" cap="none" spc="0" normalizeH="0" baseline="0" noProof="0" dirty="0">
                <a:ln>
                  <a:noFill/>
                </a:ln>
                <a:solidFill>
                  <a:srgbClr val="000000"/>
                </a:solidFill>
                <a:effectLst/>
                <a:uLnTx/>
                <a:uFillTx/>
                <a:latin typeface="Poppins Light" panose="00000400000000000000" pitchFamily="50" charset="0"/>
                <a:ea typeface="+mn-ea"/>
                <a:cs typeface="Poppins Light" panose="00000400000000000000" pitchFamily="50" charset="0"/>
              </a:rPr>
              <a:t>, M. </a:t>
            </a:r>
            <a:r>
              <a:rPr kumimoji="0" lang="en-US" sz="1300" b="0" i="0" u="none" strike="noStrike" kern="1200" cap="none" spc="0" normalizeH="0" baseline="0" noProof="0" dirty="0" err="1">
                <a:ln>
                  <a:noFill/>
                </a:ln>
                <a:solidFill>
                  <a:srgbClr val="000000"/>
                </a:solidFill>
                <a:effectLst/>
                <a:uLnTx/>
                <a:uFillTx/>
                <a:latin typeface="Poppins Light" panose="00000400000000000000" pitchFamily="50" charset="0"/>
                <a:ea typeface="+mn-ea"/>
                <a:cs typeface="Poppins Light" panose="00000400000000000000" pitchFamily="50" charset="0"/>
              </a:rPr>
              <a:t>Anoma</a:t>
            </a:r>
            <a:r>
              <a:rPr kumimoji="0" lang="en-US" sz="1300" b="0" i="0" u="none" strike="noStrike" kern="1200" cap="none" spc="0" normalizeH="0" baseline="0" noProof="0" dirty="0">
                <a:ln>
                  <a:noFill/>
                </a:ln>
                <a:solidFill>
                  <a:srgbClr val="000000"/>
                </a:solidFill>
                <a:effectLst/>
                <a:uLnTx/>
                <a:uFillTx/>
                <a:latin typeface="Poppins Light" panose="00000400000000000000" pitchFamily="50" charset="0"/>
                <a:ea typeface="+mn-ea"/>
                <a:cs typeface="Poppins Light" panose="00000400000000000000" pitchFamily="50" charset="0"/>
              </a:rPr>
              <a:t>, A. Hoffman, C. Chaudhari, S. </a:t>
            </a:r>
            <a:r>
              <a:rPr kumimoji="0" lang="en-US" sz="1300" b="0" i="0" u="none" strike="noStrike" kern="1200" cap="none" spc="0" normalizeH="0" baseline="0" noProof="0" dirty="0" err="1">
                <a:ln>
                  <a:noFill/>
                </a:ln>
                <a:solidFill>
                  <a:srgbClr val="000000"/>
                </a:solidFill>
                <a:effectLst/>
                <a:uLnTx/>
                <a:uFillTx/>
                <a:latin typeface="Poppins Light" panose="00000400000000000000" pitchFamily="50" charset="0"/>
                <a:ea typeface="+mn-ea"/>
                <a:cs typeface="Poppins Light" panose="00000400000000000000" pitchFamily="50" charset="0"/>
              </a:rPr>
              <a:t>Sushrut</a:t>
            </a:r>
            <a:r>
              <a:rPr kumimoji="0" lang="en-US" sz="1300" b="0" i="0" u="none" strike="noStrike" kern="1200" cap="none" spc="0" normalizeH="0" baseline="0" noProof="0" dirty="0">
                <a:ln>
                  <a:noFill/>
                </a:ln>
                <a:solidFill>
                  <a:srgbClr val="000000"/>
                </a:solidFill>
                <a:effectLst/>
                <a:uLnTx/>
                <a:uFillTx/>
                <a:latin typeface="Poppins Light" panose="00000400000000000000" pitchFamily="50" charset="0"/>
                <a:ea typeface="+mn-ea"/>
                <a:cs typeface="Poppins Light" panose="00000400000000000000" pitchFamily="50" charset="0"/>
              </a:rPr>
              <a:t>, R. Perkins, D. Cohen, G. Kimball, D. Riley, R. Toor, B. Bourne. “A Benchmark and Validation of Bifacial PV Irradiance Models,” presented at the 46th IEEE PVSC, Chicago, IL, 2019. </a:t>
            </a:r>
          </a:p>
          <a:p>
            <a:pPr marL="285750" marR="0" lvl="0" indent="-285750" algn="just" defTabSz="914400" rtl="0" eaLnBrk="1" fontAlgn="auto" latinLnBrk="0" hangingPunct="1">
              <a:lnSpc>
                <a:spcPct val="100000"/>
              </a:lnSpc>
              <a:spcBef>
                <a:spcPts val="0"/>
              </a:spcBef>
              <a:spcAft>
                <a:spcPts val="200"/>
              </a:spcAft>
              <a:buClrTx/>
              <a:buSzTx/>
              <a:buFontTx/>
              <a:buChar char="-"/>
              <a:tabLst/>
              <a:defRPr/>
            </a:pPr>
            <a:r>
              <a:rPr kumimoji="0" lang="en-US" sz="1300" b="0" i="0" u="none" strike="noStrike" kern="1200" cap="none" spc="0" normalizeH="0" baseline="0" noProof="0" dirty="0">
                <a:ln>
                  <a:noFill/>
                </a:ln>
                <a:solidFill>
                  <a:srgbClr val="000000"/>
                </a:solidFill>
                <a:effectLst/>
                <a:uLnTx/>
                <a:uFillTx/>
                <a:latin typeface="Poppins Light" panose="00000400000000000000" pitchFamily="50" charset="0"/>
                <a:ea typeface="+mn-ea"/>
                <a:cs typeface="Poppins Light" panose="00000400000000000000" pitchFamily="50" charset="0"/>
              </a:rPr>
              <a:t>B. Bourne, “PV Modeling Accuracy &amp; Bankability,” DOE Workshop: Differentiating Quality PV Standards &amp; Methodology for Underwriting Certainty, 2012.</a:t>
            </a:r>
          </a:p>
        </p:txBody>
      </p:sp>
      <p:cxnSp>
        <p:nvCxnSpPr>
          <p:cNvPr id="14" name="Straight Connector 13">
            <a:extLst>
              <a:ext uri="{FF2B5EF4-FFF2-40B4-BE49-F238E27FC236}">
                <a16:creationId xmlns:a16="http://schemas.microsoft.com/office/drawing/2014/main" id="{0CA1B17F-61BD-41F0-80EF-46A189933672}"/>
              </a:ext>
            </a:extLst>
          </p:cNvPr>
          <p:cNvCxnSpPr/>
          <p:nvPr/>
        </p:nvCxnSpPr>
        <p:spPr>
          <a:xfrm>
            <a:off x="5866018" y="1005138"/>
            <a:ext cx="0" cy="511666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268242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78E30F4-C38A-4D3E-8A84-A835BCB3DB2A}"/>
              </a:ext>
            </a:extLst>
          </p:cNvPr>
          <p:cNvSpPr>
            <a:spLocks noGrp="1"/>
          </p:cNvSpPr>
          <p:nvPr>
            <p:ph type="body" sz="quarter" idx="13"/>
          </p:nvPr>
        </p:nvSpPr>
        <p:spPr/>
        <p:txBody>
          <a:bodyPr/>
          <a:lstStyle/>
          <a:p>
            <a:pPr marL="0" indent="0">
              <a:buNone/>
            </a:pPr>
            <a:r>
              <a:rPr lang="en-US" dirty="0"/>
              <a:t>Optimizing Operational Bifacial PV Power Plants</a:t>
            </a:r>
          </a:p>
        </p:txBody>
      </p:sp>
    </p:spTree>
    <p:extLst>
      <p:ext uri="{BB962C8B-B14F-4D97-AF65-F5344CB8AC3E}">
        <p14:creationId xmlns:p14="http://schemas.microsoft.com/office/powerpoint/2010/main" val="229559848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45316BE-2B11-4297-A376-F0A5217DE920}"/>
              </a:ext>
            </a:extLst>
          </p:cNvPr>
          <p:cNvSpPr>
            <a:spLocks noGrp="1"/>
          </p:cNvSpPr>
          <p:nvPr>
            <p:ph sz="half" idx="2"/>
          </p:nvPr>
        </p:nvSpPr>
        <p:spPr>
          <a:xfrm>
            <a:off x="611187" y="1345724"/>
            <a:ext cx="6740108" cy="4811236"/>
          </a:xfrm>
        </p:spPr>
        <p:txBody>
          <a:bodyPr/>
          <a:lstStyle/>
          <a:p>
            <a:pPr>
              <a:spcBef>
                <a:spcPts val="600"/>
              </a:spcBef>
            </a:pPr>
            <a:r>
              <a:rPr lang="en-US" sz="1800" dirty="0"/>
              <a:t>Energy generated from a well-designed bifacial PV plant is 10-20x more sensitive to front-side light capture than to rear-side light capture</a:t>
            </a:r>
          </a:p>
          <a:p>
            <a:pPr>
              <a:spcBef>
                <a:spcPts val="1200"/>
              </a:spcBef>
            </a:pPr>
            <a:r>
              <a:rPr lang="en-US" sz="1800" dirty="0"/>
              <a:t>There are no algorithmic opportunities to improve yield through increased back-side gain</a:t>
            </a:r>
          </a:p>
          <a:p>
            <a:pPr lvl="1"/>
            <a:r>
              <a:rPr lang="en-US" sz="1600" dirty="0" err="1"/>
              <a:t>Truetracking</a:t>
            </a:r>
            <a:r>
              <a:rPr lang="en-US" sz="1600" dirty="0"/>
              <a:t> vs. Backtracking: 0 days in a full year when </a:t>
            </a:r>
            <a:r>
              <a:rPr lang="en-US" sz="1600" dirty="0" err="1"/>
              <a:t>truetracked</a:t>
            </a:r>
            <a:r>
              <a:rPr lang="en-US" sz="1600" dirty="0"/>
              <a:t> production is greater than backtracked production</a:t>
            </a:r>
          </a:p>
          <a:p>
            <a:pPr lvl="1"/>
            <a:r>
              <a:rPr lang="en-US" sz="1600" dirty="0"/>
              <a:t>Flat stow: 0 days in a full year when flat stow production is greater than sun-tracked production</a:t>
            </a:r>
            <a:endParaRPr lang="en-US" dirty="0"/>
          </a:p>
          <a:p>
            <a:pPr>
              <a:spcBef>
                <a:spcPts val="1200"/>
              </a:spcBef>
            </a:pPr>
            <a:r>
              <a:rPr lang="en-US" sz="1800" dirty="0"/>
              <a:t>All operational optimization managed by O&amp;M</a:t>
            </a:r>
          </a:p>
          <a:p>
            <a:pPr lvl="1"/>
            <a:r>
              <a:rPr lang="en-US" sz="1600" dirty="0"/>
              <a:t>Tuning trackers to minimize front-side row shading</a:t>
            </a:r>
          </a:p>
          <a:p>
            <a:pPr lvl="1"/>
            <a:r>
              <a:rPr lang="en-US" sz="1600" dirty="0"/>
              <a:t>Administering washing schedules to mitigate excessive soiling</a:t>
            </a:r>
          </a:p>
          <a:p>
            <a:pPr lvl="1"/>
            <a:r>
              <a:rPr lang="en-US" sz="1600" dirty="0"/>
              <a:t>Ensuring as-modeled ground albedo</a:t>
            </a:r>
          </a:p>
          <a:p>
            <a:pPr lvl="1"/>
            <a:r>
              <a:rPr lang="en-US" sz="1600" dirty="0"/>
              <a:t>Maintaining plant uptime</a:t>
            </a:r>
          </a:p>
          <a:p>
            <a:r>
              <a:rPr lang="en-US" sz="1800" dirty="0"/>
              <a:t>Operational gains must be evaluated against operational costs</a:t>
            </a:r>
          </a:p>
          <a:p>
            <a:pPr marL="0" indent="0">
              <a:buNone/>
            </a:pPr>
            <a:endParaRPr lang="en-US" sz="1800" dirty="0"/>
          </a:p>
          <a:p>
            <a:pPr lvl="1"/>
            <a:endParaRPr lang="en-US" sz="1600" dirty="0"/>
          </a:p>
        </p:txBody>
      </p:sp>
      <p:sp>
        <p:nvSpPr>
          <p:cNvPr id="3" name="Text Placeholder 2">
            <a:extLst>
              <a:ext uri="{FF2B5EF4-FFF2-40B4-BE49-F238E27FC236}">
                <a16:creationId xmlns:a16="http://schemas.microsoft.com/office/drawing/2014/main" id="{4E4E2FBC-6A74-4D77-B8B4-A85E20151FBA}"/>
              </a:ext>
            </a:extLst>
          </p:cNvPr>
          <p:cNvSpPr>
            <a:spLocks noGrp="1"/>
          </p:cNvSpPr>
          <p:nvPr>
            <p:ph type="body" idx="1"/>
          </p:nvPr>
        </p:nvSpPr>
        <p:spPr/>
        <p:txBody>
          <a:bodyPr/>
          <a:lstStyle/>
          <a:p>
            <a:r>
              <a:rPr lang="en-US" dirty="0"/>
              <a:t>How can I get the most out of my bifacial PV utility plant?</a:t>
            </a:r>
          </a:p>
        </p:txBody>
      </p:sp>
      <p:sp>
        <p:nvSpPr>
          <p:cNvPr id="4" name="Title 3">
            <a:extLst>
              <a:ext uri="{FF2B5EF4-FFF2-40B4-BE49-F238E27FC236}">
                <a16:creationId xmlns:a16="http://schemas.microsoft.com/office/drawing/2014/main" id="{0091BDA3-B24E-4205-96C4-8B6CA7465B34}"/>
              </a:ext>
            </a:extLst>
          </p:cNvPr>
          <p:cNvSpPr>
            <a:spLocks noGrp="1"/>
          </p:cNvSpPr>
          <p:nvPr>
            <p:ph type="title"/>
          </p:nvPr>
        </p:nvSpPr>
        <p:spPr/>
        <p:txBody>
          <a:bodyPr>
            <a:normAutofit/>
          </a:bodyPr>
          <a:lstStyle/>
          <a:p>
            <a:pPr marL="0" indent="0">
              <a:buNone/>
            </a:pPr>
            <a:r>
              <a:rPr lang="en-US" dirty="0"/>
              <a:t>Optimizing Operational Bifacial PV Power Plants</a:t>
            </a:r>
          </a:p>
        </p:txBody>
      </p:sp>
      <p:sp>
        <p:nvSpPr>
          <p:cNvPr id="5" name="Text Placeholder 4">
            <a:extLst>
              <a:ext uri="{FF2B5EF4-FFF2-40B4-BE49-F238E27FC236}">
                <a16:creationId xmlns:a16="http://schemas.microsoft.com/office/drawing/2014/main" id="{4B1980AF-747D-4642-BFFB-F823041559A2}"/>
              </a:ext>
            </a:extLst>
          </p:cNvPr>
          <p:cNvSpPr>
            <a:spLocks noGrp="1"/>
          </p:cNvSpPr>
          <p:nvPr>
            <p:ph type="body" sz="quarter" idx="10"/>
          </p:nvPr>
        </p:nvSpPr>
        <p:spPr>
          <a:xfrm>
            <a:off x="7637857" y="6323705"/>
            <a:ext cx="1652935" cy="194207"/>
          </a:xfrm>
        </p:spPr>
        <p:txBody>
          <a:bodyPr/>
          <a:lstStyle/>
          <a:p>
            <a:r>
              <a:rPr lang="en-US" dirty="0"/>
              <a:t>Image source: </a:t>
            </a:r>
            <a:r>
              <a:rPr lang="en-US" dirty="0" err="1"/>
              <a:t>Solargis</a:t>
            </a:r>
            <a:endParaRPr lang="en-US" dirty="0"/>
          </a:p>
        </p:txBody>
      </p:sp>
      <p:pic>
        <p:nvPicPr>
          <p:cNvPr id="6" name="Picture 5">
            <a:extLst>
              <a:ext uri="{FF2B5EF4-FFF2-40B4-BE49-F238E27FC236}">
                <a16:creationId xmlns:a16="http://schemas.microsoft.com/office/drawing/2014/main" id="{A7D25F58-FF76-46AA-8C68-E857BB64A9A2}"/>
              </a:ext>
            </a:extLst>
          </p:cNvPr>
          <p:cNvPicPr>
            <a:picLocks noChangeAspect="1"/>
          </p:cNvPicPr>
          <p:nvPr/>
        </p:nvPicPr>
        <p:blipFill>
          <a:blip r:embed="rId2"/>
          <a:stretch>
            <a:fillRect/>
          </a:stretch>
        </p:blipFill>
        <p:spPr>
          <a:xfrm>
            <a:off x="7587318" y="1296246"/>
            <a:ext cx="4163149" cy="5010962"/>
          </a:xfrm>
          <a:prstGeom prst="rect">
            <a:avLst/>
          </a:prstGeom>
        </p:spPr>
      </p:pic>
      <p:sp>
        <p:nvSpPr>
          <p:cNvPr id="7" name="Oval 6">
            <a:extLst>
              <a:ext uri="{FF2B5EF4-FFF2-40B4-BE49-F238E27FC236}">
                <a16:creationId xmlns:a16="http://schemas.microsoft.com/office/drawing/2014/main" id="{CB4DC4DF-1526-40B8-A0FF-B14BA14872F6}"/>
              </a:ext>
            </a:extLst>
          </p:cNvPr>
          <p:cNvSpPr/>
          <p:nvPr/>
        </p:nvSpPr>
        <p:spPr>
          <a:xfrm>
            <a:off x="8464325" y="2711868"/>
            <a:ext cx="487680" cy="477520"/>
          </a:xfrm>
          <a:prstGeom prst="ellipse">
            <a:avLst/>
          </a:prstGeom>
          <a:noFill/>
          <a:ln w="28575">
            <a:solidFill>
              <a:srgbClr val="F8D0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oppins Light"/>
              <a:ea typeface="+mn-ea"/>
              <a:cs typeface="+mn-cs"/>
            </a:endParaRPr>
          </a:p>
        </p:txBody>
      </p:sp>
      <p:sp>
        <p:nvSpPr>
          <p:cNvPr id="8" name="Callout: Bent Line 7">
            <a:extLst>
              <a:ext uri="{FF2B5EF4-FFF2-40B4-BE49-F238E27FC236}">
                <a16:creationId xmlns:a16="http://schemas.microsoft.com/office/drawing/2014/main" id="{BAA3CEF3-C0E9-48CC-8987-3E4CE969D609}"/>
              </a:ext>
            </a:extLst>
          </p:cNvPr>
          <p:cNvSpPr/>
          <p:nvPr/>
        </p:nvSpPr>
        <p:spPr>
          <a:xfrm>
            <a:off x="9387840" y="1701055"/>
            <a:ext cx="1751888" cy="883920"/>
          </a:xfrm>
          <a:prstGeom prst="borderCallout2">
            <a:avLst>
              <a:gd name="adj1" fmla="val 53555"/>
              <a:gd name="adj2" fmla="val -4918"/>
              <a:gd name="adj3" fmla="val 54522"/>
              <a:gd name="adj4" fmla="val -17643"/>
              <a:gd name="adj5" fmla="val 118301"/>
              <a:gd name="adj6" fmla="val -33984"/>
            </a:avLst>
          </a:prstGeom>
          <a:solidFill>
            <a:schemeClr val="tx1">
              <a:lumMod val="75000"/>
              <a:lumOff val="25000"/>
            </a:schemeClr>
          </a:solidFill>
          <a:ln w="28575">
            <a:solidFill>
              <a:srgbClr val="F8D0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8D024"/>
                </a:solidFill>
                <a:effectLst/>
                <a:uLnTx/>
                <a:uFillTx/>
                <a:latin typeface="Poppins Light"/>
                <a:ea typeface="+mn-ea"/>
                <a:cs typeface="+mn-cs"/>
              </a:rPr>
              <a:t>Sample Site: Rajasthan, India</a:t>
            </a:r>
          </a:p>
        </p:txBody>
      </p:sp>
    </p:spTree>
    <p:extLst>
      <p:ext uri="{BB962C8B-B14F-4D97-AF65-F5344CB8AC3E}">
        <p14:creationId xmlns:p14="http://schemas.microsoft.com/office/powerpoint/2010/main" val="273948420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45316BE-2B11-4297-A376-F0A5217DE920}"/>
              </a:ext>
            </a:extLst>
          </p:cNvPr>
          <p:cNvSpPr>
            <a:spLocks noGrp="1"/>
          </p:cNvSpPr>
          <p:nvPr>
            <p:ph sz="half" idx="2"/>
          </p:nvPr>
        </p:nvSpPr>
        <p:spPr>
          <a:xfrm>
            <a:off x="611188" y="1072257"/>
            <a:ext cx="5276864" cy="4782574"/>
          </a:xfrm>
        </p:spPr>
        <p:txBody>
          <a:bodyPr/>
          <a:lstStyle/>
          <a:p>
            <a:r>
              <a:rPr lang="en-US" sz="1800" dirty="0"/>
              <a:t>High soiling buildup rates in India</a:t>
            </a:r>
          </a:p>
          <a:p>
            <a:pPr lvl="1"/>
            <a:r>
              <a:rPr lang="en-US" sz="1600" dirty="0"/>
              <a:t>Front-side: 0.2-1%/day = 6-30%/month</a:t>
            </a:r>
          </a:p>
          <a:p>
            <a:pPr>
              <a:spcBef>
                <a:spcPts val="1200"/>
              </a:spcBef>
            </a:pPr>
            <a:r>
              <a:rPr lang="en-US" sz="1800" dirty="0"/>
              <a:t>Front side soils 6x faster than back side in dry/heavy soiling climates</a:t>
            </a:r>
            <a:r>
              <a:rPr lang="en-US" sz="1800" baseline="30000" dirty="0"/>
              <a:t>1</a:t>
            </a:r>
          </a:p>
          <a:p>
            <a:pPr lvl="1"/>
            <a:r>
              <a:rPr lang="en-US" sz="1600" dirty="0"/>
              <a:t>Estimated back-side soiling: 1-5%/month</a:t>
            </a:r>
          </a:p>
          <a:p>
            <a:pPr lvl="1"/>
            <a:r>
              <a:rPr lang="en-US" sz="1600" dirty="0"/>
              <a:t>Back-side not washed during natural rainfall events</a:t>
            </a:r>
          </a:p>
          <a:p>
            <a:pPr>
              <a:spcBef>
                <a:spcPts val="1200"/>
              </a:spcBef>
            </a:pPr>
            <a:r>
              <a:rPr lang="en-US" sz="1800" dirty="0"/>
              <a:t>Washing costs relatively low in India</a:t>
            </a:r>
          </a:p>
          <a:p>
            <a:pPr lvl="1"/>
            <a:r>
              <a:rPr lang="en-US" sz="1600" dirty="0"/>
              <a:t>Significant return on manual front-side washing</a:t>
            </a:r>
          </a:p>
          <a:p>
            <a:pPr lvl="1"/>
            <a:r>
              <a:rPr lang="en-US" sz="1600" dirty="0"/>
              <a:t>Back-side washing costs higher than front-side costs, but long-term soiling buildup </a:t>
            </a:r>
            <a:r>
              <a:rPr lang="en-US" sz="1600" i="1" dirty="0"/>
              <a:t>may</a:t>
            </a:r>
            <a:r>
              <a:rPr lang="en-US" sz="1600" dirty="0"/>
              <a:t> justify back-side washing costs</a:t>
            </a:r>
          </a:p>
          <a:p>
            <a:pPr>
              <a:spcBef>
                <a:spcPts val="1200"/>
              </a:spcBef>
            </a:pPr>
            <a:r>
              <a:rPr lang="en-US" sz="1800" dirty="0"/>
              <a:t>Recommendation</a:t>
            </a:r>
          </a:p>
          <a:p>
            <a:pPr lvl="1"/>
            <a:r>
              <a:rPr lang="en-US" sz="1600" dirty="0"/>
              <a:t>Evaluate cost of backside soiling sensors + manual washing schedule</a:t>
            </a:r>
          </a:p>
        </p:txBody>
      </p:sp>
      <p:sp>
        <p:nvSpPr>
          <p:cNvPr id="4" name="Title 3">
            <a:extLst>
              <a:ext uri="{FF2B5EF4-FFF2-40B4-BE49-F238E27FC236}">
                <a16:creationId xmlns:a16="http://schemas.microsoft.com/office/drawing/2014/main" id="{0091BDA3-B24E-4205-96C4-8B6CA7465B34}"/>
              </a:ext>
            </a:extLst>
          </p:cNvPr>
          <p:cNvSpPr>
            <a:spLocks noGrp="1"/>
          </p:cNvSpPr>
          <p:nvPr>
            <p:ph type="title"/>
          </p:nvPr>
        </p:nvSpPr>
        <p:spPr/>
        <p:txBody>
          <a:bodyPr>
            <a:normAutofit/>
          </a:bodyPr>
          <a:lstStyle/>
          <a:p>
            <a:r>
              <a:rPr lang="en-US" dirty="0"/>
              <a:t>Operational Optimization Case Study: Soiling</a:t>
            </a:r>
          </a:p>
        </p:txBody>
      </p:sp>
      <p:pic>
        <p:nvPicPr>
          <p:cNvPr id="6" name="Picture 5">
            <a:extLst>
              <a:ext uri="{FF2B5EF4-FFF2-40B4-BE49-F238E27FC236}">
                <a16:creationId xmlns:a16="http://schemas.microsoft.com/office/drawing/2014/main" id="{94202C69-21B8-41BB-8A09-AAE040CE3026}"/>
              </a:ext>
            </a:extLst>
          </p:cNvPr>
          <p:cNvPicPr>
            <a:picLocks noChangeAspect="1"/>
          </p:cNvPicPr>
          <p:nvPr/>
        </p:nvPicPr>
        <p:blipFill>
          <a:blip r:embed="rId2"/>
          <a:stretch>
            <a:fillRect/>
          </a:stretch>
        </p:blipFill>
        <p:spPr>
          <a:xfrm>
            <a:off x="6173492" y="1342092"/>
            <a:ext cx="5166777" cy="3577788"/>
          </a:xfrm>
          <a:prstGeom prst="rect">
            <a:avLst/>
          </a:prstGeom>
        </p:spPr>
      </p:pic>
      <p:sp>
        <p:nvSpPr>
          <p:cNvPr id="10" name="Text Placeholder 4">
            <a:extLst>
              <a:ext uri="{FF2B5EF4-FFF2-40B4-BE49-F238E27FC236}">
                <a16:creationId xmlns:a16="http://schemas.microsoft.com/office/drawing/2014/main" id="{97C7D7B9-12ED-4393-AF85-CECC3E30BEBD}"/>
              </a:ext>
            </a:extLst>
          </p:cNvPr>
          <p:cNvSpPr>
            <a:spLocks noGrp="1"/>
          </p:cNvSpPr>
          <p:nvPr>
            <p:ph type="body" sz="quarter" idx="10"/>
          </p:nvPr>
        </p:nvSpPr>
        <p:spPr>
          <a:xfrm>
            <a:off x="611188" y="5761388"/>
            <a:ext cx="10891451" cy="477602"/>
          </a:xfrm>
        </p:spPr>
        <p:txBody>
          <a:bodyPr/>
          <a:lstStyle/>
          <a:p>
            <a:pPr marL="228600" indent="-228600">
              <a:spcBef>
                <a:spcPts val="300"/>
              </a:spcBef>
              <a:buAutoNum type="arabicPeriod"/>
            </a:pPr>
            <a:r>
              <a:rPr lang="en-US" dirty="0" err="1"/>
              <a:t>Luque</a:t>
            </a:r>
            <a:r>
              <a:rPr lang="en-US" dirty="0"/>
              <a:t>, </a:t>
            </a:r>
            <a:r>
              <a:rPr lang="en-US" dirty="0" err="1"/>
              <a:t>Enric</a:t>
            </a:r>
            <a:r>
              <a:rPr lang="en-US" dirty="0"/>
              <a:t> &amp; </a:t>
            </a:r>
            <a:r>
              <a:rPr lang="en-US" dirty="0" err="1"/>
              <a:t>Antonanzas</a:t>
            </a:r>
            <a:r>
              <a:rPr lang="en-US" dirty="0"/>
              <a:t>, Fernando &amp; Escobar, Rodrigo. (2018). “Effect of soiling in bifacial PV modules and cleaning schedule optimization,” Energy Conversion and Management. 174. 615-625. 10.1016/j.enconman.2018.08.065.</a:t>
            </a:r>
          </a:p>
          <a:p>
            <a:pPr marL="228600" indent="-228600">
              <a:spcBef>
                <a:spcPts val="300"/>
              </a:spcBef>
              <a:buFont typeface="Arial" panose="020B0604020202020204" pitchFamily="34" charset="0"/>
              <a:buAutoNum type="arabicPeriod"/>
            </a:pPr>
            <a:r>
              <a:rPr lang="en-US" dirty="0"/>
              <a:t>“PV soiling in dry climates: causes, impacts and solutions,” PV Tech Power, vol.21, p.14, November 2019</a:t>
            </a:r>
          </a:p>
          <a:p>
            <a:pPr marL="228600" indent="-228600">
              <a:spcBef>
                <a:spcPts val="300"/>
              </a:spcBef>
              <a:buAutoNum type="arabicPeriod"/>
            </a:pPr>
            <a:r>
              <a:rPr lang="en-US" dirty="0"/>
              <a:t>J. B. K. Ilse, B.W. Figgis, F. </a:t>
            </a:r>
            <a:r>
              <a:rPr lang="en-US" dirty="0" err="1"/>
              <a:t>Wolfertstetter</a:t>
            </a:r>
            <a:r>
              <a:rPr lang="en-US" dirty="0"/>
              <a:t>, L. </a:t>
            </a:r>
            <a:r>
              <a:rPr lang="en-US" dirty="0" err="1"/>
              <a:t>Micheli</a:t>
            </a:r>
            <a:r>
              <a:rPr lang="en-US" dirty="0"/>
              <a:t>, K. Lange, D. </a:t>
            </a:r>
            <a:r>
              <a:rPr lang="en-US" dirty="0" err="1"/>
              <a:t>Daßler</a:t>
            </a:r>
            <a:r>
              <a:rPr lang="en-US" dirty="0"/>
              <a:t>, H. </a:t>
            </a:r>
            <a:r>
              <a:rPr lang="en-US" dirty="0" err="1"/>
              <a:t>Hanifi</a:t>
            </a:r>
            <a:r>
              <a:rPr lang="en-US" dirty="0"/>
              <a:t>, V. Naumann, C. </a:t>
            </a:r>
            <a:r>
              <a:rPr lang="en-US" dirty="0" err="1"/>
              <a:t>Hagendorf</a:t>
            </a:r>
            <a:r>
              <a:rPr lang="en-US" dirty="0"/>
              <a:t>, R. </a:t>
            </a:r>
            <a:r>
              <a:rPr lang="en-US" dirty="0" err="1"/>
              <a:t>Gottschalg</a:t>
            </a:r>
            <a:r>
              <a:rPr lang="en-US" dirty="0"/>
              <a:t>, “Assessment of soiling losses in global solar energy production and mitigation strategies,” Joule, no. in print, 2019. </a:t>
            </a:r>
          </a:p>
        </p:txBody>
      </p:sp>
      <p:sp>
        <p:nvSpPr>
          <p:cNvPr id="11" name="Rectangle 10">
            <a:extLst>
              <a:ext uri="{FF2B5EF4-FFF2-40B4-BE49-F238E27FC236}">
                <a16:creationId xmlns:a16="http://schemas.microsoft.com/office/drawing/2014/main" id="{FC92AA2F-3556-4FAA-B341-6963BA7DF0F3}"/>
              </a:ext>
            </a:extLst>
          </p:cNvPr>
          <p:cNvSpPr/>
          <p:nvPr/>
        </p:nvSpPr>
        <p:spPr>
          <a:xfrm>
            <a:off x="7409202" y="1726251"/>
            <a:ext cx="3204674" cy="162370"/>
          </a:xfrm>
          <a:prstGeom prst="rect">
            <a:avLst/>
          </a:prstGeom>
          <a:noFill/>
          <a:ln w="38100">
            <a:solidFill>
              <a:srgbClr val="F8D0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oppins Light"/>
              <a:ea typeface="+mn-ea"/>
              <a:cs typeface="+mn-cs"/>
            </a:endParaRPr>
          </a:p>
        </p:txBody>
      </p:sp>
      <p:sp>
        <p:nvSpPr>
          <p:cNvPr id="3" name="TextBox 2">
            <a:extLst>
              <a:ext uri="{FF2B5EF4-FFF2-40B4-BE49-F238E27FC236}">
                <a16:creationId xmlns:a16="http://schemas.microsoft.com/office/drawing/2014/main" id="{EDCB6635-E291-4F99-85EA-EDFE2AA39D0C}"/>
              </a:ext>
            </a:extLst>
          </p:cNvPr>
          <p:cNvSpPr txBox="1"/>
          <p:nvPr/>
        </p:nvSpPr>
        <p:spPr>
          <a:xfrm>
            <a:off x="10237862" y="4673659"/>
            <a:ext cx="948583"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Poppins Light"/>
                <a:ea typeface="+mn-ea"/>
                <a:cs typeface="+mn-cs"/>
              </a:rPr>
              <a:t>Sources: 2 &amp; 3</a:t>
            </a:r>
          </a:p>
        </p:txBody>
      </p:sp>
    </p:spTree>
    <p:extLst>
      <p:ext uri="{BB962C8B-B14F-4D97-AF65-F5344CB8AC3E}">
        <p14:creationId xmlns:p14="http://schemas.microsoft.com/office/powerpoint/2010/main" val="165139582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45316BE-2B11-4297-A376-F0A5217DE920}"/>
              </a:ext>
            </a:extLst>
          </p:cNvPr>
          <p:cNvSpPr>
            <a:spLocks noGrp="1"/>
          </p:cNvSpPr>
          <p:nvPr>
            <p:ph sz="half" idx="2"/>
          </p:nvPr>
        </p:nvSpPr>
        <p:spPr>
          <a:xfrm>
            <a:off x="611186" y="1345723"/>
            <a:ext cx="10740609" cy="5080714"/>
          </a:xfrm>
        </p:spPr>
        <p:txBody>
          <a:bodyPr/>
          <a:lstStyle/>
          <a:p>
            <a:r>
              <a:rPr lang="en-US" sz="1800" dirty="0"/>
              <a:t>Soiling – </a:t>
            </a:r>
            <a:r>
              <a:rPr lang="en-US" sz="1800" i="1" dirty="0"/>
              <a:t>wash whenever economically beneficial</a:t>
            </a:r>
          </a:p>
          <a:p>
            <a:pPr lvl="1"/>
            <a:r>
              <a:rPr lang="en-US" sz="1600" dirty="0"/>
              <a:t>Monthly front-side wash: 5-10% yield recovery</a:t>
            </a:r>
          </a:p>
          <a:p>
            <a:pPr lvl="1"/>
            <a:r>
              <a:rPr lang="en-US" sz="1600" dirty="0"/>
              <a:t>Monthly back-side wash: 1-2% yield recovery</a:t>
            </a:r>
          </a:p>
          <a:p>
            <a:pPr lvl="1" indent="-342900">
              <a:buSzPct val="90000"/>
              <a:buFont typeface="Wingdings" panose="05000000000000000000" pitchFamily="2" charset="2"/>
              <a:buChar char="Ø"/>
            </a:pPr>
            <a:r>
              <a:rPr lang="en-US" sz="1600" b="1" dirty="0"/>
              <a:t>Monitor front-side &amp; back-side soiling level</a:t>
            </a:r>
          </a:p>
          <a:p>
            <a:r>
              <a:rPr lang="en-US" sz="1800" dirty="0"/>
              <a:t>Shading – </a:t>
            </a:r>
            <a:r>
              <a:rPr lang="en-US" sz="1800" i="1" dirty="0"/>
              <a:t>minimize early in project operational life</a:t>
            </a:r>
          </a:p>
          <a:p>
            <a:pPr lvl="1"/>
            <a:r>
              <a:rPr lang="en-US" sz="1600" dirty="0"/>
              <a:t>Reduce back-side shading obstructions in plant design: 0.2-0.5% yield gain</a:t>
            </a:r>
          </a:p>
          <a:p>
            <a:pPr lvl="1"/>
            <a:r>
              <a:rPr lang="en-US" sz="1600" dirty="0"/>
              <a:t>Reduce front-side row-to-row shading with smart tracking methods: 0.25-1% yield recovery</a:t>
            </a:r>
          </a:p>
          <a:p>
            <a:pPr lvl="1" indent="-342900">
              <a:buSzPct val="90000"/>
              <a:buFont typeface="Wingdings" panose="05000000000000000000" pitchFamily="2" charset="2"/>
              <a:buChar char="Ø"/>
            </a:pPr>
            <a:r>
              <a:rPr lang="en-US" sz="1600" b="1" dirty="0"/>
              <a:t>Monitor visually &amp; string/block-level current to assess localized row shading </a:t>
            </a:r>
          </a:p>
          <a:p>
            <a:r>
              <a:rPr lang="en-US" sz="1800" dirty="0"/>
              <a:t>Ground Albedo management – </a:t>
            </a:r>
            <a:r>
              <a:rPr lang="en-US" sz="1800" i="1" dirty="0"/>
              <a:t>increase ground reflectance if sufficient cost benefit</a:t>
            </a:r>
          </a:p>
          <a:p>
            <a:pPr lvl="1"/>
            <a:r>
              <a:rPr lang="en-US" sz="1600" dirty="0"/>
              <a:t>Albedo increase from 0.20 to 0.30: 3.75% bifacial yield gain</a:t>
            </a:r>
          </a:p>
          <a:p>
            <a:pPr lvl="1" indent="-342900">
              <a:buSzPct val="90000"/>
              <a:buFont typeface="Wingdings" panose="05000000000000000000" pitchFamily="2" charset="2"/>
              <a:buChar char="Ø"/>
            </a:pPr>
            <a:r>
              <a:rPr lang="en-US" sz="1600" b="1" dirty="0"/>
              <a:t>Monitor ground albedo to characterize seasonal reflectance and unanticipated albedo reductions</a:t>
            </a:r>
          </a:p>
          <a:p>
            <a:r>
              <a:rPr lang="en-US" sz="1800" dirty="0"/>
              <a:t>Plant Uptime – </a:t>
            </a:r>
            <a:r>
              <a:rPr lang="en-US" sz="1800" i="1" dirty="0"/>
              <a:t>manage operations to minimize duration of equipment outages</a:t>
            </a:r>
            <a:endParaRPr lang="en-US" sz="1800" dirty="0"/>
          </a:p>
          <a:p>
            <a:pPr marL="685800" marR="0" lvl="1" indent="-228600" algn="l" defTabSz="914400" rtl="0" eaLnBrk="1" fontAlgn="auto" latinLnBrk="0" hangingPunct="1">
              <a:lnSpc>
                <a:spcPct val="90000"/>
              </a:lnSpc>
              <a:spcBef>
                <a:spcPts val="500"/>
              </a:spcBef>
              <a:spcAft>
                <a:spcPts val="0"/>
              </a:spcAft>
              <a:buClr>
                <a:srgbClr val="FACF00"/>
              </a:buClr>
              <a:buSzPct val="120000"/>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Poppins Light" panose="00000400000000000000" pitchFamily="50" charset="0"/>
                <a:ea typeface="+mn-ea"/>
              </a:rPr>
              <a:t>Fuse Failure detection</a:t>
            </a:r>
            <a:endParaRPr lang="en-US" sz="1600" dirty="0">
              <a:solidFill>
                <a:prstClr val="black"/>
              </a:solidFill>
            </a:endParaRPr>
          </a:p>
          <a:p>
            <a:pPr marL="685800" marR="0" lvl="1" indent="-228600" algn="l" defTabSz="914400" rtl="0" eaLnBrk="1" fontAlgn="auto" latinLnBrk="0" hangingPunct="1">
              <a:lnSpc>
                <a:spcPct val="90000"/>
              </a:lnSpc>
              <a:spcBef>
                <a:spcPts val="500"/>
              </a:spcBef>
              <a:spcAft>
                <a:spcPts val="0"/>
              </a:spcAft>
              <a:buClr>
                <a:srgbClr val="FACF00"/>
              </a:buClr>
              <a:buSzPct val="120000"/>
              <a:buFont typeface="Arial" panose="020B0604020202020204" pitchFamily="34" charset="0"/>
              <a:buChar char="•"/>
              <a:tabLst/>
              <a:defRPr/>
            </a:pPr>
            <a:r>
              <a:rPr lang="en-US" sz="1600" dirty="0">
                <a:solidFill>
                  <a:prstClr val="black"/>
                </a:solidFill>
              </a:rPr>
              <a:t>Tracker operation</a:t>
            </a:r>
          </a:p>
          <a:p>
            <a:pPr marL="685800" marR="0" lvl="1" indent="-228600" algn="l" defTabSz="914400" rtl="0" eaLnBrk="1" fontAlgn="auto" latinLnBrk="0" hangingPunct="1">
              <a:lnSpc>
                <a:spcPct val="90000"/>
              </a:lnSpc>
              <a:spcBef>
                <a:spcPts val="500"/>
              </a:spcBef>
              <a:spcAft>
                <a:spcPts val="0"/>
              </a:spcAft>
              <a:buClr>
                <a:srgbClr val="FACF00"/>
              </a:buClr>
              <a:buSzPct val="120000"/>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Poppins Light" panose="00000400000000000000" pitchFamily="50" charset="0"/>
                <a:ea typeface="+mn-ea"/>
              </a:rPr>
              <a:t>Spare parts</a:t>
            </a:r>
          </a:p>
          <a:p>
            <a:pPr marR="0" lvl="1" indent="-342900" fontAlgn="auto">
              <a:spcAft>
                <a:spcPts val="0"/>
              </a:spcAft>
              <a:buSzPct val="90000"/>
              <a:buFont typeface="Wingdings" panose="05000000000000000000" pitchFamily="2" charset="2"/>
              <a:buChar char="Ø"/>
              <a:tabLst/>
              <a:defRPr/>
            </a:pPr>
            <a:r>
              <a:rPr lang="en-US" sz="1600" b="1" dirty="0"/>
              <a:t>Monitor strings and/or blocks to detect blown fuses and tracker operation errors, store sufficient spare parts</a:t>
            </a:r>
          </a:p>
          <a:p>
            <a:endParaRPr lang="en-US" sz="1800" dirty="0"/>
          </a:p>
        </p:txBody>
      </p:sp>
      <p:sp>
        <p:nvSpPr>
          <p:cNvPr id="3" name="Text Placeholder 2">
            <a:extLst>
              <a:ext uri="{FF2B5EF4-FFF2-40B4-BE49-F238E27FC236}">
                <a16:creationId xmlns:a16="http://schemas.microsoft.com/office/drawing/2014/main" id="{4E4E2FBC-6A74-4D77-B8B4-A85E20151FBA}"/>
              </a:ext>
            </a:extLst>
          </p:cNvPr>
          <p:cNvSpPr>
            <a:spLocks noGrp="1"/>
          </p:cNvSpPr>
          <p:nvPr>
            <p:ph type="body" idx="1"/>
          </p:nvPr>
        </p:nvSpPr>
        <p:spPr/>
        <p:txBody>
          <a:bodyPr>
            <a:normAutofit fontScale="92500"/>
          </a:bodyPr>
          <a:lstStyle/>
          <a:p>
            <a:r>
              <a:rPr lang="en-US" dirty="0"/>
              <a:t>So, what *should* I do to optimize performance of my bifacial PV plant?</a:t>
            </a:r>
          </a:p>
        </p:txBody>
      </p:sp>
      <p:sp>
        <p:nvSpPr>
          <p:cNvPr id="4" name="Title 3">
            <a:extLst>
              <a:ext uri="{FF2B5EF4-FFF2-40B4-BE49-F238E27FC236}">
                <a16:creationId xmlns:a16="http://schemas.microsoft.com/office/drawing/2014/main" id="{0091BDA3-B24E-4205-96C4-8B6CA7465B34}"/>
              </a:ext>
            </a:extLst>
          </p:cNvPr>
          <p:cNvSpPr>
            <a:spLocks noGrp="1"/>
          </p:cNvSpPr>
          <p:nvPr>
            <p:ph type="title"/>
          </p:nvPr>
        </p:nvSpPr>
        <p:spPr/>
        <p:txBody>
          <a:bodyPr>
            <a:normAutofit/>
          </a:bodyPr>
          <a:lstStyle/>
          <a:p>
            <a:r>
              <a:rPr lang="en-US" dirty="0"/>
              <a:t>Operational Optimization</a:t>
            </a:r>
          </a:p>
        </p:txBody>
      </p:sp>
    </p:spTree>
    <p:extLst>
      <p:ext uri="{BB962C8B-B14F-4D97-AF65-F5344CB8AC3E}">
        <p14:creationId xmlns:p14="http://schemas.microsoft.com/office/powerpoint/2010/main" val="344141054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AAD30FA-9D48-BC44-B30D-EFE4F9FAA3E8}"/>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833EBF3C-12CE-458A-8691-B930A56E0E88}" type="slidenum">
              <a:rPr kumimoji="0" lang="en-US" sz="1200" b="0" i="0" u="none" strike="noStrike" kern="1200" cap="none" spc="0" normalizeH="0" baseline="0" noProof="0" smtClean="0">
                <a:ln>
                  <a:noFill/>
                </a:ln>
                <a:solidFill>
                  <a:srgbClr val="23344F"/>
                </a:solidFill>
                <a:effectLst/>
                <a:uLnTx/>
                <a:uFillTx/>
                <a:latin typeface="Verdana" panose="020B0604030504040204" pitchFamily="34" charset="0"/>
                <a:ea typeface="Verdana" panose="020B0604030504040204" pitchFamily="34" charset="0"/>
                <a:cs typeface="+mn-cs"/>
              </a:rPr>
              <a:pPr marL="0" marR="0" lvl="0" indent="0" algn="ct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srgbClr val="23344F"/>
              </a:solidFill>
              <a:effectLst/>
              <a:uLnTx/>
              <a:uFillTx/>
              <a:latin typeface="Verdana" panose="020B0604030504040204" pitchFamily="34" charset="0"/>
              <a:ea typeface="Verdana" panose="020B0604030504040204" pitchFamily="34" charset="0"/>
              <a:cs typeface="+mn-cs"/>
            </a:endParaRPr>
          </a:p>
        </p:txBody>
      </p:sp>
      <p:sp>
        <p:nvSpPr>
          <p:cNvPr id="3" name="Title 2">
            <a:extLst>
              <a:ext uri="{FF2B5EF4-FFF2-40B4-BE49-F238E27FC236}">
                <a16:creationId xmlns:a16="http://schemas.microsoft.com/office/drawing/2014/main" id="{A972A609-B3E6-D346-936B-5B35A0F790E1}"/>
              </a:ext>
            </a:extLst>
          </p:cNvPr>
          <p:cNvSpPr>
            <a:spLocks noGrp="1"/>
          </p:cNvSpPr>
          <p:nvPr>
            <p:ph type="title"/>
          </p:nvPr>
        </p:nvSpPr>
        <p:spPr/>
        <p:txBody>
          <a:bodyPr>
            <a:normAutofit/>
          </a:bodyPr>
          <a:lstStyle/>
          <a:p>
            <a:r>
              <a:rPr lang="en-US" sz="2800" dirty="0"/>
              <a:t>Reach and Purpose of a SCADA</a:t>
            </a:r>
          </a:p>
        </p:txBody>
      </p:sp>
      <p:pic>
        <p:nvPicPr>
          <p:cNvPr id="4" name="Picture 3">
            <a:extLst>
              <a:ext uri="{FF2B5EF4-FFF2-40B4-BE49-F238E27FC236}">
                <a16:creationId xmlns:a16="http://schemas.microsoft.com/office/drawing/2014/main" id="{86CCD3B3-D856-8E46-9382-FD713C2F855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47453" y="1199188"/>
            <a:ext cx="11581858" cy="4263242"/>
          </a:xfrm>
          <a:prstGeom prst="rect">
            <a:avLst/>
          </a:prstGeom>
        </p:spPr>
      </p:pic>
      <p:sp>
        <p:nvSpPr>
          <p:cNvPr id="5" name="Rectangle 4">
            <a:extLst>
              <a:ext uri="{FF2B5EF4-FFF2-40B4-BE49-F238E27FC236}">
                <a16:creationId xmlns:a16="http://schemas.microsoft.com/office/drawing/2014/main" id="{325B46A4-820B-6C40-9EF9-FEA65E2F24CF}"/>
              </a:ext>
            </a:extLst>
          </p:cNvPr>
          <p:cNvSpPr/>
          <p:nvPr/>
        </p:nvSpPr>
        <p:spPr>
          <a:xfrm>
            <a:off x="6016752" y="2660448"/>
            <a:ext cx="448056" cy="2651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9C8CBF87-F252-F445-A936-FADE2A3FD08B}"/>
              </a:ext>
            </a:extLst>
          </p:cNvPr>
          <p:cNvSpPr/>
          <p:nvPr/>
        </p:nvSpPr>
        <p:spPr>
          <a:xfrm>
            <a:off x="8299704" y="3398064"/>
            <a:ext cx="752856" cy="2651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1919373A-5213-404C-A69E-6DA92A18CA52}"/>
              </a:ext>
            </a:extLst>
          </p:cNvPr>
          <p:cNvSpPr/>
          <p:nvPr/>
        </p:nvSpPr>
        <p:spPr>
          <a:xfrm>
            <a:off x="8442960" y="3076500"/>
            <a:ext cx="609600" cy="1927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7FC7E1E5-7230-3340-A05C-DA0DDE26AC64}"/>
              </a:ext>
            </a:extLst>
          </p:cNvPr>
          <p:cNvSpPr/>
          <p:nvPr/>
        </p:nvSpPr>
        <p:spPr>
          <a:xfrm>
            <a:off x="10999513" y="3078212"/>
            <a:ext cx="609600" cy="1927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E35B0D69-6F8F-764A-92E8-3D2623B10706}"/>
              </a:ext>
            </a:extLst>
          </p:cNvPr>
          <p:cNvSpPr/>
          <p:nvPr/>
        </p:nvSpPr>
        <p:spPr>
          <a:xfrm>
            <a:off x="4028022" y="4594135"/>
            <a:ext cx="752856" cy="8682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29D1968E-44AD-9E4F-A040-D501873FB83A}"/>
              </a:ext>
            </a:extLst>
          </p:cNvPr>
          <p:cNvSpPr/>
          <p:nvPr/>
        </p:nvSpPr>
        <p:spPr>
          <a:xfrm>
            <a:off x="4059398" y="3783601"/>
            <a:ext cx="752856" cy="7288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12120856-38B4-BC4A-8FD7-96823302524E}"/>
              </a:ext>
            </a:extLst>
          </p:cNvPr>
          <p:cNvSpPr/>
          <p:nvPr/>
        </p:nvSpPr>
        <p:spPr>
          <a:xfrm>
            <a:off x="4234030" y="2833663"/>
            <a:ext cx="609600" cy="8682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D469696D-CE89-D84A-B74A-8046FC9A1966}"/>
              </a:ext>
            </a:extLst>
          </p:cNvPr>
          <p:cNvSpPr txBox="1"/>
          <p:nvPr/>
        </p:nvSpPr>
        <p:spPr>
          <a:xfrm>
            <a:off x="4404450" y="1365579"/>
            <a:ext cx="120090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Substation</a:t>
            </a:r>
          </a:p>
        </p:txBody>
      </p:sp>
      <p:sp>
        <p:nvSpPr>
          <p:cNvPr id="13" name="TextBox 12">
            <a:extLst>
              <a:ext uri="{FF2B5EF4-FFF2-40B4-BE49-F238E27FC236}">
                <a16:creationId xmlns:a16="http://schemas.microsoft.com/office/drawing/2014/main" id="{3EE8A028-D1E5-D547-B57F-E9DFECB95A14}"/>
              </a:ext>
            </a:extLst>
          </p:cNvPr>
          <p:cNvSpPr txBox="1"/>
          <p:nvPr/>
        </p:nvSpPr>
        <p:spPr>
          <a:xfrm>
            <a:off x="7827555" y="2081300"/>
            <a:ext cx="9442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Inverter</a:t>
            </a:r>
          </a:p>
        </p:txBody>
      </p:sp>
      <p:sp>
        <p:nvSpPr>
          <p:cNvPr id="14" name="TextBox 13">
            <a:extLst>
              <a:ext uri="{FF2B5EF4-FFF2-40B4-BE49-F238E27FC236}">
                <a16:creationId xmlns:a16="http://schemas.microsoft.com/office/drawing/2014/main" id="{63A75509-BFD2-704E-BCF5-D1143B1C77EC}"/>
              </a:ext>
            </a:extLst>
          </p:cNvPr>
          <p:cNvSpPr txBox="1"/>
          <p:nvPr/>
        </p:nvSpPr>
        <p:spPr>
          <a:xfrm>
            <a:off x="8442960" y="3847389"/>
            <a:ext cx="101265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PV Array</a:t>
            </a:r>
          </a:p>
        </p:txBody>
      </p:sp>
      <p:sp>
        <p:nvSpPr>
          <p:cNvPr id="15" name="TextBox 14">
            <a:extLst>
              <a:ext uri="{FF2B5EF4-FFF2-40B4-BE49-F238E27FC236}">
                <a16:creationId xmlns:a16="http://schemas.microsoft.com/office/drawing/2014/main" id="{36E62B62-BC49-0E40-92BE-0711CDCCA29D}"/>
              </a:ext>
            </a:extLst>
          </p:cNvPr>
          <p:cNvSpPr txBox="1"/>
          <p:nvPr/>
        </p:nvSpPr>
        <p:spPr>
          <a:xfrm>
            <a:off x="2757321" y="2608370"/>
            <a:ext cx="59343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Grid</a:t>
            </a:r>
          </a:p>
        </p:txBody>
      </p:sp>
      <p:sp>
        <p:nvSpPr>
          <p:cNvPr id="16" name="Rectangle 15">
            <a:extLst>
              <a:ext uri="{FF2B5EF4-FFF2-40B4-BE49-F238E27FC236}">
                <a16:creationId xmlns:a16="http://schemas.microsoft.com/office/drawing/2014/main" id="{8A8390DB-28DF-4741-8254-194104C9D5EA}"/>
              </a:ext>
            </a:extLst>
          </p:cNvPr>
          <p:cNvSpPr/>
          <p:nvPr/>
        </p:nvSpPr>
        <p:spPr>
          <a:xfrm>
            <a:off x="2757321" y="4386884"/>
            <a:ext cx="491205" cy="369333"/>
          </a:xfrm>
          <a:prstGeom prst="rect">
            <a:avLst/>
          </a:prstGeom>
          <a:no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69B00C09-74A0-1448-ACCC-15F72A34308E}"/>
              </a:ext>
            </a:extLst>
          </p:cNvPr>
          <p:cNvSpPr/>
          <p:nvPr/>
        </p:nvSpPr>
        <p:spPr>
          <a:xfrm>
            <a:off x="8622363" y="4827456"/>
            <a:ext cx="484816" cy="283652"/>
          </a:xfrm>
          <a:prstGeom prst="rect">
            <a:avLst/>
          </a:prstGeom>
          <a:no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15920648-A0CF-BB49-927E-D83E55C65671}"/>
              </a:ext>
            </a:extLst>
          </p:cNvPr>
          <p:cNvSpPr/>
          <p:nvPr/>
        </p:nvSpPr>
        <p:spPr>
          <a:xfrm>
            <a:off x="8627127" y="4531530"/>
            <a:ext cx="484816" cy="283652"/>
          </a:xfrm>
          <a:prstGeom prst="rect">
            <a:avLst/>
          </a:prstGeom>
          <a:no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AF369C02-D90E-0043-B6FC-760311FDC544}"/>
              </a:ext>
            </a:extLst>
          </p:cNvPr>
          <p:cNvSpPr txBox="1"/>
          <p:nvPr/>
        </p:nvSpPr>
        <p:spPr>
          <a:xfrm>
            <a:off x="2626647" y="5541389"/>
            <a:ext cx="6652264" cy="1138773"/>
          </a:xfrm>
          <a:prstGeom prst="rect">
            <a:avLst/>
          </a:prstGeom>
          <a:solidFill>
            <a:schemeClr val="accent1">
              <a:lumMod val="75000"/>
              <a:alpha val="76078"/>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SCADA backbone runs through the entire PV plant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Allow monitoring of performance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	Control of substation, inverters  &amp; trackers</a:t>
            </a: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738962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45316BE-2B11-4297-A376-F0A5217DE920}"/>
              </a:ext>
            </a:extLst>
          </p:cNvPr>
          <p:cNvSpPr>
            <a:spLocks noGrp="1"/>
          </p:cNvSpPr>
          <p:nvPr>
            <p:ph sz="half" idx="2"/>
          </p:nvPr>
        </p:nvSpPr>
        <p:spPr>
          <a:xfrm>
            <a:off x="611187" y="1069848"/>
            <a:ext cx="4977763" cy="4696154"/>
          </a:xfrm>
        </p:spPr>
        <p:txBody>
          <a:bodyPr/>
          <a:lstStyle/>
          <a:p>
            <a:r>
              <a:rPr lang="en-US" sz="2000" dirty="0"/>
              <a:t>Optimize front-side gain in both project design and operational maintenance to maximize yield</a:t>
            </a:r>
          </a:p>
          <a:p>
            <a:pPr>
              <a:spcBef>
                <a:spcPts val="1800"/>
              </a:spcBef>
            </a:pPr>
            <a:r>
              <a:rPr lang="en-US" sz="2000" dirty="0"/>
              <a:t>Invest in reliable technologies and O&amp;M to maximize plant uptime</a:t>
            </a:r>
          </a:p>
          <a:p>
            <a:pPr>
              <a:spcBef>
                <a:spcPts val="1800"/>
              </a:spcBef>
            </a:pPr>
            <a:r>
              <a:rPr lang="en-US" sz="2000" dirty="0"/>
              <a:t>Evaluate cost of increasing back-side gain and only apply cost-effective, safe back-side loss mitigation</a:t>
            </a:r>
          </a:p>
          <a:p>
            <a:pPr lvl="1"/>
            <a:r>
              <a:rPr lang="en-US" sz="1800" dirty="0"/>
              <a:t>Monitoring sensors: Ground albedo, back-side soiling sensors</a:t>
            </a:r>
          </a:p>
          <a:p>
            <a:pPr lvl="1"/>
            <a:r>
              <a:rPr lang="en-US" sz="1800" dirty="0"/>
              <a:t>Ground cover management/enhancements</a:t>
            </a:r>
          </a:p>
          <a:p>
            <a:pPr lvl="1"/>
            <a:r>
              <a:rPr lang="en-US" sz="1800" dirty="0"/>
              <a:t>Back-side panel washing</a:t>
            </a:r>
          </a:p>
          <a:p>
            <a:endParaRPr lang="en-US" sz="2000" dirty="0"/>
          </a:p>
        </p:txBody>
      </p:sp>
      <p:sp>
        <p:nvSpPr>
          <p:cNvPr id="4" name="Title 3">
            <a:extLst>
              <a:ext uri="{FF2B5EF4-FFF2-40B4-BE49-F238E27FC236}">
                <a16:creationId xmlns:a16="http://schemas.microsoft.com/office/drawing/2014/main" id="{0091BDA3-B24E-4205-96C4-8B6CA7465B34}"/>
              </a:ext>
            </a:extLst>
          </p:cNvPr>
          <p:cNvSpPr>
            <a:spLocks noGrp="1"/>
          </p:cNvSpPr>
          <p:nvPr>
            <p:ph type="title"/>
          </p:nvPr>
        </p:nvSpPr>
        <p:spPr/>
        <p:txBody>
          <a:bodyPr>
            <a:normAutofit/>
          </a:bodyPr>
          <a:lstStyle/>
          <a:p>
            <a:r>
              <a:rPr lang="en-US" dirty="0"/>
              <a:t>Conclusions &amp; Recommendations</a:t>
            </a:r>
          </a:p>
        </p:txBody>
      </p:sp>
      <p:sp>
        <p:nvSpPr>
          <p:cNvPr id="5" name="Text Placeholder 4">
            <a:extLst>
              <a:ext uri="{FF2B5EF4-FFF2-40B4-BE49-F238E27FC236}">
                <a16:creationId xmlns:a16="http://schemas.microsoft.com/office/drawing/2014/main" id="{4B1980AF-747D-4642-BFFB-F823041559A2}"/>
              </a:ext>
            </a:extLst>
          </p:cNvPr>
          <p:cNvSpPr>
            <a:spLocks noGrp="1"/>
          </p:cNvSpPr>
          <p:nvPr>
            <p:ph type="body" sz="quarter" idx="10"/>
          </p:nvPr>
        </p:nvSpPr>
        <p:spPr>
          <a:xfrm>
            <a:off x="9682601" y="5273368"/>
            <a:ext cx="1898211" cy="228711"/>
          </a:xfrm>
        </p:spPr>
        <p:txBody>
          <a:bodyPr/>
          <a:lstStyle/>
          <a:p>
            <a:r>
              <a:rPr lang="en-US" b="0" i="0" u="none" strike="noStrike" dirty="0">
                <a:solidFill>
                  <a:schemeClr val="tx1"/>
                </a:solidFill>
                <a:effectLst/>
                <a:latin typeface="open sans"/>
                <a:hlinkClick r:id="rId2" tooltip="View all posts by Saur News Bureau">
                  <a:extLst>
                    <a:ext uri="{A12FA001-AC4F-418D-AE19-62706E023703}">
                      <ahyp:hlinkClr xmlns="" xmlns:ahyp="http://schemas.microsoft.com/office/drawing/2018/hyperlinkcolor" val="tx"/>
                    </a:ext>
                  </a:extLst>
                </a:hlinkClick>
              </a:rPr>
              <a:t>Source: Saur News Bureau</a:t>
            </a:r>
            <a:r>
              <a:rPr lang="en-US" b="0" i="0" dirty="0">
                <a:solidFill>
                  <a:schemeClr val="tx1"/>
                </a:solidFill>
                <a:effectLst/>
                <a:latin typeface="open sans"/>
              </a:rPr>
              <a:t>/ Nov. 2017</a:t>
            </a:r>
            <a:endParaRPr lang="en-US" dirty="0">
              <a:solidFill>
                <a:schemeClr val="tx1"/>
              </a:solidFill>
            </a:endParaRPr>
          </a:p>
        </p:txBody>
      </p:sp>
      <p:pic>
        <p:nvPicPr>
          <p:cNvPr id="1026" name="Picture 2" descr="Bifacial Solar Photovoltaic Modules">
            <a:extLst>
              <a:ext uri="{FF2B5EF4-FFF2-40B4-BE49-F238E27FC236}">
                <a16:creationId xmlns:a16="http://schemas.microsoft.com/office/drawing/2014/main" id="{64113A94-F352-4B35-81F4-8E219F84B59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372"/>
          <a:stretch/>
        </p:blipFill>
        <p:spPr bwMode="auto">
          <a:xfrm>
            <a:off x="5816337" y="1123969"/>
            <a:ext cx="5764475" cy="41493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556194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8C46F9F-482C-48D3-8B57-24B438B181CF}"/>
              </a:ext>
            </a:extLst>
          </p:cNvPr>
          <p:cNvSpPr>
            <a:spLocks noGrp="1"/>
          </p:cNvSpPr>
          <p:nvPr>
            <p:ph sz="quarter" idx="14"/>
          </p:nvPr>
        </p:nvSpPr>
        <p:spPr/>
        <p:txBody>
          <a:bodyPr/>
          <a:lstStyle/>
          <a:p>
            <a:r>
              <a:rPr lang="en-US" dirty="0"/>
              <a:t>Ben Bourne (US)	</a:t>
            </a:r>
          </a:p>
        </p:txBody>
      </p:sp>
      <p:sp>
        <p:nvSpPr>
          <p:cNvPr id="3" name="Content Placeholder 2">
            <a:extLst>
              <a:ext uri="{FF2B5EF4-FFF2-40B4-BE49-F238E27FC236}">
                <a16:creationId xmlns:a16="http://schemas.microsoft.com/office/drawing/2014/main" id="{2F392319-63E5-4F83-9026-4521078ADB6D}"/>
              </a:ext>
            </a:extLst>
          </p:cNvPr>
          <p:cNvSpPr>
            <a:spLocks noGrp="1"/>
          </p:cNvSpPr>
          <p:nvPr>
            <p:ph sz="quarter" idx="15"/>
          </p:nvPr>
        </p:nvSpPr>
        <p:spPr/>
        <p:txBody>
          <a:bodyPr/>
          <a:lstStyle/>
          <a:p>
            <a:r>
              <a:rPr lang="en-US" dirty="0"/>
              <a:t>VP, Solar Engineering</a:t>
            </a:r>
          </a:p>
        </p:txBody>
      </p:sp>
      <p:sp>
        <p:nvSpPr>
          <p:cNvPr id="4" name="Content Placeholder 3">
            <a:extLst>
              <a:ext uri="{FF2B5EF4-FFF2-40B4-BE49-F238E27FC236}">
                <a16:creationId xmlns:a16="http://schemas.microsoft.com/office/drawing/2014/main" id="{C7C7D59F-7EC2-4424-9A8E-CDA127ADBCF4}"/>
              </a:ext>
            </a:extLst>
          </p:cNvPr>
          <p:cNvSpPr>
            <a:spLocks noGrp="1"/>
          </p:cNvSpPr>
          <p:nvPr>
            <p:ph sz="quarter" idx="16"/>
          </p:nvPr>
        </p:nvSpPr>
        <p:spPr/>
        <p:txBody>
          <a:bodyPr/>
          <a:lstStyle/>
          <a:p>
            <a:r>
              <a:rPr lang="en-US" dirty="0"/>
              <a:t>ben@brightnightenergy.com</a:t>
            </a:r>
          </a:p>
        </p:txBody>
      </p:sp>
      <p:sp>
        <p:nvSpPr>
          <p:cNvPr id="5" name="Content Placeholder 4">
            <a:extLst>
              <a:ext uri="{FF2B5EF4-FFF2-40B4-BE49-F238E27FC236}">
                <a16:creationId xmlns:a16="http://schemas.microsoft.com/office/drawing/2014/main" id="{104072D2-F6E0-4D69-804D-4B0B405B1CE3}"/>
              </a:ext>
            </a:extLst>
          </p:cNvPr>
          <p:cNvSpPr>
            <a:spLocks noGrp="1"/>
          </p:cNvSpPr>
          <p:nvPr>
            <p:ph sz="quarter" idx="17"/>
          </p:nvPr>
        </p:nvSpPr>
        <p:spPr/>
        <p:txBody>
          <a:bodyPr/>
          <a:lstStyle/>
          <a:p>
            <a:r>
              <a:rPr lang="en-US" dirty="0"/>
              <a:t>+1 650.208.6957</a:t>
            </a:r>
          </a:p>
        </p:txBody>
      </p:sp>
      <p:sp>
        <p:nvSpPr>
          <p:cNvPr id="6" name="Content Placeholder 5">
            <a:extLst>
              <a:ext uri="{FF2B5EF4-FFF2-40B4-BE49-F238E27FC236}">
                <a16:creationId xmlns:a16="http://schemas.microsoft.com/office/drawing/2014/main" id="{0268DE82-A66C-4E65-8FCD-83FEBE978B57}"/>
              </a:ext>
            </a:extLst>
          </p:cNvPr>
          <p:cNvSpPr>
            <a:spLocks noGrp="1"/>
          </p:cNvSpPr>
          <p:nvPr>
            <p:ph sz="quarter" idx="18"/>
          </p:nvPr>
        </p:nvSpPr>
        <p:spPr/>
        <p:txBody>
          <a:bodyPr/>
          <a:lstStyle/>
          <a:p>
            <a:r>
              <a:rPr lang="en-US" dirty="0"/>
              <a:t>Kiran Pandey (Asia)</a:t>
            </a:r>
          </a:p>
        </p:txBody>
      </p:sp>
      <p:sp>
        <p:nvSpPr>
          <p:cNvPr id="7" name="Content Placeholder 6">
            <a:extLst>
              <a:ext uri="{FF2B5EF4-FFF2-40B4-BE49-F238E27FC236}">
                <a16:creationId xmlns:a16="http://schemas.microsoft.com/office/drawing/2014/main" id="{677A2F0E-8CE2-4BA8-A5D1-EFBF62EB27BE}"/>
              </a:ext>
            </a:extLst>
          </p:cNvPr>
          <p:cNvSpPr>
            <a:spLocks noGrp="1"/>
          </p:cNvSpPr>
          <p:nvPr>
            <p:ph sz="quarter" idx="19"/>
          </p:nvPr>
        </p:nvSpPr>
        <p:spPr/>
        <p:txBody>
          <a:bodyPr/>
          <a:lstStyle/>
          <a:p>
            <a:r>
              <a:rPr lang="en-US" dirty="0"/>
              <a:t>Director, Design Engineering</a:t>
            </a:r>
          </a:p>
        </p:txBody>
      </p:sp>
      <p:sp>
        <p:nvSpPr>
          <p:cNvPr id="8" name="Content Placeholder 7">
            <a:extLst>
              <a:ext uri="{FF2B5EF4-FFF2-40B4-BE49-F238E27FC236}">
                <a16:creationId xmlns:a16="http://schemas.microsoft.com/office/drawing/2014/main" id="{2FD779B8-AB9C-48ED-9C7B-BCE3902C3FEB}"/>
              </a:ext>
            </a:extLst>
          </p:cNvPr>
          <p:cNvSpPr>
            <a:spLocks noGrp="1"/>
          </p:cNvSpPr>
          <p:nvPr>
            <p:ph sz="quarter" idx="20"/>
          </p:nvPr>
        </p:nvSpPr>
        <p:spPr/>
        <p:txBody>
          <a:bodyPr/>
          <a:lstStyle/>
          <a:p>
            <a:r>
              <a:rPr lang="en-US" dirty="0"/>
              <a:t>kiran@brightnightenergy.com</a:t>
            </a:r>
          </a:p>
        </p:txBody>
      </p:sp>
      <p:sp>
        <p:nvSpPr>
          <p:cNvPr id="9" name="Content Placeholder 8">
            <a:extLst>
              <a:ext uri="{FF2B5EF4-FFF2-40B4-BE49-F238E27FC236}">
                <a16:creationId xmlns:a16="http://schemas.microsoft.com/office/drawing/2014/main" id="{9667AA4F-EA71-411C-BB6F-82E078A7A6C3}"/>
              </a:ext>
            </a:extLst>
          </p:cNvPr>
          <p:cNvSpPr>
            <a:spLocks noGrp="1"/>
          </p:cNvSpPr>
          <p:nvPr>
            <p:ph sz="quarter" idx="21"/>
          </p:nvPr>
        </p:nvSpPr>
        <p:spPr/>
        <p:txBody>
          <a:bodyPr/>
          <a:lstStyle/>
          <a:p>
            <a:r>
              <a:rPr lang="en-US" dirty="0"/>
              <a:t>+91 8800-190292</a:t>
            </a:r>
          </a:p>
          <a:p>
            <a:endParaRPr lang="en-US" dirty="0"/>
          </a:p>
        </p:txBody>
      </p:sp>
    </p:spTree>
    <p:extLst>
      <p:ext uri="{BB962C8B-B14F-4D97-AF65-F5344CB8AC3E}">
        <p14:creationId xmlns:p14="http://schemas.microsoft.com/office/powerpoint/2010/main" val="207240837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75551" y="180242"/>
            <a:ext cx="9426207" cy="2144033"/>
          </a:xfrm>
          <a:prstGeom prst="rect">
            <a:avLst/>
          </a:prstGeom>
        </p:spPr>
      </p:pic>
      <p:sp>
        <p:nvSpPr>
          <p:cNvPr id="3" name="TextBox 2"/>
          <p:cNvSpPr txBox="1"/>
          <p:nvPr/>
        </p:nvSpPr>
        <p:spPr>
          <a:xfrm>
            <a:off x="209320" y="2958383"/>
            <a:ext cx="11758670" cy="3154710"/>
          </a:xfrm>
          <a:prstGeom prst="rect">
            <a:avLst/>
          </a:prstGeom>
          <a:noFill/>
        </p:spPr>
        <p:txBody>
          <a:bodyPr wrap="square" rtlCol="0">
            <a:spAutoFit/>
          </a:bodyPr>
          <a:lstStyle/>
          <a:p>
            <a:pPr algn="ctr"/>
            <a:r>
              <a:rPr lang="en-US" sz="6500" b="1" dirty="0" smtClean="0">
                <a:solidFill>
                  <a:srgbClr val="1FA7B1"/>
                </a:solidFill>
              </a:rPr>
              <a:t>Thank you!</a:t>
            </a:r>
          </a:p>
          <a:p>
            <a:pPr algn="ctr"/>
            <a:endParaRPr lang="en-US" sz="5000" b="1" dirty="0" smtClean="0">
              <a:solidFill>
                <a:srgbClr val="1FA7B1"/>
              </a:solidFill>
            </a:endParaRPr>
          </a:p>
          <a:p>
            <a:pPr algn="ctr"/>
            <a:r>
              <a:rPr lang="en-US" sz="3200" b="1" dirty="0" smtClean="0"/>
              <a:t>Remember to register for our next Clean Energy PV webinar sessions on September 29</a:t>
            </a:r>
            <a:r>
              <a:rPr lang="en-US" sz="3200" b="1" baseline="30000" dirty="0" smtClean="0"/>
              <a:t>th</a:t>
            </a:r>
            <a:r>
              <a:rPr lang="en-US" sz="3200" b="1" dirty="0" smtClean="0"/>
              <a:t> and October 6</a:t>
            </a:r>
            <a:r>
              <a:rPr lang="en-US" sz="3200" b="1" baseline="30000" dirty="0" smtClean="0"/>
              <a:t>th</a:t>
            </a:r>
            <a:r>
              <a:rPr lang="en-US" sz="3200" b="1" dirty="0" smtClean="0"/>
              <a:t> </a:t>
            </a:r>
          </a:p>
          <a:p>
            <a:pPr algn="ctr"/>
            <a:endParaRPr lang="en-US" sz="2000" b="1" dirty="0" smtClean="0">
              <a:solidFill>
                <a:srgbClr val="1FA7B1"/>
              </a:solidFill>
            </a:endParaRPr>
          </a:p>
        </p:txBody>
      </p:sp>
    </p:spTree>
    <p:extLst>
      <p:ext uri="{BB962C8B-B14F-4D97-AF65-F5344CB8AC3E}">
        <p14:creationId xmlns:p14="http://schemas.microsoft.com/office/powerpoint/2010/main" val="273478126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21B53A4-161D-3F4B-ABDD-924FCD4A06AA}"/>
              </a:ext>
            </a:extLst>
          </p:cNvPr>
          <p:cNvSpPr>
            <a:spLocks noGrp="1"/>
          </p:cNvSpPr>
          <p:nvPr>
            <p:ph type="sldNum" sz="quarter" idx="12"/>
          </p:nvPr>
        </p:nvSpPr>
        <p:spPr>
          <a:xfrm>
            <a:off x="4724400" y="6492876"/>
            <a:ext cx="2743200"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833EBF3C-12CE-458A-8691-B930A56E0E88}" type="slidenum">
              <a:rPr kumimoji="0" lang="en-US" sz="1200" b="0" i="0" u="none" strike="noStrike" kern="1200" cap="none" spc="0" normalizeH="0" baseline="0" noProof="0" smtClean="0">
                <a:ln>
                  <a:noFill/>
                </a:ln>
                <a:solidFill>
                  <a:srgbClr val="23344F"/>
                </a:solidFill>
                <a:effectLst/>
                <a:uLnTx/>
                <a:uFillTx/>
                <a:latin typeface="Verdana" panose="020B0604030504040204" pitchFamily="34" charset="0"/>
                <a:ea typeface="Verdana" panose="020B0604030504040204" pitchFamily="34" charset="0"/>
                <a:cs typeface="+mn-cs"/>
              </a:rPr>
              <a:pPr marL="0" marR="0" lvl="0" indent="0" algn="ct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srgbClr val="23344F"/>
              </a:solidFill>
              <a:effectLst/>
              <a:uLnTx/>
              <a:uFillTx/>
              <a:latin typeface="Verdana" panose="020B0604030504040204" pitchFamily="34" charset="0"/>
              <a:ea typeface="Verdana" panose="020B0604030504040204" pitchFamily="34" charset="0"/>
              <a:cs typeface="+mn-cs"/>
            </a:endParaRPr>
          </a:p>
        </p:txBody>
      </p:sp>
      <p:sp>
        <p:nvSpPr>
          <p:cNvPr id="3" name="Title 2">
            <a:extLst>
              <a:ext uri="{FF2B5EF4-FFF2-40B4-BE49-F238E27FC236}">
                <a16:creationId xmlns:a16="http://schemas.microsoft.com/office/drawing/2014/main" id="{22EBB99C-8535-6B41-A91C-EF0CC6E8D9C7}"/>
              </a:ext>
            </a:extLst>
          </p:cNvPr>
          <p:cNvSpPr>
            <a:spLocks noGrp="1"/>
          </p:cNvSpPr>
          <p:nvPr>
            <p:ph type="title"/>
          </p:nvPr>
        </p:nvSpPr>
        <p:spPr/>
        <p:txBody>
          <a:bodyPr/>
          <a:lstStyle/>
          <a:p>
            <a:r>
              <a:rPr lang="en-US" dirty="0"/>
              <a:t>What does a SCADA measure and why</a:t>
            </a:r>
          </a:p>
        </p:txBody>
      </p:sp>
      <p:pic>
        <p:nvPicPr>
          <p:cNvPr id="4" name="Picture 3">
            <a:extLst>
              <a:ext uri="{FF2B5EF4-FFF2-40B4-BE49-F238E27FC236}">
                <a16:creationId xmlns:a16="http://schemas.microsoft.com/office/drawing/2014/main" id="{03C93A6C-64C5-0A48-98D6-1737A34D9736}"/>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17494" r="15171"/>
          <a:stretch/>
        </p:blipFill>
        <p:spPr>
          <a:xfrm>
            <a:off x="247453" y="1541580"/>
            <a:ext cx="3424435" cy="4552386"/>
          </a:xfrm>
          <a:prstGeom prst="rect">
            <a:avLst/>
          </a:prstGeom>
        </p:spPr>
      </p:pic>
      <p:sp>
        <p:nvSpPr>
          <p:cNvPr id="5" name="TextBox 4">
            <a:extLst>
              <a:ext uri="{FF2B5EF4-FFF2-40B4-BE49-F238E27FC236}">
                <a16:creationId xmlns:a16="http://schemas.microsoft.com/office/drawing/2014/main" id="{6D96F979-87D9-5046-9F74-581F806B82E2}"/>
              </a:ext>
            </a:extLst>
          </p:cNvPr>
          <p:cNvSpPr txBox="1"/>
          <p:nvPr/>
        </p:nvSpPr>
        <p:spPr>
          <a:xfrm>
            <a:off x="2174488" y="1172248"/>
            <a:ext cx="57900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70C0"/>
                </a:solidFill>
                <a:effectLst/>
                <a:uLnTx/>
                <a:uFillTx/>
                <a:latin typeface="Calibri" panose="020F0502020204030204"/>
                <a:ea typeface="+mn-ea"/>
                <a:cs typeface="+mn-cs"/>
              </a:rPr>
              <a:t>GHI</a:t>
            </a:r>
          </a:p>
        </p:txBody>
      </p:sp>
      <p:sp>
        <p:nvSpPr>
          <p:cNvPr id="6" name="TextBox 5">
            <a:extLst>
              <a:ext uri="{FF2B5EF4-FFF2-40B4-BE49-F238E27FC236}">
                <a16:creationId xmlns:a16="http://schemas.microsoft.com/office/drawing/2014/main" id="{21FAF1C6-CEB1-8347-96B9-3308D7533AC2}"/>
              </a:ext>
            </a:extLst>
          </p:cNvPr>
          <p:cNvSpPr txBox="1"/>
          <p:nvPr/>
        </p:nvSpPr>
        <p:spPr>
          <a:xfrm>
            <a:off x="3876908" y="2138687"/>
            <a:ext cx="64601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70C0"/>
                </a:solidFill>
                <a:effectLst/>
                <a:uLnTx/>
                <a:uFillTx/>
                <a:latin typeface="Calibri" panose="020F0502020204030204"/>
                <a:ea typeface="+mn-ea"/>
                <a:cs typeface="+mn-cs"/>
              </a:rPr>
              <a:t>POA</a:t>
            </a:r>
          </a:p>
        </p:txBody>
      </p:sp>
      <p:sp>
        <p:nvSpPr>
          <p:cNvPr id="7" name="TextBox 6">
            <a:extLst>
              <a:ext uri="{FF2B5EF4-FFF2-40B4-BE49-F238E27FC236}">
                <a16:creationId xmlns:a16="http://schemas.microsoft.com/office/drawing/2014/main" id="{D651E86B-A6E2-664D-9670-0934167C0F59}"/>
              </a:ext>
            </a:extLst>
          </p:cNvPr>
          <p:cNvSpPr txBox="1"/>
          <p:nvPr/>
        </p:nvSpPr>
        <p:spPr>
          <a:xfrm>
            <a:off x="3957892" y="3689679"/>
            <a:ext cx="217001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70C0"/>
                </a:solidFill>
                <a:effectLst/>
                <a:uLnTx/>
                <a:uFillTx/>
                <a:latin typeface="Calibri" panose="020F0502020204030204"/>
                <a:ea typeface="+mn-ea"/>
                <a:cs typeface="+mn-cs"/>
              </a:rPr>
              <a:t>Performance Ratio</a:t>
            </a:r>
          </a:p>
        </p:txBody>
      </p:sp>
      <p:sp>
        <p:nvSpPr>
          <p:cNvPr id="8" name="TextBox 7">
            <a:extLst>
              <a:ext uri="{FF2B5EF4-FFF2-40B4-BE49-F238E27FC236}">
                <a16:creationId xmlns:a16="http://schemas.microsoft.com/office/drawing/2014/main" id="{D332BB64-C4B0-6E45-BCD9-929323A89E93}"/>
              </a:ext>
            </a:extLst>
          </p:cNvPr>
          <p:cNvSpPr txBox="1"/>
          <p:nvPr/>
        </p:nvSpPr>
        <p:spPr>
          <a:xfrm>
            <a:off x="4257846" y="3059668"/>
            <a:ext cx="28972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70C0"/>
                </a:solidFill>
                <a:effectLst/>
                <a:uLnTx/>
                <a:uFillTx/>
                <a:latin typeface="Calibri" panose="020F0502020204030204"/>
                <a:ea typeface="+mn-ea"/>
                <a:cs typeface="+mn-cs"/>
              </a:rPr>
              <a:t>Module temperature impact</a:t>
            </a:r>
          </a:p>
        </p:txBody>
      </p:sp>
      <p:sp>
        <p:nvSpPr>
          <p:cNvPr id="9" name="TextBox 8">
            <a:extLst>
              <a:ext uri="{FF2B5EF4-FFF2-40B4-BE49-F238E27FC236}">
                <a16:creationId xmlns:a16="http://schemas.microsoft.com/office/drawing/2014/main" id="{6EC2C30B-6BA5-AF46-AD68-416F5C906E54}"/>
              </a:ext>
            </a:extLst>
          </p:cNvPr>
          <p:cNvSpPr txBox="1"/>
          <p:nvPr/>
        </p:nvSpPr>
        <p:spPr>
          <a:xfrm>
            <a:off x="3957892" y="5748270"/>
            <a:ext cx="84343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70C0"/>
                </a:solidFill>
                <a:effectLst/>
                <a:uLnTx/>
                <a:uFillTx/>
                <a:latin typeface="Calibri" panose="020F0502020204030204"/>
                <a:ea typeface="+mn-ea"/>
                <a:cs typeface="+mn-cs"/>
              </a:rPr>
              <a:t>Meter</a:t>
            </a:r>
          </a:p>
        </p:txBody>
      </p:sp>
      <p:cxnSp>
        <p:nvCxnSpPr>
          <p:cNvPr id="11" name="Straight Arrow Connector 10">
            <a:extLst>
              <a:ext uri="{FF2B5EF4-FFF2-40B4-BE49-F238E27FC236}">
                <a16:creationId xmlns:a16="http://schemas.microsoft.com/office/drawing/2014/main" id="{9377B8A5-799C-9543-B6A5-5E952688B0C3}"/>
              </a:ext>
            </a:extLst>
          </p:cNvPr>
          <p:cNvCxnSpPr>
            <a:stCxn id="5" idx="1"/>
          </p:cNvCxnSpPr>
          <p:nvPr/>
        </p:nvCxnSpPr>
        <p:spPr>
          <a:xfrm flipH="1">
            <a:off x="1260088" y="1372303"/>
            <a:ext cx="914400" cy="6237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DA7C9F50-186B-7E41-A586-B778A3D672A3}"/>
              </a:ext>
            </a:extLst>
          </p:cNvPr>
          <p:cNvCxnSpPr>
            <a:cxnSpLocks/>
            <a:stCxn id="6" idx="1"/>
          </p:cNvCxnSpPr>
          <p:nvPr/>
        </p:nvCxnSpPr>
        <p:spPr>
          <a:xfrm flipH="1" flipV="1">
            <a:off x="2174488" y="2161366"/>
            <a:ext cx="1702420" cy="1773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76876ECC-02FF-BD41-9432-6545DAA7AA13}"/>
              </a:ext>
            </a:extLst>
          </p:cNvPr>
          <p:cNvCxnSpPr>
            <a:cxnSpLocks/>
            <a:stCxn id="8" idx="1"/>
          </p:cNvCxnSpPr>
          <p:nvPr/>
        </p:nvCxnSpPr>
        <p:spPr>
          <a:xfrm flipH="1">
            <a:off x="3154546" y="3244334"/>
            <a:ext cx="1103300" cy="499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AB40AE62-3FE2-4747-BABE-E90031CBB305}"/>
              </a:ext>
            </a:extLst>
          </p:cNvPr>
          <p:cNvCxnSpPr>
            <a:cxnSpLocks/>
          </p:cNvCxnSpPr>
          <p:nvPr/>
        </p:nvCxnSpPr>
        <p:spPr>
          <a:xfrm flipH="1" flipV="1">
            <a:off x="1717288" y="5548215"/>
            <a:ext cx="2159620" cy="4001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3907A3B8-D5E7-1B4B-8B26-3A24B08138D7}"/>
              </a:ext>
            </a:extLst>
          </p:cNvPr>
          <p:cNvCxnSpPr>
            <a:cxnSpLocks/>
            <a:stCxn id="7" idx="1"/>
          </p:cNvCxnSpPr>
          <p:nvPr/>
        </p:nvCxnSpPr>
        <p:spPr>
          <a:xfrm flipH="1" flipV="1">
            <a:off x="2187012" y="2236370"/>
            <a:ext cx="1770880" cy="1653364"/>
          </a:xfrm>
          <a:prstGeom prst="straightConnector1">
            <a:avLst/>
          </a:prstGeom>
          <a:ln>
            <a:solidFill>
              <a:schemeClr val="tx1"/>
            </a:solidFill>
            <a:prstDash val="dash"/>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8B7939B3-1B34-9243-AC2D-E8192CC997A6}"/>
              </a:ext>
            </a:extLst>
          </p:cNvPr>
          <p:cNvCxnSpPr>
            <a:cxnSpLocks/>
            <a:stCxn id="7" idx="1"/>
          </p:cNvCxnSpPr>
          <p:nvPr/>
        </p:nvCxnSpPr>
        <p:spPr>
          <a:xfrm flipH="1">
            <a:off x="2187012" y="3889734"/>
            <a:ext cx="1770880" cy="1587231"/>
          </a:xfrm>
          <a:prstGeom prst="straightConnector1">
            <a:avLst/>
          </a:prstGeom>
          <a:ln>
            <a:solidFill>
              <a:schemeClr val="tx1"/>
            </a:solidFill>
            <a:prstDash val="dash"/>
            <a:headEnd type="diamond" w="med" len="med"/>
            <a:tailEnd type="diamond" w="med" len="med"/>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4ECAD50D-D32B-6E48-A70B-174527A28965}"/>
              </a:ext>
            </a:extLst>
          </p:cNvPr>
          <p:cNvSpPr txBox="1"/>
          <p:nvPr/>
        </p:nvSpPr>
        <p:spPr>
          <a:xfrm>
            <a:off x="7467600" y="1284391"/>
            <a:ext cx="4148138" cy="44012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We measure energy output in the form of Active Energy (kWh) from the </a:t>
            </a:r>
            <a:r>
              <a:rPr kumimoji="0" lang="en-US" sz="2000" b="0" i="0" u="sng" strike="noStrike" kern="1200" cap="none" spc="0" normalizeH="0" baseline="0" noProof="0" dirty="0">
                <a:ln>
                  <a:noFill/>
                </a:ln>
                <a:solidFill>
                  <a:prstClr val="black"/>
                </a:solidFill>
                <a:effectLst/>
                <a:uLnTx/>
                <a:uFillTx/>
                <a:latin typeface="Calibri" panose="020F0502020204030204"/>
                <a:ea typeface="+mn-ea"/>
                <a:cs typeface="+mn-cs"/>
              </a:rPr>
              <a:t>Meter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We measure fuel input in the form of Global Incident Irradiance (W/m</a:t>
            </a:r>
            <a:r>
              <a:rPr kumimoji="0" lang="en-US" sz="2000" b="0" i="0" u="none" strike="noStrike" kern="1200" cap="none" spc="0" normalizeH="0" baseline="30000" noProof="0" dirty="0">
                <a:ln>
                  <a:noFill/>
                </a:ln>
                <a:solidFill>
                  <a:prstClr val="black"/>
                </a:solidFill>
                <a:effectLst/>
                <a:uLnTx/>
                <a:uFillTx/>
                <a:latin typeface="Calibri" panose="020F0502020204030204"/>
                <a:ea typeface="+mn-ea"/>
                <a:cs typeface="+mn-cs"/>
              </a:rPr>
              <a:t>2</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with a </a:t>
            </a:r>
            <a:r>
              <a:rPr kumimoji="0" lang="en-US" sz="2000" b="0" i="0" u="sng" strike="noStrike" kern="1200" cap="none" spc="0" normalizeH="0" baseline="0" noProof="0" dirty="0">
                <a:ln>
                  <a:noFill/>
                </a:ln>
                <a:solidFill>
                  <a:prstClr val="black"/>
                </a:solidFill>
                <a:effectLst/>
                <a:uLnTx/>
                <a:uFillTx/>
                <a:latin typeface="Calibri" panose="020F0502020204030204"/>
                <a:ea typeface="+mn-ea"/>
                <a:cs typeface="+mn-cs"/>
              </a:rPr>
              <a:t>POA Pyranometer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We adjust the irradiance values based on the temperature of the modules which are impacted by ambient temp and wind.  Measured with </a:t>
            </a:r>
            <a:r>
              <a:rPr kumimoji="0" lang="en-US" sz="2000" b="0" i="0" u="sng" strike="noStrike" kern="1200" cap="none" spc="0" normalizeH="0" baseline="0" noProof="0" dirty="0">
                <a:ln>
                  <a:noFill/>
                </a:ln>
                <a:solidFill>
                  <a:prstClr val="black"/>
                </a:solidFill>
                <a:effectLst/>
                <a:uLnTx/>
                <a:uFillTx/>
                <a:latin typeface="Calibri" panose="020F0502020204030204"/>
                <a:ea typeface="+mn-ea"/>
                <a:cs typeface="+mn-cs"/>
              </a:rPr>
              <a:t>Back of Module Sensors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483A305C-12DD-3A44-8EE7-ED332524A9CC}"/>
              </a:ext>
            </a:extLst>
          </p:cNvPr>
          <p:cNvSpPr txBox="1"/>
          <p:nvPr/>
        </p:nvSpPr>
        <p:spPr>
          <a:xfrm>
            <a:off x="6355830" y="5591012"/>
            <a:ext cx="5259908" cy="830997"/>
          </a:xfrm>
          <a:prstGeom prst="rect">
            <a:avLst/>
          </a:prstGeom>
          <a:solidFill>
            <a:schemeClr val="accent1">
              <a:lumMod val="75000"/>
              <a:alpha val="76078"/>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SCADA design starts with fundamentals from performance engineering </a:t>
            </a: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077817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CDB336E-B52F-F94D-96FB-3B35AB589143}"/>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833EBF3C-12CE-458A-8691-B930A56E0E88}" type="slidenum">
              <a:rPr kumimoji="0" lang="en-US" sz="1200" b="0" i="0" u="none" strike="noStrike" kern="1200" cap="none" spc="0" normalizeH="0" baseline="0" noProof="0" smtClean="0">
                <a:ln>
                  <a:noFill/>
                </a:ln>
                <a:solidFill>
                  <a:srgbClr val="23344F"/>
                </a:solidFill>
                <a:effectLst/>
                <a:uLnTx/>
                <a:uFillTx/>
                <a:latin typeface="Verdana" panose="020B0604030504040204" pitchFamily="34" charset="0"/>
                <a:ea typeface="Verdana" panose="020B0604030504040204" pitchFamily="34" charset="0"/>
                <a:cs typeface="+mn-cs"/>
              </a:rPr>
              <a:pPr marL="0" marR="0" lvl="0" indent="0" algn="ct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srgbClr val="23344F"/>
              </a:solidFill>
              <a:effectLst/>
              <a:uLnTx/>
              <a:uFillTx/>
              <a:latin typeface="Verdana" panose="020B0604030504040204" pitchFamily="34" charset="0"/>
              <a:ea typeface="Verdana" panose="020B0604030504040204" pitchFamily="34" charset="0"/>
              <a:cs typeface="+mn-cs"/>
            </a:endParaRPr>
          </a:p>
        </p:txBody>
      </p:sp>
      <p:sp>
        <p:nvSpPr>
          <p:cNvPr id="3" name="Title 2">
            <a:extLst>
              <a:ext uri="{FF2B5EF4-FFF2-40B4-BE49-F238E27FC236}">
                <a16:creationId xmlns:a16="http://schemas.microsoft.com/office/drawing/2014/main" id="{4B8FC026-74B2-7C47-909C-F8D9006F9700}"/>
              </a:ext>
            </a:extLst>
          </p:cNvPr>
          <p:cNvSpPr>
            <a:spLocks noGrp="1"/>
          </p:cNvSpPr>
          <p:nvPr>
            <p:ph type="title"/>
          </p:nvPr>
        </p:nvSpPr>
        <p:spPr/>
        <p:txBody>
          <a:bodyPr/>
          <a:lstStyle/>
          <a:p>
            <a:r>
              <a:rPr lang="en-US" dirty="0"/>
              <a:t>Pyranometer</a:t>
            </a:r>
          </a:p>
        </p:txBody>
      </p:sp>
      <p:sp>
        <p:nvSpPr>
          <p:cNvPr id="5" name="TextBox 4">
            <a:extLst>
              <a:ext uri="{FF2B5EF4-FFF2-40B4-BE49-F238E27FC236}">
                <a16:creationId xmlns:a16="http://schemas.microsoft.com/office/drawing/2014/main" id="{769AAD1B-DCD3-9B4C-B1B5-71BA0192DA3D}"/>
              </a:ext>
            </a:extLst>
          </p:cNvPr>
          <p:cNvSpPr txBox="1"/>
          <p:nvPr/>
        </p:nvSpPr>
        <p:spPr>
          <a:xfrm>
            <a:off x="479501" y="1471961"/>
            <a:ext cx="819352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Purpose:  Measure the irradiance (sunlight) collected in a specific orientation</a:t>
            </a:r>
          </a:p>
        </p:txBody>
      </p:sp>
      <p:pic>
        <p:nvPicPr>
          <p:cNvPr id="7" name="Picture 6">
            <a:extLst>
              <a:ext uri="{FF2B5EF4-FFF2-40B4-BE49-F238E27FC236}">
                <a16:creationId xmlns:a16="http://schemas.microsoft.com/office/drawing/2014/main" id="{DE241E00-F644-9640-B5C6-41EBCB505843}"/>
              </a:ext>
            </a:extLst>
          </p:cNvPr>
          <p:cNvPicPr>
            <a:picLocks noChangeAspect="1"/>
          </p:cNvPicPr>
          <p:nvPr/>
        </p:nvPicPr>
        <p:blipFill>
          <a:blip r:embed="rId2"/>
          <a:stretch>
            <a:fillRect/>
          </a:stretch>
        </p:blipFill>
        <p:spPr>
          <a:xfrm>
            <a:off x="360246" y="2057439"/>
            <a:ext cx="5918200" cy="3213100"/>
          </a:xfrm>
          <a:prstGeom prst="rect">
            <a:avLst/>
          </a:prstGeom>
        </p:spPr>
      </p:pic>
      <p:pic>
        <p:nvPicPr>
          <p:cNvPr id="8" name="Picture 7">
            <a:extLst>
              <a:ext uri="{FF2B5EF4-FFF2-40B4-BE49-F238E27FC236}">
                <a16:creationId xmlns:a16="http://schemas.microsoft.com/office/drawing/2014/main" id="{FCF24F7D-2798-0C4F-B372-4CEB0B19AB18}"/>
              </a:ext>
            </a:extLst>
          </p:cNvPr>
          <p:cNvPicPr>
            <a:picLocks noChangeAspect="1"/>
          </p:cNvPicPr>
          <p:nvPr/>
        </p:nvPicPr>
        <p:blipFill>
          <a:blip r:embed="rId3"/>
          <a:stretch>
            <a:fillRect/>
          </a:stretch>
        </p:blipFill>
        <p:spPr>
          <a:xfrm>
            <a:off x="6535389" y="2057439"/>
            <a:ext cx="2895963" cy="3213100"/>
          </a:xfrm>
          <a:prstGeom prst="rect">
            <a:avLst/>
          </a:prstGeom>
        </p:spPr>
      </p:pic>
      <p:sp>
        <p:nvSpPr>
          <p:cNvPr id="9" name="TextBox 8">
            <a:extLst>
              <a:ext uri="{FF2B5EF4-FFF2-40B4-BE49-F238E27FC236}">
                <a16:creationId xmlns:a16="http://schemas.microsoft.com/office/drawing/2014/main" id="{49A3F59E-7594-4D41-83EC-5E4D73110D1F}"/>
              </a:ext>
            </a:extLst>
          </p:cNvPr>
          <p:cNvSpPr txBox="1"/>
          <p:nvPr/>
        </p:nvSpPr>
        <p:spPr>
          <a:xfrm>
            <a:off x="360246" y="5448667"/>
            <a:ext cx="11114359" cy="646331"/>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There are 3-4 different manufactures.  Digital and analog, different accuracy classes.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Standards &amp; Contracts typically call for 2 class A pyranometers to preform PR tests and calculations</a:t>
            </a:r>
          </a:p>
        </p:txBody>
      </p:sp>
    </p:spTree>
    <p:extLst>
      <p:ext uri="{BB962C8B-B14F-4D97-AF65-F5344CB8AC3E}">
        <p14:creationId xmlns:p14="http://schemas.microsoft.com/office/powerpoint/2010/main" val="105710480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5A2C800-C15D-1945-A3E2-E4A28830C368}"/>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833EBF3C-12CE-458A-8691-B930A56E0E88}" type="slidenum">
              <a:rPr kumimoji="0" lang="en-US" sz="1200" b="0" i="0" u="none" strike="noStrike" kern="1200" cap="none" spc="0" normalizeH="0" baseline="0" noProof="0" smtClean="0">
                <a:ln>
                  <a:noFill/>
                </a:ln>
                <a:solidFill>
                  <a:srgbClr val="23344F"/>
                </a:solidFill>
                <a:effectLst/>
                <a:uLnTx/>
                <a:uFillTx/>
                <a:latin typeface="Verdana" panose="020B0604030504040204" pitchFamily="34" charset="0"/>
                <a:ea typeface="Verdana" panose="020B0604030504040204" pitchFamily="34" charset="0"/>
                <a:cs typeface="+mn-cs"/>
              </a:rPr>
              <a:pPr marL="0" marR="0" lvl="0" indent="0" algn="ct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srgbClr val="23344F"/>
              </a:solidFill>
              <a:effectLst/>
              <a:uLnTx/>
              <a:uFillTx/>
              <a:latin typeface="Verdana" panose="020B0604030504040204" pitchFamily="34" charset="0"/>
              <a:ea typeface="Verdana" panose="020B0604030504040204" pitchFamily="34" charset="0"/>
              <a:cs typeface="+mn-cs"/>
            </a:endParaRPr>
          </a:p>
        </p:txBody>
      </p:sp>
      <p:sp>
        <p:nvSpPr>
          <p:cNvPr id="3" name="Title 2">
            <a:extLst>
              <a:ext uri="{FF2B5EF4-FFF2-40B4-BE49-F238E27FC236}">
                <a16:creationId xmlns:a16="http://schemas.microsoft.com/office/drawing/2014/main" id="{C4F48FCD-5E38-064F-AA6A-CFA8C793C891}"/>
              </a:ext>
            </a:extLst>
          </p:cNvPr>
          <p:cNvSpPr>
            <a:spLocks noGrp="1"/>
          </p:cNvSpPr>
          <p:nvPr>
            <p:ph type="title"/>
          </p:nvPr>
        </p:nvSpPr>
        <p:spPr/>
        <p:txBody>
          <a:bodyPr/>
          <a:lstStyle/>
          <a:p>
            <a:r>
              <a:rPr lang="en-US" dirty="0"/>
              <a:t>Pyranometer Orientations</a:t>
            </a:r>
          </a:p>
        </p:txBody>
      </p:sp>
      <p:pic>
        <p:nvPicPr>
          <p:cNvPr id="4" name="Picture 3">
            <a:extLst>
              <a:ext uri="{FF2B5EF4-FFF2-40B4-BE49-F238E27FC236}">
                <a16:creationId xmlns:a16="http://schemas.microsoft.com/office/drawing/2014/main" id="{8C4DDDA6-79E8-B247-84C0-9C6829561BE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24809" y="1336838"/>
            <a:ext cx="5019028" cy="3428841"/>
          </a:xfrm>
          <a:prstGeom prst="rect">
            <a:avLst/>
          </a:prstGeom>
        </p:spPr>
      </p:pic>
      <p:sp>
        <p:nvSpPr>
          <p:cNvPr id="5" name="TextBox 4">
            <a:extLst>
              <a:ext uri="{FF2B5EF4-FFF2-40B4-BE49-F238E27FC236}">
                <a16:creationId xmlns:a16="http://schemas.microsoft.com/office/drawing/2014/main" id="{821402A3-4C4B-F741-92A3-AA8051E6BB3F}"/>
              </a:ext>
            </a:extLst>
          </p:cNvPr>
          <p:cNvSpPr txBox="1"/>
          <p:nvPr/>
        </p:nvSpPr>
        <p:spPr>
          <a:xfrm>
            <a:off x="247453" y="4633111"/>
            <a:ext cx="5405374" cy="16177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Used the measure the light received in the horizontal plane,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Can be used to run correlation studies with weather data from TMY &amp; satellite sources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Good to use a cross check of the data coming from the POA sensors</a:t>
            </a:r>
          </a:p>
        </p:txBody>
      </p:sp>
      <p:sp>
        <p:nvSpPr>
          <p:cNvPr id="6" name="TextBox 5">
            <a:extLst>
              <a:ext uri="{FF2B5EF4-FFF2-40B4-BE49-F238E27FC236}">
                <a16:creationId xmlns:a16="http://schemas.microsoft.com/office/drawing/2014/main" id="{D14BCD9B-59A6-0543-8C19-C61DFE4703F1}"/>
              </a:ext>
            </a:extLst>
          </p:cNvPr>
          <p:cNvSpPr txBox="1"/>
          <p:nvPr/>
        </p:nvSpPr>
        <p:spPr>
          <a:xfrm>
            <a:off x="1626091" y="1425910"/>
            <a:ext cx="3410934" cy="369332"/>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Global Horizontal Irradiance (GHI)</a:t>
            </a:r>
          </a:p>
        </p:txBody>
      </p:sp>
      <p:pic>
        <p:nvPicPr>
          <p:cNvPr id="7" name="Picture 6">
            <a:extLst>
              <a:ext uri="{FF2B5EF4-FFF2-40B4-BE49-F238E27FC236}">
                <a16:creationId xmlns:a16="http://schemas.microsoft.com/office/drawing/2014/main" id="{26F780E8-844B-2842-8F4B-5A1D7BD774F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548165" y="1336838"/>
            <a:ext cx="5019028" cy="3404584"/>
          </a:xfrm>
          <a:prstGeom prst="rect">
            <a:avLst/>
          </a:prstGeom>
        </p:spPr>
      </p:pic>
      <p:sp>
        <p:nvSpPr>
          <p:cNvPr id="8" name="TextBox 7">
            <a:extLst>
              <a:ext uri="{FF2B5EF4-FFF2-40B4-BE49-F238E27FC236}">
                <a16:creationId xmlns:a16="http://schemas.microsoft.com/office/drawing/2014/main" id="{60C05724-8A36-6D49-81DD-C93D5FD35BCC}"/>
              </a:ext>
            </a:extLst>
          </p:cNvPr>
          <p:cNvSpPr txBox="1"/>
          <p:nvPr/>
        </p:nvSpPr>
        <p:spPr>
          <a:xfrm>
            <a:off x="7877099" y="1407852"/>
            <a:ext cx="2413289" cy="369332"/>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Plane of Array (POA)   </a:t>
            </a:r>
          </a:p>
        </p:txBody>
      </p:sp>
      <p:sp>
        <p:nvSpPr>
          <p:cNvPr id="10" name="TextBox 9">
            <a:extLst>
              <a:ext uri="{FF2B5EF4-FFF2-40B4-BE49-F238E27FC236}">
                <a16:creationId xmlns:a16="http://schemas.microsoft.com/office/drawing/2014/main" id="{3E53C557-14F1-8A47-9F6F-42FC83745965}"/>
              </a:ext>
            </a:extLst>
          </p:cNvPr>
          <p:cNvSpPr txBox="1"/>
          <p:nvPr/>
        </p:nvSpPr>
        <p:spPr>
          <a:xfrm>
            <a:off x="6161817" y="4685869"/>
            <a:ext cx="5405374"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Used the measure the light received in the horizontal plane,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Needed for Performance Ratio &amp; Capacity Tests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Project specific angle and mounting requirements</a:t>
            </a:r>
          </a:p>
        </p:txBody>
      </p:sp>
    </p:spTree>
    <p:extLst>
      <p:ext uri="{BB962C8B-B14F-4D97-AF65-F5344CB8AC3E}">
        <p14:creationId xmlns:p14="http://schemas.microsoft.com/office/powerpoint/2010/main" val="174809581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EFAD58D-8D0F-194F-A125-1934EC28C3F5}"/>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833EBF3C-12CE-458A-8691-B930A56E0E88}" type="slidenum">
              <a:rPr kumimoji="0" lang="en-US" sz="1200" b="0" i="0" u="none" strike="noStrike" kern="1200" cap="none" spc="0" normalizeH="0" baseline="0" noProof="0" smtClean="0">
                <a:ln>
                  <a:noFill/>
                </a:ln>
                <a:solidFill>
                  <a:srgbClr val="23344F"/>
                </a:solidFill>
                <a:effectLst/>
                <a:uLnTx/>
                <a:uFillTx/>
                <a:latin typeface="Verdana" panose="020B0604030504040204" pitchFamily="34" charset="0"/>
                <a:ea typeface="Verdana" panose="020B0604030504040204" pitchFamily="34" charset="0"/>
                <a:cs typeface="+mn-cs"/>
              </a:rPr>
              <a:pPr marL="0" marR="0" lvl="0" indent="0" algn="ct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srgbClr val="23344F"/>
              </a:solidFill>
              <a:effectLst/>
              <a:uLnTx/>
              <a:uFillTx/>
              <a:latin typeface="Verdana" panose="020B0604030504040204" pitchFamily="34" charset="0"/>
              <a:ea typeface="Verdana" panose="020B0604030504040204" pitchFamily="34" charset="0"/>
              <a:cs typeface="+mn-cs"/>
            </a:endParaRPr>
          </a:p>
        </p:txBody>
      </p:sp>
      <p:sp>
        <p:nvSpPr>
          <p:cNvPr id="3" name="Title 2">
            <a:extLst>
              <a:ext uri="{FF2B5EF4-FFF2-40B4-BE49-F238E27FC236}">
                <a16:creationId xmlns:a16="http://schemas.microsoft.com/office/drawing/2014/main" id="{7BB2858A-0135-BA4D-87E5-C089CEF8C36A}"/>
              </a:ext>
            </a:extLst>
          </p:cNvPr>
          <p:cNvSpPr>
            <a:spLocks noGrp="1"/>
          </p:cNvSpPr>
          <p:nvPr>
            <p:ph type="title"/>
          </p:nvPr>
        </p:nvSpPr>
        <p:spPr/>
        <p:txBody>
          <a:bodyPr>
            <a:normAutofit/>
          </a:bodyPr>
          <a:lstStyle/>
          <a:p>
            <a:r>
              <a:rPr lang="en-US" sz="3200" dirty="0"/>
              <a:t>Pyranometer Mounting Impact of PR Tests</a:t>
            </a:r>
          </a:p>
        </p:txBody>
      </p:sp>
      <p:pic>
        <p:nvPicPr>
          <p:cNvPr id="4" name="Picture 3">
            <a:extLst>
              <a:ext uri="{FF2B5EF4-FFF2-40B4-BE49-F238E27FC236}">
                <a16:creationId xmlns:a16="http://schemas.microsoft.com/office/drawing/2014/main" id="{4C87ABA4-FF54-2745-9DD4-F48BD52638D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92855" y="1621727"/>
            <a:ext cx="5293816" cy="2533396"/>
          </a:xfrm>
          <a:prstGeom prst="rect">
            <a:avLst/>
          </a:prstGeom>
        </p:spPr>
      </p:pic>
      <p:pic>
        <p:nvPicPr>
          <p:cNvPr id="5" name="Picture 4">
            <a:extLst>
              <a:ext uri="{FF2B5EF4-FFF2-40B4-BE49-F238E27FC236}">
                <a16:creationId xmlns:a16="http://schemas.microsoft.com/office/drawing/2014/main" id="{988FDDDB-F09B-444D-AD17-2A469A558D8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250520" y="1677392"/>
            <a:ext cx="5267906" cy="2467571"/>
          </a:xfrm>
          <a:prstGeom prst="rect">
            <a:avLst/>
          </a:prstGeom>
        </p:spPr>
      </p:pic>
      <p:sp>
        <p:nvSpPr>
          <p:cNvPr id="6" name="TextBox 5">
            <a:extLst>
              <a:ext uri="{FF2B5EF4-FFF2-40B4-BE49-F238E27FC236}">
                <a16:creationId xmlns:a16="http://schemas.microsoft.com/office/drawing/2014/main" id="{7AF1F00B-D4A0-304A-8F4C-68609F88B45C}"/>
              </a:ext>
            </a:extLst>
          </p:cNvPr>
          <p:cNvSpPr txBox="1"/>
          <p:nvPr/>
        </p:nvSpPr>
        <p:spPr>
          <a:xfrm>
            <a:off x="6250520" y="4250666"/>
            <a:ext cx="5267906" cy="107721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Since all 4 pyranometer readings are averaged together the Plant Irradiance values are spoiled, and only totals:  </a:t>
            </a: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4.41 </a:t>
            </a:r>
            <a:r>
              <a:rPr kumimoji="0" lang="en-US" sz="1600" b="1" i="0" u="none" strike="noStrike" kern="1200" cap="none" spc="0" normalizeH="0" baseline="0" noProof="0" dirty="0" err="1">
                <a:ln>
                  <a:noFill/>
                </a:ln>
                <a:solidFill>
                  <a:prstClr val="black"/>
                </a:solidFill>
                <a:effectLst/>
                <a:uLnTx/>
                <a:uFillTx/>
                <a:latin typeface="Calibri" panose="020F0502020204030204"/>
                <a:ea typeface="+mn-ea"/>
                <a:cs typeface="+mn-cs"/>
              </a:rPr>
              <a:t>kWhr</a:t>
            </a: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/m</a:t>
            </a:r>
            <a:r>
              <a:rPr kumimoji="0" lang="en-US" sz="1600" b="1" i="0" u="none" strike="noStrike" kern="1200" cap="none" spc="0" normalizeH="0" baseline="30000" noProof="0" dirty="0">
                <a:ln>
                  <a:noFill/>
                </a:ln>
                <a:solidFill>
                  <a:prstClr val="black"/>
                </a:solidFill>
                <a:effectLst/>
                <a:uLnTx/>
                <a:uFillTx/>
                <a:latin typeface="Calibri" panose="020F0502020204030204"/>
                <a:ea typeface="+mn-ea"/>
                <a:cs typeface="+mn-cs"/>
              </a:rPr>
              <a:t>2</a:t>
            </a:r>
          </a:p>
          <a:p>
            <a:pPr marL="285750" marR="0" lvl="0" indent="-285750" algn="l" defTabSz="914400" rtl="0" eaLnBrk="1" fontAlgn="auto" latinLnBrk="0" hangingPunct="1">
              <a:lnSpc>
                <a:spcPct val="100000"/>
              </a:lnSpc>
              <a:spcBef>
                <a:spcPts val="0"/>
              </a:spcBef>
              <a:spcAft>
                <a:spcPts val="0"/>
              </a:spcAft>
              <a:buClrTx/>
              <a:buSzTx/>
              <a:buFont typeface="Arial"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Results in performance calcs with a built in error of </a:t>
            </a: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13%</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7" name="TextBox 6">
            <a:extLst>
              <a:ext uri="{FF2B5EF4-FFF2-40B4-BE49-F238E27FC236}">
                <a16:creationId xmlns:a16="http://schemas.microsoft.com/office/drawing/2014/main" id="{005B60F5-2141-DB41-A0B5-E84779ABC942}"/>
              </a:ext>
            </a:extLst>
          </p:cNvPr>
          <p:cNvSpPr txBox="1"/>
          <p:nvPr/>
        </p:nvSpPr>
        <p:spPr>
          <a:xfrm>
            <a:off x="1445122" y="1161340"/>
            <a:ext cx="371499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All 4 Separate Pyranometer Readings</a:t>
            </a:r>
          </a:p>
        </p:txBody>
      </p:sp>
      <p:sp>
        <p:nvSpPr>
          <p:cNvPr id="8" name="TextBox 7">
            <a:extLst>
              <a:ext uri="{FF2B5EF4-FFF2-40B4-BE49-F238E27FC236}">
                <a16:creationId xmlns:a16="http://schemas.microsoft.com/office/drawing/2014/main" id="{4EBA26FA-F6A8-7940-A2AC-4A43BE56F58C}"/>
              </a:ext>
            </a:extLst>
          </p:cNvPr>
          <p:cNvSpPr txBox="1"/>
          <p:nvPr/>
        </p:nvSpPr>
        <p:spPr>
          <a:xfrm>
            <a:off x="7231007" y="1173886"/>
            <a:ext cx="33069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Combined Plant Irradiance Value</a:t>
            </a:r>
          </a:p>
        </p:txBody>
      </p:sp>
      <p:sp>
        <p:nvSpPr>
          <p:cNvPr id="9" name="TextBox 8">
            <a:extLst>
              <a:ext uri="{FF2B5EF4-FFF2-40B4-BE49-F238E27FC236}">
                <a16:creationId xmlns:a16="http://schemas.microsoft.com/office/drawing/2014/main" id="{C7903921-B977-2044-9208-3287C93B60C2}"/>
              </a:ext>
            </a:extLst>
          </p:cNvPr>
          <p:cNvSpPr txBox="1"/>
          <p:nvPr/>
        </p:nvSpPr>
        <p:spPr>
          <a:xfrm>
            <a:off x="492855" y="4256238"/>
            <a:ext cx="5293816" cy="156966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2 Pyranometers are improperly impacted by row to row shading</a:t>
            </a:r>
          </a:p>
          <a:p>
            <a:pPr marL="285750" marR="0" lvl="0" indent="-285750" algn="l" defTabSz="914400" rtl="0" eaLnBrk="1" fontAlgn="auto" latinLnBrk="0" hangingPunct="1">
              <a:lnSpc>
                <a:spcPct val="100000"/>
              </a:lnSpc>
              <a:spcBef>
                <a:spcPts val="0"/>
              </a:spcBef>
              <a:spcAft>
                <a:spcPts val="0"/>
              </a:spcAft>
              <a:buClrTx/>
              <a:buSzTx/>
              <a:buFont typeface="Arial"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1 Pyranometer is on tracker in maintenance, and pointed incorrectly</a:t>
            </a:r>
          </a:p>
          <a:p>
            <a:pPr marL="285750" marR="0" lvl="0" indent="-285750" algn="l" defTabSz="914400" rtl="0" eaLnBrk="1" fontAlgn="auto" latinLnBrk="0" hangingPunct="1">
              <a:lnSpc>
                <a:spcPct val="100000"/>
              </a:lnSpc>
              <a:spcBef>
                <a:spcPts val="0"/>
              </a:spcBef>
              <a:spcAft>
                <a:spcPts val="0"/>
              </a:spcAft>
              <a:buClrTx/>
              <a:buSzTx/>
              <a:buFont typeface="Arial"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Only 1 of 4 pyranometers read correct irradiance levels totaling:  </a:t>
            </a: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5.06 </a:t>
            </a:r>
            <a:r>
              <a:rPr kumimoji="0" lang="en-US" sz="1600" b="1" i="0" u="none" strike="noStrike" kern="1200" cap="none" spc="0" normalizeH="0" baseline="0" noProof="0" dirty="0" err="1">
                <a:ln>
                  <a:noFill/>
                </a:ln>
                <a:solidFill>
                  <a:prstClr val="black"/>
                </a:solidFill>
                <a:effectLst/>
                <a:uLnTx/>
                <a:uFillTx/>
                <a:latin typeface="Calibri" panose="020F0502020204030204"/>
                <a:ea typeface="+mn-ea"/>
                <a:cs typeface="+mn-cs"/>
              </a:rPr>
              <a:t>kWhr</a:t>
            </a: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/m</a:t>
            </a:r>
            <a:r>
              <a:rPr kumimoji="0" lang="en-US" sz="1600" b="1" i="0" u="none" strike="noStrike" kern="1200" cap="none" spc="0" normalizeH="0" baseline="30000" noProof="0" dirty="0">
                <a:ln>
                  <a:noFill/>
                </a:ln>
                <a:solidFill>
                  <a:prstClr val="black"/>
                </a:solidFill>
                <a:effectLst/>
                <a:uLnTx/>
                <a:uFillTx/>
                <a:latin typeface="Calibri" panose="020F0502020204030204"/>
                <a:ea typeface="+mn-ea"/>
                <a:cs typeface="+mn-cs"/>
              </a:rPr>
              <a:t>2 </a:t>
            </a:r>
          </a:p>
        </p:txBody>
      </p:sp>
      <p:sp>
        <p:nvSpPr>
          <p:cNvPr id="10" name="TextBox 9">
            <a:extLst>
              <a:ext uri="{FF2B5EF4-FFF2-40B4-BE49-F238E27FC236}">
                <a16:creationId xmlns:a16="http://schemas.microsoft.com/office/drawing/2014/main" id="{585E8C5C-B090-0843-AEE8-62B8B9039363}"/>
              </a:ext>
            </a:extLst>
          </p:cNvPr>
          <p:cNvSpPr txBox="1"/>
          <p:nvPr/>
        </p:nvSpPr>
        <p:spPr>
          <a:xfrm>
            <a:off x="2634881" y="5928987"/>
            <a:ext cx="7794580" cy="707886"/>
          </a:xfrm>
          <a:prstGeom prst="rect">
            <a:avLst/>
          </a:prstGeom>
          <a:solidFill>
            <a:schemeClr val="accent1">
              <a:lumMod val="75000"/>
              <a:alpha val="76078"/>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Solution: </a:t>
            </a: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Identify correctly installed pyranometers, and only use data from those trusted pyranometers in PR </a:t>
            </a:r>
            <a:r>
              <a:rPr kumimoji="0" lang="en-US" sz="2000" b="0" i="0" u="none" strike="noStrike" kern="1200" cap="none" spc="0" normalizeH="0" baseline="0" noProof="0" dirty="0" err="1">
                <a:ln>
                  <a:noFill/>
                </a:ln>
                <a:solidFill>
                  <a:prstClr val="white"/>
                </a:solidFill>
                <a:effectLst/>
                <a:uLnTx/>
                <a:uFillTx/>
                <a:latin typeface="Calibri" panose="020F0502020204030204"/>
                <a:ea typeface="+mn-ea"/>
                <a:cs typeface="+mn-cs"/>
              </a:rPr>
              <a:t>calcs</a:t>
            </a: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84040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21B53A4-161D-3F4B-ABDD-924FCD4A06AA}"/>
              </a:ext>
            </a:extLst>
          </p:cNvPr>
          <p:cNvSpPr>
            <a:spLocks noGrp="1"/>
          </p:cNvSpPr>
          <p:nvPr>
            <p:ph type="sldNum" sz="quarter" idx="12"/>
          </p:nvPr>
        </p:nvSpPr>
        <p:spPr>
          <a:xfrm>
            <a:off x="4724400" y="6492876"/>
            <a:ext cx="2743200"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833EBF3C-12CE-458A-8691-B930A56E0E88}" type="slidenum">
              <a:rPr kumimoji="0" lang="en-US" sz="1200" b="0" i="0" u="none" strike="noStrike" kern="1200" cap="none" spc="0" normalizeH="0" baseline="0" noProof="0" smtClean="0">
                <a:ln>
                  <a:noFill/>
                </a:ln>
                <a:solidFill>
                  <a:srgbClr val="23344F"/>
                </a:solidFill>
                <a:effectLst/>
                <a:uLnTx/>
                <a:uFillTx/>
                <a:latin typeface="Verdana" panose="020B0604030504040204" pitchFamily="34" charset="0"/>
                <a:ea typeface="Verdana" panose="020B0604030504040204" pitchFamily="34" charset="0"/>
                <a:cs typeface="+mn-cs"/>
              </a:rPr>
              <a:pPr marL="0" marR="0" lvl="0" indent="0" algn="ct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srgbClr val="23344F"/>
              </a:solidFill>
              <a:effectLst/>
              <a:uLnTx/>
              <a:uFillTx/>
              <a:latin typeface="Verdana" panose="020B0604030504040204" pitchFamily="34" charset="0"/>
              <a:ea typeface="Verdana" panose="020B0604030504040204" pitchFamily="34" charset="0"/>
              <a:cs typeface="+mn-cs"/>
            </a:endParaRPr>
          </a:p>
        </p:txBody>
      </p:sp>
      <p:sp>
        <p:nvSpPr>
          <p:cNvPr id="3" name="Title 2">
            <a:extLst>
              <a:ext uri="{FF2B5EF4-FFF2-40B4-BE49-F238E27FC236}">
                <a16:creationId xmlns:a16="http://schemas.microsoft.com/office/drawing/2014/main" id="{22EBB99C-8535-6B41-A91C-EF0CC6E8D9C7}"/>
              </a:ext>
            </a:extLst>
          </p:cNvPr>
          <p:cNvSpPr>
            <a:spLocks noGrp="1"/>
          </p:cNvSpPr>
          <p:nvPr>
            <p:ph type="title"/>
          </p:nvPr>
        </p:nvSpPr>
        <p:spPr>
          <a:xfrm>
            <a:off x="247453" y="-69748"/>
            <a:ext cx="10515600" cy="1325563"/>
          </a:xfrm>
        </p:spPr>
        <p:txBody>
          <a:bodyPr/>
          <a:lstStyle/>
          <a:p>
            <a:r>
              <a:rPr lang="en-US" dirty="0"/>
              <a:t>How this changes with Bifacial</a:t>
            </a:r>
          </a:p>
        </p:txBody>
      </p:sp>
      <p:sp>
        <p:nvSpPr>
          <p:cNvPr id="30" name="TextBox 29">
            <a:extLst>
              <a:ext uri="{FF2B5EF4-FFF2-40B4-BE49-F238E27FC236}">
                <a16:creationId xmlns:a16="http://schemas.microsoft.com/office/drawing/2014/main" id="{4ECAD50D-D32B-6E48-A70B-174527A28965}"/>
              </a:ext>
            </a:extLst>
          </p:cNvPr>
          <p:cNvSpPr txBox="1"/>
          <p:nvPr/>
        </p:nvSpPr>
        <p:spPr>
          <a:xfrm>
            <a:off x="7886700" y="1284391"/>
            <a:ext cx="3729038" cy="56323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We measure energy output in the form of Active Energy (kWh) from the </a:t>
            </a:r>
            <a:r>
              <a:rPr kumimoji="0" lang="en-US" sz="2000" b="0" i="0" u="sng" strike="noStrike" kern="1200" cap="none" spc="0" normalizeH="0" baseline="0" noProof="0" dirty="0">
                <a:ln>
                  <a:noFill/>
                </a:ln>
                <a:solidFill>
                  <a:prstClr val="black"/>
                </a:solidFill>
                <a:effectLst/>
                <a:uLnTx/>
                <a:uFillTx/>
                <a:latin typeface="Calibri" panose="020F0502020204030204"/>
                <a:ea typeface="+mn-ea"/>
                <a:cs typeface="+mn-cs"/>
              </a:rPr>
              <a:t>Meter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We measure fuel input in the form of Global Incident Irradiance (W/m</a:t>
            </a:r>
            <a:r>
              <a:rPr kumimoji="0" lang="en-US" sz="2000" b="0" i="0" u="none" strike="noStrike" kern="1200" cap="none" spc="0" normalizeH="0" baseline="30000" noProof="0" dirty="0">
                <a:ln>
                  <a:noFill/>
                </a:ln>
                <a:solidFill>
                  <a:prstClr val="black"/>
                </a:solidFill>
                <a:effectLst/>
                <a:uLnTx/>
                <a:uFillTx/>
                <a:latin typeface="Calibri" panose="020F0502020204030204"/>
                <a:ea typeface="+mn-ea"/>
                <a:cs typeface="+mn-cs"/>
              </a:rPr>
              <a:t>2</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with a </a:t>
            </a:r>
            <a:r>
              <a:rPr kumimoji="0" lang="en-US" sz="2000" b="0" i="0" u="sng" strike="noStrike" kern="1200" cap="none" spc="0" normalizeH="0" baseline="0" noProof="0" dirty="0">
                <a:ln>
                  <a:noFill/>
                </a:ln>
                <a:solidFill>
                  <a:prstClr val="black"/>
                </a:solidFill>
                <a:effectLst/>
                <a:uLnTx/>
                <a:uFillTx/>
                <a:latin typeface="Calibri" panose="020F0502020204030204"/>
                <a:ea typeface="+mn-ea"/>
                <a:cs typeface="+mn-cs"/>
              </a:rPr>
              <a:t>POA Pyranometer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We adjust the irradiance values based on the temperature of the modules which are impacted by ambient temp and wind.  Measured with </a:t>
            </a:r>
            <a:r>
              <a:rPr kumimoji="0" lang="en-US" sz="2000" b="0" i="0" u="sng" strike="noStrike" kern="1200" cap="none" spc="0" normalizeH="0" baseline="0" noProof="0" dirty="0">
                <a:ln>
                  <a:noFill/>
                </a:ln>
                <a:solidFill>
                  <a:prstClr val="black"/>
                </a:solidFill>
                <a:effectLst/>
                <a:uLnTx/>
                <a:uFillTx/>
                <a:latin typeface="Calibri" panose="020F0502020204030204"/>
                <a:ea typeface="+mn-ea"/>
                <a:cs typeface="+mn-cs"/>
              </a:rPr>
              <a:t>Back of Module Sensors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sng"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We have to measure albedo to compare to assumptions.  Measured with an </a:t>
            </a:r>
            <a:r>
              <a:rPr kumimoji="0" lang="en-US" sz="2000" b="0" i="0" u="sng" strike="noStrike" kern="1200" cap="none" spc="0" normalizeH="0" baseline="0" noProof="0" dirty="0">
                <a:ln>
                  <a:noFill/>
                </a:ln>
                <a:solidFill>
                  <a:prstClr val="black"/>
                </a:solidFill>
                <a:effectLst/>
                <a:uLnTx/>
                <a:uFillTx/>
                <a:latin typeface="Calibri" panose="020F0502020204030204"/>
                <a:ea typeface="+mn-ea"/>
                <a:cs typeface="+mn-cs"/>
              </a:rPr>
              <a:t>Albedometer</a:t>
            </a:r>
          </a:p>
        </p:txBody>
      </p:sp>
      <p:pic>
        <p:nvPicPr>
          <p:cNvPr id="10" name="Picture 9">
            <a:extLst>
              <a:ext uri="{FF2B5EF4-FFF2-40B4-BE49-F238E27FC236}">
                <a16:creationId xmlns:a16="http://schemas.microsoft.com/office/drawing/2014/main" id="{25FA8191-6964-EB46-B262-5FD54E1CA808}"/>
              </a:ext>
            </a:extLst>
          </p:cNvPr>
          <p:cNvPicPr>
            <a:picLocks noChangeAspect="1"/>
          </p:cNvPicPr>
          <p:nvPr/>
        </p:nvPicPr>
        <p:blipFill>
          <a:blip r:embed="rId2"/>
          <a:stretch>
            <a:fillRect/>
          </a:stretch>
        </p:blipFill>
        <p:spPr>
          <a:xfrm>
            <a:off x="325461" y="1346545"/>
            <a:ext cx="4419080" cy="4801835"/>
          </a:xfrm>
          <a:prstGeom prst="rect">
            <a:avLst/>
          </a:prstGeom>
        </p:spPr>
      </p:pic>
      <p:sp>
        <p:nvSpPr>
          <p:cNvPr id="5" name="TextBox 4">
            <a:extLst>
              <a:ext uri="{FF2B5EF4-FFF2-40B4-BE49-F238E27FC236}">
                <a16:creationId xmlns:a16="http://schemas.microsoft.com/office/drawing/2014/main" id="{6D96F979-87D9-5046-9F74-581F806B82E2}"/>
              </a:ext>
            </a:extLst>
          </p:cNvPr>
          <p:cNvSpPr txBox="1"/>
          <p:nvPr/>
        </p:nvSpPr>
        <p:spPr>
          <a:xfrm>
            <a:off x="2955072" y="1172248"/>
            <a:ext cx="57900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70C0"/>
                </a:solidFill>
                <a:effectLst/>
                <a:uLnTx/>
                <a:uFillTx/>
                <a:latin typeface="Calibri" panose="020F0502020204030204"/>
                <a:ea typeface="+mn-ea"/>
                <a:cs typeface="+mn-cs"/>
              </a:rPr>
              <a:t>GHI</a:t>
            </a:r>
          </a:p>
        </p:txBody>
      </p:sp>
      <p:sp>
        <p:nvSpPr>
          <p:cNvPr id="6" name="TextBox 5">
            <a:extLst>
              <a:ext uri="{FF2B5EF4-FFF2-40B4-BE49-F238E27FC236}">
                <a16:creationId xmlns:a16="http://schemas.microsoft.com/office/drawing/2014/main" id="{21FAF1C6-CEB1-8347-96B9-3308D7533AC2}"/>
              </a:ext>
            </a:extLst>
          </p:cNvPr>
          <p:cNvSpPr txBox="1"/>
          <p:nvPr/>
        </p:nvSpPr>
        <p:spPr>
          <a:xfrm>
            <a:off x="4657492" y="2138687"/>
            <a:ext cx="64601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70C0"/>
                </a:solidFill>
                <a:effectLst/>
                <a:uLnTx/>
                <a:uFillTx/>
                <a:latin typeface="Calibri" panose="020F0502020204030204"/>
                <a:ea typeface="+mn-ea"/>
                <a:cs typeface="+mn-cs"/>
              </a:rPr>
              <a:t>POA</a:t>
            </a:r>
          </a:p>
        </p:txBody>
      </p:sp>
      <p:sp>
        <p:nvSpPr>
          <p:cNvPr id="7" name="TextBox 6">
            <a:extLst>
              <a:ext uri="{FF2B5EF4-FFF2-40B4-BE49-F238E27FC236}">
                <a16:creationId xmlns:a16="http://schemas.microsoft.com/office/drawing/2014/main" id="{D651E86B-A6E2-664D-9670-0934167C0F59}"/>
              </a:ext>
            </a:extLst>
          </p:cNvPr>
          <p:cNvSpPr txBox="1"/>
          <p:nvPr/>
        </p:nvSpPr>
        <p:spPr>
          <a:xfrm>
            <a:off x="4738476" y="3689679"/>
            <a:ext cx="217001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70C0"/>
                </a:solidFill>
                <a:effectLst/>
                <a:uLnTx/>
                <a:uFillTx/>
                <a:latin typeface="Calibri" panose="020F0502020204030204"/>
                <a:ea typeface="+mn-ea"/>
                <a:cs typeface="+mn-cs"/>
              </a:rPr>
              <a:t>Performance Ratio</a:t>
            </a:r>
          </a:p>
        </p:txBody>
      </p:sp>
      <p:sp>
        <p:nvSpPr>
          <p:cNvPr id="8" name="TextBox 7">
            <a:extLst>
              <a:ext uri="{FF2B5EF4-FFF2-40B4-BE49-F238E27FC236}">
                <a16:creationId xmlns:a16="http://schemas.microsoft.com/office/drawing/2014/main" id="{D332BB64-C4B0-6E45-BCD9-929323A89E93}"/>
              </a:ext>
            </a:extLst>
          </p:cNvPr>
          <p:cNvSpPr txBox="1"/>
          <p:nvPr/>
        </p:nvSpPr>
        <p:spPr>
          <a:xfrm>
            <a:off x="4929566" y="4292233"/>
            <a:ext cx="289720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70C0"/>
                </a:solidFill>
                <a:effectLst/>
                <a:uLnTx/>
                <a:uFillTx/>
                <a:latin typeface="Calibri" panose="020F0502020204030204"/>
                <a:ea typeface="+mn-ea"/>
                <a:cs typeface="+mn-cs"/>
              </a:rPr>
              <a:t>Module temperature impact</a:t>
            </a:r>
          </a:p>
        </p:txBody>
      </p:sp>
      <p:sp>
        <p:nvSpPr>
          <p:cNvPr id="9" name="TextBox 8">
            <a:extLst>
              <a:ext uri="{FF2B5EF4-FFF2-40B4-BE49-F238E27FC236}">
                <a16:creationId xmlns:a16="http://schemas.microsoft.com/office/drawing/2014/main" id="{6EC2C30B-6BA5-AF46-AD68-416F5C906E54}"/>
              </a:ext>
            </a:extLst>
          </p:cNvPr>
          <p:cNvSpPr txBox="1"/>
          <p:nvPr/>
        </p:nvSpPr>
        <p:spPr>
          <a:xfrm>
            <a:off x="4738476" y="5748270"/>
            <a:ext cx="84343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70C0"/>
                </a:solidFill>
                <a:effectLst/>
                <a:uLnTx/>
                <a:uFillTx/>
                <a:latin typeface="Calibri" panose="020F0502020204030204"/>
                <a:ea typeface="+mn-ea"/>
                <a:cs typeface="+mn-cs"/>
              </a:rPr>
              <a:t>Meter</a:t>
            </a:r>
          </a:p>
        </p:txBody>
      </p:sp>
      <p:cxnSp>
        <p:nvCxnSpPr>
          <p:cNvPr id="11" name="Straight Arrow Connector 10">
            <a:extLst>
              <a:ext uri="{FF2B5EF4-FFF2-40B4-BE49-F238E27FC236}">
                <a16:creationId xmlns:a16="http://schemas.microsoft.com/office/drawing/2014/main" id="{9377B8A5-799C-9543-B6A5-5E952688B0C3}"/>
              </a:ext>
            </a:extLst>
          </p:cNvPr>
          <p:cNvCxnSpPr>
            <a:cxnSpLocks/>
            <a:stCxn id="5" idx="1"/>
          </p:cNvCxnSpPr>
          <p:nvPr/>
        </p:nvCxnSpPr>
        <p:spPr>
          <a:xfrm flipH="1">
            <a:off x="1416205" y="1372303"/>
            <a:ext cx="1538867" cy="2713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DA7C9F50-186B-7E41-A586-B778A3D672A3}"/>
              </a:ext>
            </a:extLst>
          </p:cNvPr>
          <p:cNvCxnSpPr>
            <a:cxnSpLocks/>
            <a:stCxn id="6" idx="1"/>
          </p:cNvCxnSpPr>
          <p:nvPr/>
        </p:nvCxnSpPr>
        <p:spPr>
          <a:xfrm flipH="1" flipV="1">
            <a:off x="2103862" y="1783366"/>
            <a:ext cx="2553630" cy="5553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76876ECC-02FF-BD41-9432-6545DAA7AA13}"/>
              </a:ext>
            </a:extLst>
          </p:cNvPr>
          <p:cNvCxnSpPr>
            <a:cxnSpLocks/>
            <a:stCxn id="8" idx="1"/>
          </p:cNvCxnSpPr>
          <p:nvPr/>
        </p:nvCxnSpPr>
        <p:spPr>
          <a:xfrm flipH="1" flipV="1">
            <a:off x="3356518" y="4089789"/>
            <a:ext cx="1573048" cy="3871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AB40AE62-3FE2-4747-BABE-E90031CBB305}"/>
              </a:ext>
            </a:extLst>
          </p:cNvPr>
          <p:cNvCxnSpPr>
            <a:cxnSpLocks/>
          </p:cNvCxnSpPr>
          <p:nvPr/>
        </p:nvCxnSpPr>
        <p:spPr>
          <a:xfrm flipH="1" flipV="1">
            <a:off x="2179573" y="5693403"/>
            <a:ext cx="2477919" cy="2549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3907A3B8-D5E7-1B4B-8B26-3A24B08138D7}"/>
              </a:ext>
            </a:extLst>
          </p:cNvPr>
          <p:cNvCxnSpPr>
            <a:cxnSpLocks/>
            <a:stCxn id="7" idx="1"/>
          </p:cNvCxnSpPr>
          <p:nvPr/>
        </p:nvCxnSpPr>
        <p:spPr>
          <a:xfrm flipH="1" flipV="1">
            <a:off x="2185638" y="1864829"/>
            <a:ext cx="2552838" cy="2024905"/>
          </a:xfrm>
          <a:prstGeom prst="straightConnector1">
            <a:avLst/>
          </a:prstGeom>
          <a:ln>
            <a:solidFill>
              <a:schemeClr val="tx1"/>
            </a:solidFill>
            <a:prstDash val="dash"/>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8B7939B3-1B34-9243-AC2D-E8192CC997A6}"/>
              </a:ext>
            </a:extLst>
          </p:cNvPr>
          <p:cNvCxnSpPr>
            <a:cxnSpLocks/>
            <a:stCxn id="7" idx="1"/>
          </p:cNvCxnSpPr>
          <p:nvPr/>
        </p:nvCxnSpPr>
        <p:spPr>
          <a:xfrm flipH="1">
            <a:off x="2185638" y="3889734"/>
            <a:ext cx="2552838" cy="1712939"/>
          </a:xfrm>
          <a:prstGeom prst="straightConnector1">
            <a:avLst/>
          </a:prstGeom>
          <a:ln>
            <a:solidFill>
              <a:schemeClr val="tx1"/>
            </a:solidFill>
            <a:prstDash val="dash"/>
            <a:headEnd type="diamond" w="med" len="med"/>
            <a:tailEnd type="diamond" w="med" len="med"/>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C49FD8BB-D170-9B4D-BDB2-A80A1DB19AD6}"/>
              </a:ext>
            </a:extLst>
          </p:cNvPr>
          <p:cNvSpPr txBox="1"/>
          <p:nvPr/>
        </p:nvSpPr>
        <p:spPr>
          <a:xfrm>
            <a:off x="4948151" y="2843273"/>
            <a:ext cx="289720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70C0"/>
                </a:solidFill>
                <a:effectLst/>
                <a:uLnTx/>
                <a:uFillTx/>
                <a:latin typeface="Calibri" panose="020F0502020204030204"/>
                <a:ea typeface="+mn-ea"/>
                <a:cs typeface="+mn-cs"/>
              </a:rPr>
              <a:t>Albedo</a:t>
            </a:r>
          </a:p>
        </p:txBody>
      </p:sp>
      <p:cxnSp>
        <p:nvCxnSpPr>
          <p:cNvPr id="27" name="Straight Arrow Connector 26">
            <a:extLst>
              <a:ext uri="{FF2B5EF4-FFF2-40B4-BE49-F238E27FC236}">
                <a16:creationId xmlns:a16="http://schemas.microsoft.com/office/drawing/2014/main" id="{B585B466-7084-B443-8E45-CD7788F50851}"/>
              </a:ext>
            </a:extLst>
          </p:cNvPr>
          <p:cNvCxnSpPr>
            <a:cxnSpLocks/>
            <a:stCxn id="26" idx="1"/>
          </p:cNvCxnSpPr>
          <p:nvPr/>
        </p:nvCxnSpPr>
        <p:spPr>
          <a:xfrm flipH="1" flipV="1">
            <a:off x="3724507" y="2920683"/>
            <a:ext cx="1223644" cy="1072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8613009"/>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_SLIDE_TYPE" val="6"/>
</p:tagLst>
</file>

<file path=ppt/tags/tag2.xml><?xml version="1.0" encoding="utf-8"?>
<p:tagLst xmlns:a="http://schemas.openxmlformats.org/drawingml/2006/main" xmlns:r="http://schemas.openxmlformats.org/officeDocument/2006/relationships" xmlns:p="http://schemas.openxmlformats.org/presentationml/2006/main">
  <p:tag name="MM_SLIDE_TYPE" val="6"/>
</p:tagLst>
</file>

<file path=ppt/tags/tag3.xml><?xml version="1.0" encoding="utf-8"?>
<p:tagLst xmlns:a="http://schemas.openxmlformats.org/drawingml/2006/main" xmlns:r="http://schemas.openxmlformats.org/officeDocument/2006/relationships" xmlns:p="http://schemas.openxmlformats.org/presentationml/2006/main">
  <p:tag name="MM_SLIDE_TYPE" val="6"/>
</p:tagLst>
</file>

<file path=ppt/tags/tag4.xml><?xml version="1.0" encoding="utf-8"?>
<p:tagLst xmlns:a="http://schemas.openxmlformats.org/drawingml/2006/main" xmlns:r="http://schemas.openxmlformats.org/officeDocument/2006/relationships" xmlns:p="http://schemas.openxmlformats.org/presentationml/2006/main">
  <p:tag name="MM_SLIDE_TYPE" val="6"/>
</p:tagLst>
</file>

<file path=ppt/tags/tag5.xml><?xml version="1.0" encoding="utf-8"?>
<p:tagLst xmlns:a="http://schemas.openxmlformats.org/drawingml/2006/main" xmlns:r="http://schemas.openxmlformats.org/officeDocument/2006/relationships" xmlns:p="http://schemas.openxmlformats.org/presentationml/2006/main">
  <p:tag name="MM_SLIDE_TYPE" val="6"/>
</p:tagLst>
</file>

<file path=ppt/tags/tag6.xml><?xml version="1.0" encoding="utf-8"?>
<p:tagLst xmlns:a="http://schemas.openxmlformats.org/drawingml/2006/main" xmlns:r="http://schemas.openxmlformats.org/officeDocument/2006/relationships" xmlns:p="http://schemas.openxmlformats.org/presentationml/2006/main">
  <p:tag name="MM_SLIDE_TYPE" val="6"/>
</p:tagLst>
</file>

<file path=ppt/tags/tag7.xml><?xml version="1.0" encoding="utf-8"?>
<p:tagLst xmlns:a="http://schemas.openxmlformats.org/drawingml/2006/main" xmlns:r="http://schemas.openxmlformats.org/officeDocument/2006/relationships" xmlns:p="http://schemas.openxmlformats.org/presentationml/2006/main">
  <p:tag name="MM_SLIDE_TYPE" val="6"/>
</p:tagLst>
</file>

<file path=ppt/tags/tag8.xml><?xml version="1.0" encoding="utf-8"?>
<p:tagLst xmlns:a="http://schemas.openxmlformats.org/drawingml/2006/main" xmlns:r="http://schemas.openxmlformats.org/officeDocument/2006/relationships" xmlns:p="http://schemas.openxmlformats.org/presentationml/2006/main">
  <p:tag name="MM_SLIDE_TYPE" val="6"/>
</p:tagLst>
</file>

<file path=ppt/tags/tag9.xml><?xml version="1.0" encoding="utf-8"?>
<p:tagLst xmlns:a="http://schemas.openxmlformats.org/drawingml/2006/main" xmlns:r="http://schemas.openxmlformats.org/officeDocument/2006/relationships" xmlns:p="http://schemas.openxmlformats.org/presentationml/2006/main">
  <p:tag name="MM_SLIDE_TYPE" val="6"/>
</p:tagLst>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10.xml><?xml version="1.0" encoding="utf-8"?>
<a:theme xmlns:a="http://schemas.openxmlformats.org/drawingml/2006/main" name="8_Banded Design Blue 16x9">
  <a:themeElements>
    <a:clrScheme name="Banded Design Blue">
      <a:dk1>
        <a:srgbClr val="404040"/>
      </a:dk1>
      <a:lt1>
        <a:sysClr val="window" lastClr="FFFFFF"/>
      </a:lt1>
      <a:dk2>
        <a:srgbClr val="263050"/>
      </a:dk2>
      <a:lt2>
        <a:srgbClr val="E5E8E8"/>
      </a:lt2>
      <a:accent1>
        <a:srgbClr val="77B142"/>
      </a:accent1>
      <a:accent2>
        <a:srgbClr val="E3C01E"/>
      </a:accent2>
      <a:accent3>
        <a:srgbClr val="0070C0"/>
      </a:accent3>
      <a:accent4>
        <a:srgbClr val="7556A4"/>
      </a:accent4>
      <a:accent5>
        <a:srgbClr val="F08F1E"/>
      </a:accent5>
      <a:accent6>
        <a:srgbClr val="CB3E3A"/>
      </a:accent6>
      <a:hlink>
        <a:srgbClr val="0070C0"/>
      </a:hlink>
      <a:folHlink>
        <a:srgbClr val="7556A4"/>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11.xml><?xml version="1.0" encoding="utf-8"?>
<a:theme xmlns:a="http://schemas.openxmlformats.org/drawingml/2006/main" name="9_Banded Design Blue 16x9">
  <a:themeElements>
    <a:clrScheme name="Banded Design Blue">
      <a:dk1>
        <a:srgbClr val="404040"/>
      </a:dk1>
      <a:lt1>
        <a:sysClr val="window" lastClr="FFFFFF"/>
      </a:lt1>
      <a:dk2>
        <a:srgbClr val="263050"/>
      </a:dk2>
      <a:lt2>
        <a:srgbClr val="E5E8E8"/>
      </a:lt2>
      <a:accent1>
        <a:srgbClr val="77B142"/>
      </a:accent1>
      <a:accent2>
        <a:srgbClr val="E3C01E"/>
      </a:accent2>
      <a:accent3>
        <a:srgbClr val="0070C0"/>
      </a:accent3>
      <a:accent4>
        <a:srgbClr val="7556A4"/>
      </a:accent4>
      <a:accent5>
        <a:srgbClr val="F08F1E"/>
      </a:accent5>
      <a:accent6>
        <a:srgbClr val="CB3E3A"/>
      </a:accent6>
      <a:hlink>
        <a:srgbClr val="0070C0"/>
      </a:hlink>
      <a:folHlink>
        <a:srgbClr val="7556A4"/>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12.xml><?xml version="1.0" encoding="utf-8"?>
<a:theme xmlns:a="http://schemas.openxmlformats.org/drawingml/2006/main" name="10_Banded Design Blue 16x9">
  <a:themeElements>
    <a:clrScheme name="Banded Design Blue">
      <a:dk1>
        <a:srgbClr val="404040"/>
      </a:dk1>
      <a:lt1>
        <a:sysClr val="window" lastClr="FFFFFF"/>
      </a:lt1>
      <a:dk2>
        <a:srgbClr val="263050"/>
      </a:dk2>
      <a:lt2>
        <a:srgbClr val="E5E8E8"/>
      </a:lt2>
      <a:accent1>
        <a:srgbClr val="77B142"/>
      </a:accent1>
      <a:accent2>
        <a:srgbClr val="E3C01E"/>
      </a:accent2>
      <a:accent3>
        <a:srgbClr val="0070C0"/>
      </a:accent3>
      <a:accent4>
        <a:srgbClr val="7556A4"/>
      </a:accent4>
      <a:accent5>
        <a:srgbClr val="F08F1E"/>
      </a:accent5>
      <a:accent6>
        <a:srgbClr val="CB3E3A"/>
      </a:accent6>
      <a:hlink>
        <a:srgbClr val="0070C0"/>
      </a:hlink>
      <a:folHlink>
        <a:srgbClr val="7556A4"/>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13.xml><?xml version="1.0" encoding="utf-8"?>
<a:theme xmlns:a="http://schemas.openxmlformats.org/drawingml/2006/main" name="11_Banded Design Blue 16x9">
  <a:themeElements>
    <a:clrScheme name="Banded Design Blue">
      <a:dk1>
        <a:srgbClr val="404040"/>
      </a:dk1>
      <a:lt1>
        <a:sysClr val="window" lastClr="FFFFFF"/>
      </a:lt1>
      <a:dk2>
        <a:srgbClr val="263050"/>
      </a:dk2>
      <a:lt2>
        <a:srgbClr val="E5E8E8"/>
      </a:lt2>
      <a:accent1>
        <a:srgbClr val="77B142"/>
      </a:accent1>
      <a:accent2>
        <a:srgbClr val="E3C01E"/>
      </a:accent2>
      <a:accent3>
        <a:srgbClr val="0070C0"/>
      </a:accent3>
      <a:accent4>
        <a:srgbClr val="7556A4"/>
      </a:accent4>
      <a:accent5>
        <a:srgbClr val="F08F1E"/>
      </a:accent5>
      <a:accent6>
        <a:srgbClr val="CB3E3A"/>
      </a:accent6>
      <a:hlink>
        <a:srgbClr val="0070C0"/>
      </a:hlink>
      <a:folHlink>
        <a:srgbClr val="7556A4"/>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14.xml><?xml version="1.0" encoding="utf-8"?>
<a:theme xmlns:a="http://schemas.openxmlformats.org/drawingml/2006/main" name="12_Banded Design Blue 16x9">
  <a:themeElements>
    <a:clrScheme name="Banded Design Blue">
      <a:dk1>
        <a:srgbClr val="404040"/>
      </a:dk1>
      <a:lt1>
        <a:sysClr val="window" lastClr="FFFFFF"/>
      </a:lt1>
      <a:dk2>
        <a:srgbClr val="263050"/>
      </a:dk2>
      <a:lt2>
        <a:srgbClr val="E5E8E8"/>
      </a:lt2>
      <a:accent1>
        <a:srgbClr val="77B142"/>
      </a:accent1>
      <a:accent2>
        <a:srgbClr val="E3C01E"/>
      </a:accent2>
      <a:accent3>
        <a:srgbClr val="0070C0"/>
      </a:accent3>
      <a:accent4>
        <a:srgbClr val="7556A4"/>
      </a:accent4>
      <a:accent5>
        <a:srgbClr val="F08F1E"/>
      </a:accent5>
      <a:accent6>
        <a:srgbClr val="CB3E3A"/>
      </a:accent6>
      <a:hlink>
        <a:srgbClr val="0070C0"/>
      </a:hlink>
      <a:folHlink>
        <a:srgbClr val="7556A4"/>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15.xml><?xml version="1.0" encoding="utf-8"?>
<a:theme xmlns:a="http://schemas.openxmlformats.org/drawingml/2006/main" name="13_Banded Design Blue 16x9">
  <a:themeElements>
    <a:clrScheme name="Banded Design Blue">
      <a:dk1>
        <a:srgbClr val="404040"/>
      </a:dk1>
      <a:lt1>
        <a:sysClr val="window" lastClr="FFFFFF"/>
      </a:lt1>
      <a:dk2>
        <a:srgbClr val="263050"/>
      </a:dk2>
      <a:lt2>
        <a:srgbClr val="E5E8E8"/>
      </a:lt2>
      <a:accent1>
        <a:srgbClr val="77B142"/>
      </a:accent1>
      <a:accent2>
        <a:srgbClr val="E3C01E"/>
      </a:accent2>
      <a:accent3>
        <a:srgbClr val="0070C0"/>
      </a:accent3>
      <a:accent4>
        <a:srgbClr val="7556A4"/>
      </a:accent4>
      <a:accent5>
        <a:srgbClr val="F08F1E"/>
      </a:accent5>
      <a:accent6>
        <a:srgbClr val="CB3E3A"/>
      </a:accent6>
      <a:hlink>
        <a:srgbClr val="0070C0"/>
      </a:hlink>
      <a:folHlink>
        <a:srgbClr val="7556A4"/>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16.xml><?xml version="1.0" encoding="utf-8"?>
<a:theme xmlns:a="http://schemas.openxmlformats.org/drawingml/2006/main" name="14_Banded Design Blue 16x9">
  <a:themeElements>
    <a:clrScheme name="Banded Design Blue">
      <a:dk1>
        <a:srgbClr val="404040"/>
      </a:dk1>
      <a:lt1>
        <a:sysClr val="window" lastClr="FFFFFF"/>
      </a:lt1>
      <a:dk2>
        <a:srgbClr val="263050"/>
      </a:dk2>
      <a:lt2>
        <a:srgbClr val="E5E8E8"/>
      </a:lt2>
      <a:accent1>
        <a:srgbClr val="77B142"/>
      </a:accent1>
      <a:accent2>
        <a:srgbClr val="E3C01E"/>
      </a:accent2>
      <a:accent3>
        <a:srgbClr val="0070C0"/>
      </a:accent3>
      <a:accent4>
        <a:srgbClr val="7556A4"/>
      </a:accent4>
      <a:accent5>
        <a:srgbClr val="F08F1E"/>
      </a:accent5>
      <a:accent6>
        <a:srgbClr val="CB3E3A"/>
      </a:accent6>
      <a:hlink>
        <a:srgbClr val="0070C0"/>
      </a:hlink>
      <a:folHlink>
        <a:srgbClr val="7556A4"/>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17.xml><?xml version="1.0" encoding="utf-8"?>
<a:theme xmlns:a="http://schemas.openxmlformats.org/drawingml/2006/main" name="15_Banded Design Blue 16x9">
  <a:themeElements>
    <a:clrScheme name="Banded Design Blue">
      <a:dk1>
        <a:srgbClr val="404040"/>
      </a:dk1>
      <a:lt1>
        <a:sysClr val="window" lastClr="FFFFFF"/>
      </a:lt1>
      <a:dk2>
        <a:srgbClr val="263050"/>
      </a:dk2>
      <a:lt2>
        <a:srgbClr val="E5E8E8"/>
      </a:lt2>
      <a:accent1>
        <a:srgbClr val="77B142"/>
      </a:accent1>
      <a:accent2>
        <a:srgbClr val="E3C01E"/>
      </a:accent2>
      <a:accent3>
        <a:srgbClr val="0070C0"/>
      </a:accent3>
      <a:accent4>
        <a:srgbClr val="7556A4"/>
      </a:accent4>
      <a:accent5>
        <a:srgbClr val="F08F1E"/>
      </a:accent5>
      <a:accent6>
        <a:srgbClr val="CB3E3A"/>
      </a:accent6>
      <a:hlink>
        <a:srgbClr val="0070C0"/>
      </a:hlink>
      <a:folHlink>
        <a:srgbClr val="7556A4"/>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18.xml><?xml version="1.0" encoding="utf-8"?>
<a:theme xmlns:a="http://schemas.openxmlformats.org/drawingml/2006/main" name="16_Banded Design Blue 16x9">
  <a:themeElements>
    <a:clrScheme name="Banded Design Blue">
      <a:dk1>
        <a:srgbClr val="404040"/>
      </a:dk1>
      <a:lt1>
        <a:sysClr val="window" lastClr="FFFFFF"/>
      </a:lt1>
      <a:dk2>
        <a:srgbClr val="263050"/>
      </a:dk2>
      <a:lt2>
        <a:srgbClr val="E5E8E8"/>
      </a:lt2>
      <a:accent1>
        <a:srgbClr val="77B142"/>
      </a:accent1>
      <a:accent2>
        <a:srgbClr val="E3C01E"/>
      </a:accent2>
      <a:accent3>
        <a:srgbClr val="0070C0"/>
      </a:accent3>
      <a:accent4>
        <a:srgbClr val="7556A4"/>
      </a:accent4>
      <a:accent5>
        <a:srgbClr val="F08F1E"/>
      </a:accent5>
      <a:accent6>
        <a:srgbClr val="CB3E3A"/>
      </a:accent6>
      <a:hlink>
        <a:srgbClr val="0070C0"/>
      </a:hlink>
      <a:folHlink>
        <a:srgbClr val="7556A4"/>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19.xml><?xml version="1.0" encoding="utf-8"?>
<a:theme xmlns:a="http://schemas.openxmlformats.org/drawingml/2006/main" name="BN Content Slides">
  <a:themeElements>
    <a:clrScheme name="bn colors">
      <a:dk1>
        <a:sysClr val="windowText" lastClr="000000"/>
      </a:dk1>
      <a:lt1>
        <a:srgbClr val="FFFFFF"/>
      </a:lt1>
      <a:dk2>
        <a:srgbClr val="FACF00"/>
      </a:dk2>
      <a:lt2>
        <a:srgbClr val="FCF0B0"/>
      </a:lt2>
      <a:accent1>
        <a:srgbClr val="F09A3E"/>
      </a:accent1>
      <a:accent2>
        <a:srgbClr val="EC2828"/>
      </a:accent2>
      <a:accent3>
        <a:srgbClr val="929641"/>
      </a:accent3>
      <a:accent4>
        <a:srgbClr val="072446"/>
      </a:accent4>
      <a:accent5>
        <a:srgbClr val="D9D9D9"/>
      </a:accent5>
      <a:accent6>
        <a:srgbClr val="7E7D84"/>
      </a:accent6>
      <a:hlink>
        <a:srgbClr val="F09A3E"/>
      </a:hlink>
      <a:folHlink>
        <a:srgbClr val="7E7D84"/>
      </a:folHlink>
    </a:clrScheme>
    <a:fontScheme name="BN Document &amp; Slideshow Font">
      <a:majorFont>
        <a:latin typeface="Poppins Light"/>
        <a:ea typeface=""/>
        <a:cs typeface=""/>
      </a:majorFont>
      <a:minorFont>
        <a:latin typeface="Poppin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7898F7FC-3D2C-46C4-A71B-2AEF984E9402}" vid="{51A8A77C-B7B2-452B-B949-503FC700EE81}"/>
    </a:ext>
  </a:extLst>
</a:theme>
</file>

<file path=ppt/theme/theme2.xml><?xml version="1.0" encoding="utf-8"?>
<a:theme xmlns:a="http://schemas.openxmlformats.org/drawingml/2006/main" name="Banded Design Blue 16x9">
  <a:themeElements>
    <a:clrScheme name="Banded Design Blue">
      <a:dk1>
        <a:srgbClr val="404040"/>
      </a:dk1>
      <a:lt1>
        <a:sysClr val="window" lastClr="FFFFFF"/>
      </a:lt1>
      <a:dk2>
        <a:srgbClr val="263050"/>
      </a:dk2>
      <a:lt2>
        <a:srgbClr val="E5E8E8"/>
      </a:lt2>
      <a:accent1>
        <a:srgbClr val="77B142"/>
      </a:accent1>
      <a:accent2>
        <a:srgbClr val="E3C01E"/>
      </a:accent2>
      <a:accent3>
        <a:srgbClr val="0070C0"/>
      </a:accent3>
      <a:accent4>
        <a:srgbClr val="7556A4"/>
      </a:accent4>
      <a:accent5>
        <a:srgbClr val="F08F1E"/>
      </a:accent5>
      <a:accent6>
        <a:srgbClr val="CB3E3A"/>
      </a:accent6>
      <a:hlink>
        <a:srgbClr val="0070C0"/>
      </a:hlink>
      <a:folHlink>
        <a:srgbClr val="7556A4"/>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0.xml><?xml version="1.0" encoding="utf-8"?>
<a:theme xmlns:a="http://schemas.openxmlformats.org/drawingml/2006/main" name="1_BN Content Slides">
  <a:themeElements>
    <a:clrScheme name="bn colors">
      <a:dk1>
        <a:sysClr val="windowText" lastClr="000000"/>
      </a:dk1>
      <a:lt1>
        <a:srgbClr val="FFFFFF"/>
      </a:lt1>
      <a:dk2>
        <a:srgbClr val="FACF00"/>
      </a:dk2>
      <a:lt2>
        <a:srgbClr val="FCF0B0"/>
      </a:lt2>
      <a:accent1>
        <a:srgbClr val="F09A3E"/>
      </a:accent1>
      <a:accent2>
        <a:srgbClr val="EC2828"/>
      </a:accent2>
      <a:accent3>
        <a:srgbClr val="929641"/>
      </a:accent3>
      <a:accent4>
        <a:srgbClr val="072446"/>
      </a:accent4>
      <a:accent5>
        <a:srgbClr val="D9D9D9"/>
      </a:accent5>
      <a:accent6>
        <a:srgbClr val="7E7D84"/>
      </a:accent6>
      <a:hlink>
        <a:srgbClr val="F09A3E"/>
      </a:hlink>
      <a:folHlink>
        <a:srgbClr val="7E7D84"/>
      </a:folHlink>
    </a:clrScheme>
    <a:fontScheme name="BN Document &amp; Slideshow Font">
      <a:majorFont>
        <a:latin typeface="Poppins Light"/>
        <a:ea typeface=""/>
        <a:cs typeface=""/>
      </a:majorFont>
      <a:minorFont>
        <a:latin typeface="Poppin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7898F7FC-3D2C-46C4-A71B-2AEF984E9402}" vid="{51A8A77C-B7B2-452B-B949-503FC700EE81}"/>
    </a:ext>
  </a:extLst>
</a:theme>
</file>

<file path=ppt/theme/theme21.xml><?xml version="1.0" encoding="utf-8"?>
<a:theme xmlns:a="http://schemas.openxmlformats.org/drawingml/2006/main" name="2_BN Content Slides">
  <a:themeElements>
    <a:clrScheme name="bn colors">
      <a:dk1>
        <a:sysClr val="windowText" lastClr="000000"/>
      </a:dk1>
      <a:lt1>
        <a:srgbClr val="FFFFFF"/>
      </a:lt1>
      <a:dk2>
        <a:srgbClr val="FACF00"/>
      </a:dk2>
      <a:lt2>
        <a:srgbClr val="FCF0B0"/>
      </a:lt2>
      <a:accent1>
        <a:srgbClr val="F09A3E"/>
      </a:accent1>
      <a:accent2>
        <a:srgbClr val="EC2828"/>
      </a:accent2>
      <a:accent3>
        <a:srgbClr val="929641"/>
      </a:accent3>
      <a:accent4>
        <a:srgbClr val="072446"/>
      </a:accent4>
      <a:accent5>
        <a:srgbClr val="D9D9D9"/>
      </a:accent5>
      <a:accent6>
        <a:srgbClr val="7E7D84"/>
      </a:accent6>
      <a:hlink>
        <a:srgbClr val="F09A3E"/>
      </a:hlink>
      <a:folHlink>
        <a:srgbClr val="7E7D84"/>
      </a:folHlink>
    </a:clrScheme>
    <a:fontScheme name="BN Document &amp; Slideshow Font">
      <a:majorFont>
        <a:latin typeface="Poppins Light"/>
        <a:ea typeface=""/>
        <a:cs typeface=""/>
      </a:majorFont>
      <a:minorFont>
        <a:latin typeface="Poppin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7898F7FC-3D2C-46C4-A71B-2AEF984E9402}" vid="{51A8A77C-B7B2-452B-B949-503FC700EE81}"/>
    </a:ext>
  </a:extLst>
</a:theme>
</file>

<file path=ppt/theme/theme22.xml><?xml version="1.0" encoding="utf-8"?>
<a:theme xmlns:a="http://schemas.openxmlformats.org/drawingml/2006/main" name="3_BN Content Slides">
  <a:themeElements>
    <a:clrScheme name="bn colors">
      <a:dk1>
        <a:sysClr val="windowText" lastClr="000000"/>
      </a:dk1>
      <a:lt1>
        <a:srgbClr val="FFFFFF"/>
      </a:lt1>
      <a:dk2>
        <a:srgbClr val="FACF00"/>
      </a:dk2>
      <a:lt2>
        <a:srgbClr val="FCF0B0"/>
      </a:lt2>
      <a:accent1>
        <a:srgbClr val="F09A3E"/>
      </a:accent1>
      <a:accent2>
        <a:srgbClr val="EC2828"/>
      </a:accent2>
      <a:accent3>
        <a:srgbClr val="929641"/>
      </a:accent3>
      <a:accent4>
        <a:srgbClr val="072446"/>
      </a:accent4>
      <a:accent5>
        <a:srgbClr val="D9D9D9"/>
      </a:accent5>
      <a:accent6>
        <a:srgbClr val="7E7D84"/>
      </a:accent6>
      <a:hlink>
        <a:srgbClr val="F09A3E"/>
      </a:hlink>
      <a:folHlink>
        <a:srgbClr val="7E7D84"/>
      </a:folHlink>
    </a:clrScheme>
    <a:fontScheme name="BN Document &amp; Slideshow Font">
      <a:majorFont>
        <a:latin typeface="Poppins Light"/>
        <a:ea typeface=""/>
        <a:cs typeface=""/>
      </a:majorFont>
      <a:minorFont>
        <a:latin typeface="Poppin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7898F7FC-3D2C-46C4-A71B-2AEF984E9402}" vid="{51A8A77C-B7B2-452B-B949-503FC700EE81}"/>
    </a:ext>
  </a:extLst>
</a:theme>
</file>

<file path=ppt/theme/theme23.xml><?xml version="1.0" encoding="utf-8"?>
<a:theme xmlns:a="http://schemas.openxmlformats.org/drawingml/2006/main" name="4_BN Content Slides">
  <a:themeElements>
    <a:clrScheme name="bn colors">
      <a:dk1>
        <a:sysClr val="windowText" lastClr="000000"/>
      </a:dk1>
      <a:lt1>
        <a:srgbClr val="FFFFFF"/>
      </a:lt1>
      <a:dk2>
        <a:srgbClr val="FACF00"/>
      </a:dk2>
      <a:lt2>
        <a:srgbClr val="FCF0B0"/>
      </a:lt2>
      <a:accent1>
        <a:srgbClr val="F09A3E"/>
      </a:accent1>
      <a:accent2>
        <a:srgbClr val="EC2828"/>
      </a:accent2>
      <a:accent3>
        <a:srgbClr val="929641"/>
      </a:accent3>
      <a:accent4>
        <a:srgbClr val="072446"/>
      </a:accent4>
      <a:accent5>
        <a:srgbClr val="D9D9D9"/>
      </a:accent5>
      <a:accent6>
        <a:srgbClr val="7E7D84"/>
      </a:accent6>
      <a:hlink>
        <a:srgbClr val="F09A3E"/>
      </a:hlink>
      <a:folHlink>
        <a:srgbClr val="7E7D84"/>
      </a:folHlink>
    </a:clrScheme>
    <a:fontScheme name="BN Document &amp; Slideshow Font">
      <a:majorFont>
        <a:latin typeface="Poppins Light"/>
        <a:ea typeface=""/>
        <a:cs typeface=""/>
      </a:majorFont>
      <a:minorFont>
        <a:latin typeface="Poppin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7898F7FC-3D2C-46C4-A71B-2AEF984E9402}" vid="{51A8A77C-B7B2-452B-B949-503FC700EE81}"/>
    </a:ext>
  </a:extLst>
</a:theme>
</file>

<file path=ppt/theme/theme24.xml><?xml version="1.0" encoding="utf-8"?>
<a:theme xmlns:a="http://schemas.openxmlformats.org/drawingml/2006/main" name="5_BN Content Slides">
  <a:themeElements>
    <a:clrScheme name="bn colors">
      <a:dk1>
        <a:sysClr val="windowText" lastClr="000000"/>
      </a:dk1>
      <a:lt1>
        <a:srgbClr val="FFFFFF"/>
      </a:lt1>
      <a:dk2>
        <a:srgbClr val="FACF00"/>
      </a:dk2>
      <a:lt2>
        <a:srgbClr val="FCF0B0"/>
      </a:lt2>
      <a:accent1>
        <a:srgbClr val="F09A3E"/>
      </a:accent1>
      <a:accent2>
        <a:srgbClr val="EC2828"/>
      </a:accent2>
      <a:accent3>
        <a:srgbClr val="929641"/>
      </a:accent3>
      <a:accent4>
        <a:srgbClr val="072446"/>
      </a:accent4>
      <a:accent5>
        <a:srgbClr val="D9D9D9"/>
      </a:accent5>
      <a:accent6>
        <a:srgbClr val="7E7D84"/>
      </a:accent6>
      <a:hlink>
        <a:srgbClr val="F09A3E"/>
      </a:hlink>
      <a:folHlink>
        <a:srgbClr val="7E7D84"/>
      </a:folHlink>
    </a:clrScheme>
    <a:fontScheme name="BN Document &amp; Slideshow Font">
      <a:majorFont>
        <a:latin typeface="Poppins Light"/>
        <a:ea typeface=""/>
        <a:cs typeface=""/>
      </a:majorFont>
      <a:minorFont>
        <a:latin typeface="Poppin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7898F7FC-3D2C-46C4-A71B-2AEF984E9402}" vid="{51A8A77C-B7B2-452B-B949-503FC700EE81}"/>
    </a:ext>
  </a:extLst>
</a:theme>
</file>

<file path=ppt/theme/theme25.xml><?xml version="1.0" encoding="utf-8"?>
<a:theme xmlns:a="http://schemas.openxmlformats.org/drawingml/2006/main" name="6_BN Content Slides">
  <a:themeElements>
    <a:clrScheme name="bn colors">
      <a:dk1>
        <a:sysClr val="windowText" lastClr="000000"/>
      </a:dk1>
      <a:lt1>
        <a:srgbClr val="FFFFFF"/>
      </a:lt1>
      <a:dk2>
        <a:srgbClr val="FACF00"/>
      </a:dk2>
      <a:lt2>
        <a:srgbClr val="FCF0B0"/>
      </a:lt2>
      <a:accent1>
        <a:srgbClr val="F09A3E"/>
      </a:accent1>
      <a:accent2>
        <a:srgbClr val="EC2828"/>
      </a:accent2>
      <a:accent3>
        <a:srgbClr val="929641"/>
      </a:accent3>
      <a:accent4>
        <a:srgbClr val="072446"/>
      </a:accent4>
      <a:accent5>
        <a:srgbClr val="D9D9D9"/>
      </a:accent5>
      <a:accent6>
        <a:srgbClr val="7E7D84"/>
      </a:accent6>
      <a:hlink>
        <a:srgbClr val="F09A3E"/>
      </a:hlink>
      <a:folHlink>
        <a:srgbClr val="7E7D84"/>
      </a:folHlink>
    </a:clrScheme>
    <a:fontScheme name="BN Document &amp; Slideshow Font">
      <a:majorFont>
        <a:latin typeface="Poppins Light"/>
        <a:ea typeface=""/>
        <a:cs typeface=""/>
      </a:majorFont>
      <a:minorFont>
        <a:latin typeface="Poppin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7898F7FC-3D2C-46C4-A71B-2AEF984E9402}" vid="{51A8A77C-B7B2-452B-B949-503FC700EE81}"/>
    </a:ext>
  </a:extLst>
</a:theme>
</file>

<file path=ppt/theme/theme26.xml><?xml version="1.0" encoding="utf-8"?>
<a:theme xmlns:a="http://schemas.openxmlformats.org/drawingml/2006/main" name="7_BN Content Slides">
  <a:themeElements>
    <a:clrScheme name="bn colors">
      <a:dk1>
        <a:sysClr val="windowText" lastClr="000000"/>
      </a:dk1>
      <a:lt1>
        <a:srgbClr val="FFFFFF"/>
      </a:lt1>
      <a:dk2>
        <a:srgbClr val="FACF00"/>
      </a:dk2>
      <a:lt2>
        <a:srgbClr val="FCF0B0"/>
      </a:lt2>
      <a:accent1>
        <a:srgbClr val="F09A3E"/>
      </a:accent1>
      <a:accent2>
        <a:srgbClr val="EC2828"/>
      </a:accent2>
      <a:accent3>
        <a:srgbClr val="929641"/>
      </a:accent3>
      <a:accent4>
        <a:srgbClr val="072446"/>
      </a:accent4>
      <a:accent5>
        <a:srgbClr val="D9D9D9"/>
      </a:accent5>
      <a:accent6>
        <a:srgbClr val="7E7D84"/>
      </a:accent6>
      <a:hlink>
        <a:srgbClr val="F09A3E"/>
      </a:hlink>
      <a:folHlink>
        <a:srgbClr val="7E7D84"/>
      </a:folHlink>
    </a:clrScheme>
    <a:fontScheme name="BN Document &amp; Slideshow Font">
      <a:majorFont>
        <a:latin typeface="Poppins Light"/>
        <a:ea typeface=""/>
        <a:cs typeface=""/>
      </a:majorFont>
      <a:minorFont>
        <a:latin typeface="Poppin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7898F7FC-3D2C-46C4-A71B-2AEF984E9402}" vid="{51A8A77C-B7B2-452B-B949-503FC700EE81}"/>
    </a:ext>
  </a:extLst>
</a:theme>
</file>

<file path=ppt/theme/theme27.xml><?xml version="1.0" encoding="utf-8"?>
<a:theme xmlns:a="http://schemas.openxmlformats.org/drawingml/2006/main" name="8_BN Content Slides">
  <a:themeElements>
    <a:clrScheme name="bn colors">
      <a:dk1>
        <a:sysClr val="windowText" lastClr="000000"/>
      </a:dk1>
      <a:lt1>
        <a:srgbClr val="FFFFFF"/>
      </a:lt1>
      <a:dk2>
        <a:srgbClr val="FACF00"/>
      </a:dk2>
      <a:lt2>
        <a:srgbClr val="FCF0B0"/>
      </a:lt2>
      <a:accent1>
        <a:srgbClr val="F09A3E"/>
      </a:accent1>
      <a:accent2>
        <a:srgbClr val="EC2828"/>
      </a:accent2>
      <a:accent3>
        <a:srgbClr val="929641"/>
      </a:accent3>
      <a:accent4>
        <a:srgbClr val="072446"/>
      </a:accent4>
      <a:accent5>
        <a:srgbClr val="D9D9D9"/>
      </a:accent5>
      <a:accent6>
        <a:srgbClr val="7E7D84"/>
      </a:accent6>
      <a:hlink>
        <a:srgbClr val="F09A3E"/>
      </a:hlink>
      <a:folHlink>
        <a:srgbClr val="7E7D84"/>
      </a:folHlink>
    </a:clrScheme>
    <a:fontScheme name="BN Document &amp; Slideshow Font">
      <a:majorFont>
        <a:latin typeface="Poppins Light"/>
        <a:ea typeface=""/>
        <a:cs typeface=""/>
      </a:majorFont>
      <a:minorFont>
        <a:latin typeface="Poppin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7898F7FC-3D2C-46C4-A71B-2AEF984E9402}" vid="{51A8A77C-B7B2-452B-B949-503FC700EE81}"/>
    </a:ext>
  </a:extLst>
</a:theme>
</file>

<file path=ppt/theme/theme28.xml><?xml version="1.0" encoding="utf-8"?>
<a:theme xmlns:a="http://schemas.openxmlformats.org/drawingml/2006/main" name="9_BN Content Slides">
  <a:themeElements>
    <a:clrScheme name="bn colors">
      <a:dk1>
        <a:sysClr val="windowText" lastClr="000000"/>
      </a:dk1>
      <a:lt1>
        <a:srgbClr val="FFFFFF"/>
      </a:lt1>
      <a:dk2>
        <a:srgbClr val="FACF00"/>
      </a:dk2>
      <a:lt2>
        <a:srgbClr val="FCF0B0"/>
      </a:lt2>
      <a:accent1>
        <a:srgbClr val="F09A3E"/>
      </a:accent1>
      <a:accent2>
        <a:srgbClr val="EC2828"/>
      </a:accent2>
      <a:accent3>
        <a:srgbClr val="929641"/>
      </a:accent3>
      <a:accent4>
        <a:srgbClr val="072446"/>
      </a:accent4>
      <a:accent5>
        <a:srgbClr val="D9D9D9"/>
      </a:accent5>
      <a:accent6>
        <a:srgbClr val="7E7D84"/>
      </a:accent6>
      <a:hlink>
        <a:srgbClr val="F09A3E"/>
      </a:hlink>
      <a:folHlink>
        <a:srgbClr val="7E7D84"/>
      </a:folHlink>
    </a:clrScheme>
    <a:fontScheme name="BN Document &amp; Slideshow Font">
      <a:majorFont>
        <a:latin typeface="Poppins Light"/>
        <a:ea typeface=""/>
        <a:cs typeface=""/>
      </a:majorFont>
      <a:minorFont>
        <a:latin typeface="Poppin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7898F7FC-3D2C-46C4-A71B-2AEF984E9402}" vid="{51A8A77C-B7B2-452B-B949-503FC700EE81}"/>
    </a:ext>
  </a:extLst>
</a:theme>
</file>

<file path=ppt/theme/theme29.xml><?xml version="1.0" encoding="utf-8"?>
<a:theme xmlns:a="http://schemas.openxmlformats.org/drawingml/2006/main" name="10_BN Content Slides">
  <a:themeElements>
    <a:clrScheme name="bn colors">
      <a:dk1>
        <a:sysClr val="windowText" lastClr="000000"/>
      </a:dk1>
      <a:lt1>
        <a:srgbClr val="FFFFFF"/>
      </a:lt1>
      <a:dk2>
        <a:srgbClr val="FACF00"/>
      </a:dk2>
      <a:lt2>
        <a:srgbClr val="FCF0B0"/>
      </a:lt2>
      <a:accent1>
        <a:srgbClr val="F09A3E"/>
      </a:accent1>
      <a:accent2>
        <a:srgbClr val="EC2828"/>
      </a:accent2>
      <a:accent3>
        <a:srgbClr val="929641"/>
      </a:accent3>
      <a:accent4>
        <a:srgbClr val="072446"/>
      </a:accent4>
      <a:accent5>
        <a:srgbClr val="D9D9D9"/>
      </a:accent5>
      <a:accent6>
        <a:srgbClr val="7E7D84"/>
      </a:accent6>
      <a:hlink>
        <a:srgbClr val="F09A3E"/>
      </a:hlink>
      <a:folHlink>
        <a:srgbClr val="7E7D84"/>
      </a:folHlink>
    </a:clrScheme>
    <a:fontScheme name="BN Document &amp; Slideshow Font">
      <a:majorFont>
        <a:latin typeface="Poppins Light"/>
        <a:ea typeface=""/>
        <a:cs typeface=""/>
      </a:majorFont>
      <a:minorFont>
        <a:latin typeface="Poppin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7898F7FC-3D2C-46C4-A71B-2AEF984E9402}" vid="{51A8A77C-B7B2-452B-B949-503FC700EE81}"/>
    </a:ext>
  </a:extLst>
</a:theme>
</file>

<file path=ppt/theme/theme3.xml><?xml version="1.0" encoding="utf-8"?>
<a:theme xmlns:a="http://schemas.openxmlformats.org/drawingml/2006/main" name="1_Banded Design Blue 16x9">
  <a:themeElements>
    <a:clrScheme name="Banded Design Blue">
      <a:dk1>
        <a:srgbClr val="404040"/>
      </a:dk1>
      <a:lt1>
        <a:sysClr val="window" lastClr="FFFFFF"/>
      </a:lt1>
      <a:dk2>
        <a:srgbClr val="263050"/>
      </a:dk2>
      <a:lt2>
        <a:srgbClr val="E5E8E8"/>
      </a:lt2>
      <a:accent1>
        <a:srgbClr val="77B142"/>
      </a:accent1>
      <a:accent2>
        <a:srgbClr val="E3C01E"/>
      </a:accent2>
      <a:accent3>
        <a:srgbClr val="0070C0"/>
      </a:accent3>
      <a:accent4>
        <a:srgbClr val="7556A4"/>
      </a:accent4>
      <a:accent5>
        <a:srgbClr val="F08F1E"/>
      </a:accent5>
      <a:accent6>
        <a:srgbClr val="CB3E3A"/>
      </a:accent6>
      <a:hlink>
        <a:srgbClr val="0070C0"/>
      </a:hlink>
      <a:folHlink>
        <a:srgbClr val="7556A4"/>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0.xml><?xml version="1.0" encoding="utf-8"?>
<a:theme xmlns:a="http://schemas.openxmlformats.org/drawingml/2006/main" name="11_BN Content Slides">
  <a:themeElements>
    <a:clrScheme name="bn colors">
      <a:dk1>
        <a:sysClr val="windowText" lastClr="000000"/>
      </a:dk1>
      <a:lt1>
        <a:srgbClr val="FFFFFF"/>
      </a:lt1>
      <a:dk2>
        <a:srgbClr val="FACF00"/>
      </a:dk2>
      <a:lt2>
        <a:srgbClr val="FCF0B0"/>
      </a:lt2>
      <a:accent1>
        <a:srgbClr val="F09A3E"/>
      </a:accent1>
      <a:accent2>
        <a:srgbClr val="EC2828"/>
      </a:accent2>
      <a:accent3>
        <a:srgbClr val="929641"/>
      </a:accent3>
      <a:accent4>
        <a:srgbClr val="072446"/>
      </a:accent4>
      <a:accent5>
        <a:srgbClr val="D9D9D9"/>
      </a:accent5>
      <a:accent6>
        <a:srgbClr val="7E7D84"/>
      </a:accent6>
      <a:hlink>
        <a:srgbClr val="F09A3E"/>
      </a:hlink>
      <a:folHlink>
        <a:srgbClr val="7E7D84"/>
      </a:folHlink>
    </a:clrScheme>
    <a:fontScheme name="BN Document &amp; Slideshow Font">
      <a:majorFont>
        <a:latin typeface="Poppins Light"/>
        <a:ea typeface=""/>
        <a:cs typeface=""/>
      </a:majorFont>
      <a:minorFont>
        <a:latin typeface="Poppin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7898F7FC-3D2C-46C4-A71B-2AEF984E9402}" vid="{51A8A77C-B7B2-452B-B949-503FC700EE81}"/>
    </a:ext>
  </a:extLst>
</a:theme>
</file>

<file path=ppt/theme/theme31.xml><?xml version="1.0" encoding="utf-8"?>
<a:theme xmlns:a="http://schemas.openxmlformats.org/drawingml/2006/main" name="1_SRC Templat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2.xml><?xml version="1.0" encoding="utf-8"?>
<a:theme xmlns:a="http://schemas.openxmlformats.org/drawingml/2006/main" name="12_BN Content Slides">
  <a:themeElements>
    <a:clrScheme name="bn colors">
      <a:dk1>
        <a:sysClr val="windowText" lastClr="000000"/>
      </a:dk1>
      <a:lt1>
        <a:srgbClr val="FFFFFF"/>
      </a:lt1>
      <a:dk2>
        <a:srgbClr val="FACF00"/>
      </a:dk2>
      <a:lt2>
        <a:srgbClr val="FCF0B0"/>
      </a:lt2>
      <a:accent1>
        <a:srgbClr val="F09A3E"/>
      </a:accent1>
      <a:accent2>
        <a:srgbClr val="EC2828"/>
      </a:accent2>
      <a:accent3>
        <a:srgbClr val="929641"/>
      </a:accent3>
      <a:accent4>
        <a:srgbClr val="072446"/>
      </a:accent4>
      <a:accent5>
        <a:srgbClr val="D9D9D9"/>
      </a:accent5>
      <a:accent6>
        <a:srgbClr val="7E7D84"/>
      </a:accent6>
      <a:hlink>
        <a:srgbClr val="F09A3E"/>
      </a:hlink>
      <a:folHlink>
        <a:srgbClr val="7E7D84"/>
      </a:folHlink>
    </a:clrScheme>
    <a:fontScheme name="BN Document &amp; Slideshow Font">
      <a:majorFont>
        <a:latin typeface="Poppins Light"/>
        <a:ea typeface=""/>
        <a:cs typeface=""/>
      </a:majorFont>
      <a:minorFont>
        <a:latin typeface="Poppin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7898F7FC-3D2C-46C4-A71B-2AEF984E9402}" vid="{51A8A77C-B7B2-452B-B949-503FC700EE81}"/>
    </a:ext>
  </a:extLst>
</a:theme>
</file>

<file path=ppt/theme/theme33.xml><?xml version="1.0" encoding="utf-8"?>
<a:theme xmlns:a="http://schemas.openxmlformats.org/drawingml/2006/main" name="13_BN Content Slides">
  <a:themeElements>
    <a:clrScheme name="bn colors">
      <a:dk1>
        <a:sysClr val="windowText" lastClr="000000"/>
      </a:dk1>
      <a:lt1>
        <a:srgbClr val="FFFFFF"/>
      </a:lt1>
      <a:dk2>
        <a:srgbClr val="FACF00"/>
      </a:dk2>
      <a:lt2>
        <a:srgbClr val="FCF0B0"/>
      </a:lt2>
      <a:accent1>
        <a:srgbClr val="F09A3E"/>
      </a:accent1>
      <a:accent2>
        <a:srgbClr val="EC2828"/>
      </a:accent2>
      <a:accent3>
        <a:srgbClr val="929641"/>
      </a:accent3>
      <a:accent4>
        <a:srgbClr val="072446"/>
      </a:accent4>
      <a:accent5>
        <a:srgbClr val="D9D9D9"/>
      </a:accent5>
      <a:accent6>
        <a:srgbClr val="7E7D84"/>
      </a:accent6>
      <a:hlink>
        <a:srgbClr val="F09A3E"/>
      </a:hlink>
      <a:folHlink>
        <a:srgbClr val="7E7D84"/>
      </a:folHlink>
    </a:clrScheme>
    <a:fontScheme name="BN Document &amp; Slideshow Font">
      <a:majorFont>
        <a:latin typeface="Poppins Light"/>
        <a:ea typeface=""/>
        <a:cs typeface=""/>
      </a:majorFont>
      <a:minorFont>
        <a:latin typeface="Poppin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7898F7FC-3D2C-46C4-A71B-2AEF984E9402}" vid="{51A8A77C-B7B2-452B-B949-503FC700EE81}"/>
    </a:ext>
  </a:extLst>
</a:theme>
</file>

<file path=ppt/theme/theme34.xml><?xml version="1.0" encoding="utf-8"?>
<a:theme xmlns:a="http://schemas.openxmlformats.org/drawingml/2006/main" name="14_BN Content Slides">
  <a:themeElements>
    <a:clrScheme name="bn colors">
      <a:dk1>
        <a:sysClr val="windowText" lastClr="000000"/>
      </a:dk1>
      <a:lt1>
        <a:srgbClr val="FFFFFF"/>
      </a:lt1>
      <a:dk2>
        <a:srgbClr val="FACF00"/>
      </a:dk2>
      <a:lt2>
        <a:srgbClr val="FCF0B0"/>
      </a:lt2>
      <a:accent1>
        <a:srgbClr val="F09A3E"/>
      </a:accent1>
      <a:accent2>
        <a:srgbClr val="EC2828"/>
      </a:accent2>
      <a:accent3>
        <a:srgbClr val="929641"/>
      </a:accent3>
      <a:accent4>
        <a:srgbClr val="072446"/>
      </a:accent4>
      <a:accent5>
        <a:srgbClr val="D9D9D9"/>
      </a:accent5>
      <a:accent6>
        <a:srgbClr val="7E7D84"/>
      </a:accent6>
      <a:hlink>
        <a:srgbClr val="F09A3E"/>
      </a:hlink>
      <a:folHlink>
        <a:srgbClr val="7E7D84"/>
      </a:folHlink>
    </a:clrScheme>
    <a:fontScheme name="BN Document &amp; Slideshow Font">
      <a:majorFont>
        <a:latin typeface="Poppins Light"/>
        <a:ea typeface=""/>
        <a:cs typeface=""/>
      </a:majorFont>
      <a:minorFont>
        <a:latin typeface="Poppin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7898F7FC-3D2C-46C4-A71B-2AEF984E9402}" vid="{51A8A77C-B7B2-452B-B949-503FC700EE81}"/>
    </a:ext>
  </a:extLst>
</a:theme>
</file>

<file path=ppt/theme/theme35.xml><?xml version="1.0" encoding="utf-8"?>
<a:theme xmlns:a="http://schemas.openxmlformats.org/drawingml/2006/main" name="15_BN Content Slides">
  <a:themeElements>
    <a:clrScheme name="bn colors">
      <a:dk1>
        <a:sysClr val="windowText" lastClr="000000"/>
      </a:dk1>
      <a:lt1>
        <a:srgbClr val="FFFFFF"/>
      </a:lt1>
      <a:dk2>
        <a:srgbClr val="FACF00"/>
      </a:dk2>
      <a:lt2>
        <a:srgbClr val="FCF0B0"/>
      </a:lt2>
      <a:accent1>
        <a:srgbClr val="F09A3E"/>
      </a:accent1>
      <a:accent2>
        <a:srgbClr val="EC2828"/>
      </a:accent2>
      <a:accent3>
        <a:srgbClr val="929641"/>
      </a:accent3>
      <a:accent4>
        <a:srgbClr val="072446"/>
      </a:accent4>
      <a:accent5>
        <a:srgbClr val="D9D9D9"/>
      </a:accent5>
      <a:accent6>
        <a:srgbClr val="7E7D84"/>
      </a:accent6>
      <a:hlink>
        <a:srgbClr val="F09A3E"/>
      </a:hlink>
      <a:folHlink>
        <a:srgbClr val="7E7D84"/>
      </a:folHlink>
    </a:clrScheme>
    <a:fontScheme name="BN Document &amp; Slideshow Font">
      <a:majorFont>
        <a:latin typeface="Poppins Light"/>
        <a:ea typeface=""/>
        <a:cs typeface=""/>
      </a:majorFont>
      <a:minorFont>
        <a:latin typeface="Poppin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7898F7FC-3D2C-46C4-A71B-2AEF984E9402}" vid="{51A8A77C-B7B2-452B-B949-503FC700EE81}"/>
    </a:ext>
  </a:extLst>
</a:theme>
</file>

<file path=ppt/theme/theme36.xml><?xml version="1.0" encoding="utf-8"?>
<a:theme xmlns:a="http://schemas.openxmlformats.org/drawingml/2006/main" name="16_BN Content Slides">
  <a:themeElements>
    <a:clrScheme name="bn colors">
      <a:dk1>
        <a:sysClr val="windowText" lastClr="000000"/>
      </a:dk1>
      <a:lt1>
        <a:srgbClr val="FFFFFF"/>
      </a:lt1>
      <a:dk2>
        <a:srgbClr val="FACF00"/>
      </a:dk2>
      <a:lt2>
        <a:srgbClr val="FCF0B0"/>
      </a:lt2>
      <a:accent1>
        <a:srgbClr val="F09A3E"/>
      </a:accent1>
      <a:accent2>
        <a:srgbClr val="EC2828"/>
      </a:accent2>
      <a:accent3>
        <a:srgbClr val="929641"/>
      </a:accent3>
      <a:accent4>
        <a:srgbClr val="072446"/>
      </a:accent4>
      <a:accent5>
        <a:srgbClr val="D9D9D9"/>
      </a:accent5>
      <a:accent6>
        <a:srgbClr val="7E7D84"/>
      </a:accent6>
      <a:hlink>
        <a:srgbClr val="F09A3E"/>
      </a:hlink>
      <a:folHlink>
        <a:srgbClr val="7E7D84"/>
      </a:folHlink>
    </a:clrScheme>
    <a:fontScheme name="BN Document &amp; Slideshow Font">
      <a:majorFont>
        <a:latin typeface="Poppins Light"/>
        <a:ea typeface=""/>
        <a:cs typeface=""/>
      </a:majorFont>
      <a:minorFont>
        <a:latin typeface="Poppin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7898F7FC-3D2C-46C4-A71B-2AEF984E9402}" vid="{51A8A77C-B7B2-452B-B949-503FC700EE81}"/>
    </a:ext>
  </a:extLst>
</a:theme>
</file>

<file path=ppt/theme/theme37.xml><?xml version="1.0" encoding="utf-8"?>
<a:theme xmlns:a="http://schemas.openxmlformats.org/drawingml/2006/main" name="17_BN Content Slides">
  <a:themeElements>
    <a:clrScheme name="bn colors">
      <a:dk1>
        <a:sysClr val="windowText" lastClr="000000"/>
      </a:dk1>
      <a:lt1>
        <a:srgbClr val="FFFFFF"/>
      </a:lt1>
      <a:dk2>
        <a:srgbClr val="FACF00"/>
      </a:dk2>
      <a:lt2>
        <a:srgbClr val="FCF0B0"/>
      </a:lt2>
      <a:accent1>
        <a:srgbClr val="F09A3E"/>
      </a:accent1>
      <a:accent2>
        <a:srgbClr val="EC2828"/>
      </a:accent2>
      <a:accent3>
        <a:srgbClr val="929641"/>
      </a:accent3>
      <a:accent4>
        <a:srgbClr val="072446"/>
      </a:accent4>
      <a:accent5>
        <a:srgbClr val="D9D9D9"/>
      </a:accent5>
      <a:accent6>
        <a:srgbClr val="7E7D84"/>
      </a:accent6>
      <a:hlink>
        <a:srgbClr val="F09A3E"/>
      </a:hlink>
      <a:folHlink>
        <a:srgbClr val="7E7D84"/>
      </a:folHlink>
    </a:clrScheme>
    <a:fontScheme name="BN Document &amp; Slideshow Font">
      <a:majorFont>
        <a:latin typeface="Poppins Light"/>
        <a:ea typeface=""/>
        <a:cs typeface=""/>
      </a:majorFont>
      <a:minorFont>
        <a:latin typeface="Poppin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7898F7FC-3D2C-46C4-A71B-2AEF984E9402}" vid="{51A8A77C-B7B2-452B-B949-503FC700EE81}"/>
    </a:ext>
  </a:extLst>
</a:theme>
</file>

<file path=ppt/theme/theme38.xml><?xml version="1.0" encoding="utf-8"?>
<a:theme xmlns:a="http://schemas.openxmlformats.org/drawingml/2006/main" name="18_BN Content Slides">
  <a:themeElements>
    <a:clrScheme name="bn colors">
      <a:dk1>
        <a:sysClr val="windowText" lastClr="000000"/>
      </a:dk1>
      <a:lt1>
        <a:srgbClr val="FFFFFF"/>
      </a:lt1>
      <a:dk2>
        <a:srgbClr val="FACF00"/>
      </a:dk2>
      <a:lt2>
        <a:srgbClr val="FCF0B0"/>
      </a:lt2>
      <a:accent1>
        <a:srgbClr val="F09A3E"/>
      </a:accent1>
      <a:accent2>
        <a:srgbClr val="EC2828"/>
      </a:accent2>
      <a:accent3>
        <a:srgbClr val="929641"/>
      </a:accent3>
      <a:accent4>
        <a:srgbClr val="072446"/>
      </a:accent4>
      <a:accent5>
        <a:srgbClr val="D9D9D9"/>
      </a:accent5>
      <a:accent6>
        <a:srgbClr val="7E7D84"/>
      </a:accent6>
      <a:hlink>
        <a:srgbClr val="F09A3E"/>
      </a:hlink>
      <a:folHlink>
        <a:srgbClr val="7E7D84"/>
      </a:folHlink>
    </a:clrScheme>
    <a:fontScheme name="BN Document &amp; Slideshow Font">
      <a:majorFont>
        <a:latin typeface="Poppins Light"/>
        <a:ea typeface=""/>
        <a:cs typeface=""/>
      </a:majorFont>
      <a:minorFont>
        <a:latin typeface="Poppin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7898F7FC-3D2C-46C4-A71B-2AEF984E9402}" vid="{51A8A77C-B7B2-452B-B949-503FC700EE81}"/>
    </a:ext>
  </a:extLst>
</a:theme>
</file>

<file path=ppt/theme/theme39.xml><?xml version="1.0" encoding="utf-8"?>
<a:theme xmlns:a="http://schemas.openxmlformats.org/drawingml/2006/main" name="19_BN Content Slides">
  <a:themeElements>
    <a:clrScheme name="bn colors">
      <a:dk1>
        <a:sysClr val="windowText" lastClr="000000"/>
      </a:dk1>
      <a:lt1>
        <a:srgbClr val="FFFFFF"/>
      </a:lt1>
      <a:dk2>
        <a:srgbClr val="FACF00"/>
      </a:dk2>
      <a:lt2>
        <a:srgbClr val="FCF0B0"/>
      </a:lt2>
      <a:accent1>
        <a:srgbClr val="F09A3E"/>
      </a:accent1>
      <a:accent2>
        <a:srgbClr val="EC2828"/>
      </a:accent2>
      <a:accent3>
        <a:srgbClr val="929641"/>
      </a:accent3>
      <a:accent4>
        <a:srgbClr val="072446"/>
      </a:accent4>
      <a:accent5>
        <a:srgbClr val="D9D9D9"/>
      </a:accent5>
      <a:accent6>
        <a:srgbClr val="7E7D84"/>
      </a:accent6>
      <a:hlink>
        <a:srgbClr val="F09A3E"/>
      </a:hlink>
      <a:folHlink>
        <a:srgbClr val="7E7D84"/>
      </a:folHlink>
    </a:clrScheme>
    <a:fontScheme name="BN Document &amp; Slideshow Font">
      <a:majorFont>
        <a:latin typeface="Poppins Light"/>
        <a:ea typeface=""/>
        <a:cs typeface=""/>
      </a:majorFont>
      <a:minorFont>
        <a:latin typeface="Poppin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7898F7FC-3D2C-46C4-A71B-2AEF984E9402}" vid="{51A8A77C-B7B2-452B-B949-503FC700EE81}"/>
    </a:ext>
  </a:extLst>
</a:theme>
</file>

<file path=ppt/theme/theme4.xml><?xml version="1.0" encoding="utf-8"?>
<a:theme xmlns:a="http://schemas.openxmlformats.org/drawingml/2006/main" name="2_Banded Design Blue 16x9">
  <a:themeElements>
    <a:clrScheme name="Banded Design Blue">
      <a:dk1>
        <a:srgbClr val="404040"/>
      </a:dk1>
      <a:lt1>
        <a:sysClr val="window" lastClr="FFFFFF"/>
      </a:lt1>
      <a:dk2>
        <a:srgbClr val="263050"/>
      </a:dk2>
      <a:lt2>
        <a:srgbClr val="E5E8E8"/>
      </a:lt2>
      <a:accent1>
        <a:srgbClr val="77B142"/>
      </a:accent1>
      <a:accent2>
        <a:srgbClr val="E3C01E"/>
      </a:accent2>
      <a:accent3>
        <a:srgbClr val="0070C0"/>
      </a:accent3>
      <a:accent4>
        <a:srgbClr val="7556A4"/>
      </a:accent4>
      <a:accent5>
        <a:srgbClr val="F08F1E"/>
      </a:accent5>
      <a:accent6>
        <a:srgbClr val="CB3E3A"/>
      </a:accent6>
      <a:hlink>
        <a:srgbClr val="0070C0"/>
      </a:hlink>
      <a:folHlink>
        <a:srgbClr val="7556A4"/>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40.xml><?xml version="1.0" encoding="utf-8"?>
<a:theme xmlns:a="http://schemas.openxmlformats.org/drawingml/2006/main" name="20_BN Content Slides">
  <a:themeElements>
    <a:clrScheme name="bn colors">
      <a:dk1>
        <a:sysClr val="windowText" lastClr="000000"/>
      </a:dk1>
      <a:lt1>
        <a:srgbClr val="FFFFFF"/>
      </a:lt1>
      <a:dk2>
        <a:srgbClr val="FACF00"/>
      </a:dk2>
      <a:lt2>
        <a:srgbClr val="FCF0B0"/>
      </a:lt2>
      <a:accent1>
        <a:srgbClr val="F09A3E"/>
      </a:accent1>
      <a:accent2>
        <a:srgbClr val="EC2828"/>
      </a:accent2>
      <a:accent3>
        <a:srgbClr val="929641"/>
      </a:accent3>
      <a:accent4>
        <a:srgbClr val="072446"/>
      </a:accent4>
      <a:accent5>
        <a:srgbClr val="D9D9D9"/>
      </a:accent5>
      <a:accent6>
        <a:srgbClr val="7E7D84"/>
      </a:accent6>
      <a:hlink>
        <a:srgbClr val="F09A3E"/>
      </a:hlink>
      <a:folHlink>
        <a:srgbClr val="7E7D84"/>
      </a:folHlink>
    </a:clrScheme>
    <a:fontScheme name="BN Document &amp; Slideshow Font">
      <a:majorFont>
        <a:latin typeface="Poppins Light"/>
        <a:ea typeface=""/>
        <a:cs typeface=""/>
      </a:majorFont>
      <a:minorFont>
        <a:latin typeface="Poppin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7898F7FC-3D2C-46C4-A71B-2AEF984E9402}" vid="{51A8A77C-B7B2-452B-B949-503FC700EE81}"/>
    </a:ext>
  </a:extLst>
</a:theme>
</file>

<file path=ppt/theme/theme41.xml><?xml version="1.0" encoding="utf-8"?>
<a:theme xmlns:a="http://schemas.openxmlformats.org/drawingml/2006/main" name="21_BN Content Slides">
  <a:themeElements>
    <a:clrScheme name="bn colors">
      <a:dk1>
        <a:sysClr val="windowText" lastClr="000000"/>
      </a:dk1>
      <a:lt1>
        <a:srgbClr val="FFFFFF"/>
      </a:lt1>
      <a:dk2>
        <a:srgbClr val="FACF00"/>
      </a:dk2>
      <a:lt2>
        <a:srgbClr val="FCF0B0"/>
      </a:lt2>
      <a:accent1>
        <a:srgbClr val="F09A3E"/>
      </a:accent1>
      <a:accent2>
        <a:srgbClr val="EC2828"/>
      </a:accent2>
      <a:accent3>
        <a:srgbClr val="929641"/>
      </a:accent3>
      <a:accent4>
        <a:srgbClr val="072446"/>
      </a:accent4>
      <a:accent5>
        <a:srgbClr val="D9D9D9"/>
      </a:accent5>
      <a:accent6>
        <a:srgbClr val="7E7D84"/>
      </a:accent6>
      <a:hlink>
        <a:srgbClr val="F09A3E"/>
      </a:hlink>
      <a:folHlink>
        <a:srgbClr val="7E7D84"/>
      </a:folHlink>
    </a:clrScheme>
    <a:fontScheme name="BN Document &amp; Slideshow Font">
      <a:majorFont>
        <a:latin typeface="Poppins Light"/>
        <a:ea typeface=""/>
        <a:cs typeface=""/>
      </a:majorFont>
      <a:minorFont>
        <a:latin typeface="Poppin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7898F7FC-3D2C-46C4-A71B-2AEF984E9402}" vid="{51A8A77C-B7B2-452B-B949-503FC700EE81}"/>
    </a:ext>
  </a:extLst>
</a:theme>
</file>

<file path=ppt/theme/theme4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Banded Design Blue 16x9">
  <a:themeElements>
    <a:clrScheme name="Banded Design Blue">
      <a:dk1>
        <a:srgbClr val="404040"/>
      </a:dk1>
      <a:lt1>
        <a:sysClr val="window" lastClr="FFFFFF"/>
      </a:lt1>
      <a:dk2>
        <a:srgbClr val="263050"/>
      </a:dk2>
      <a:lt2>
        <a:srgbClr val="E5E8E8"/>
      </a:lt2>
      <a:accent1>
        <a:srgbClr val="77B142"/>
      </a:accent1>
      <a:accent2>
        <a:srgbClr val="E3C01E"/>
      </a:accent2>
      <a:accent3>
        <a:srgbClr val="0070C0"/>
      </a:accent3>
      <a:accent4>
        <a:srgbClr val="7556A4"/>
      </a:accent4>
      <a:accent5>
        <a:srgbClr val="F08F1E"/>
      </a:accent5>
      <a:accent6>
        <a:srgbClr val="CB3E3A"/>
      </a:accent6>
      <a:hlink>
        <a:srgbClr val="0070C0"/>
      </a:hlink>
      <a:folHlink>
        <a:srgbClr val="7556A4"/>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6.xml><?xml version="1.0" encoding="utf-8"?>
<a:theme xmlns:a="http://schemas.openxmlformats.org/drawingml/2006/main" name="4_Banded Design Blue 16x9">
  <a:themeElements>
    <a:clrScheme name="Banded Design Blue">
      <a:dk1>
        <a:srgbClr val="404040"/>
      </a:dk1>
      <a:lt1>
        <a:sysClr val="window" lastClr="FFFFFF"/>
      </a:lt1>
      <a:dk2>
        <a:srgbClr val="263050"/>
      </a:dk2>
      <a:lt2>
        <a:srgbClr val="E5E8E8"/>
      </a:lt2>
      <a:accent1>
        <a:srgbClr val="77B142"/>
      </a:accent1>
      <a:accent2>
        <a:srgbClr val="E3C01E"/>
      </a:accent2>
      <a:accent3>
        <a:srgbClr val="0070C0"/>
      </a:accent3>
      <a:accent4>
        <a:srgbClr val="7556A4"/>
      </a:accent4>
      <a:accent5>
        <a:srgbClr val="F08F1E"/>
      </a:accent5>
      <a:accent6>
        <a:srgbClr val="CB3E3A"/>
      </a:accent6>
      <a:hlink>
        <a:srgbClr val="0070C0"/>
      </a:hlink>
      <a:folHlink>
        <a:srgbClr val="7556A4"/>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7.xml><?xml version="1.0" encoding="utf-8"?>
<a:theme xmlns:a="http://schemas.openxmlformats.org/drawingml/2006/main" name="5_Banded Design Blue 16x9">
  <a:themeElements>
    <a:clrScheme name="Banded Design Blue">
      <a:dk1>
        <a:srgbClr val="404040"/>
      </a:dk1>
      <a:lt1>
        <a:sysClr val="window" lastClr="FFFFFF"/>
      </a:lt1>
      <a:dk2>
        <a:srgbClr val="263050"/>
      </a:dk2>
      <a:lt2>
        <a:srgbClr val="E5E8E8"/>
      </a:lt2>
      <a:accent1>
        <a:srgbClr val="77B142"/>
      </a:accent1>
      <a:accent2>
        <a:srgbClr val="E3C01E"/>
      </a:accent2>
      <a:accent3>
        <a:srgbClr val="0070C0"/>
      </a:accent3>
      <a:accent4>
        <a:srgbClr val="7556A4"/>
      </a:accent4>
      <a:accent5>
        <a:srgbClr val="F08F1E"/>
      </a:accent5>
      <a:accent6>
        <a:srgbClr val="CB3E3A"/>
      </a:accent6>
      <a:hlink>
        <a:srgbClr val="0070C0"/>
      </a:hlink>
      <a:folHlink>
        <a:srgbClr val="7556A4"/>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8.xml><?xml version="1.0" encoding="utf-8"?>
<a:theme xmlns:a="http://schemas.openxmlformats.org/drawingml/2006/main" name="6_Banded Design Blue 16x9">
  <a:themeElements>
    <a:clrScheme name="Banded Design Blue">
      <a:dk1>
        <a:srgbClr val="404040"/>
      </a:dk1>
      <a:lt1>
        <a:sysClr val="window" lastClr="FFFFFF"/>
      </a:lt1>
      <a:dk2>
        <a:srgbClr val="263050"/>
      </a:dk2>
      <a:lt2>
        <a:srgbClr val="E5E8E8"/>
      </a:lt2>
      <a:accent1>
        <a:srgbClr val="77B142"/>
      </a:accent1>
      <a:accent2>
        <a:srgbClr val="E3C01E"/>
      </a:accent2>
      <a:accent3>
        <a:srgbClr val="0070C0"/>
      </a:accent3>
      <a:accent4>
        <a:srgbClr val="7556A4"/>
      </a:accent4>
      <a:accent5>
        <a:srgbClr val="F08F1E"/>
      </a:accent5>
      <a:accent6>
        <a:srgbClr val="CB3E3A"/>
      </a:accent6>
      <a:hlink>
        <a:srgbClr val="0070C0"/>
      </a:hlink>
      <a:folHlink>
        <a:srgbClr val="7556A4"/>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9.xml><?xml version="1.0" encoding="utf-8"?>
<a:theme xmlns:a="http://schemas.openxmlformats.org/drawingml/2006/main" name="7_Banded Design Blue 16x9">
  <a:themeElements>
    <a:clrScheme name="Banded Design Blue">
      <a:dk1>
        <a:srgbClr val="404040"/>
      </a:dk1>
      <a:lt1>
        <a:sysClr val="window" lastClr="FFFFFF"/>
      </a:lt1>
      <a:dk2>
        <a:srgbClr val="263050"/>
      </a:dk2>
      <a:lt2>
        <a:srgbClr val="E5E8E8"/>
      </a:lt2>
      <a:accent1>
        <a:srgbClr val="77B142"/>
      </a:accent1>
      <a:accent2>
        <a:srgbClr val="E3C01E"/>
      </a:accent2>
      <a:accent3>
        <a:srgbClr val="0070C0"/>
      </a:accent3>
      <a:accent4>
        <a:srgbClr val="7556A4"/>
      </a:accent4>
      <a:accent5>
        <a:srgbClr val="F08F1E"/>
      </a:accent5>
      <a:accent6>
        <a:srgbClr val="CB3E3A"/>
      </a:accent6>
      <a:hlink>
        <a:srgbClr val="0070C0"/>
      </a:hlink>
      <a:folHlink>
        <a:srgbClr val="7556A4"/>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file>

<file path=customXml/item2.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_x0020_Date xmlns="6dfc6e00-eaa7-471f-8691-9b952787d5c9" xsi:nil="true"/>
    <Action xmlns="6dfc6e00-eaa7-471f-8691-9b952787d5c9">Keep</Action>
    <Keywords0 xmlns="6dfc6e00-eaa7-471f-8691-9b952787d5c9" xsi:nil="true"/>
    <Description_x0020_2 xmlns="6dfc6e00-eaa7-471f-8691-9b952787d5c9" xsi:nil="true"/>
    <Document_x0020_Type xmlns="6dfc6e00-eaa7-471f-8691-9b952787d5c9" xsi:nil="true"/>
    <Description0 xmlns="6dfc6e00-eaa7-471f-8691-9b952787d5c9" xsi:nil="true"/>
    <TaxCatchAll xmlns="cfe53b65-3c36-4587-b144-e9caa3012b85"/>
    <TaxKeywordTaxHTField xmlns="cfe53b65-3c36-4587-b144-e9caa3012b85">
      <Terms xmlns="http://schemas.microsoft.com/office/infopath/2007/PartnerControls"/>
    </TaxKeywordTaxHTField>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CEA0F26C7743146B81ADA30DB412C57" ma:contentTypeVersion="30" ma:contentTypeDescription="" ma:contentTypeScope="" ma:versionID="e16b466bf12172c4041051e41aec8e80">
  <xsd:schema xmlns:xsd="http://www.w3.org/2001/XMLSchema" xmlns:xs="http://www.w3.org/2001/XMLSchema" xmlns:p="http://schemas.microsoft.com/office/2006/metadata/properties" xmlns:ns1="http://schemas.microsoft.com/sharepoint/v3" xmlns:ns2="6dfc6e00-eaa7-471f-8691-9b952787d5c9" xmlns:ns3="cfe53b65-3c36-4587-b144-e9caa3012b85" targetNamespace="http://schemas.microsoft.com/office/2006/metadata/properties" ma:root="true" ma:fieldsID="0933939a4ed24474b11a60c6be757da7" ns1:_="" ns2:_="" ns3:_="">
    <xsd:import namespace="http://schemas.microsoft.com/sharepoint/v3"/>
    <xsd:import namespace="6dfc6e00-eaa7-471f-8691-9b952787d5c9"/>
    <xsd:import namespace="cfe53b65-3c36-4587-b144-e9caa3012b85"/>
    <xsd:element name="properties">
      <xsd:complexType>
        <xsd:sequence>
          <xsd:element name="documentManagement">
            <xsd:complexType>
              <xsd:all>
                <xsd:element ref="ns2:Document_x0020_Date" minOccurs="0"/>
                <xsd:element ref="ns2:Document_x0020_Type" minOccurs="0"/>
                <xsd:element ref="ns2:Description0" minOccurs="0"/>
                <xsd:element ref="ns2:Keywords0" minOccurs="0"/>
                <xsd:element ref="ns2:Description_x0020_2" minOccurs="0"/>
                <xsd:element ref="ns2:Action" minOccurs="0"/>
                <xsd:element ref="ns1:PublishingStartDate" minOccurs="0"/>
                <xsd:element ref="ns1:PublishingExpirationDate" minOccurs="0"/>
                <xsd:element ref="ns3:TaxKeywordTaxHTField" minOccurs="0"/>
                <xsd:element ref="ns3:TaxCatchAll"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10"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11"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dfc6e00-eaa7-471f-8691-9b952787d5c9" elementFormDefault="qualified">
    <xsd:import namespace="http://schemas.microsoft.com/office/2006/documentManagement/types"/>
    <xsd:import namespace="http://schemas.microsoft.com/office/infopath/2007/PartnerControls"/>
    <xsd:element name="Document_x0020_Date" ma:index="2" nillable="true" ma:displayName="Document Date" ma:format="DateOnly" ma:internalName="Document_x0020_Date" ma:readOnly="false">
      <xsd:simpleType>
        <xsd:restriction base="dms:DateTime"/>
      </xsd:simpleType>
    </xsd:element>
    <xsd:element name="Document_x0020_Type" ma:index="3" nillable="true" ma:displayName="Document Type" ma:format="Dropdown" ma:internalName="Document_x0020_Type" ma:readOnly="false">
      <xsd:simpleType>
        <xsd:restriction base="dms:Choice">
          <xsd:enumeration value="Agenda"/>
          <xsd:enumeration value="Draft Agenda"/>
          <xsd:enumeration value="Minutes"/>
          <xsd:enumeration value="Information"/>
        </xsd:restriction>
      </xsd:simpleType>
    </xsd:element>
    <xsd:element name="Description0" ma:index="4" nillable="true" ma:displayName="Description" ma:internalName="Description0" ma:readOnly="false">
      <xsd:simpleType>
        <xsd:restriction base="dms:Note">
          <xsd:maxLength value="255"/>
        </xsd:restriction>
      </xsd:simpleType>
    </xsd:element>
    <xsd:element name="Keywords0" ma:index="5" nillable="true" ma:displayName="Keywords" ma:internalName="Keywords0" ma:readOnly="false">
      <xsd:simpleType>
        <xsd:restriction base="dms:Text">
          <xsd:maxLength value="255"/>
        </xsd:restriction>
      </xsd:simpleType>
    </xsd:element>
    <xsd:element name="Description_x0020_2" ma:index="6" nillable="true" ma:displayName="Description 2" ma:internalName="Description_x0020_2" ma:readOnly="false">
      <xsd:simpleType>
        <xsd:restriction base="dms:Note">
          <xsd:maxLength value="255"/>
        </xsd:restriction>
      </xsd:simpleType>
    </xsd:element>
    <xsd:element name="Action" ma:index="9" nillable="true" ma:displayName="Action" ma:default="Keep" ma:format="Dropdown" ma:internalName="Action" ma:readOnly="false">
      <xsd:simpleType>
        <xsd:restriction base="dms:Choice">
          <xsd:enumeration value="Archive"/>
          <xsd:enumeration value="Delete"/>
          <xsd:enumeration value="HTML"/>
          <xsd:enumeration value="Keep"/>
        </xsd:restriction>
      </xsd:simpleType>
    </xsd:element>
  </xsd:schema>
  <xsd:schema xmlns:xsd="http://www.w3.org/2001/XMLSchema" xmlns:xs="http://www.w3.org/2001/XMLSchema" xmlns:dms="http://schemas.microsoft.com/office/2006/documentManagement/types" xmlns:pc="http://schemas.microsoft.com/office/infopath/2007/PartnerControls" targetNamespace="cfe53b65-3c36-4587-b144-e9caa3012b85" elementFormDefault="qualified">
    <xsd:import namespace="http://schemas.microsoft.com/office/2006/documentManagement/types"/>
    <xsd:import namespace="http://schemas.microsoft.com/office/infopath/2007/PartnerControls"/>
    <xsd:element name="TaxKeywordTaxHTField" ma:index="17" nillable="true" ma:taxonomy="true" ma:internalName="TaxKeywordTaxHTField" ma:taxonomyFieldName="TaxKeyword" ma:displayName="Enterprise Keywords" ma:fieldId="{23f27201-bee3-471e-b2e7-b64fd8b7ca38}" ma:taxonomyMulti="true" ma:sspId="8d75cb8a-db72-4bd2-8553-c0aa1f2d3d3b" ma:termSetId="00000000-0000-0000-0000-000000000000" ma:anchorId="00000000-0000-0000-0000-000000000000" ma:open="true" ma:isKeyword="true">
      <xsd:complexType>
        <xsd:sequence>
          <xsd:element ref="pc:Terms" minOccurs="0" maxOccurs="1"/>
        </xsd:sequence>
      </xsd:complexType>
    </xsd:element>
    <xsd:element name="TaxCatchAll" ma:index="18" nillable="true" ma:displayName="Taxonomy Catch All Column" ma:hidden="true" ma:list="{6de13bb9-1a86-497f-b15a-03a43ff14f46}" ma:internalName="TaxCatchAll" ma:showField="CatchAllData" ma:web="cfe53b65-3c36-4587-b144-e9caa3012b85">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3"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Document_x0020_Date xmlns="d1f628b7-dc6e-45dc-9245-e5ecf578f20b" xsi:nil="true"/>
    <Action xmlns="d1f628b7-dc6e-45dc-9245-e5ecf578f20b">Keep</Action>
    <Keywords0 xmlns="d1f628b7-dc6e-45dc-9245-e5ecf578f20b" xsi:nil="true"/>
    <Description_x0020_2 xmlns="d1f628b7-dc6e-45dc-9245-e5ecf578f20b" xsi:nil="true"/>
    <Document_x0020_Type xmlns="d1f628b7-dc6e-45dc-9245-e5ecf578f20b" xsi:nil="true"/>
    <Description0 xmlns="d1f628b7-dc6e-45dc-9245-e5ecf578f20b" xsi:nil="true"/>
    <PublishingExpirationDate xmlns="http://schemas.microsoft.com/sharepoint/v3" xsi:nil="true"/>
    <PublishingStartDate xmlns="http://schemas.microsoft.com/sharepoint/v3" xsi:nil="true"/>
    <_dlc_DocId xmlns="bbd4acb0-43d6-4317-ab0b-803dc468f016">V7HW2WYZSAY5-2102554853-18172</_dlc_DocId>
    <_dlc_DocIdUrl xmlns="bbd4acb0-43d6-4317-ab0b-803dc468f016">
      <Url>https://share.ansi.org/_layouts/15/DocIdRedir.aspx?ID=V7HW2WYZSAY5-2102554853-18172</Url>
      <Description>V7HW2WYZSAY5-2102554853-18172</Description>
    </_dlc_DocIdUrl>
  </documentManagement>
</p:properties>
</file>

<file path=customXml/itemProps1.xml><?xml version="1.0" encoding="utf-8"?>
<ds:datastoreItem xmlns:ds="http://schemas.openxmlformats.org/officeDocument/2006/customXml" ds:itemID="{F38A3163-DFDD-4897-B346-E02DAD6F71FC}"/>
</file>

<file path=customXml/itemProps2.xml><?xml version="1.0" encoding="utf-8"?>
<ds:datastoreItem xmlns:ds="http://schemas.openxmlformats.org/officeDocument/2006/customXml" ds:itemID="{20662E8E-B757-47A9-B734-E2F13B202A91}"/>
</file>

<file path=customXml/itemProps3.xml><?xml version="1.0" encoding="utf-8"?>
<ds:datastoreItem xmlns:ds="http://schemas.openxmlformats.org/officeDocument/2006/customXml" ds:itemID="{7E58654D-83CC-437E-89C3-E428D33FD4AB}"/>
</file>

<file path=customXml/itemProps4.xml><?xml version="1.0" encoding="utf-8"?>
<ds:datastoreItem xmlns:ds="http://schemas.openxmlformats.org/officeDocument/2006/customXml" ds:itemID="{20662E8E-B757-47A9-B734-E2F13B202A91}"/>
</file>

<file path=docProps/app.xml><?xml version="1.0" encoding="utf-8"?>
<Properties xmlns="http://schemas.openxmlformats.org/officeDocument/2006/extended-properties" xmlns:vt="http://schemas.openxmlformats.org/officeDocument/2006/docPropsVTypes">
  <Template>TM10001115[[fn=Parcel]]</Template>
  <TotalTime>731</TotalTime>
  <Words>4333</Words>
  <Application>Microsoft Office PowerPoint</Application>
  <PresentationFormat>Widescreen</PresentationFormat>
  <Paragraphs>565</Paragraphs>
  <Slides>42</Slides>
  <Notes>1</Notes>
  <HiddenSlides>0</HiddenSlides>
  <MMClips>0</MMClips>
  <ScaleCrop>false</ScaleCrop>
  <HeadingPairs>
    <vt:vector size="6" baseType="variant">
      <vt:variant>
        <vt:lpstr>Fonts Used</vt:lpstr>
      </vt:variant>
      <vt:variant>
        <vt:i4>16</vt:i4>
      </vt:variant>
      <vt:variant>
        <vt:lpstr>Theme</vt:lpstr>
      </vt:variant>
      <vt:variant>
        <vt:i4>41</vt:i4>
      </vt:variant>
      <vt:variant>
        <vt:lpstr>Slide Titles</vt:lpstr>
      </vt:variant>
      <vt:variant>
        <vt:i4>42</vt:i4>
      </vt:variant>
    </vt:vector>
  </HeadingPairs>
  <TitlesOfParts>
    <vt:vector size="99" baseType="lpstr">
      <vt:lpstr>Arial</vt:lpstr>
      <vt:lpstr>Arial Narrow</vt:lpstr>
      <vt:lpstr>Bahnschrift SemiLight</vt:lpstr>
      <vt:lpstr>BrowalliaUPC</vt:lpstr>
      <vt:lpstr>Calibiri</vt:lpstr>
      <vt:lpstr>Calibri</vt:lpstr>
      <vt:lpstr>Cambria</vt:lpstr>
      <vt:lpstr>Corbel</vt:lpstr>
      <vt:lpstr>Courier New</vt:lpstr>
      <vt:lpstr>Euphemia</vt:lpstr>
      <vt:lpstr>Gill Sans MT</vt:lpstr>
      <vt:lpstr>open sans</vt:lpstr>
      <vt:lpstr>Poppins</vt:lpstr>
      <vt:lpstr>Poppins Light</vt:lpstr>
      <vt:lpstr>Verdana</vt:lpstr>
      <vt:lpstr>Wingdings</vt:lpstr>
      <vt:lpstr>Parcel</vt:lpstr>
      <vt:lpstr>Banded Design Blue 16x9</vt:lpstr>
      <vt:lpstr>1_Banded Design Blue 16x9</vt:lpstr>
      <vt:lpstr>2_Banded Design Blue 16x9</vt:lpstr>
      <vt:lpstr>3_Banded Design Blue 16x9</vt:lpstr>
      <vt:lpstr>4_Banded Design Blue 16x9</vt:lpstr>
      <vt:lpstr>5_Banded Design Blue 16x9</vt:lpstr>
      <vt:lpstr>6_Banded Design Blue 16x9</vt:lpstr>
      <vt:lpstr>7_Banded Design Blue 16x9</vt:lpstr>
      <vt:lpstr>8_Banded Design Blue 16x9</vt:lpstr>
      <vt:lpstr>9_Banded Design Blue 16x9</vt:lpstr>
      <vt:lpstr>10_Banded Design Blue 16x9</vt:lpstr>
      <vt:lpstr>11_Banded Design Blue 16x9</vt:lpstr>
      <vt:lpstr>12_Banded Design Blue 16x9</vt:lpstr>
      <vt:lpstr>13_Banded Design Blue 16x9</vt:lpstr>
      <vt:lpstr>14_Banded Design Blue 16x9</vt:lpstr>
      <vt:lpstr>15_Banded Design Blue 16x9</vt:lpstr>
      <vt:lpstr>16_Banded Design Blue 16x9</vt:lpstr>
      <vt:lpstr>BN Content Slides</vt:lpstr>
      <vt:lpstr>1_BN Content Slides</vt:lpstr>
      <vt:lpstr>2_BN Content Slides</vt:lpstr>
      <vt:lpstr>3_BN Content Slides</vt:lpstr>
      <vt:lpstr>4_BN Content Slides</vt:lpstr>
      <vt:lpstr>5_BN Content Slides</vt:lpstr>
      <vt:lpstr>6_BN Content Slides</vt:lpstr>
      <vt:lpstr>7_BN Content Slides</vt:lpstr>
      <vt:lpstr>8_BN Content Slides</vt:lpstr>
      <vt:lpstr>9_BN Content Slides</vt:lpstr>
      <vt:lpstr>10_BN Content Slides</vt:lpstr>
      <vt:lpstr>11_BN Content Slides</vt:lpstr>
      <vt:lpstr>1_SRC Template</vt:lpstr>
      <vt:lpstr>12_BN Content Slides</vt:lpstr>
      <vt:lpstr>13_BN Content Slides</vt:lpstr>
      <vt:lpstr>14_BN Content Slides</vt:lpstr>
      <vt:lpstr>15_BN Content Slides</vt:lpstr>
      <vt:lpstr>16_BN Content Slides</vt:lpstr>
      <vt:lpstr>17_BN Content Slides</vt:lpstr>
      <vt:lpstr>18_BN Content Slides</vt:lpstr>
      <vt:lpstr>19_BN Content Slides</vt:lpstr>
      <vt:lpstr>20_BN Content Slides</vt:lpstr>
      <vt:lpstr>21_BN Content Slides</vt:lpstr>
      <vt:lpstr>PowerPoint Presentation</vt:lpstr>
      <vt:lpstr>PowerPoint Presentation</vt:lpstr>
      <vt:lpstr>Ensuring data quality through SCADA design, installation and maintenance  Nick de Vries SVP Technology &amp; Asset Management 9/22/20</vt:lpstr>
      <vt:lpstr>Reach and Purpose of a SCADA</vt:lpstr>
      <vt:lpstr>What does a SCADA measure and why</vt:lpstr>
      <vt:lpstr>Pyranometer</vt:lpstr>
      <vt:lpstr>Pyranometer Orientations</vt:lpstr>
      <vt:lpstr>Pyranometer Mounting Impact of PR Tests</vt:lpstr>
      <vt:lpstr>How this changes with Bifacial</vt:lpstr>
      <vt:lpstr>Bifacial introduces the albedometer</vt:lpstr>
      <vt:lpstr> Thank You</vt:lpstr>
      <vt:lpstr>Contractual Performance Table</vt:lpstr>
      <vt:lpstr>Back of Module Temperature Sensor</vt:lpstr>
      <vt:lpstr>Why the mast?</vt:lpstr>
      <vt:lpstr>    Clear Sky Analytics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Analytics Enable!</vt:lpstr>
      <vt:lpstr>PowerPoint Presentation</vt:lpstr>
      <vt:lpstr>PowerPoint Presentation</vt:lpstr>
      <vt:lpstr>Assess Operations</vt:lpstr>
      <vt:lpstr>Cost Benefit Analysis of Managing Soiling Losses</vt:lpstr>
      <vt:lpstr>Illustration of Soiling Behavior</vt:lpstr>
      <vt:lpstr>Analytics and Advisory Services Offered</vt:lpstr>
      <vt:lpstr>Clear Sky Analytics</vt:lpstr>
      <vt:lpstr>PowerPoint Presentation</vt:lpstr>
      <vt:lpstr>BrightNight Mission</vt:lpstr>
      <vt:lpstr>BrightNight Global Leadership &amp; Engineering Team</vt:lpstr>
      <vt:lpstr>BrightNight Bifacial Technology Experience</vt:lpstr>
      <vt:lpstr>PowerPoint Presentation</vt:lpstr>
      <vt:lpstr>Optimizing Operational Bifacial PV Power Plants</vt:lpstr>
      <vt:lpstr>Operational Optimization Case Study: Soiling</vt:lpstr>
      <vt:lpstr>Operational Optimization</vt:lpstr>
      <vt:lpstr>Conclusions &amp; Recommendations</vt:lpstr>
      <vt:lpstr>PowerPoint Presentation</vt:lpstr>
      <vt:lpstr>PowerPoint Presentation</vt:lpstr>
    </vt:vector>
  </TitlesOfParts>
  <Company>ANSI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Jordan Strickler</dc:creator>
  <cp:lastModifiedBy>Jordan Strickler</cp:lastModifiedBy>
  <cp:revision>15</cp:revision>
  <dcterms:created xsi:type="dcterms:W3CDTF">2020-09-21T22:26:37Z</dcterms:created>
  <dcterms:modified xsi:type="dcterms:W3CDTF">2020-10-13T15:35:08Z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0x0101008CEA0F26C7743146B81ADA30DB412C57</vt:lpwstr>
  </property>
  <property fmtid="{D5CDD505-2E9C-101B-9397-08002B2CF9AE}" pid="3" name="_dlc_DocIdItemGuid">
    <vt:lpwstr>a5886b45-6b17-4a95-b735-335a94b2b02e</vt:lpwstr>
  </property>
</Properties>
</file>