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2.xml" ContentType="application/vnd.openxmlformats-officedocument.presentationml.tags+xml"/>
  <Override PartName="/docProps/custom.xml" ContentType="application/vnd.openxmlformats-officedocument.custom-properties+xml"/>
  <Override PartName="/docProps/core.xml" ContentType="application/vnd.openxmlformats-package.core-properti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8"/>
  </p:notesMasterIdLst>
  <p:sldIdLst>
    <p:sldId id="256" r:id="rId3"/>
    <p:sldId id="258" r:id="rId4"/>
    <p:sldId id="422" r:id="rId5"/>
    <p:sldId id="418" r:id="rId6"/>
    <p:sldId id="419" r:id="rId7"/>
    <p:sldId id="420" r:id="rId8"/>
    <p:sldId id="390" r:id="rId9"/>
    <p:sldId id="391" r:id="rId10"/>
    <p:sldId id="392" r:id="rId11"/>
    <p:sldId id="395" r:id="rId12"/>
    <p:sldId id="435" r:id="rId13"/>
    <p:sldId id="403" r:id="rId14"/>
    <p:sldId id="404" r:id="rId15"/>
    <p:sldId id="409" r:id="rId16"/>
    <p:sldId id="415" r:id="rId17"/>
    <p:sldId id="421" r:id="rId18"/>
    <p:sldId id="375" r:id="rId19"/>
    <p:sldId id="423" r:id="rId20"/>
    <p:sldId id="424" r:id="rId21"/>
    <p:sldId id="425" r:id="rId22"/>
    <p:sldId id="426" r:id="rId23"/>
    <p:sldId id="427" r:id="rId24"/>
    <p:sldId id="428" r:id="rId25"/>
    <p:sldId id="429" r:id="rId26"/>
    <p:sldId id="430" r:id="rId27"/>
    <p:sldId id="431" r:id="rId28"/>
    <p:sldId id="433" r:id="rId29"/>
    <p:sldId id="377" r:id="rId30"/>
    <p:sldId id="379" r:id="rId31"/>
    <p:sldId id="381" r:id="rId32"/>
    <p:sldId id="383" r:id="rId33"/>
    <p:sldId id="384" r:id="rId34"/>
    <p:sldId id="385" r:id="rId35"/>
    <p:sldId id="434" r:id="rId36"/>
    <p:sldId id="372" r:id="rId37"/>
  </p:sldIdLst>
  <p:sldSz cx="12195175" cy="6859588"/>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609600" indent="-152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1219200" indent="-304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828800" indent="-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2438400" indent="-609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3">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F7F"/>
    <a:srgbClr val="3333CC"/>
    <a:srgbClr val="014E9E"/>
    <a:srgbClr val="2F5597"/>
    <a:srgbClr val="F79646"/>
    <a:srgbClr val="E97909"/>
    <a:srgbClr val="4BACC6"/>
    <a:srgbClr val="FABC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03" autoAdjust="0"/>
    <p:restoredTop sz="89637" autoAdjust="0"/>
  </p:normalViewPr>
  <p:slideViewPr>
    <p:cSldViewPr>
      <p:cViewPr varScale="1">
        <p:scale>
          <a:sx n="60" d="100"/>
          <a:sy n="60" d="100"/>
        </p:scale>
        <p:origin x="1266" y="66"/>
      </p:cViewPr>
      <p:guideLst>
        <p:guide orient="horz" pos="2143"/>
        <p:guide pos="38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6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20"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75C5855-85E3-4CBA-8CEE-D20504DA989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黑体" panose="02010609060101010101" pitchFamily="49" charset="-122"/>
              </a:defRPr>
            </a:lvl1pPr>
          </a:lstStyle>
          <a:p>
            <a:pPr>
              <a:defRPr/>
            </a:pPr>
            <a:endParaRPr lang="zh-CN" altLang="en-US" dirty="0"/>
          </a:p>
        </p:txBody>
      </p:sp>
      <p:sp>
        <p:nvSpPr>
          <p:cNvPr id="3" name="日期占位符 2">
            <a:extLst>
              <a:ext uri="{FF2B5EF4-FFF2-40B4-BE49-F238E27FC236}">
                <a16:creationId xmlns:a16="http://schemas.microsoft.com/office/drawing/2014/main" id="{B60BA264-A3E6-4BC0-AD0E-EE429989EE7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黑体" panose="02010609060101010101" pitchFamily="49" charset="-122"/>
              </a:defRPr>
            </a:lvl1pPr>
          </a:lstStyle>
          <a:p>
            <a:pPr>
              <a:defRPr/>
            </a:pPr>
            <a:endParaRPr lang="zh-CN" altLang="en-US" dirty="0"/>
          </a:p>
        </p:txBody>
      </p:sp>
      <p:sp>
        <p:nvSpPr>
          <p:cNvPr id="4" name="幻灯片图像占位符 3">
            <a:extLst>
              <a:ext uri="{FF2B5EF4-FFF2-40B4-BE49-F238E27FC236}">
                <a16:creationId xmlns:a16="http://schemas.microsoft.com/office/drawing/2014/main" id="{A95405E7-B9E1-49EB-ACC6-75612B0A5EC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a:extLst>
              <a:ext uri="{FF2B5EF4-FFF2-40B4-BE49-F238E27FC236}">
                <a16:creationId xmlns:a16="http://schemas.microsoft.com/office/drawing/2014/main" id="{C4CE398E-F79B-44DD-BF7F-07838A3734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a:extLst>
              <a:ext uri="{FF2B5EF4-FFF2-40B4-BE49-F238E27FC236}">
                <a16:creationId xmlns:a16="http://schemas.microsoft.com/office/drawing/2014/main" id="{04E2AF1B-A81B-44AD-A61D-0650E12A36D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黑体" panose="02010609060101010101" pitchFamily="49" charset="-122"/>
              </a:defRPr>
            </a:lvl1pPr>
          </a:lstStyle>
          <a:p>
            <a:pPr>
              <a:defRPr/>
            </a:pPr>
            <a:endParaRPr lang="zh-CN" altLang="en-US" dirty="0"/>
          </a:p>
        </p:txBody>
      </p:sp>
      <p:sp>
        <p:nvSpPr>
          <p:cNvPr id="7" name="灯片编号占位符 6">
            <a:extLst>
              <a:ext uri="{FF2B5EF4-FFF2-40B4-BE49-F238E27FC236}">
                <a16:creationId xmlns:a16="http://schemas.microsoft.com/office/drawing/2014/main" id="{7774876E-F78C-43E2-AA24-D0205B07382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ea typeface="黑体" panose="02010609060101010101" pitchFamily="49" charset="-122"/>
              </a:defRPr>
            </a:lvl1pPr>
          </a:lstStyle>
          <a:p>
            <a:fld id="{6DC6DC42-F324-4DC9-86F3-FB2205A0AC6B}" type="slidenum">
              <a:rPr lang="zh-CN" altLang="en-US" smtClean="0"/>
              <a:pPr/>
              <a:t>‹#›</a:t>
            </a:fld>
            <a:endParaRPr lang="zh-CN" altLang="en-US" dirty="0"/>
          </a:p>
        </p:txBody>
      </p:sp>
    </p:spTree>
    <p:extLst>
      <p:ext uri="{BB962C8B-B14F-4D97-AF65-F5344CB8AC3E}">
        <p14:creationId xmlns:p14="http://schemas.microsoft.com/office/powerpoint/2010/main" val="2124617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黑体" panose="02010609060101010101" pitchFamily="49" charset="-122"/>
        <a:cs typeface="+mn-cs"/>
      </a:defRPr>
    </a:lvl1pPr>
    <a:lvl2pPr marL="609600" algn="l" rtl="0" eaLnBrk="0" fontAlgn="base" hangingPunct="0">
      <a:spcBef>
        <a:spcPct val="30000"/>
      </a:spcBef>
      <a:spcAft>
        <a:spcPct val="0"/>
      </a:spcAft>
      <a:defRPr sz="1600" kern="1200">
        <a:solidFill>
          <a:schemeClr val="tx1"/>
        </a:solidFill>
        <a:latin typeface="+mn-lt"/>
        <a:ea typeface="黑体" panose="02010609060101010101" pitchFamily="49" charset="-122"/>
        <a:cs typeface="+mn-cs"/>
      </a:defRPr>
    </a:lvl2pPr>
    <a:lvl3pPr marL="1219200" algn="l" rtl="0" eaLnBrk="0" fontAlgn="base" hangingPunct="0">
      <a:spcBef>
        <a:spcPct val="30000"/>
      </a:spcBef>
      <a:spcAft>
        <a:spcPct val="0"/>
      </a:spcAft>
      <a:defRPr sz="1600" kern="1200">
        <a:solidFill>
          <a:schemeClr val="tx1"/>
        </a:solidFill>
        <a:latin typeface="+mn-lt"/>
        <a:ea typeface="黑体" panose="02010609060101010101" pitchFamily="49" charset="-122"/>
        <a:cs typeface="+mn-cs"/>
      </a:defRPr>
    </a:lvl3pPr>
    <a:lvl4pPr marL="1828800" algn="l" rtl="0" eaLnBrk="0" fontAlgn="base" hangingPunct="0">
      <a:spcBef>
        <a:spcPct val="30000"/>
      </a:spcBef>
      <a:spcAft>
        <a:spcPct val="0"/>
      </a:spcAft>
      <a:defRPr sz="1600" kern="1200">
        <a:solidFill>
          <a:schemeClr val="tx1"/>
        </a:solidFill>
        <a:latin typeface="+mn-lt"/>
        <a:ea typeface="黑体" panose="02010609060101010101" pitchFamily="49" charset="-122"/>
        <a:cs typeface="+mn-cs"/>
      </a:defRPr>
    </a:lvl4pPr>
    <a:lvl5pPr marL="2438400" algn="l" rtl="0" eaLnBrk="0" fontAlgn="base" hangingPunct="0">
      <a:spcBef>
        <a:spcPct val="30000"/>
      </a:spcBef>
      <a:spcAft>
        <a:spcPct val="0"/>
      </a:spcAft>
      <a:defRPr sz="1600" kern="1200">
        <a:solidFill>
          <a:schemeClr val="tx1"/>
        </a:solidFill>
        <a:latin typeface="+mn-lt"/>
        <a:ea typeface="黑体" panose="02010609060101010101" pitchFamily="49" charset="-122"/>
        <a:cs typeface="+mn-cs"/>
      </a:defRPr>
    </a:lvl5pPr>
    <a:lvl6pPr marL="3048610" algn="l" defTabSz="1219444" rtl="0" eaLnBrk="1" latinLnBrk="0" hangingPunct="1">
      <a:defRPr sz="1600" kern="1200">
        <a:solidFill>
          <a:schemeClr val="tx1"/>
        </a:solidFill>
        <a:latin typeface="+mn-lt"/>
        <a:ea typeface="+mn-ea"/>
        <a:cs typeface="+mn-cs"/>
      </a:defRPr>
    </a:lvl6pPr>
    <a:lvl7pPr marL="3658332" algn="l" defTabSz="1219444" rtl="0" eaLnBrk="1" latinLnBrk="0" hangingPunct="1">
      <a:defRPr sz="1600" kern="1200">
        <a:solidFill>
          <a:schemeClr val="tx1"/>
        </a:solidFill>
        <a:latin typeface="+mn-lt"/>
        <a:ea typeface="+mn-ea"/>
        <a:cs typeface="+mn-cs"/>
      </a:defRPr>
    </a:lvl7pPr>
    <a:lvl8pPr marL="4268053" algn="l" defTabSz="1219444" rtl="0" eaLnBrk="1" latinLnBrk="0" hangingPunct="1">
      <a:defRPr sz="1600" kern="1200">
        <a:solidFill>
          <a:schemeClr val="tx1"/>
        </a:solidFill>
        <a:latin typeface="+mn-lt"/>
        <a:ea typeface="+mn-ea"/>
        <a:cs typeface="+mn-cs"/>
      </a:defRPr>
    </a:lvl8pPr>
    <a:lvl9pPr marL="4877775" algn="l" defTabSz="121944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91860AB6-15F6-4A27-B968-89E698FFDB9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219" name="备注占位符 2">
            <a:extLst>
              <a:ext uri="{FF2B5EF4-FFF2-40B4-BE49-F238E27FC236}">
                <a16:creationId xmlns:a16="http://schemas.microsoft.com/office/drawing/2014/main" id="{23715114-FF0C-4FCD-AFB1-D5EB08B7948A}"/>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20" name="灯片编号占位符 3">
            <a:extLst>
              <a:ext uri="{FF2B5EF4-FFF2-40B4-BE49-F238E27FC236}">
                <a16:creationId xmlns:a16="http://schemas.microsoft.com/office/drawing/2014/main" id="{A7A5851C-81BB-4E16-B46A-C1627AB7FA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600">
                <a:solidFill>
                  <a:schemeClr val="tx1"/>
                </a:solidFill>
                <a:latin typeface="Calibri" panose="020F0502020204030204" pitchFamily="34" charset="0"/>
                <a:ea typeface="宋体" panose="02010600030101010101" pitchFamily="2" charset="-122"/>
              </a:defRPr>
            </a:lvl1pPr>
            <a:lvl2pPr marL="742950" indent="-285750" eaLnBrk="0" hangingPunct="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B0EA0AAD-84A0-4539-8510-45ECF15A94D7}" type="slidenum">
              <a:rPr lang="zh-CN" altLang="en-US" sz="1200">
                <a:ea typeface="黑体" panose="02010609060101010101" pitchFamily="49" charset="-122"/>
              </a:rPr>
              <a:pPr eaLnBrk="1" hangingPunct="1">
                <a:spcBef>
                  <a:spcPct val="0"/>
                </a:spcBef>
                <a:buFontTx/>
                <a:buNone/>
              </a:pPr>
              <a:t>1</a:t>
            </a:fld>
            <a:endParaRPr lang="zh-CN" altLang="en-US" sz="1200" dirty="0">
              <a:ea typeface="黑体" panose="02010609060101010101" pitchFamily="49"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23"/>
            <a:ext cx="10365899" cy="1470366"/>
          </a:xfrm>
          <a:prstGeom prst="rect">
            <a:avLst/>
          </a:prstGeom>
        </p:spPr>
        <p:txBody>
          <a:bodyPr lIns="121944" tIns="60972" rIns="121944" bIns="60972"/>
          <a:lstStyle>
            <a:lvl1pPr>
              <a:defRPr>
                <a:ea typeface="黑体" panose="02010609060101010101" pitchFamily="49" charset="-122"/>
              </a:defRPr>
            </a:lvl1pPr>
          </a:lstStyle>
          <a:p>
            <a:r>
              <a:rPr lang="zh-CN" altLang="en-US" noProof="1"/>
              <a:t>单击此处编辑母版标题样式</a:t>
            </a:r>
          </a:p>
        </p:txBody>
      </p:sp>
      <p:sp>
        <p:nvSpPr>
          <p:cNvPr id="3" name="副标题 2"/>
          <p:cNvSpPr>
            <a:spLocks noGrp="1"/>
          </p:cNvSpPr>
          <p:nvPr>
            <p:ph type="subTitle" idx="1"/>
          </p:nvPr>
        </p:nvSpPr>
        <p:spPr>
          <a:xfrm>
            <a:off x="1829276" y="3887100"/>
            <a:ext cx="8536623" cy="1753006"/>
          </a:xfrm>
        </p:spPr>
        <p:txBody>
          <a:bodyPr/>
          <a:lstStyle>
            <a:lvl1pPr marL="0" indent="0" algn="ctr">
              <a:buNone/>
              <a:defRPr>
                <a:solidFill>
                  <a:schemeClr val="tx1">
                    <a:tint val="75000"/>
                  </a:schemeClr>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8ED8516E-E472-4425-B51F-38DD235D1E9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5630C297-CE66-495E-847B-C336C77DDF9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58EA65-F13B-4CD8-BC76-DB5E4BA26F29}"/>
              </a:ext>
            </a:extLst>
          </p:cNvPr>
          <p:cNvSpPr>
            <a:spLocks noGrp="1"/>
          </p:cNvSpPr>
          <p:nvPr>
            <p:ph type="sldNum" sz="quarter" idx="12"/>
          </p:nvPr>
        </p:nvSpPr>
        <p:spPr/>
        <p:txBody>
          <a:bodyPr/>
          <a:lstStyle>
            <a:lvl1pPr>
              <a:defRPr/>
            </a:lvl1pPr>
          </a:lstStyle>
          <a:p>
            <a:fld id="{9161E7D9-5F8A-4C11-93C2-A208E339CE40}"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89876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2"/>
            <a:ext cx="10975658" cy="1143265"/>
          </a:xfrm>
          <a:prstGeom prst="rect">
            <a:avLst/>
          </a:prstGeom>
        </p:spPr>
        <p:txBody>
          <a:bodyPr lIns="121944" tIns="60972" rIns="121944" bIns="60972"/>
          <a:lstStyle>
            <a:lvl1pPr>
              <a:defRPr>
                <a:ea typeface="黑体" panose="02010609060101010101" pitchFamily="49" charset="-122"/>
              </a:defRPr>
            </a:lvl1p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6991B09F-77AD-4FCA-B826-E9F130F2E8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B714F2DB-43F3-4693-88A5-658A87EFA3FC}"/>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5F1695E-91B9-4C3C-86D1-823D4E7B425C}"/>
              </a:ext>
            </a:extLst>
          </p:cNvPr>
          <p:cNvSpPr>
            <a:spLocks noGrp="1"/>
          </p:cNvSpPr>
          <p:nvPr>
            <p:ph type="sldNum" sz="quarter" idx="12"/>
          </p:nvPr>
        </p:nvSpPr>
        <p:spPr/>
        <p:txBody>
          <a:bodyPr/>
          <a:lstStyle>
            <a:lvl1pPr>
              <a:defRPr/>
            </a:lvl1pPr>
          </a:lstStyle>
          <a:p>
            <a:fld id="{822D095E-193F-4AAD-8798-1EAE11DCE6E2}"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05853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4"/>
            <a:ext cx="2743914" cy="5852880"/>
          </a:xfrm>
          <a:prstGeom prst="rect">
            <a:avLst/>
          </a:prstGeom>
        </p:spPr>
        <p:txBody>
          <a:bodyPr vert="eaVert" lIns="121944" tIns="60972" rIns="121944" bIns="60972"/>
          <a:lstStyle>
            <a:lvl1pPr>
              <a:defRPr>
                <a:ea typeface="黑体" panose="02010609060101010101" pitchFamily="49" charset="-122"/>
              </a:defRPr>
            </a:lvl1pPr>
          </a:lstStyle>
          <a:p>
            <a:r>
              <a:rPr lang="zh-CN" altLang="en-US" noProof="1"/>
              <a:t>单击此处编辑母版标题样式</a:t>
            </a:r>
          </a:p>
        </p:txBody>
      </p:sp>
      <p:sp>
        <p:nvSpPr>
          <p:cNvPr id="3" name="竖排文字占位符 2"/>
          <p:cNvSpPr>
            <a:spLocks noGrp="1"/>
          </p:cNvSpPr>
          <p:nvPr>
            <p:ph type="body" orient="vert" idx="1"/>
          </p:nvPr>
        </p:nvSpPr>
        <p:spPr>
          <a:xfrm>
            <a:off x="609759" y="274704"/>
            <a:ext cx="8028490"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B06F5FC0-EE6B-47E8-A36E-30DDB8FB0B4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8FB7C02-63FD-4267-88FE-AD714C567AE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2B26500-43A4-45A6-9169-FC35786C18ED}"/>
              </a:ext>
            </a:extLst>
          </p:cNvPr>
          <p:cNvSpPr>
            <a:spLocks noGrp="1"/>
          </p:cNvSpPr>
          <p:nvPr>
            <p:ph type="sldNum" sz="quarter" idx="12"/>
          </p:nvPr>
        </p:nvSpPr>
        <p:spPr/>
        <p:txBody>
          <a:bodyPr/>
          <a:lstStyle>
            <a:lvl1pPr>
              <a:defRPr/>
            </a:lvl1pPr>
          </a:lstStyle>
          <a:p>
            <a:fld id="{C0B91875-8A35-4A74-A6BD-D5690CEE266D}"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92703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702"/>
            <a:ext cx="10975975" cy="1143265"/>
          </a:xfrm>
          <a:prstGeom prst="rect">
            <a:avLst/>
          </a:prstGeom>
        </p:spPr>
        <p:txBody>
          <a:bodyPr lIns="91458" tIns="45729" rIns="91458" bIns="45729"/>
          <a:lstStyle>
            <a:lvl1pPr>
              <a:defRPr>
                <a:ea typeface="黑体" panose="02010609060101010101" pitchFamily="49" charset="-122"/>
              </a:defRPr>
            </a:lvl1pPr>
          </a:lstStyle>
          <a:p>
            <a:r>
              <a:rPr lang="zh-CN" altLang="en-US" noProof="1"/>
              <a:t>单击此处编辑母版标题样式</a:t>
            </a:r>
          </a:p>
        </p:txBody>
      </p:sp>
      <p:sp>
        <p:nvSpPr>
          <p:cNvPr id="3" name="日期占位符 3">
            <a:extLst>
              <a:ext uri="{FF2B5EF4-FFF2-40B4-BE49-F238E27FC236}">
                <a16:creationId xmlns:a16="http://schemas.microsoft.com/office/drawing/2014/main" id="{41D8852E-85FA-473C-8574-27B36DE71610}"/>
              </a:ext>
            </a:extLst>
          </p:cNvPr>
          <p:cNvSpPr>
            <a:spLocks noGrp="1"/>
          </p:cNvSpPr>
          <p:nvPr>
            <p:ph type="dt" sz="half" idx="10"/>
          </p:nvPr>
        </p:nvSpPr>
        <p:spPr/>
        <p:txBody>
          <a:bodyPr/>
          <a:lstStyle>
            <a:lvl1pPr>
              <a:defRPr/>
            </a:lvl1pPr>
          </a:lstStyle>
          <a:p>
            <a:pPr>
              <a:defRPr/>
            </a:pPr>
            <a:endParaRPr lang="zh-CN" altLang="en-US"/>
          </a:p>
        </p:txBody>
      </p:sp>
      <p:sp>
        <p:nvSpPr>
          <p:cNvPr id="4" name="页脚占位符 4">
            <a:extLst>
              <a:ext uri="{FF2B5EF4-FFF2-40B4-BE49-F238E27FC236}">
                <a16:creationId xmlns:a16="http://schemas.microsoft.com/office/drawing/2014/main" id="{FB6A1C5C-D03C-4853-AB32-C59F78A3826F}"/>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7555FAB5-D76B-44AF-9619-0BC94701E61B}"/>
              </a:ext>
            </a:extLst>
          </p:cNvPr>
          <p:cNvSpPr>
            <a:spLocks noGrp="1"/>
          </p:cNvSpPr>
          <p:nvPr>
            <p:ph type="sldNum" sz="quarter" idx="12"/>
          </p:nvPr>
        </p:nvSpPr>
        <p:spPr/>
        <p:txBody>
          <a:bodyPr/>
          <a:lstStyle>
            <a:lvl1pPr>
              <a:defRPr/>
            </a:lvl1pPr>
          </a:lstStyle>
          <a:p>
            <a:fld id="{BBF8A7A3-FF84-4392-89C8-107A1011C60A}" type="slidenum">
              <a:rPr lang="zh-CN" altLang="en-US"/>
              <a:pPr/>
              <a:t>‹#›</a:t>
            </a:fld>
            <a:endParaRPr lang="zh-CN" altLang="en-US"/>
          </a:p>
        </p:txBody>
      </p:sp>
    </p:spTree>
    <p:extLst>
      <p:ext uri="{BB962C8B-B14F-4D97-AF65-F5344CB8AC3E}">
        <p14:creationId xmlns:p14="http://schemas.microsoft.com/office/powerpoint/2010/main" val="130409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EFCECEAA-5DCD-47A1-8A52-437F56CDDD26}"/>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E3D5337E-8AC8-4673-93F5-8E185BD65DEB}"/>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476853D-FE72-4C15-99B8-A98BE3A2FD2A}"/>
              </a:ext>
            </a:extLst>
          </p:cNvPr>
          <p:cNvSpPr>
            <a:spLocks noGrp="1"/>
          </p:cNvSpPr>
          <p:nvPr>
            <p:ph type="sldNum" sz="quarter" idx="12"/>
          </p:nvPr>
        </p:nvSpPr>
        <p:spPr/>
        <p:txBody>
          <a:bodyPr/>
          <a:lstStyle>
            <a:lvl1pPr>
              <a:defRPr/>
            </a:lvl1pPr>
          </a:lstStyle>
          <a:p>
            <a:fld id="{FF5BD628-F5EF-42AE-BC91-3A9B27F28D85}" type="slidenum">
              <a:rPr lang="zh-CN" altLang="en-US"/>
              <a:pPr/>
              <a:t>‹#›</a:t>
            </a:fld>
            <a:endParaRPr lang="zh-CN" altLang="en-US"/>
          </a:p>
        </p:txBody>
      </p:sp>
    </p:spTree>
    <p:extLst>
      <p:ext uri="{BB962C8B-B14F-4D97-AF65-F5344CB8AC3E}">
        <p14:creationId xmlns:p14="http://schemas.microsoft.com/office/powerpoint/2010/main" val="52433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B6E955BD-A4E2-4FE9-9037-B5634A4531EB}"/>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7DFA8A0B-1EF0-439E-B460-22E59581A719}"/>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BC22638-7561-43F5-BFA4-506878217A00}"/>
              </a:ext>
            </a:extLst>
          </p:cNvPr>
          <p:cNvSpPr>
            <a:spLocks noGrp="1"/>
          </p:cNvSpPr>
          <p:nvPr>
            <p:ph type="sldNum" sz="quarter" idx="12"/>
          </p:nvPr>
        </p:nvSpPr>
        <p:spPr/>
        <p:txBody>
          <a:bodyPr/>
          <a:lstStyle>
            <a:lvl1pPr>
              <a:defRPr/>
            </a:lvl1pPr>
          </a:lstStyle>
          <a:p>
            <a:fld id="{50398502-9C16-426B-9490-EE6741115835}" type="slidenum">
              <a:rPr lang="zh-CN" altLang="en-US"/>
              <a:pPr/>
              <a:t>‹#›</a:t>
            </a:fld>
            <a:endParaRPr lang="zh-CN" altLang="en-US"/>
          </a:p>
        </p:txBody>
      </p:sp>
    </p:spTree>
    <p:extLst>
      <p:ext uri="{BB962C8B-B14F-4D97-AF65-F5344CB8AC3E}">
        <p14:creationId xmlns:p14="http://schemas.microsoft.com/office/powerpoint/2010/main" val="228077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B9D2A24-486A-498C-8DA4-24993753B7F6}"/>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8AFC546D-468B-4A48-9693-48FCEF211920}"/>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1B4CF0BB-2C8F-4737-8DF3-4C36F45B3A30}"/>
              </a:ext>
            </a:extLst>
          </p:cNvPr>
          <p:cNvSpPr>
            <a:spLocks noGrp="1"/>
          </p:cNvSpPr>
          <p:nvPr>
            <p:ph type="sldNum" sz="quarter" idx="12"/>
          </p:nvPr>
        </p:nvSpPr>
        <p:spPr/>
        <p:txBody>
          <a:bodyPr/>
          <a:lstStyle>
            <a:lvl1pPr>
              <a:defRPr/>
            </a:lvl1pPr>
          </a:lstStyle>
          <a:p>
            <a:fld id="{D8FCB7FB-DB50-435F-A6C7-ADA622AC0226}" type="slidenum">
              <a:rPr lang="zh-CN" altLang="en-US"/>
              <a:pPr/>
              <a:t>‹#›</a:t>
            </a:fld>
            <a:endParaRPr lang="zh-CN" altLang="en-US"/>
          </a:p>
        </p:txBody>
      </p:sp>
    </p:spTree>
    <p:extLst>
      <p:ext uri="{BB962C8B-B14F-4D97-AF65-F5344CB8AC3E}">
        <p14:creationId xmlns:p14="http://schemas.microsoft.com/office/powerpoint/2010/main" val="3881995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1CEEDF8A-B244-4D8F-955A-5AAAC20B3532}"/>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884BC0F2-37F9-41D1-8B4C-2E2DDF5944D8}"/>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50C8E5E-ACE3-4596-93D1-18DA97957348}"/>
              </a:ext>
            </a:extLst>
          </p:cNvPr>
          <p:cNvSpPr>
            <a:spLocks noGrp="1"/>
          </p:cNvSpPr>
          <p:nvPr>
            <p:ph type="sldNum" sz="quarter" idx="12"/>
          </p:nvPr>
        </p:nvSpPr>
        <p:spPr/>
        <p:txBody>
          <a:bodyPr/>
          <a:lstStyle>
            <a:lvl1pPr>
              <a:defRPr/>
            </a:lvl1pPr>
          </a:lstStyle>
          <a:p>
            <a:fld id="{4F17E7AB-BD41-4BE1-A3CE-80D2D2A62AF3}" type="slidenum">
              <a:rPr lang="zh-CN" altLang="en-US"/>
              <a:pPr/>
              <a:t>‹#›</a:t>
            </a:fld>
            <a:endParaRPr lang="zh-CN" altLang="en-US"/>
          </a:p>
        </p:txBody>
      </p:sp>
    </p:spTree>
    <p:extLst>
      <p:ext uri="{BB962C8B-B14F-4D97-AF65-F5344CB8AC3E}">
        <p14:creationId xmlns:p14="http://schemas.microsoft.com/office/powerpoint/2010/main" val="430812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508DB48-E1FF-4831-A30F-D58F8770B832}"/>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8DC998AA-D23F-4FAA-89EF-0473F7BBD016}"/>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6A1C0677-0F96-4862-A1D0-35A189B14B5C}"/>
              </a:ext>
            </a:extLst>
          </p:cNvPr>
          <p:cNvSpPr>
            <a:spLocks noGrp="1"/>
          </p:cNvSpPr>
          <p:nvPr>
            <p:ph type="sldNum" sz="quarter" idx="12"/>
          </p:nvPr>
        </p:nvSpPr>
        <p:spPr/>
        <p:txBody>
          <a:bodyPr/>
          <a:lstStyle>
            <a:lvl1pPr>
              <a:defRPr/>
            </a:lvl1pPr>
          </a:lstStyle>
          <a:p>
            <a:fld id="{DA24AE5D-55A1-46BD-8D92-96BEA1A72025}" type="slidenum">
              <a:rPr lang="zh-CN" altLang="en-US"/>
              <a:pPr/>
              <a:t>‹#›</a:t>
            </a:fld>
            <a:endParaRPr lang="zh-CN" altLang="en-US"/>
          </a:p>
        </p:txBody>
      </p:sp>
    </p:spTree>
    <p:extLst>
      <p:ext uri="{BB962C8B-B14F-4D97-AF65-F5344CB8AC3E}">
        <p14:creationId xmlns:p14="http://schemas.microsoft.com/office/powerpoint/2010/main" val="1873210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B304DA0B-DDE7-4281-85F6-5FA808E2D9BA}"/>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9E33CBA9-6274-409F-9A14-6499251DC7B8}"/>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F1A5326-C2AD-48CE-9F0E-4333C9C0D3A0}"/>
              </a:ext>
            </a:extLst>
          </p:cNvPr>
          <p:cNvSpPr>
            <a:spLocks noGrp="1"/>
          </p:cNvSpPr>
          <p:nvPr>
            <p:ph type="sldNum" sz="quarter" idx="12"/>
          </p:nvPr>
        </p:nvSpPr>
        <p:spPr/>
        <p:txBody>
          <a:bodyPr/>
          <a:lstStyle>
            <a:lvl1pPr>
              <a:defRPr/>
            </a:lvl1pPr>
          </a:lstStyle>
          <a:p>
            <a:fld id="{8C4776E0-3C7C-4042-89E7-7FEB0E34C902}" type="slidenum">
              <a:rPr lang="zh-CN" altLang="en-US"/>
              <a:pPr/>
              <a:t>‹#›</a:t>
            </a:fld>
            <a:endParaRPr lang="zh-CN" altLang="en-US"/>
          </a:p>
        </p:txBody>
      </p:sp>
    </p:spTree>
    <p:extLst>
      <p:ext uri="{BB962C8B-B14F-4D97-AF65-F5344CB8AC3E}">
        <p14:creationId xmlns:p14="http://schemas.microsoft.com/office/powerpoint/2010/main" val="602251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D502840F-414B-40D5-A58E-84210BEBDD6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27083A39-9956-4EFA-B6AD-97A88F7B6544}"/>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D2E45817-6B82-4168-A057-DEC71E929B1A}"/>
              </a:ext>
            </a:extLst>
          </p:cNvPr>
          <p:cNvSpPr>
            <a:spLocks noGrp="1"/>
          </p:cNvSpPr>
          <p:nvPr>
            <p:ph type="sldNum" sz="quarter" idx="12"/>
          </p:nvPr>
        </p:nvSpPr>
        <p:spPr/>
        <p:txBody>
          <a:bodyPr/>
          <a:lstStyle>
            <a:lvl1pPr>
              <a:defRPr/>
            </a:lvl1pPr>
          </a:lstStyle>
          <a:p>
            <a:fld id="{1618C174-6C9B-4E78-A5F9-7E722146A64E}" type="slidenum">
              <a:rPr lang="zh-CN" altLang="en-US"/>
              <a:pPr/>
              <a:t>‹#›</a:t>
            </a:fld>
            <a:endParaRPr lang="zh-CN" altLang="en-US"/>
          </a:p>
        </p:txBody>
      </p:sp>
    </p:spTree>
    <p:extLst>
      <p:ext uri="{BB962C8B-B14F-4D97-AF65-F5344CB8AC3E}">
        <p14:creationId xmlns:p14="http://schemas.microsoft.com/office/powerpoint/2010/main" val="330987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1CD317AE-01B8-4E58-9ED8-4341F27F003C}"/>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87B87EAB-B544-4AE8-B3E8-CCCB12ABCF8B}"/>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C01055D-CFDE-4D5F-B0F8-08CC07A15949}"/>
              </a:ext>
            </a:extLst>
          </p:cNvPr>
          <p:cNvSpPr>
            <a:spLocks noGrp="1"/>
          </p:cNvSpPr>
          <p:nvPr>
            <p:ph type="sldNum" sz="quarter" idx="12"/>
          </p:nvPr>
        </p:nvSpPr>
        <p:spPr/>
        <p:txBody>
          <a:bodyPr/>
          <a:lstStyle>
            <a:lvl1pPr>
              <a:defRPr/>
            </a:lvl1pPr>
          </a:lstStyle>
          <a:p>
            <a:fld id="{20832BEB-76A0-4644-B24E-FEEBB01FA911}"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277537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51FCC767-76E2-4937-80EE-1F0823EB35BD}"/>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9B412FC4-F6E5-4829-928D-78F1A449CFA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156F171A-292E-4A77-90AE-DAC3E7E7B16A}"/>
              </a:ext>
            </a:extLst>
          </p:cNvPr>
          <p:cNvSpPr>
            <a:spLocks noGrp="1"/>
          </p:cNvSpPr>
          <p:nvPr>
            <p:ph type="sldNum" sz="quarter" idx="12"/>
          </p:nvPr>
        </p:nvSpPr>
        <p:spPr/>
        <p:txBody>
          <a:bodyPr/>
          <a:lstStyle>
            <a:lvl1pPr>
              <a:defRPr/>
            </a:lvl1pPr>
          </a:lstStyle>
          <a:p>
            <a:fld id="{D88F4BD9-0B04-44CE-871A-53493FBFAAB5}" type="slidenum">
              <a:rPr lang="zh-CN" altLang="en-US"/>
              <a:pPr/>
              <a:t>‹#›</a:t>
            </a:fld>
            <a:endParaRPr lang="zh-CN" altLang="en-US"/>
          </a:p>
        </p:txBody>
      </p:sp>
    </p:spTree>
    <p:extLst>
      <p:ext uri="{BB962C8B-B14F-4D97-AF65-F5344CB8AC3E}">
        <p14:creationId xmlns:p14="http://schemas.microsoft.com/office/powerpoint/2010/main" val="103826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8C79BAFA-BDDD-4330-A47F-2AC7A9A7C8B3}"/>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452D925D-1B23-40A2-BE64-C6E537CBF67E}"/>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A4AE58A0-C1BD-4027-B135-0671F71880E7}"/>
              </a:ext>
            </a:extLst>
          </p:cNvPr>
          <p:cNvSpPr>
            <a:spLocks noGrp="1"/>
          </p:cNvSpPr>
          <p:nvPr>
            <p:ph type="sldNum" sz="quarter" idx="12"/>
          </p:nvPr>
        </p:nvSpPr>
        <p:spPr/>
        <p:txBody>
          <a:bodyPr/>
          <a:lstStyle>
            <a:lvl1pPr>
              <a:defRPr/>
            </a:lvl1pPr>
          </a:lstStyle>
          <a:p>
            <a:fld id="{14B977B4-4BF4-4461-9CF1-398CCF38FA64}" type="slidenum">
              <a:rPr lang="zh-CN" altLang="en-US"/>
              <a:pPr/>
              <a:t>‹#›</a:t>
            </a:fld>
            <a:endParaRPr lang="zh-CN" altLang="en-US"/>
          </a:p>
        </p:txBody>
      </p:sp>
    </p:spTree>
    <p:extLst>
      <p:ext uri="{BB962C8B-B14F-4D97-AF65-F5344CB8AC3E}">
        <p14:creationId xmlns:p14="http://schemas.microsoft.com/office/powerpoint/2010/main" val="3089457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5168355F-30BF-4312-AC97-878991E6429F}"/>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38F1483E-A02D-4E4F-B3C0-4CB780A271C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CB5A3FDE-4D45-4965-BF36-B1D001C7F564}"/>
              </a:ext>
            </a:extLst>
          </p:cNvPr>
          <p:cNvSpPr>
            <a:spLocks noGrp="1"/>
          </p:cNvSpPr>
          <p:nvPr>
            <p:ph type="sldNum" sz="quarter" idx="12"/>
          </p:nvPr>
        </p:nvSpPr>
        <p:spPr/>
        <p:txBody>
          <a:bodyPr/>
          <a:lstStyle>
            <a:lvl1pPr>
              <a:defRPr/>
            </a:lvl1pPr>
          </a:lstStyle>
          <a:p>
            <a:fld id="{4D0A8FF6-2D9C-4C23-B822-1B71BFD56F3A}" type="slidenum">
              <a:rPr lang="zh-CN" altLang="en-US"/>
              <a:pPr/>
              <a:t>‹#›</a:t>
            </a:fld>
            <a:endParaRPr lang="zh-CN" altLang="en-US"/>
          </a:p>
        </p:txBody>
      </p:sp>
    </p:spTree>
    <p:extLst>
      <p:ext uri="{BB962C8B-B14F-4D97-AF65-F5344CB8AC3E}">
        <p14:creationId xmlns:p14="http://schemas.microsoft.com/office/powerpoint/2010/main" val="37672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70F3BC16-79A4-44CD-8CD0-72C6F2BC38AC}"/>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9C888CBB-00CF-4FFF-955F-5A7CF25E1526}"/>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66A56707-0DE7-47AD-83EB-3D3FC0F54EF4}"/>
              </a:ext>
            </a:extLst>
          </p:cNvPr>
          <p:cNvSpPr>
            <a:spLocks noGrp="1"/>
          </p:cNvSpPr>
          <p:nvPr>
            <p:ph type="sldNum" sz="quarter" idx="12"/>
          </p:nvPr>
        </p:nvSpPr>
        <p:spPr/>
        <p:txBody>
          <a:bodyPr/>
          <a:lstStyle>
            <a:lvl1pPr>
              <a:defRPr/>
            </a:lvl1pPr>
          </a:lstStyle>
          <a:p>
            <a:fld id="{C0F8F4C6-74D4-42E3-A960-ADF565434CCC}" type="slidenum">
              <a:rPr lang="zh-CN" altLang="en-US"/>
              <a:pPr/>
              <a:t>‹#›</a:t>
            </a:fld>
            <a:endParaRPr lang="zh-CN" altLang="en-US"/>
          </a:p>
        </p:txBody>
      </p:sp>
    </p:spTree>
    <p:extLst>
      <p:ext uri="{BB962C8B-B14F-4D97-AF65-F5344CB8AC3E}">
        <p14:creationId xmlns:p14="http://schemas.microsoft.com/office/powerpoint/2010/main" val="84460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702"/>
            <a:ext cx="10975975" cy="1143265"/>
          </a:xfrm>
          <a:prstGeom prst="rect">
            <a:avLst/>
          </a:prstGeom>
        </p:spPr>
        <p:txBody>
          <a:bodyPr lIns="91458" tIns="45729" rIns="91458" bIns="45729"/>
          <a:lstStyle>
            <a:lvl1pPr>
              <a:defRPr>
                <a:ea typeface="黑体" panose="02010609060101010101" pitchFamily="49" charset="-122"/>
              </a:defRPr>
            </a:lvl1pPr>
          </a:lstStyle>
          <a:p>
            <a:r>
              <a:rPr lang="zh-CN" altLang="en-US" noProof="1"/>
              <a:t>单击此处编辑母版标题样式</a:t>
            </a:r>
          </a:p>
        </p:txBody>
      </p:sp>
      <p:sp>
        <p:nvSpPr>
          <p:cNvPr id="3" name="日期占位符 3">
            <a:extLst>
              <a:ext uri="{FF2B5EF4-FFF2-40B4-BE49-F238E27FC236}">
                <a16:creationId xmlns:a16="http://schemas.microsoft.com/office/drawing/2014/main" id="{4BAF8AAC-EEBC-46EE-B661-2A0D1B1D99DB}"/>
              </a:ext>
            </a:extLst>
          </p:cNvPr>
          <p:cNvSpPr>
            <a:spLocks noGrp="1"/>
          </p:cNvSpPr>
          <p:nvPr>
            <p:ph type="dt" sz="half" idx="10"/>
          </p:nvPr>
        </p:nvSpPr>
        <p:spPr/>
        <p:txBody>
          <a:bodyPr/>
          <a:lstStyle>
            <a:lvl1pPr>
              <a:defRPr/>
            </a:lvl1pPr>
          </a:lstStyle>
          <a:p>
            <a:pPr>
              <a:defRPr/>
            </a:pPr>
            <a:endParaRPr lang="zh-CN" altLang="en-US"/>
          </a:p>
        </p:txBody>
      </p:sp>
      <p:sp>
        <p:nvSpPr>
          <p:cNvPr id="4" name="页脚占位符 4">
            <a:extLst>
              <a:ext uri="{FF2B5EF4-FFF2-40B4-BE49-F238E27FC236}">
                <a16:creationId xmlns:a16="http://schemas.microsoft.com/office/drawing/2014/main" id="{728DC189-EB7B-4BAD-8B97-86680D3BD96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7A9ADD6-2E9D-44AA-9137-9AD729B13193}"/>
              </a:ext>
            </a:extLst>
          </p:cNvPr>
          <p:cNvSpPr>
            <a:spLocks noGrp="1"/>
          </p:cNvSpPr>
          <p:nvPr>
            <p:ph type="sldNum" sz="quarter" idx="12"/>
          </p:nvPr>
        </p:nvSpPr>
        <p:spPr/>
        <p:txBody>
          <a:bodyPr/>
          <a:lstStyle>
            <a:lvl1pPr>
              <a:defRPr/>
            </a:lvl1pPr>
          </a:lstStyle>
          <a:p>
            <a:fld id="{E05D56E9-AA2D-4596-A12B-E10F51D87BE1}" type="slidenum">
              <a:rPr lang="zh-CN" altLang="en-US"/>
              <a:pPr/>
              <a:t>‹#›</a:t>
            </a:fld>
            <a:endParaRPr lang="zh-CN" altLang="en-US"/>
          </a:p>
        </p:txBody>
      </p:sp>
    </p:spTree>
    <p:extLst>
      <p:ext uri="{BB962C8B-B14F-4D97-AF65-F5344CB8AC3E}">
        <p14:creationId xmlns:p14="http://schemas.microsoft.com/office/powerpoint/2010/main" val="266991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23"/>
            <a:ext cx="10365899" cy="1470366"/>
          </a:xfrm>
          <a:prstGeom prst="rect">
            <a:avLst/>
          </a:prstGeom>
        </p:spPr>
        <p:txBody>
          <a:bodyPr lIns="121944" tIns="60972" rIns="121944" bIns="60972"/>
          <a:lstStyle>
            <a:lvl1pPr>
              <a:defRPr>
                <a:ea typeface="黑体" panose="02010609060101010101" pitchFamily="49" charset="-122"/>
              </a:defRPr>
            </a:lvl1pPr>
          </a:lstStyle>
          <a:p>
            <a:r>
              <a:rPr lang="zh-CN" altLang="en-US" noProof="1"/>
              <a:t>单击此处编辑母版标题样式</a:t>
            </a:r>
          </a:p>
        </p:txBody>
      </p:sp>
      <p:sp>
        <p:nvSpPr>
          <p:cNvPr id="3" name="副标题 2"/>
          <p:cNvSpPr>
            <a:spLocks noGrp="1"/>
          </p:cNvSpPr>
          <p:nvPr>
            <p:ph type="subTitle" idx="1"/>
          </p:nvPr>
        </p:nvSpPr>
        <p:spPr>
          <a:xfrm>
            <a:off x="1829276" y="3887100"/>
            <a:ext cx="8536623" cy="1753006"/>
          </a:xfrm>
          <a:prstGeom prst="rect">
            <a:avLst/>
          </a:prstGeom>
        </p:spPr>
        <p:txBody>
          <a:bodyPr lIns="121944" tIns="60972" rIns="121944" bIns="60972"/>
          <a:lstStyle>
            <a:lvl1pPr marL="0" indent="0" algn="ctr">
              <a:buNone/>
              <a:defRPr>
                <a:solidFill>
                  <a:schemeClr val="tx1">
                    <a:tint val="75000"/>
                  </a:schemeClr>
                </a:solidFill>
                <a:ea typeface="黑体" panose="02010609060101010101" pitchFamily="49" charset="-122"/>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EDC7B120-5D6E-4D60-B56C-465A36E8DC86}"/>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D0D88597-E39E-4759-9BF5-D4766E563259}"/>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275D95D-F2B1-4473-B59B-E901B4D80BB1}"/>
              </a:ext>
            </a:extLst>
          </p:cNvPr>
          <p:cNvSpPr>
            <a:spLocks noGrp="1"/>
          </p:cNvSpPr>
          <p:nvPr>
            <p:ph type="sldNum" sz="quarter" idx="12"/>
          </p:nvPr>
        </p:nvSpPr>
        <p:spPr/>
        <p:txBody>
          <a:bodyPr/>
          <a:lstStyle>
            <a:lvl1pPr>
              <a:defRPr/>
            </a:lvl1pPr>
          </a:lstStyle>
          <a:p>
            <a:fld id="{1F19F9E2-90A6-4DED-BD15-AA89D0FBF54E}" type="slidenum">
              <a:rPr lang="zh-CN" altLang="en-US"/>
              <a:pPr/>
              <a:t>‹#›</a:t>
            </a:fld>
            <a:endParaRPr lang="zh-CN" altLang="en-US"/>
          </a:p>
        </p:txBody>
      </p:sp>
    </p:spTree>
    <p:extLst>
      <p:ext uri="{BB962C8B-B14F-4D97-AF65-F5344CB8AC3E}">
        <p14:creationId xmlns:p14="http://schemas.microsoft.com/office/powerpoint/2010/main" val="254282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r>
              <a:rPr lang="zh-CN" altLang="en-US"/>
              <a:t>应急管理部研究中心</a:t>
            </a:r>
          </a:p>
        </p:txBody>
      </p:sp>
      <p:sp>
        <p:nvSpPr>
          <p:cNvPr id="3" name="Holder 5"/>
          <p:cNvSpPr>
            <a:spLocks noGrp="1"/>
          </p:cNvSpPr>
          <p:nvPr>
            <p:ph type="dt" sz="half" idx="11"/>
          </p:nvPr>
        </p:nvSpPr>
        <p:spPr/>
        <p:txBody>
          <a:bodyPr/>
          <a:lstStyle>
            <a:lvl1pPr>
              <a:defRPr/>
            </a:lvl1pPr>
          </a:lstStyle>
          <a:p>
            <a:r>
              <a:rPr lang="en-US" altLang="zh-CN"/>
              <a:t>09:30</a:t>
            </a:r>
          </a:p>
        </p:txBody>
      </p:sp>
      <p:sp>
        <p:nvSpPr>
          <p:cNvPr id="4" name="Holder 6"/>
          <p:cNvSpPr>
            <a:spLocks noGrp="1"/>
          </p:cNvSpPr>
          <p:nvPr>
            <p:ph type="sldNum" sz="quarter" idx="12"/>
          </p:nvPr>
        </p:nvSpPr>
        <p:spPr/>
        <p:txBody>
          <a:bodyPr/>
          <a:lstStyle>
            <a:lvl1pPr>
              <a:defRPr/>
            </a:lvl1pPr>
          </a:lstStyle>
          <a:p>
            <a:fld id="{3CB04B9C-0D9E-4F6C-B2A8-8F3043EA29D0}" type="slidenum">
              <a:rPr lang="zh-CN" altLang="en-US"/>
              <a:pPr/>
              <a:t>‹#›</a:t>
            </a:fld>
            <a:r>
              <a:rPr lang="en-US" altLang="zh-CN"/>
              <a:t>/53</a:t>
            </a:r>
          </a:p>
        </p:txBody>
      </p:sp>
    </p:spTree>
    <p:extLst>
      <p:ext uri="{BB962C8B-B14F-4D97-AF65-F5344CB8AC3E}">
        <p14:creationId xmlns:p14="http://schemas.microsoft.com/office/powerpoint/2010/main" val="303737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7922"/>
            <a:ext cx="10365899" cy="1362390"/>
          </a:xfrm>
          <a:prstGeom prst="rect">
            <a:avLst/>
          </a:prstGeom>
        </p:spPr>
        <p:txBody>
          <a:bodyPr lIns="121944" tIns="60972" rIns="121944" bIns="60972" anchor="t"/>
          <a:lstStyle>
            <a:lvl1pPr algn="l">
              <a:defRPr sz="5300" b="1" cap="all">
                <a:ea typeface="黑体" panose="02010609060101010101" pitchFamily="49" charset="-122"/>
              </a:defRPr>
            </a:lvl1pPr>
          </a:lstStyle>
          <a:p>
            <a:r>
              <a:rPr lang="zh-CN" altLang="en-US" noProof="1"/>
              <a:t>单击此处编辑母版标题样式</a:t>
            </a:r>
          </a:p>
        </p:txBody>
      </p:sp>
      <p:sp>
        <p:nvSpPr>
          <p:cNvPr id="3" name="文本占位符 2"/>
          <p:cNvSpPr>
            <a:spLocks noGrp="1"/>
          </p:cNvSpPr>
          <p:nvPr>
            <p:ph type="body" idx="1"/>
          </p:nvPr>
        </p:nvSpPr>
        <p:spPr>
          <a:xfrm>
            <a:off x="963335" y="2907386"/>
            <a:ext cx="10365899" cy="1500534"/>
          </a:xfrm>
        </p:spPr>
        <p:txBody>
          <a:bodyPr anchor="b"/>
          <a:lstStyle>
            <a:lvl1pPr marL="0" indent="0">
              <a:buNone/>
              <a:defRPr sz="2700">
                <a:solidFill>
                  <a:schemeClr val="tx1">
                    <a:tint val="75000"/>
                  </a:schemeClr>
                </a:solidFill>
              </a:defRPr>
            </a:lvl1pPr>
            <a:lvl2pPr marL="609722" indent="0">
              <a:buNone/>
              <a:defRPr sz="2400">
                <a:solidFill>
                  <a:schemeClr val="tx1">
                    <a:tint val="75000"/>
                  </a:schemeClr>
                </a:solidFill>
              </a:defRPr>
            </a:lvl2pPr>
            <a:lvl3pPr marL="1219444" indent="0">
              <a:buNone/>
              <a:defRPr sz="2100">
                <a:solidFill>
                  <a:schemeClr val="tx1">
                    <a:tint val="75000"/>
                  </a:schemeClr>
                </a:solidFill>
              </a:defRPr>
            </a:lvl3pPr>
            <a:lvl4pPr marL="1829166" indent="0">
              <a:buNone/>
              <a:defRPr sz="1900">
                <a:solidFill>
                  <a:schemeClr val="tx1">
                    <a:tint val="75000"/>
                  </a:schemeClr>
                </a:solidFill>
              </a:defRPr>
            </a:lvl4pPr>
            <a:lvl5pPr marL="2438888" indent="0">
              <a:buNone/>
              <a:defRPr sz="1900">
                <a:solidFill>
                  <a:schemeClr val="tx1">
                    <a:tint val="75000"/>
                  </a:schemeClr>
                </a:solidFill>
              </a:defRPr>
            </a:lvl5pPr>
            <a:lvl6pPr marL="3048610" indent="0">
              <a:buNone/>
              <a:defRPr sz="1900">
                <a:solidFill>
                  <a:schemeClr val="tx1">
                    <a:tint val="75000"/>
                  </a:schemeClr>
                </a:solidFill>
              </a:defRPr>
            </a:lvl6pPr>
            <a:lvl7pPr marL="3658332" indent="0">
              <a:buNone/>
              <a:defRPr sz="1900">
                <a:solidFill>
                  <a:schemeClr val="tx1">
                    <a:tint val="75000"/>
                  </a:schemeClr>
                </a:solidFill>
              </a:defRPr>
            </a:lvl7pPr>
            <a:lvl8pPr marL="4268053" indent="0">
              <a:buNone/>
              <a:defRPr sz="1900">
                <a:solidFill>
                  <a:schemeClr val="tx1">
                    <a:tint val="75000"/>
                  </a:schemeClr>
                </a:solidFill>
              </a:defRPr>
            </a:lvl8pPr>
            <a:lvl9pPr marL="4877775" indent="0">
              <a:buNone/>
              <a:defRPr sz="19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308AADBA-B91C-40DA-821C-B854E7C9D652}"/>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8305DBE5-C2AD-4911-A74E-22915167C4D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DEFFED2-FF68-47D4-8808-3C832CE05959}"/>
              </a:ext>
            </a:extLst>
          </p:cNvPr>
          <p:cNvSpPr>
            <a:spLocks noGrp="1"/>
          </p:cNvSpPr>
          <p:nvPr>
            <p:ph type="sldNum" sz="quarter" idx="12"/>
          </p:nvPr>
        </p:nvSpPr>
        <p:spPr/>
        <p:txBody>
          <a:bodyPr/>
          <a:lstStyle>
            <a:lvl1pPr>
              <a:defRPr/>
            </a:lvl1pPr>
          </a:lstStyle>
          <a:p>
            <a:fld id="{C1A92C21-01E4-49A8-AE46-CF59CF5E6B9D}"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57527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2"/>
            <a:ext cx="10975658" cy="1143265"/>
          </a:xfrm>
          <a:prstGeom prst="rect">
            <a:avLst/>
          </a:prstGeom>
        </p:spPr>
        <p:txBody>
          <a:bodyPr lIns="121944" tIns="60972" rIns="121944" bIns="60972"/>
          <a:lstStyle>
            <a:lvl1pPr>
              <a:defRPr>
                <a:ea typeface="黑体" panose="02010609060101010101" pitchFamily="49" charset="-122"/>
              </a:defRPr>
            </a:lvl1pPr>
          </a:lstStyle>
          <a:p>
            <a:r>
              <a:rPr lang="zh-CN" altLang="en-US" noProof="1"/>
              <a:t>单击此处编辑母版标题样式</a:t>
            </a:r>
          </a:p>
        </p:txBody>
      </p:sp>
      <p:sp>
        <p:nvSpPr>
          <p:cNvPr id="3" name="内容占位符 2"/>
          <p:cNvSpPr>
            <a:spLocks noGrp="1"/>
          </p:cNvSpPr>
          <p:nvPr>
            <p:ph sz="half" idx="1"/>
          </p:nvPr>
        </p:nvSpPr>
        <p:spPr>
          <a:xfrm>
            <a:off x="609759" y="1600572"/>
            <a:ext cx="5386202"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9214" y="1600572"/>
            <a:ext cx="5386202"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a:extLst>
              <a:ext uri="{FF2B5EF4-FFF2-40B4-BE49-F238E27FC236}">
                <a16:creationId xmlns:a16="http://schemas.microsoft.com/office/drawing/2014/main" id="{5ADEAED3-AC4D-4561-AC8C-E256E9569B07}"/>
              </a:ext>
            </a:extLst>
          </p:cNvPr>
          <p:cNvSpPr>
            <a:spLocks noGrp="1"/>
          </p:cNvSpPr>
          <p:nvPr>
            <p:ph type="dt" sz="half" idx="10"/>
          </p:nvPr>
        </p:nvSpPr>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E653E035-0830-4F93-BF14-D3EAEFD9E73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7A8F7F2-0EDC-4FAD-8676-40AD20B38DC6}"/>
              </a:ext>
            </a:extLst>
          </p:cNvPr>
          <p:cNvSpPr>
            <a:spLocks noGrp="1"/>
          </p:cNvSpPr>
          <p:nvPr>
            <p:ph type="sldNum" sz="quarter" idx="12"/>
          </p:nvPr>
        </p:nvSpPr>
        <p:spPr/>
        <p:txBody>
          <a:bodyPr/>
          <a:lstStyle>
            <a:lvl1pPr>
              <a:defRPr/>
            </a:lvl1pPr>
          </a:lstStyle>
          <a:p>
            <a:fld id="{5EFD48E2-C2D1-4F0A-B24D-E7BC96F1702E}"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234096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2"/>
            <a:ext cx="10975658" cy="1143265"/>
          </a:xfrm>
          <a:prstGeom prst="rect">
            <a:avLst/>
          </a:prstGeom>
        </p:spPr>
        <p:txBody>
          <a:bodyPr lIns="121944" tIns="60972" rIns="121944" bIns="60972"/>
          <a:lstStyle>
            <a:lvl1pPr>
              <a:defRPr>
                <a:ea typeface="黑体" panose="02010609060101010101" pitchFamily="49" charset="-122"/>
              </a:defRPr>
            </a:lvl1pPr>
          </a:lstStyle>
          <a:p>
            <a:r>
              <a:rPr lang="zh-CN" altLang="en-US" noProof="1"/>
              <a:t>单击此处编辑母版标题样式</a:t>
            </a:r>
          </a:p>
        </p:txBody>
      </p:sp>
      <p:sp>
        <p:nvSpPr>
          <p:cNvPr id="3" name="文本占位符 2"/>
          <p:cNvSpPr>
            <a:spLocks noGrp="1"/>
          </p:cNvSpPr>
          <p:nvPr>
            <p:ph type="body" idx="1"/>
          </p:nvPr>
        </p:nvSpPr>
        <p:spPr>
          <a:xfrm>
            <a:off x="609759" y="1535469"/>
            <a:ext cx="5388320" cy="639911"/>
          </a:xfrm>
        </p:spPr>
        <p:txBody>
          <a:bodyPr anchor="b"/>
          <a:lstStyle>
            <a:lvl1pPr marL="0" indent="0">
              <a:buNone/>
              <a:defRPr sz="3200" b="1"/>
            </a:lvl1pPr>
            <a:lvl2pPr marL="609722" indent="0">
              <a:buNone/>
              <a:defRPr sz="2700" b="1"/>
            </a:lvl2pPr>
            <a:lvl3pPr marL="1219444" indent="0">
              <a:buNone/>
              <a:defRPr sz="2400" b="1"/>
            </a:lvl3pPr>
            <a:lvl4pPr marL="1829166" indent="0">
              <a:buNone/>
              <a:defRPr sz="2100" b="1"/>
            </a:lvl4pPr>
            <a:lvl5pPr marL="2438888" indent="0">
              <a:buNone/>
              <a:defRPr sz="2100" b="1"/>
            </a:lvl5pPr>
            <a:lvl6pPr marL="3048610" indent="0">
              <a:buNone/>
              <a:defRPr sz="2100" b="1"/>
            </a:lvl6pPr>
            <a:lvl7pPr marL="3658332" indent="0">
              <a:buNone/>
              <a:defRPr sz="2100" b="1"/>
            </a:lvl7pPr>
            <a:lvl8pPr marL="4268053" indent="0">
              <a:buNone/>
              <a:defRPr sz="2100" b="1"/>
            </a:lvl8pPr>
            <a:lvl9pPr marL="4877775" indent="0">
              <a:buNone/>
              <a:defRPr sz="2100" b="1"/>
            </a:lvl9pPr>
          </a:lstStyle>
          <a:p>
            <a:pPr lvl="0"/>
            <a:r>
              <a:rPr lang="zh-CN" altLang="en-US" noProof="1"/>
              <a:t>单击此处编辑母版文本样式</a:t>
            </a:r>
          </a:p>
        </p:txBody>
      </p:sp>
      <p:sp>
        <p:nvSpPr>
          <p:cNvPr id="4" name="内容占位符 3"/>
          <p:cNvSpPr>
            <a:spLocks noGrp="1"/>
          </p:cNvSpPr>
          <p:nvPr>
            <p:ph sz="half" idx="2"/>
          </p:nvPr>
        </p:nvSpPr>
        <p:spPr>
          <a:xfrm>
            <a:off x="609759" y="2175378"/>
            <a:ext cx="5388320"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4989" y="1535469"/>
            <a:ext cx="5390437" cy="639911"/>
          </a:xfrm>
        </p:spPr>
        <p:txBody>
          <a:bodyPr anchor="b"/>
          <a:lstStyle>
            <a:lvl1pPr marL="0" indent="0">
              <a:buNone/>
              <a:defRPr sz="3200" b="1"/>
            </a:lvl1pPr>
            <a:lvl2pPr marL="609722" indent="0">
              <a:buNone/>
              <a:defRPr sz="2700" b="1"/>
            </a:lvl2pPr>
            <a:lvl3pPr marL="1219444" indent="0">
              <a:buNone/>
              <a:defRPr sz="2400" b="1"/>
            </a:lvl3pPr>
            <a:lvl4pPr marL="1829166" indent="0">
              <a:buNone/>
              <a:defRPr sz="2100" b="1"/>
            </a:lvl4pPr>
            <a:lvl5pPr marL="2438888" indent="0">
              <a:buNone/>
              <a:defRPr sz="2100" b="1"/>
            </a:lvl5pPr>
            <a:lvl6pPr marL="3048610" indent="0">
              <a:buNone/>
              <a:defRPr sz="2100" b="1"/>
            </a:lvl6pPr>
            <a:lvl7pPr marL="3658332" indent="0">
              <a:buNone/>
              <a:defRPr sz="2100" b="1"/>
            </a:lvl7pPr>
            <a:lvl8pPr marL="4268053" indent="0">
              <a:buNone/>
              <a:defRPr sz="2100" b="1"/>
            </a:lvl8pPr>
            <a:lvl9pPr marL="4877775" indent="0">
              <a:buNone/>
              <a:defRPr sz="2100" b="1"/>
            </a:lvl9pPr>
          </a:lstStyle>
          <a:p>
            <a:pPr lvl="0"/>
            <a:r>
              <a:rPr lang="zh-CN" altLang="en-US" noProof="1"/>
              <a:t>单击此处编辑母版文本样式</a:t>
            </a:r>
          </a:p>
        </p:txBody>
      </p:sp>
      <p:sp>
        <p:nvSpPr>
          <p:cNvPr id="6" name="内容占位符 5"/>
          <p:cNvSpPr>
            <a:spLocks noGrp="1"/>
          </p:cNvSpPr>
          <p:nvPr>
            <p:ph sz="quarter" idx="4"/>
          </p:nvPr>
        </p:nvSpPr>
        <p:spPr>
          <a:xfrm>
            <a:off x="6194989" y="2175378"/>
            <a:ext cx="5390437"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a:extLst>
              <a:ext uri="{FF2B5EF4-FFF2-40B4-BE49-F238E27FC236}">
                <a16:creationId xmlns:a16="http://schemas.microsoft.com/office/drawing/2014/main" id="{E1A6015F-A43F-4E74-AFBC-ADB92898C83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4">
            <a:extLst>
              <a:ext uri="{FF2B5EF4-FFF2-40B4-BE49-F238E27FC236}">
                <a16:creationId xmlns:a16="http://schemas.microsoft.com/office/drawing/2014/main" id="{3976044C-6F32-4613-AA49-98D6537929C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6F90699-503F-4755-8669-990A41CF0355}"/>
              </a:ext>
            </a:extLst>
          </p:cNvPr>
          <p:cNvSpPr>
            <a:spLocks noGrp="1"/>
          </p:cNvSpPr>
          <p:nvPr>
            <p:ph type="sldNum" sz="quarter" idx="12"/>
          </p:nvPr>
        </p:nvSpPr>
        <p:spPr/>
        <p:txBody>
          <a:bodyPr/>
          <a:lstStyle>
            <a:lvl1pPr>
              <a:defRPr/>
            </a:lvl1pPr>
          </a:lstStyle>
          <a:p>
            <a:fld id="{EB764516-265D-48A0-8D41-B3B7C4F87796}"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95508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2"/>
            <a:ext cx="10975658" cy="1143265"/>
          </a:xfrm>
          <a:prstGeom prst="rect">
            <a:avLst/>
          </a:prstGeom>
        </p:spPr>
        <p:txBody>
          <a:bodyPr lIns="121944" tIns="60972" rIns="121944" bIns="60972"/>
          <a:lstStyle>
            <a:lvl1pPr>
              <a:defRPr>
                <a:ea typeface="黑体" panose="02010609060101010101" pitchFamily="49" charset="-122"/>
              </a:defRPr>
            </a:lvl1pPr>
          </a:lstStyle>
          <a:p>
            <a:r>
              <a:rPr lang="zh-CN" altLang="en-US" noProof="1"/>
              <a:t>单击此处编辑母版标题样式</a:t>
            </a:r>
          </a:p>
        </p:txBody>
      </p:sp>
      <p:sp>
        <p:nvSpPr>
          <p:cNvPr id="3" name="日期占位符 3">
            <a:extLst>
              <a:ext uri="{FF2B5EF4-FFF2-40B4-BE49-F238E27FC236}">
                <a16:creationId xmlns:a16="http://schemas.microsoft.com/office/drawing/2014/main" id="{FDB20E48-AA04-4650-851A-30A64C510938}"/>
              </a:ext>
            </a:extLst>
          </p:cNvPr>
          <p:cNvSpPr>
            <a:spLocks noGrp="1"/>
          </p:cNvSpPr>
          <p:nvPr>
            <p:ph type="dt" sz="half" idx="10"/>
          </p:nvPr>
        </p:nvSpPr>
        <p:spPr/>
        <p:txBody>
          <a:bodyPr/>
          <a:lstStyle>
            <a:lvl1pPr>
              <a:defRPr/>
            </a:lvl1pPr>
          </a:lstStyle>
          <a:p>
            <a:pPr>
              <a:defRPr/>
            </a:pPr>
            <a:endParaRPr lang="zh-CN" altLang="en-US"/>
          </a:p>
        </p:txBody>
      </p:sp>
      <p:sp>
        <p:nvSpPr>
          <p:cNvPr id="4" name="页脚占位符 4">
            <a:extLst>
              <a:ext uri="{FF2B5EF4-FFF2-40B4-BE49-F238E27FC236}">
                <a16:creationId xmlns:a16="http://schemas.microsoft.com/office/drawing/2014/main" id="{E0097539-99F0-4027-A92E-C868E44268ED}"/>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1C4F3CCF-1E7E-4EA6-A392-CCF0D9A08AE8}"/>
              </a:ext>
            </a:extLst>
          </p:cNvPr>
          <p:cNvSpPr>
            <a:spLocks noGrp="1"/>
          </p:cNvSpPr>
          <p:nvPr>
            <p:ph type="sldNum" sz="quarter" idx="12"/>
          </p:nvPr>
        </p:nvSpPr>
        <p:spPr/>
        <p:txBody>
          <a:bodyPr/>
          <a:lstStyle>
            <a:lvl1pPr>
              <a:defRPr/>
            </a:lvl1pPr>
          </a:lstStyle>
          <a:p>
            <a:fld id="{2023874C-54C9-4AE9-AE7E-E536528DA87E}"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158908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4C05B788-2F0A-4EDA-BAAA-D48AAF59E25F}"/>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F544D98E-4B78-41C7-9FB4-B93378D9E5F8}"/>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512F1DF-8E3D-4982-A1C6-432876C6DABE}"/>
              </a:ext>
            </a:extLst>
          </p:cNvPr>
          <p:cNvSpPr>
            <a:spLocks noGrp="1"/>
          </p:cNvSpPr>
          <p:nvPr>
            <p:ph type="sldNum" sz="quarter" idx="12"/>
          </p:nvPr>
        </p:nvSpPr>
        <p:spPr/>
        <p:txBody>
          <a:bodyPr/>
          <a:lstStyle>
            <a:lvl1pPr>
              <a:defRPr/>
            </a:lvl1pPr>
          </a:lstStyle>
          <a:p>
            <a:fld id="{B180592D-AD02-47B5-B581-FE0519B223A3}"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83445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9" y="273112"/>
            <a:ext cx="4012129" cy="1162320"/>
          </a:xfrm>
          <a:prstGeom prst="rect">
            <a:avLst/>
          </a:prstGeom>
        </p:spPr>
        <p:txBody>
          <a:bodyPr lIns="121944" tIns="60972" rIns="121944" bIns="60972" anchor="b"/>
          <a:lstStyle>
            <a:lvl1pPr algn="l">
              <a:defRPr sz="2700" b="1">
                <a:ea typeface="黑体" panose="02010609060101010101" pitchFamily="49" charset="-122"/>
              </a:defRPr>
            </a:lvl1pPr>
          </a:lstStyle>
          <a:p>
            <a:r>
              <a:rPr lang="zh-CN" altLang="en-US" noProof="1"/>
              <a:t>单击此处编辑母版标题样式</a:t>
            </a:r>
          </a:p>
        </p:txBody>
      </p:sp>
      <p:sp>
        <p:nvSpPr>
          <p:cNvPr id="3" name="内容占位符 2"/>
          <p:cNvSpPr>
            <a:spLocks noGrp="1"/>
          </p:cNvSpPr>
          <p:nvPr>
            <p:ph idx="1"/>
          </p:nvPr>
        </p:nvSpPr>
        <p:spPr>
          <a:xfrm>
            <a:off x="4767974" y="273118"/>
            <a:ext cx="6817442"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769" y="1435437"/>
            <a:ext cx="4012129" cy="4692149"/>
          </a:xfrm>
        </p:spPr>
        <p:txBody>
          <a:bodyPr/>
          <a:lstStyle>
            <a:lvl1pPr marL="0" indent="0">
              <a:buNone/>
              <a:defRPr sz="1900"/>
            </a:lvl1pPr>
            <a:lvl2pPr marL="609722" indent="0">
              <a:buNone/>
              <a:defRPr sz="1600"/>
            </a:lvl2pPr>
            <a:lvl3pPr marL="1219444" indent="0">
              <a:buNone/>
              <a:defRPr sz="1300"/>
            </a:lvl3pPr>
            <a:lvl4pPr marL="1829166" indent="0">
              <a:buNone/>
              <a:defRPr sz="1200"/>
            </a:lvl4pPr>
            <a:lvl5pPr marL="2438888" indent="0">
              <a:buNone/>
              <a:defRPr sz="1200"/>
            </a:lvl5pPr>
            <a:lvl6pPr marL="3048610" indent="0">
              <a:buNone/>
              <a:defRPr sz="1200"/>
            </a:lvl6pPr>
            <a:lvl7pPr marL="3658332" indent="0">
              <a:buNone/>
              <a:defRPr sz="1200"/>
            </a:lvl7pPr>
            <a:lvl8pPr marL="4268053" indent="0">
              <a:buNone/>
              <a:defRPr sz="1200"/>
            </a:lvl8pPr>
            <a:lvl9pPr marL="4877775" indent="0">
              <a:buNone/>
              <a:defRPr sz="1200"/>
            </a:lvl9pPr>
          </a:lstStyle>
          <a:p>
            <a:pPr lvl="0"/>
            <a:r>
              <a:rPr lang="zh-CN" altLang="en-US" noProof="1"/>
              <a:t>单击此处编辑母版文本样式</a:t>
            </a:r>
          </a:p>
        </p:txBody>
      </p:sp>
      <p:sp>
        <p:nvSpPr>
          <p:cNvPr id="5" name="日期占位符 3">
            <a:extLst>
              <a:ext uri="{FF2B5EF4-FFF2-40B4-BE49-F238E27FC236}">
                <a16:creationId xmlns:a16="http://schemas.microsoft.com/office/drawing/2014/main" id="{03E18279-24AF-471B-AC20-FD8461FD94D2}"/>
              </a:ext>
            </a:extLst>
          </p:cNvPr>
          <p:cNvSpPr>
            <a:spLocks noGrp="1"/>
          </p:cNvSpPr>
          <p:nvPr>
            <p:ph type="dt" sz="half" idx="10"/>
          </p:nvPr>
        </p:nvSpPr>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D09381DD-F37A-416A-A518-B3825C7146B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4263A9CA-A74F-428E-8953-8800B5B20555}"/>
              </a:ext>
            </a:extLst>
          </p:cNvPr>
          <p:cNvSpPr>
            <a:spLocks noGrp="1"/>
          </p:cNvSpPr>
          <p:nvPr>
            <p:ph type="sldNum" sz="quarter" idx="12"/>
          </p:nvPr>
        </p:nvSpPr>
        <p:spPr/>
        <p:txBody>
          <a:bodyPr/>
          <a:lstStyle>
            <a:lvl1pPr>
              <a:defRPr/>
            </a:lvl1pPr>
          </a:lstStyle>
          <a:p>
            <a:fld id="{209522C7-97E1-4D6A-BC06-C525CEF0E1EC}"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65141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1713"/>
            <a:ext cx="7317105" cy="566870"/>
          </a:xfrm>
          <a:prstGeom prst="rect">
            <a:avLst/>
          </a:prstGeom>
        </p:spPr>
        <p:txBody>
          <a:bodyPr lIns="121944" tIns="60972" rIns="121944" bIns="60972" anchor="b"/>
          <a:lstStyle>
            <a:lvl1pPr algn="l">
              <a:defRPr sz="2700" b="1">
                <a:ea typeface="黑体" panose="02010609060101010101" pitchFamily="49" charset="-122"/>
              </a:defRPr>
            </a:lvl1pPr>
          </a:lstStyle>
          <a:p>
            <a:r>
              <a:rPr lang="zh-CN" altLang="en-US" noProof="1"/>
              <a:t>单击此处编辑母版标题样式</a:t>
            </a:r>
          </a:p>
        </p:txBody>
      </p:sp>
      <p:sp>
        <p:nvSpPr>
          <p:cNvPr id="4" name="文本占位符 3"/>
          <p:cNvSpPr>
            <a:spLocks noGrp="1"/>
          </p:cNvSpPr>
          <p:nvPr>
            <p:ph type="body" sz="half" idx="2"/>
          </p:nvPr>
        </p:nvSpPr>
        <p:spPr>
          <a:xfrm>
            <a:off x="2390340" y="5368585"/>
            <a:ext cx="7317105" cy="805049"/>
          </a:xfrm>
        </p:spPr>
        <p:txBody>
          <a:bodyPr/>
          <a:lstStyle>
            <a:lvl1pPr marL="0" indent="0">
              <a:buNone/>
              <a:defRPr sz="1900"/>
            </a:lvl1pPr>
            <a:lvl2pPr marL="609722" indent="0">
              <a:buNone/>
              <a:defRPr sz="1600"/>
            </a:lvl2pPr>
            <a:lvl3pPr marL="1219444" indent="0">
              <a:buNone/>
              <a:defRPr sz="1300"/>
            </a:lvl3pPr>
            <a:lvl4pPr marL="1829166" indent="0">
              <a:buNone/>
              <a:defRPr sz="1200"/>
            </a:lvl4pPr>
            <a:lvl5pPr marL="2438888" indent="0">
              <a:buNone/>
              <a:defRPr sz="1200"/>
            </a:lvl5pPr>
            <a:lvl6pPr marL="3048610" indent="0">
              <a:buNone/>
              <a:defRPr sz="1200"/>
            </a:lvl6pPr>
            <a:lvl7pPr marL="3658332" indent="0">
              <a:buNone/>
              <a:defRPr sz="1200"/>
            </a:lvl7pPr>
            <a:lvl8pPr marL="4268053" indent="0">
              <a:buNone/>
              <a:defRPr sz="1200"/>
            </a:lvl8pPr>
            <a:lvl9pPr marL="4877775" indent="0">
              <a:buNone/>
              <a:defRPr sz="1200"/>
            </a:lvl9pPr>
          </a:lstStyle>
          <a:p>
            <a:pPr lvl="0"/>
            <a:r>
              <a:rPr lang="zh-CN" altLang="en-US" noProof="1"/>
              <a:t>单击此处编辑母版文本样式</a:t>
            </a:r>
          </a:p>
        </p:txBody>
      </p:sp>
      <p:sp>
        <p:nvSpPr>
          <p:cNvPr id="5" name="日期占位符 3">
            <a:extLst>
              <a:ext uri="{FF2B5EF4-FFF2-40B4-BE49-F238E27FC236}">
                <a16:creationId xmlns:a16="http://schemas.microsoft.com/office/drawing/2014/main" id="{75CDF991-2B2E-4B5E-BF21-D23D5CC850F7}"/>
              </a:ext>
            </a:extLst>
          </p:cNvPr>
          <p:cNvSpPr>
            <a:spLocks noGrp="1"/>
          </p:cNvSpPr>
          <p:nvPr>
            <p:ph type="dt" sz="half" idx="10"/>
          </p:nvPr>
        </p:nvSpPr>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29323283-2A84-4565-A5D4-67EF03942ED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729B798-57F3-448C-884D-FDA37747574A}"/>
              </a:ext>
            </a:extLst>
          </p:cNvPr>
          <p:cNvSpPr>
            <a:spLocks noGrp="1"/>
          </p:cNvSpPr>
          <p:nvPr>
            <p:ph type="sldNum" sz="quarter" idx="12"/>
          </p:nvPr>
        </p:nvSpPr>
        <p:spPr/>
        <p:txBody>
          <a:bodyPr/>
          <a:lstStyle>
            <a:lvl1pPr>
              <a:defRPr/>
            </a:lvl1pPr>
          </a:lstStyle>
          <a:p>
            <a:fld id="{8DB2D6AD-D59B-42E3-97A7-45303DCBAC43}" type="slidenum">
              <a:rPr lang="zh-CN" altLang="en-US"/>
              <a:pPr/>
              <a:t>‹#›</a:t>
            </a:fld>
            <a:endParaRPr lang="zh-CN" altLang="en-US">
              <a:latin typeface="Arial" panose="020B0604020202020204" pitchFamily="34" charset="0"/>
            </a:endParaRPr>
          </a:p>
        </p:txBody>
      </p:sp>
    </p:spTree>
    <p:extLst>
      <p:ext uri="{BB962C8B-B14F-4D97-AF65-F5344CB8AC3E}">
        <p14:creationId xmlns:p14="http://schemas.microsoft.com/office/powerpoint/2010/main" val="372061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文本占位符 2">
            <a:extLst>
              <a:ext uri="{FF2B5EF4-FFF2-40B4-BE49-F238E27FC236}">
                <a16:creationId xmlns:a16="http://schemas.microsoft.com/office/drawing/2014/main" id="{48631ECF-525E-4BDD-91F1-969049792953}"/>
              </a:ext>
            </a:extLst>
          </p:cNvPr>
          <p:cNvSpPr>
            <a:spLocks noGrp="1" noChangeArrowheads="1"/>
          </p:cNvSpPr>
          <p:nvPr>
            <p:ph type="body" idx="4294967295"/>
          </p:nvPr>
        </p:nvSpPr>
        <p:spPr bwMode="auto">
          <a:xfrm>
            <a:off x="609600" y="1600200"/>
            <a:ext cx="109759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44" tIns="60972" rIns="121944" bIns="60972"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64B9AF0-49C6-43D6-9345-C72977D88C51}"/>
              </a:ext>
            </a:extLst>
          </p:cNvPr>
          <p:cNvSpPr>
            <a:spLocks noGrp="1"/>
          </p:cNvSpPr>
          <p:nvPr>
            <p:ph type="dt" sz="half" idx="2"/>
          </p:nvPr>
        </p:nvSpPr>
        <p:spPr>
          <a:xfrm>
            <a:off x="609600" y="6357938"/>
            <a:ext cx="2846388" cy="366712"/>
          </a:xfrm>
          <a:prstGeom prst="rect">
            <a:avLst/>
          </a:prstGeom>
        </p:spPr>
        <p:txBody>
          <a:bodyPr vert="horz" lIns="121944" tIns="60972" rIns="121944" bIns="60972" rtlCol="0" anchor="ctr"/>
          <a:lstStyle>
            <a:lvl1pPr algn="l" eaLnBrk="1" fontAlgn="auto" hangingPunct="1">
              <a:spcBef>
                <a:spcPts val="0"/>
              </a:spcBef>
              <a:spcAft>
                <a:spcPts val="0"/>
              </a:spcAft>
              <a:buFontTx/>
              <a:buNone/>
              <a:defRPr sz="1600">
                <a:solidFill>
                  <a:schemeClr val="tx1">
                    <a:tint val="75000"/>
                  </a:schemeClr>
                </a:solidFill>
                <a:latin typeface="+mn-lt"/>
                <a:ea typeface="黑体" panose="02010609060101010101" pitchFamily="49" charset="-122"/>
              </a:defRPr>
            </a:lvl1pPr>
          </a:lstStyle>
          <a:p>
            <a:pPr>
              <a:defRPr/>
            </a:pPr>
            <a:endParaRPr lang="zh-CN" altLang="en-US" dirty="0"/>
          </a:p>
        </p:txBody>
      </p:sp>
      <p:sp>
        <p:nvSpPr>
          <p:cNvPr id="5" name="页脚占位符 4">
            <a:extLst>
              <a:ext uri="{FF2B5EF4-FFF2-40B4-BE49-F238E27FC236}">
                <a16:creationId xmlns:a16="http://schemas.microsoft.com/office/drawing/2014/main" id="{3B1738AC-F164-4245-8E4A-3976DA79F2BB}"/>
              </a:ext>
            </a:extLst>
          </p:cNvPr>
          <p:cNvSpPr>
            <a:spLocks noGrp="1"/>
          </p:cNvSpPr>
          <p:nvPr>
            <p:ph type="ftr" sz="quarter" idx="3"/>
          </p:nvPr>
        </p:nvSpPr>
        <p:spPr>
          <a:xfrm>
            <a:off x="4167188" y="6357938"/>
            <a:ext cx="3860800" cy="366712"/>
          </a:xfrm>
          <a:prstGeom prst="rect">
            <a:avLst/>
          </a:prstGeom>
        </p:spPr>
        <p:txBody>
          <a:bodyPr vert="horz" lIns="121944" tIns="60972" rIns="121944" bIns="60972" rtlCol="0" anchor="ctr"/>
          <a:lstStyle>
            <a:lvl1pPr algn="ctr" eaLnBrk="1" fontAlgn="auto" hangingPunct="1">
              <a:spcBef>
                <a:spcPts val="0"/>
              </a:spcBef>
              <a:spcAft>
                <a:spcPts val="0"/>
              </a:spcAft>
              <a:buFontTx/>
              <a:buNone/>
              <a:defRPr sz="1600">
                <a:solidFill>
                  <a:schemeClr val="tx1">
                    <a:tint val="75000"/>
                  </a:schemeClr>
                </a:solidFill>
                <a:latin typeface="+mn-lt"/>
                <a:ea typeface="黑体" panose="02010609060101010101" pitchFamily="49" charset="-122"/>
              </a:defRPr>
            </a:lvl1pPr>
          </a:lstStyle>
          <a:p>
            <a:pPr>
              <a:defRPr/>
            </a:pPr>
            <a:endParaRPr lang="zh-CN" altLang="en-US" dirty="0"/>
          </a:p>
        </p:txBody>
      </p:sp>
      <p:sp>
        <p:nvSpPr>
          <p:cNvPr id="6" name="灯片编号占位符 5">
            <a:extLst>
              <a:ext uri="{FF2B5EF4-FFF2-40B4-BE49-F238E27FC236}">
                <a16:creationId xmlns:a16="http://schemas.microsoft.com/office/drawing/2014/main" id="{6234CC15-AC1F-4CE9-A96B-27D162D3CD4E}"/>
              </a:ext>
            </a:extLst>
          </p:cNvPr>
          <p:cNvSpPr>
            <a:spLocks noGrp="1"/>
          </p:cNvSpPr>
          <p:nvPr>
            <p:ph type="sldNum" sz="quarter" idx="4"/>
          </p:nvPr>
        </p:nvSpPr>
        <p:spPr>
          <a:xfrm>
            <a:off x="8739188" y="6357938"/>
            <a:ext cx="2846387" cy="366712"/>
          </a:xfrm>
          <a:prstGeom prst="rect">
            <a:avLst/>
          </a:prstGeom>
        </p:spPr>
        <p:txBody>
          <a:bodyPr vert="horz" wrap="square" lIns="121944" tIns="60972" rIns="121944" bIns="60972" numCol="1" anchor="ctr" anchorCtr="0" compatLnSpc="1">
            <a:prstTxWarp prst="textNoShape">
              <a:avLst/>
            </a:prstTxWarp>
          </a:bodyPr>
          <a:lstStyle>
            <a:lvl1pPr algn="r">
              <a:defRPr sz="1600">
                <a:solidFill>
                  <a:srgbClr val="898989"/>
                </a:solidFill>
                <a:latin typeface="Calibri" panose="020F0502020204030204" pitchFamily="34" charset="0"/>
                <a:ea typeface="黑体" panose="02010609060101010101" pitchFamily="49" charset="-122"/>
              </a:defRPr>
            </a:lvl1pPr>
          </a:lstStyle>
          <a:p>
            <a:fld id="{390A9A73-AC09-47A3-8F78-60447503BF84}" type="slidenum">
              <a:rPr lang="zh-CN" altLang="en-US" smtClean="0"/>
              <a:p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56" r:id="rId12"/>
  </p:sldLayoutIdLst>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722"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444"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9166"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888"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黑体" panose="02010609060101010101" pitchFamily="49" charset="-122"/>
          <a:cs typeface="+mn-cs"/>
        </a:defRPr>
      </a:lvl1pPr>
      <a:lvl2pPr marL="990600" indent="-38100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黑体" panose="02010609060101010101" pitchFamily="49" charset="-122"/>
          <a:cs typeface="+mn-cs"/>
        </a:defRPr>
      </a:lvl2pPr>
      <a:lvl3pPr marL="1524000" indent="-3048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黑体" panose="02010609060101010101" pitchFamily="49" charset="-122"/>
          <a:cs typeface="+mn-cs"/>
        </a:defRPr>
      </a:lvl3pPr>
      <a:lvl4pPr marL="21336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黑体" panose="02010609060101010101" pitchFamily="49" charset="-122"/>
          <a:cs typeface="+mn-cs"/>
        </a:defRPr>
      </a:lvl4pPr>
      <a:lvl5pPr marL="27432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黑体" panose="02010609060101010101" pitchFamily="49" charset="-122"/>
          <a:cs typeface="+mn-cs"/>
        </a:defRPr>
      </a:lvl5pPr>
      <a:lvl6pPr marL="3353471" indent="-304861" algn="l" defTabSz="121944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CE72AE91-DD89-430C-8E98-E1304F3C00C3}"/>
              </a:ext>
            </a:extLst>
          </p:cNvPr>
          <p:cNvPicPr>
            <a:picLocks noChangeArrowheads="1"/>
          </p:cNvPicPr>
          <p:nvPr/>
        </p:nvPicPr>
        <p:blipFill>
          <a:blip r:embed="rId16" cstate="print">
            <a:extLst>
              <a:ext uri="{28A0092B-C50C-407E-A947-70E740481C1C}">
                <a14:useLocalDpi xmlns:a14="http://schemas.microsoft.com/office/drawing/2010/main" val="0"/>
              </a:ext>
            </a:extLst>
          </a:blip>
          <a:srcRect r="1897"/>
          <a:stretch>
            <a:fillRect/>
          </a:stretch>
        </p:blipFill>
        <p:spPr bwMode="auto">
          <a:xfrm>
            <a:off x="0" y="-26988"/>
            <a:ext cx="12195175" cy="79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a:extLst>
              <a:ext uri="{FF2B5EF4-FFF2-40B4-BE49-F238E27FC236}">
                <a16:creationId xmlns:a16="http://schemas.microsoft.com/office/drawing/2014/main" id="{BE7CBB36-2013-40ED-A8C8-357128FE2949}"/>
              </a:ext>
            </a:extLst>
          </p:cNvPr>
          <p:cNvSpPr>
            <a:spLocks noGrp="1"/>
          </p:cNvSpPr>
          <p:nvPr>
            <p:ph type="dt" sz="half" idx="2"/>
          </p:nvPr>
        </p:nvSpPr>
        <p:spPr>
          <a:xfrm>
            <a:off x="609600" y="6357938"/>
            <a:ext cx="2846388" cy="366712"/>
          </a:xfrm>
          <a:prstGeom prst="rect">
            <a:avLst/>
          </a:prstGeom>
        </p:spPr>
        <p:txBody>
          <a:bodyPr vert="horz" lIns="121944" tIns="60972" rIns="121944" bIns="60972" rtlCol="0" anchor="ctr"/>
          <a:lstStyle>
            <a:lvl1pPr algn="l">
              <a:buFont typeface="Arial" pitchFamily="34" charset="0"/>
              <a:buNone/>
              <a:defRPr sz="1600">
                <a:solidFill>
                  <a:schemeClr val="tx1">
                    <a:tint val="75000"/>
                  </a:schemeClr>
                </a:solidFill>
                <a:latin typeface="Arial" pitchFamily="34" charset="0"/>
                <a:ea typeface="黑体" panose="02010609060101010101" pitchFamily="49" charset="-122"/>
              </a:defRPr>
            </a:lvl1pPr>
          </a:lstStyle>
          <a:p>
            <a:pPr>
              <a:defRPr/>
            </a:pPr>
            <a:endParaRPr lang="zh-CN" altLang="en-US" dirty="0"/>
          </a:p>
        </p:txBody>
      </p:sp>
      <p:sp>
        <p:nvSpPr>
          <p:cNvPr id="5" name="页脚占位符 4">
            <a:extLst>
              <a:ext uri="{FF2B5EF4-FFF2-40B4-BE49-F238E27FC236}">
                <a16:creationId xmlns:a16="http://schemas.microsoft.com/office/drawing/2014/main" id="{3559A248-4240-4AC5-B689-ACC7B10F2F56}"/>
              </a:ext>
            </a:extLst>
          </p:cNvPr>
          <p:cNvSpPr>
            <a:spLocks noGrp="1"/>
          </p:cNvSpPr>
          <p:nvPr>
            <p:ph type="ftr" sz="quarter" idx="3"/>
          </p:nvPr>
        </p:nvSpPr>
        <p:spPr>
          <a:xfrm>
            <a:off x="4167188" y="6357938"/>
            <a:ext cx="3860800" cy="366712"/>
          </a:xfrm>
          <a:prstGeom prst="rect">
            <a:avLst/>
          </a:prstGeom>
        </p:spPr>
        <p:txBody>
          <a:bodyPr vert="horz" lIns="121944" tIns="60972" rIns="121944" bIns="60972" rtlCol="0" anchor="ctr"/>
          <a:lstStyle>
            <a:lvl1pPr algn="ctr">
              <a:buFont typeface="Arial" pitchFamily="34" charset="0"/>
              <a:buNone/>
              <a:defRPr sz="1600">
                <a:solidFill>
                  <a:schemeClr val="tx1">
                    <a:tint val="75000"/>
                  </a:schemeClr>
                </a:solidFill>
                <a:latin typeface="Arial" pitchFamily="34" charset="0"/>
                <a:ea typeface="黑体" panose="02010609060101010101" pitchFamily="49" charset="-122"/>
              </a:defRPr>
            </a:lvl1pPr>
          </a:lstStyle>
          <a:p>
            <a:pPr>
              <a:defRPr/>
            </a:pPr>
            <a:endParaRPr lang="zh-CN" altLang="en-US" dirty="0"/>
          </a:p>
        </p:txBody>
      </p:sp>
      <p:sp>
        <p:nvSpPr>
          <p:cNvPr id="6" name="灯片编号占位符 5">
            <a:extLst>
              <a:ext uri="{FF2B5EF4-FFF2-40B4-BE49-F238E27FC236}">
                <a16:creationId xmlns:a16="http://schemas.microsoft.com/office/drawing/2014/main" id="{D8F2D127-76C7-454D-AEAB-D0034737DC3B}"/>
              </a:ext>
            </a:extLst>
          </p:cNvPr>
          <p:cNvSpPr>
            <a:spLocks noGrp="1"/>
          </p:cNvSpPr>
          <p:nvPr>
            <p:ph type="sldNum" sz="quarter" idx="4"/>
          </p:nvPr>
        </p:nvSpPr>
        <p:spPr>
          <a:xfrm>
            <a:off x="8739188" y="6357938"/>
            <a:ext cx="2846387" cy="366712"/>
          </a:xfrm>
          <a:prstGeom prst="rect">
            <a:avLst/>
          </a:prstGeom>
        </p:spPr>
        <p:txBody>
          <a:bodyPr vert="horz" wrap="square" lIns="121944" tIns="60972" rIns="121944" bIns="60972" numCol="1" anchor="ctr" anchorCtr="0" compatLnSpc="1">
            <a:prstTxWarp prst="textNoShape">
              <a:avLst/>
            </a:prstTxWarp>
          </a:bodyPr>
          <a:lstStyle>
            <a:lvl1pPr algn="r">
              <a:defRPr sz="1600">
                <a:solidFill>
                  <a:srgbClr val="898989"/>
                </a:solidFill>
                <a:ea typeface="黑体" panose="02010609060101010101" pitchFamily="49" charset="-122"/>
              </a:defRPr>
            </a:lvl1pPr>
          </a:lstStyle>
          <a:p>
            <a:fld id="{2CC67640-47A1-41FD-9408-57B5EC3D5AB6}" type="slidenum">
              <a:rPr lang="zh-CN" altLang="en-US" smtClean="0"/>
              <a:pPr/>
              <a:t>‹#›</a:t>
            </a:fld>
            <a:endParaRPr lang="zh-CN" altLang="en-US" dirty="0"/>
          </a:p>
        </p:txBody>
      </p:sp>
      <p:pic>
        <p:nvPicPr>
          <p:cNvPr id="2054" name="Picture 2">
            <a:extLst>
              <a:ext uri="{FF2B5EF4-FFF2-40B4-BE49-F238E27FC236}">
                <a16:creationId xmlns:a16="http://schemas.microsoft.com/office/drawing/2014/main" id="{CDD760FB-ABE4-462A-9C52-33B5603B2876}"/>
              </a:ext>
            </a:extLst>
          </p:cNvPr>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646113"/>
            <a:ext cx="12195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a:extLst>
              <a:ext uri="{FF2B5EF4-FFF2-40B4-BE49-F238E27FC236}">
                <a16:creationId xmlns:a16="http://schemas.microsoft.com/office/drawing/2014/main" id="{8F63D0D2-C516-4056-A01C-FB9B7E4329E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t="10492" r="69746"/>
          <a:stretch>
            <a:fillRect/>
          </a:stretch>
        </p:blipFill>
        <p:spPr bwMode="auto">
          <a:xfrm>
            <a:off x="11091863" y="0"/>
            <a:ext cx="1046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7" r:id="rId14"/>
  </p:sldLayoutIdLst>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722"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444"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9166"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888"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4000" indent="-3048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7432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1.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70BC67-E501-4427-9A44-47D526BA22C7}"/>
              </a:ext>
            </a:extLst>
          </p:cNvPr>
          <p:cNvSpPr>
            <a:spLocks noGrp="1"/>
          </p:cNvSpPr>
          <p:nvPr>
            <p:ph type="ctrTitle"/>
          </p:nvPr>
        </p:nvSpPr>
        <p:spPr>
          <a:xfrm>
            <a:off x="619253" y="2775709"/>
            <a:ext cx="10956678" cy="1470364"/>
          </a:xfrm>
          <a:ln>
            <a:miter lim="800000"/>
          </a:ln>
        </p:spPr>
        <p:txBody>
          <a:bodyPr rtlCol="0">
            <a:noAutofit/>
          </a:bodyPr>
          <a:lstStyle/>
          <a:p>
            <a:pPr eaLnBrk="1" fontAlgn="auto" hangingPunct="1">
              <a:lnSpc>
                <a:spcPct val="125000"/>
              </a:lnSpc>
              <a:spcAft>
                <a:spcPts val="0"/>
              </a:spcAft>
              <a:defRPr/>
            </a:pPr>
            <a:r>
              <a:rPr lang="zh-CN" altLang="en-US" sz="4800" b="1" dirty="0" smtClean="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a:t>
            </a:r>
            <a:r>
              <a:rPr lang="zh-CN" altLang="en-US" sz="4800" b="1" dirty="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应急管理</a:t>
            </a:r>
            <a:r>
              <a:rPr lang="zh-CN" altLang="en-US" sz="4800" b="1" dirty="0" smtClean="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标准化</a:t>
            </a:r>
            <a:r>
              <a:rPr lang="zh-CN" altLang="en-US" sz="4800" b="1" smtClean="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动</a:t>
            </a:r>
            <a:r>
              <a:rPr lang="zh-CN" altLang="en-US" sz="4800" b="1" smtClean="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态 </a:t>
            </a:r>
            <a:endParaRPr lang="zh-CN" altLang="en-US" sz="4800" b="1" dirty="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00" name="矩形 10">
            <a:extLst>
              <a:ext uri="{FF2B5EF4-FFF2-40B4-BE49-F238E27FC236}">
                <a16:creationId xmlns:a16="http://schemas.microsoft.com/office/drawing/2014/main" id="{7DB96A45-59C3-44D2-9B3E-04B20F15C902}"/>
              </a:ext>
            </a:extLst>
          </p:cNvPr>
          <p:cNvSpPr>
            <a:spLocks noChangeArrowheads="1"/>
          </p:cNvSpPr>
          <p:nvPr/>
        </p:nvSpPr>
        <p:spPr bwMode="auto">
          <a:xfrm>
            <a:off x="431800" y="5988050"/>
            <a:ext cx="3697288" cy="611188"/>
          </a:xfrm>
          <a:prstGeom prst="rect">
            <a:avLst/>
          </a:prstGeom>
          <a:solidFill>
            <a:srgbClr val="014E9E"/>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21944" tIns="60972" rIns="121944" bIns="60972" anchor="ctr"/>
          <a:lstStyle>
            <a:lvl1pPr marL="215900" indent="-215900" defTabSz="755650" eaLnBrk="0" hangingPunct="0">
              <a:spcBef>
                <a:spcPct val="20000"/>
              </a:spcBef>
              <a:buChar char="•"/>
              <a:defRPr sz="4300">
                <a:solidFill>
                  <a:schemeClr val="tx1"/>
                </a:solidFill>
                <a:latin typeface="Calibri" panose="020F0502020204030204" pitchFamily="34" charset="0"/>
                <a:ea typeface="宋体" panose="02010600030101010101" pitchFamily="2" charset="-122"/>
              </a:defRPr>
            </a:lvl1pPr>
            <a:lvl2pPr marL="742950" indent="-285750" defTabSz="755650" eaLnBrk="0" hangingPunct="0">
              <a:spcBef>
                <a:spcPct val="20000"/>
              </a:spcBef>
              <a:buChar char="–"/>
              <a:defRPr sz="3700">
                <a:solidFill>
                  <a:schemeClr val="tx1"/>
                </a:solidFill>
                <a:latin typeface="Calibri" panose="020F0502020204030204" pitchFamily="34" charset="0"/>
                <a:ea typeface="宋体" panose="02010600030101010101" pitchFamily="2" charset="-122"/>
              </a:defRPr>
            </a:lvl2pPr>
            <a:lvl3pPr marL="1143000" indent="-228600" defTabSz="755650"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3pPr>
            <a:lvl4pPr marL="1600200" indent="-228600" defTabSz="755650" eaLnBrk="0" hangingPunct="0">
              <a:spcBef>
                <a:spcPct val="20000"/>
              </a:spcBef>
              <a:buChar char="–"/>
              <a:defRPr sz="2700">
                <a:solidFill>
                  <a:schemeClr val="tx1"/>
                </a:solidFill>
                <a:latin typeface="Calibri" panose="020F0502020204030204" pitchFamily="34" charset="0"/>
                <a:ea typeface="宋体" panose="02010600030101010101" pitchFamily="2" charset="-122"/>
              </a:defRPr>
            </a:lvl4pPr>
            <a:lvl5pPr marL="2057400" indent="-228600" defTabSz="755650" eaLnBrk="0" hangingPunct="0">
              <a:spcBef>
                <a:spcPct val="20000"/>
              </a:spcBef>
              <a:buChar char="»"/>
              <a:defRPr sz="2700">
                <a:solidFill>
                  <a:schemeClr val="tx1"/>
                </a:solidFill>
                <a:latin typeface="Calibri" panose="020F0502020204030204" pitchFamily="34" charset="0"/>
                <a:ea typeface="宋体" panose="02010600030101010101" pitchFamily="2" charset="-122"/>
              </a:defRPr>
            </a:lvl5pPr>
            <a:lvl6pPr marL="2514600" indent="-228600" defTabSz="75565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6pPr>
            <a:lvl7pPr marL="2971800" indent="-228600" defTabSz="75565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7pPr>
            <a:lvl8pPr marL="3429000" indent="-228600" defTabSz="75565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8pPr>
            <a:lvl9pPr marL="3886200" indent="-228600" defTabSz="75565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9pPr>
          </a:lstStyle>
          <a:p>
            <a:pPr eaLnBrk="1" hangingPunct="1">
              <a:spcBef>
                <a:spcPct val="0"/>
              </a:spcBef>
              <a:spcAft>
                <a:spcPts val="800"/>
              </a:spcAft>
              <a:buClr>
                <a:srgbClr val="FF6600"/>
              </a:buClr>
              <a:buFont typeface="Arial" panose="020B0604020202020204" pitchFamily="34" charset="0"/>
              <a:buNone/>
            </a:pPr>
            <a:endParaRPr lang="zh-CN" altLang="en-US" sz="2100">
              <a:solidFill>
                <a:srgbClr val="FF0000"/>
              </a:solidFill>
              <a:latin typeface="华文中宋" panose="02010600040101010101" pitchFamily="2" charset="-122"/>
              <a:ea typeface="华文中宋" panose="02010600040101010101" pitchFamily="2" charset="-122"/>
            </a:endParaRPr>
          </a:p>
        </p:txBody>
      </p:sp>
      <p:pic>
        <p:nvPicPr>
          <p:cNvPr id="4101" name="图片 8">
            <a:extLst>
              <a:ext uri="{FF2B5EF4-FFF2-40B4-BE49-F238E27FC236}">
                <a16:creationId xmlns:a16="http://schemas.microsoft.com/office/drawing/2014/main" id="{C00D504F-1B73-417D-97E7-2953E85AA0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138" y="325438"/>
            <a:ext cx="34305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灯片编号占位符 2">
            <a:extLst>
              <a:ext uri="{FF2B5EF4-FFF2-40B4-BE49-F238E27FC236}">
                <a16:creationId xmlns:a16="http://schemas.microsoft.com/office/drawing/2014/main" id="{283E51C9-B259-47DC-815B-D958BDBE99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4300">
                <a:solidFill>
                  <a:schemeClr val="tx1"/>
                </a:solidFill>
                <a:latin typeface="Calibri" panose="020F0502020204030204" pitchFamily="34" charset="0"/>
                <a:ea typeface="宋体" panose="02010600030101010101" pitchFamily="2" charset="-122"/>
              </a:defRPr>
            </a:lvl1pPr>
            <a:lvl2pPr marL="990600" indent="-381000" eaLnBrk="0" hangingPunct="0">
              <a:spcBef>
                <a:spcPct val="20000"/>
              </a:spcBef>
              <a:buChar char="–"/>
              <a:defRPr sz="3700">
                <a:solidFill>
                  <a:schemeClr val="tx1"/>
                </a:solidFill>
                <a:latin typeface="Calibri" panose="020F0502020204030204" pitchFamily="34" charset="0"/>
                <a:ea typeface="宋体" panose="02010600030101010101" pitchFamily="2" charset="-122"/>
              </a:defRPr>
            </a:lvl2pPr>
            <a:lvl3pPr marL="1524000"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3pPr>
            <a:lvl4pPr marL="2133600" indent="-304800" eaLnBrk="0" hangingPunct="0">
              <a:spcBef>
                <a:spcPct val="20000"/>
              </a:spcBef>
              <a:buChar char="–"/>
              <a:defRPr sz="2700">
                <a:solidFill>
                  <a:schemeClr val="tx1"/>
                </a:solidFill>
                <a:latin typeface="Calibri" panose="020F0502020204030204" pitchFamily="34" charset="0"/>
                <a:ea typeface="宋体" panose="02010600030101010101" pitchFamily="2" charset="-122"/>
              </a:defRPr>
            </a:lvl4pPr>
            <a:lvl5pPr marL="2743200" indent="-304800" eaLnBrk="0" hangingPunct="0">
              <a:spcBef>
                <a:spcPct val="20000"/>
              </a:spcBef>
              <a:buChar char="»"/>
              <a:defRPr sz="2700">
                <a:solidFill>
                  <a:schemeClr val="tx1"/>
                </a:solidFill>
                <a:latin typeface="Calibri" panose="020F0502020204030204" pitchFamily="34" charset="0"/>
                <a:ea typeface="宋体" panose="02010600030101010101" pitchFamily="2" charset="-122"/>
              </a:defRPr>
            </a:lvl5pPr>
            <a:lvl6pPr marL="3200400" indent="-3048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6pPr>
            <a:lvl7pPr marL="3657600" indent="-3048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7pPr>
            <a:lvl8pPr marL="4114800" indent="-3048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8pPr>
            <a:lvl9pPr marL="4572000" indent="-3048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fld id="{334B46AA-CAD5-4550-96E6-CDA35E1AF597}" type="slidenum">
              <a:rPr lang="zh-CN" altLang="en-US" sz="1600">
                <a:solidFill>
                  <a:srgbClr val="898989"/>
                </a:solidFill>
                <a:ea typeface="黑体" panose="02010609060101010101" pitchFamily="49" charset="-122"/>
              </a:rPr>
              <a:pPr eaLnBrk="1" hangingPunct="1">
                <a:spcBef>
                  <a:spcPct val="0"/>
                </a:spcBef>
                <a:buFont typeface="Arial" panose="020B0604020202020204" pitchFamily="34" charset="0"/>
                <a:buNone/>
              </a:pPr>
              <a:t>1</a:t>
            </a:fld>
            <a:endParaRPr lang="zh-CN" altLang="en-US" sz="1600" dirty="0">
              <a:solidFill>
                <a:srgbClr val="898989"/>
              </a:solidFill>
              <a:ea typeface="黑体" panose="02010609060101010101" pitchFamily="49" charset="-122"/>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bwMode="auto">
          <a:xfrm>
            <a:off x="607642" y="1058583"/>
            <a:ext cx="4901359"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同其它部门的责任边界未全部理清</a:t>
            </a:r>
          </a:p>
        </p:txBody>
      </p:sp>
      <p:sp>
        <p:nvSpPr>
          <p:cNvPr id="96259"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96260" name="组合 23"/>
          <p:cNvGrpSpPr>
            <a:grpSpLocks/>
          </p:cNvGrpSpPr>
          <p:nvPr/>
        </p:nvGrpSpPr>
        <p:grpSpPr bwMode="auto">
          <a:xfrm>
            <a:off x="478492" y="228654"/>
            <a:ext cx="529304" cy="478477"/>
            <a:chOff x="588631" y="232706"/>
            <a:chExt cx="396000" cy="358824"/>
          </a:xfrm>
        </p:grpSpPr>
        <p:pic>
          <p:nvPicPr>
            <p:cNvPr id="58"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59"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96263"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246CD72D-7E4E-490E-8BE3-78B724A15584}" type="slidenum">
              <a:rPr lang="zh-CN" altLang="en-US" smtClean="0">
                <a:solidFill>
                  <a:srgbClr val="898989"/>
                </a:solidFill>
                <a:ea typeface="黑体" pitchFamily="49" charset="-122"/>
              </a:rPr>
              <a:pPr eaLnBrk="1" hangingPunct="1"/>
              <a:t>10</a:t>
            </a:fld>
            <a:endParaRPr lang="en-US" altLang="zh-CN" smtClean="0">
              <a:solidFill>
                <a:srgbClr val="898989"/>
              </a:solidFill>
              <a:ea typeface="黑体" pitchFamily="49" charset="-122"/>
            </a:endParaRPr>
          </a:p>
        </p:txBody>
      </p:sp>
      <p:pic>
        <p:nvPicPr>
          <p:cNvPr id="19" name="Picture 8"/>
          <p:cNvPicPr>
            <a:picLocks noChangeAspect="1" noChangeArrowheads="1"/>
          </p:cNvPicPr>
          <p:nvPr/>
        </p:nvPicPr>
        <p:blipFill>
          <a:blip r:embed="rId5" cstate="print"/>
          <a:srcRect/>
          <a:stretch>
            <a:fillRect/>
          </a:stretch>
        </p:blipFill>
        <p:spPr bwMode="auto">
          <a:xfrm>
            <a:off x="1489075" y="1665598"/>
            <a:ext cx="8856984" cy="4934443"/>
          </a:xfrm>
          <a:prstGeom prst="rect">
            <a:avLst/>
          </a:prstGeom>
          <a:noFill/>
          <a:ln w="9525">
            <a:noFill/>
            <a:miter lim="800000"/>
            <a:headEnd/>
            <a:tailEnd/>
          </a:ln>
        </p:spPr>
      </p:pic>
    </p:spTree>
    <p:extLst>
      <p:ext uri="{BB962C8B-B14F-4D97-AF65-F5344CB8AC3E}">
        <p14:creationId xmlns:p14="http://schemas.microsoft.com/office/powerpoint/2010/main" val="2172126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bwMode="auto">
          <a:xfrm>
            <a:off x="607642" y="1058583"/>
            <a:ext cx="4901359"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同其它部门的责任边界未全部理清</a:t>
            </a:r>
          </a:p>
        </p:txBody>
      </p:sp>
      <p:sp>
        <p:nvSpPr>
          <p:cNvPr id="96259"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3" name="组合 23"/>
          <p:cNvGrpSpPr>
            <a:grpSpLocks/>
          </p:cNvGrpSpPr>
          <p:nvPr/>
        </p:nvGrpSpPr>
        <p:grpSpPr bwMode="auto">
          <a:xfrm>
            <a:off x="478492" y="228654"/>
            <a:ext cx="529304" cy="478477"/>
            <a:chOff x="588631" y="232706"/>
            <a:chExt cx="396000" cy="358824"/>
          </a:xfrm>
        </p:grpSpPr>
        <p:pic>
          <p:nvPicPr>
            <p:cNvPr id="58"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59"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grpSp>
        <p:nvGrpSpPr>
          <p:cNvPr id="4" name="组合 63"/>
          <p:cNvGrpSpPr>
            <a:grpSpLocks/>
          </p:cNvGrpSpPr>
          <p:nvPr/>
        </p:nvGrpSpPr>
        <p:grpSpPr bwMode="auto">
          <a:xfrm>
            <a:off x="2515255" y="1941433"/>
            <a:ext cx="7164665" cy="2436847"/>
            <a:chOff x="3219450" y="2401888"/>
            <a:chExt cx="3246438" cy="1095375"/>
          </a:xfrm>
        </p:grpSpPr>
        <p:sp>
          <p:nvSpPr>
            <p:cNvPr id="96267" name="object 5"/>
            <p:cNvSpPr>
              <a:spLocks noChangeArrowheads="1"/>
            </p:cNvSpPr>
            <p:nvPr/>
          </p:nvSpPr>
          <p:spPr bwMode="auto">
            <a:xfrm>
              <a:off x="3219450" y="2401888"/>
              <a:ext cx="3246438" cy="1095375"/>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900" dirty="0">
                <a:latin typeface="Calibri" pitchFamily="34" charset="0"/>
                <a:ea typeface="黑体" panose="02010609060101010101" pitchFamily="49" charset="-122"/>
              </a:endParaRPr>
            </a:p>
          </p:txBody>
        </p:sp>
        <p:sp>
          <p:nvSpPr>
            <p:cNvPr id="96268" name="object 6"/>
            <p:cNvSpPr txBox="1">
              <a:spLocks noChangeArrowheads="1"/>
            </p:cNvSpPr>
            <p:nvPr/>
          </p:nvSpPr>
          <p:spPr bwMode="auto">
            <a:xfrm>
              <a:off x="3355975" y="2608263"/>
              <a:ext cx="422275" cy="27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9842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04000"/>
                </a:lnSpc>
              </a:pPr>
              <a:r>
                <a:rPr lang="zh-CN" altLang="en-US" sz="1900" b="1">
                  <a:latin typeface="黑体" pitchFamily="49" charset="-122"/>
                  <a:ea typeface="黑体" pitchFamily="49" charset="-122"/>
                </a:rPr>
                <a:t>自然资源部门</a:t>
              </a:r>
              <a:endParaRPr lang="zh-CN" altLang="en-US" sz="1900">
                <a:latin typeface="黑体" pitchFamily="49" charset="-122"/>
                <a:ea typeface="黑体" pitchFamily="49" charset="-122"/>
              </a:endParaRPr>
            </a:p>
          </p:txBody>
        </p:sp>
        <p:sp>
          <p:nvSpPr>
            <p:cNvPr id="96269" name="object 7"/>
            <p:cNvSpPr txBox="1">
              <a:spLocks noChangeArrowheads="1"/>
            </p:cNvSpPr>
            <p:nvPr/>
          </p:nvSpPr>
          <p:spPr bwMode="auto">
            <a:xfrm>
              <a:off x="4060825" y="2871788"/>
              <a:ext cx="422275" cy="27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9842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04000"/>
                </a:lnSpc>
              </a:pPr>
              <a:r>
                <a:rPr lang="zh-CN" altLang="en-US" sz="1900" b="1">
                  <a:solidFill>
                    <a:srgbClr val="FF0000"/>
                  </a:solidFill>
                  <a:latin typeface="黑体" pitchFamily="49" charset="-122"/>
                  <a:ea typeface="黑体" pitchFamily="49" charset="-122"/>
                </a:rPr>
                <a:t>应急管理部门</a:t>
              </a:r>
              <a:endParaRPr lang="zh-CN" altLang="en-US" sz="1900">
                <a:latin typeface="黑体" pitchFamily="49" charset="-122"/>
                <a:ea typeface="黑体" pitchFamily="49" charset="-122"/>
              </a:endParaRPr>
            </a:p>
          </p:txBody>
        </p:sp>
        <p:sp>
          <p:nvSpPr>
            <p:cNvPr id="96270" name="object 8"/>
            <p:cNvSpPr txBox="1">
              <a:spLocks noChangeArrowheads="1"/>
            </p:cNvSpPr>
            <p:nvPr/>
          </p:nvSpPr>
          <p:spPr bwMode="auto">
            <a:xfrm>
              <a:off x="4838700" y="2606675"/>
              <a:ext cx="223838" cy="27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04000"/>
                </a:lnSpc>
              </a:pPr>
              <a:r>
                <a:rPr lang="zh-CN" altLang="en-US" sz="1900" b="1">
                  <a:solidFill>
                    <a:srgbClr val="00AF50"/>
                  </a:solidFill>
                  <a:latin typeface="黑体" pitchFamily="49" charset="-122"/>
                  <a:ea typeface="黑体" pitchFamily="49" charset="-122"/>
                </a:rPr>
                <a:t>公安 部门</a:t>
              </a:r>
              <a:endParaRPr lang="zh-CN" altLang="en-US" sz="1900">
                <a:latin typeface="黑体" pitchFamily="49" charset="-122"/>
                <a:ea typeface="黑体" pitchFamily="49" charset="-122"/>
              </a:endParaRPr>
            </a:p>
          </p:txBody>
        </p:sp>
        <p:sp>
          <p:nvSpPr>
            <p:cNvPr id="96271" name="object 9"/>
            <p:cNvSpPr txBox="1">
              <a:spLocks noChangeArrowheads="1"/>
            </p:cNvSpPr>
            <p:nvPr/>
          </p:nvSpPr>
          <p:spPr bwMode="auto">
            <a:xfrm>
              <a:off x="5395913" y="2820988"/>
              <a:ext cx="223837" cy="27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04000"/>
                </a:lnSpc>
              </a:pPr>
              <a:r>
                <a:rPr lang="zh-CN" altLang="en-US" sz="1900" b="1">
                  <a:solidFill>
                    <a:srgbClr val="6F2F9F"/>
                  </a:solidFill>
                  <a:latin typeface="黑体" pitchFamily="49" charset="-122"/>
                  <a:ea typeface="黑体" pitchFamily="49" charset="-122"/>
                </a:rPr>
                <a:t>民政 部门</a:t>
              </a:r>
              <a:endParaRPr lang="zh-CN" altLang="en-US" sz="1900">
                <a:latin typeface="黑体" pitchFamily="49" charset="-122"/>
                <a:ea typeface="黑体" pitchFamily="49" charset="-122"/>
              </a:endParaRPr>
            </a:p>
          </p:txBody>
        </p:sp>
        <p:sp>
          <p:nvSpPr>
            <p:cNvPr id="134159" name="object 10"/>
            <p:cNvSpPr txBox="1">
              <a:spLocks noChangeArrowheads="1"/>
            </p:cNvSpPr>
            <p:nvPr/>
          </p:nvSpPr>
          <p:spPr bwMode="auto">
            <a:xfrm>
              <a:off x="5907547" y="2701665"/>
              <a:ext cx="422114" cy="262859"/>
            </a:xfrm>
            <a:prstGeom prst="rect">
              <a:avLst/>
            </a:prstGeom>
            <a:noFill/>
            <a:ln>
              <a:noFill/>
            </a:ln>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defRPr/>
              </a:pPr>
              <a:r>
                <a:rPr lang="zh-CN" altLang="en-US" sz="1900" b="1" dirty="0">
                  <a:latin typeface="黑体" panose="02010609060101010101" pitchFamily="49" charset="-122"/>
                  <a:ea typeface="黑体" panose="02010609060101010101" pitchFamily="49" charset="-122"/>
                </a:rPr>
                <a:t>水利</a:t>
              </a:r>
              <a:endParaRPr lang="en-US" altLang="zh-CN" sz="1900" b="1" dirty="0">
                <a:latin typeface="黑体" panose="02010609060101010101" pitchFamily="49" charset="-122"/>
                <a:ea typeface="黑体" panose="02010609060101010101" pitchFamily="49" charset="-122"/>
              </a:endParaRPr>
            </a:p>
            <a:p>
              <a:pPr marL="0" algn="ctr" eaLnBrk="1" hangingPunct="1">
                <a:defRPr/>
              </a:pPr>
              <a:r>
                <a:rPr lang="zh-CN" altLang="en-US" sz="1900" b="1" dirty="0">
                  <a:latin typeface="黑体" panose="02010609060101010101" pitchFamily="49" charset="-122"/>
                  <a:ea typeface="黑体" panose="02010609060101010101" pitchFamily="49" charset="-122"/>
                </a:rPr>
                <a:t>部门</a:t>
              </a:r>
              <a:endParaRPr lang="zh-CN" altLang="en-US" sz="1900" dirty="0">
                <a:latin typeface="黑体" panose="02010609060101010101" pitchFamily="49" charset="-122"/>
                <a:ea typeface="黑体" panose="02010609060101010101" pitchFamily="49" charset="-122"/>
              </a:endParaRPr>
            </a:p>
          </p:txBody>
        </p:sp>
      </p:grpSp>
      <p:grpSp>
        <p:nvGrpSpPr>
          <p:cNvPr id="5" name="组合 2"/>
          <p:cNvGrpSpPr>
            <a:grpSpLocks/>
          </p:cNvGrpSpPr>
          <p:nvPr/>
        </p:nvGrpSpPr>
        <p:grpSpPr bwMode="auto">
          <a:xfrm>
            <a:off x="942163" y="4725494"/>
            <a:ext cx="10611496" cy="1585751"/>
            <a:chOff x="358775" y="3795886"/>
            <a:chExt cx="7957641" cy="1188132"/>
          </a:xfrm>
        </p:grpSpPr>
        <p:sp>
          <p:nvSpPr>
            <p:cNvPr id="96264" name="object 39"/>
            <p:cNvSpPr>
              <a:spLocks noChangeArrowheads="1"/>
            </p:cNvSpPr>
            <p:nvPr/>
          </p:nvSpPr>
          <p:spPr bwMode="auto">
            <a:xfrm>
              <a:off x="6192180" y="3896165"/>
              <a:ext cx="1727133" cy="987574"/>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96265" name="object 37"/>
            <p:cNvSpPr txBox="1">
              <a:spLocks noChangeArrowheads="1"/>
            </p:cNvSpPr>
            <p:nvPr/>
          </p:nvSpPr>
          <p:spPr bwMode="auto">
            <a:xfrm>
              <a:off x="617350" y="4103553"/>
              <a:ext cx="5370810" cy="60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CN" altLang="en-US" sz="2100">
                  <a:latin typeface="黑体" pitchFamily="49" charset="-122"/>
                  <a:ea typeface="黑体" pitchFamily="49" charset="-122"/>
                </a:rPr>
                <a:t>应急管理部与相关部门，如自然资源部、民政部等在</a:t>
              </a:r>
              <a:r>
                <a:rPr lang="zh-CN" altLang="en-US" sz="2100">
                  <a:solidFill>
                    <a:srgbClr val="FF0000"/>
                  </a:solidFill>
                  <a:latin typeface="黑体" pitchFamily="49" charset="-122"/>
                  <a:ea typeface="黑体" pitchFamily="49" charset="-122"/>
                </a:rPr>
                <a:t>日常监管、应急管理责任边界划分</a:t>
              </a:r>
              <a:r>
                <a:rPr lang="zh-CN" altLang="en-US" sz="2100">
                  <a:latin typeface="黑体" pitchFamily="49" charset="-122"/>
                  <a:ea typeface="黑体" pitchFamily="49" charset="-122"/>
                </a:rPr>
                <a:t>等未全部理清。</a:t>
              </a:r>
            </a:p>
          </p:txBody>
        </p:sp>
        <p:sp>
          <p:nvSpPr>
            <p:cNvPr id="2" name="矩形 1"/>
            <p:cNvSpPr/>
            <p:nvPr/>
          </p:nvSpPr>
          <p:spPr>
            <a:xfrm>
              <a:off x="358775" y="3795886"/>
              <a:ext cx="7957641" cy="11881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黑体" panose="02010609060101010101" pitchFamily="49" charset="-122"/>
              </a:endParaRPr>
            </a:p>
          </p:txBody>
        </p:sp>
      </p:grpSp>
      <p:sp>
        <p:nvSpPr>
          <p:cNvPr id="96263"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246CD72D-7E4E-490E-8BE3-78B724A15584}" type="slidenum">
              <a:rPr lang="zh-CN" altLang="en-US" smtClean="0">
                <a:solidFill>
                  <a:srgbClr val="898989"/>
                </a:solidFill>
                <a:ea typeface="黑体" pitchFamily="49" charset="-122"/>
              </a:rPr>
              <a:pPr eaLnBrk="1" hangingPunct="1"/>
              <a:t>11</a:t>
            </a:fld>
            <a:endParaRPr lang="en-US" altLang="zh-CN" smtClean="0">
              <a:solidFill>
                <a:srgbClr val="898989"/>
              </a:solidFill>
              <a:ea typeface="黑体" pitchFamily="49" charset="-122"/>
            </a:endParaRPr>
          </a:p>
        </p:txBody>
      </p:sp>
    </p:spTree>
    <p:extLst>
      <p:ext uri="{BB962C8B-B14F-4D97-AF65-F5344CB8AC3E}">
        <p14:creationId xmlns:p14="http://schemas.microsoft.com/office/powerpoint/2010/main" val="217212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bwMode="auto">
          <a:xfrm>
            <a:off x="607642" y="1058583"/>
            <a:ext cx="8170343"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应急管理改革后面临的新形势、新问题、新机遇、新挑战</a:t>
            </a:r>
          </a:p>
        </p:txBody>
      </p:sp>
      <p:sp>
        <p:nvSpPr>
          <p:cNvPr id="104451"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104452" name="组合 23"/>
          <p:cNvGrpSpPr>
            <a:grpSpLocks/>
          </p:cNvGrpSpPr>
          <p:nvPr/>
        </p:nvGrpSpPr>
        <p:grpSpPr bwMode="auto">
          <a:xfrm>
            <a:off x="478492" y="228654"/>
            <a:ext cx="529304" cy="478477"/>
            <a:chOff x="588631" y="232706"/>
            <a:chExt cx="396000" cy="358824"/>
          </a:xfrm>
        </p:grpSpPr>
        <p:pic>
          <p:nvPicPr>
            <p:cNvPr id="59"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60"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12" name="Freeform 46"/>
          <p:cNvSpPr>
            <a:spLocks/>
          </p:cNvSpPr>
          <p:nvPr/>
        </p:nvSpPr>
        <p:spPr bwMode="auto">
          <a:xfrm>
            <a:off x="1776347" y="2373334"/>
            <a:ext cx="5424312" cy="201129"/>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3" name="Rectangle 37"/>
          <p:cNvSpPr>
            <a:spLocks/>
          </p:cNvSpPr>
          <p:nvPr/>
        </p:nvSpPr>
        <p:spPr bwMode="auto">
          <a:xfrm>
            <a:off x="2633819" y="2640095"/>
            <a:ext cx="4361469" cy="1414261"/>
          </a:xfrm>
          <a:prstGeom prst="rect">
            <a:avLst/>
          </a:prstGeom>
          <a:noFill/>
          <a:ln>
            <a:noFill/>
          </a:ln>
          <a:extLst/>
        </p:spPr>
        <p:txBody>
          <a:bodyPr lIns="0" tIns="0" rIns="0" bIns="0"/>
          <a:lstStyle/>
          <a:p>
            <a:pPr algn="just">
              <a:lnSpc>
                <a:spcPct val="125000"/>
              </a:lnSpc>
              <a:defRPr/>
            </a:pPr>
            <a:r>
              <a:rPr lang="zh-CN" altLang="en-US" sz="1900" dirty="0">
                <a:solidFill>
                  <a:schemeClr val="tx1">
                    <a:lumMod val="75000"/>
                    <a:lumOff val="25000"/>
                  </a:schemeClr>
                </a:solidFill>
                <a:latin typeface="黑体" panose="02010609060101010101" pitchFamily="49" charset="-122"/>
                <a:ea typeface="黑体" panose="02010609060101010101" pitchFamily="49" charset="-122"/>
                <a:sym typeface="Gill Sans" charset="0"/>
              </a:rPr>
              <a:t>应急管理对象全面性的问题。</a:t>
            </a:r>
            <a:r>
              <a:rPr lang="zh-CN" altLang="en-US" sz="1900" dirty="0">
                <a:solidFill>
                  <a:srgbClr val="FF0000"/>
                </a:solidFill>
                <a:latin typeface="黑体" panose="02010609060101010101" pitchFamily="49" charset="-122"/>
                <a:ea typeface="黑体" panose="02010609060101010101" pitchFamily="49" charset="-122"/>
                <a:sym typeface="Gill Sans" charset="0"/>
              </a:rPr>
              <a:t>“公共卫生事件”和“社会安全事件”</a:t>
            </a:r>
            <a:r>
              <a:rPr lang="zh-CN" altLang="en-US" sz="1900" dirty="0">
                <a:solidFill>
                  <a:schemeClr val="tx1">
                    <a:lumMod val="75000"/>
                    <a:lumOff val="25000"/>
                  </a:schemeClr>
                </a:solidFill>
                <a:latin typeface="黑体" panose="02010609060101010101" pitchFamily="49" charset="-122"/>
                <a:ea typeface="黑体" panose="02010609060101010101" pitchFamily="49" charset="-122"/>
                <a:sym typeface="Gill Sans" charset="0"/>
              </a:rPr>
              <a:t>，具体划归何部门，如何协同应对，是应急管理改革的一个问题。</a:t>
            </a:r>
            <a:endParaRPr lang="en-US" sz="1900" dirty="0">
              <a:solidFill>
                <a:schemeClr val="tx1">
                  <a:lumMod val="75000"/>
                  <a:lumOff val="25000"/>
                </a:schemeClr>
              </a:solidFill>
              <a:latin typeface="黑体" panose="02010609060101010101" pitchFamily="49" charset="-122"/>
              <a:ea typeface="黑体" panose="02010609060101010101" pitchFamily="49" charset="-122"/>
              <a:cs typeface="Lato Light" charset="0"/>
              <a:sym typeface="Lato Light" charset="0"/>
            </a:endParaRPr>
          </a:p>
        </p:txBody>
      </p:sp>
      <p:sp>
        <p:nvSpPr>
          <p:cNvPr id="14" name="Freeform 46"/>
          <p:cNvSpPr>
            <a:spLocks/>
          </p:cNvSpPr>
          <p:nvPr/>
        </p:nvSpPr>
        <p:spPr bwMode="auto">
          <a:xfrm>
            <a:off x="2415747" y="4494725"/>
            <a:ext cx="6624774" cy="201129"/>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5" name="Rectangle 37"/>
          <p:cNvSpPr>
            <a:spLocks/>
          </p:cNvSpPr>
          <p:nvPr/>
        </p:nvSpPr>
        <p:spPr bwMode="auto">
          <a:xfrm>
            <a:off x="3273219" y="4761487"/>
            <a:ext cx="5032628" cy="1164436"/>
          </a:xfrm>
          <a:prstGeom prst="rect">
            <a:avLst/>
          </a:prstGeom>
          <a:noFill/>
          <a:ln>
            <a:noFill/>
          </a:ln>
          <a:extLst/>
        </p:spPr>
        <p:txBody>
          <a:bodyPr lIns="0" tIns="0" rIns="0" bIns="0"/>
          <a:lstStyle/>
          <a:p>
            <a:pPr algn="just">
              <a:lnSpc>
                <a:spcPct val="125000"/>
              </a:lnSpc>
              <a:defRPr/>
            </a:pPr>
            <a:r>
              <a:rPr lang="zh-CN" altLang="en-US" sz="1900" dirty="0">
                <a:solidFill>
                  <a:schemeClr val="tx1">
                    <a:lumMod val="75000"/>
                    <a:lumOff val="25000"/>
                  </a:schemeClr>
                </a:solidFill>
                <a:latin typeface="黑体" panose="02010609060101010101" pitchFamily="49" charset="-122"/>
                <a:ea typeface="黑体" panose="02010609060101010101" pitchFamily="49" charset="-122"/>
                <a:sym typeface="Gill Sans" charset="0"/>
              </a:rPr>
              <a:t>在习总书记提出要“走向深蓝”、建设“一带一路”之“</a:t>
            </a:r>
            <a:r>
              <a:rPr lang="en-US" altLang="zh-CN" sz="1900" dirty="0">
                <a:solidFill>
                  <a:schemeClr val="tx1">
                    <a:lumMod val="75000"/>
                    <a:lumOff val="25000"/>
                  </a:schemeClr>
                </a:solidFill>
                <a:latin typeface="黑体" panose="02010609060101010101" pitchFamily="49" charset="-122"/>
                <a:ea typeface="黑体" panose="02010609060101010101" pitchFamily="49" charset="-122"/>
                <a:sym typeface="Gill Sans" charset="0"/>
              </a:rPr>
              <a:t>21</a:t>
            </a:r>
            <a:r>
              <a:rPr lang="zh-CN" altLang="en-US" sz="1900" dirty="0">
                <a:solidFill>
                  <a:schemeClr val="tx1">
                    <a:lumMod val="75000"/>
                    <a:lumOff val="25000"/>
                  </a:schemeClr>
                </a:solidFill>
                <a:latin typeface="黑体" panose="02010609060101010101" pitchFamily="49" charset="-122"/>
                <a:ea typeface="黑体" panose="02010609060101010101" pitchFamily="49" charset="-122"/>
                <a:sym typeface="Gill Sans" charset="0"/>
              </a:rPr>
              <a:t>世纪海上丝绸之路”战略的大背景下，</a:t>
            </a:r>
            <a:r>
              <a:rPr lang="zh-CN" altLang="en-US" sz="1900" dirty="0">
                <a:solidFill>
                  <a:srgbClr val="FF0000"/>
                </a:solidFill>
                <a:latin typeface="黑体" panose="02010609060101010101" pitchFamily="49" charset="-122"/>
                <a:ea typeface="黑体" panose="02010609060101010101" pitchFamily="49" charset="-122"/>
                <a:sym typeface="Gill Sans" charset="0"/>
              </a:rPr>
              <a:t>海上应急救援</a:t>
            </a:r>
            <a:r>
              <a:rPr lang="zh-CN" altLang="en-US" sz="1900" dirty="0">
                <a:solidFill>
                  <a:schemeClr val="tx1">
                    <a:lumMod val="75000"/>
                    <a:lumOff val="25000"/>
                  </a:schemeClr>
                </a:solidFill>
                <a:latin typeface="黑体" panose="02010609060101010101" pitchFamily="49" charset="-122"/>
                <a:ea typeface="黑体" panose="02010609060101010101" pitchFamily="49" charset="-122"/>
                <a:sym typeface="Gill Sans" charset="0"/>
              </a:rPr>
              <a:t>相关的改革并未见到大的动作。</a:t>
            </a:r>
            <a:endParaRPr lang="en-US" sz="1900" dirty="0">
              <a:solidFill>
                <a:schemeClr val="tx1">
                  <a:lumMod val="75000"/>
                  <a:lumOff val="25000"/>
                </a:schemeClr>
              </a:solidFill>
              <a:latin typeface="黑体" panose="02010609060101010101" pitchFamily="49" charset="-122"/>
              <a:ea typeface="黑体" panose="02010609060101010101" pitchFamily="49" charset="-122"/>
              <a:sym typeface="Lato Light" charset="0"/>
            </a:endParaRPr>
          </a:p>
        </p:txBody>
      </p:sp>
      <p:grpSp>
        <p:nvGrpSpPr>
          <p:cNvPr id="3" name="Group 5"/>
          <p:cNvGrpSpPr>
            <a:grpSpLocks/>
          </p:cNvGrpSpPr>
          <p:nvPr/>
        </p:nvGrpSpPr>
        <p:grpSpPr bwMode="auto">
          <a:xfrm>
            <a:off x="1958427" y="2707845"/>
            <a:ext cx="508132" cy="444603"/>
            <a:chOff x="1079332" y="2203296"/>
            <a:chExt cx="298739" cy="264080"/>
          </a:xfrm>
        </p:grpSpPr>
        <p:sp>
          <p:nvSpPr>
            <p:cNvPr id="17" name="Oval 2"/>
            <p:cNvSpPr/>
            <p:nvPr/>
          </p:nvSpPr>
          <p:spPr bwMode="auto">
            <a:xfrm>
              <a:off x="1104227" y="2203296"/>
              <a:ext cx="263886" cy="264080"/>
            </a:xfrm>
            <a:prstGeom prst="ellipse">
              <a:avLst/>
            </a:prstGeom>
            <a:solidFill>
              <a:schemeClr val="accent2"/>
            </a:solidFill>
            <a:ln w="25400" cap="flat" cmpd="sng" algn="ctr">
              <a:noFill/>
              <a:prstDash val="solid"/>
              <a:round/>
              <a:headEnd type="none" w="med" len="med"/>
              <a:tailEnd type="none" w="med" len="med"/>
            </a:ln>
            <a:effectLst/>
            <a:extLst/>
          </p:spPr>
          <p:txBody>
            <a:bodyPr/>
            <a:lstStyle/>
            <a:p>
              <a:pPr algn="ctr" defTabSz="1649907">
                <a:defRPr/>
              </a:pPr>
              <a:endParaRPr lang="en-US" sz="10100" kern="0" dirty="0">
                <a:solidFill>
                  <a:srgbClr val="000000"/>
                </a:solidFill>
                <a:latin typeface="黑体" panose="02010609060101010101" pitchFamily="49" charset="-122"/>
                <a:ea typeface="黑体" panose="02010609060101010101" pitchFamily="49" charset="-122"/>
                <a:sym typeface="Gill Sans" charset="0"/>
              </a:endParaRPr>
            </a:p>
          </p:txBody>
        </p:sp>
        <p:sp>
          <p:nvSpPr>
            <p:cNvPr id="104465" name="Rectangle 22"/>
            <p:cNvSpPr>
              <a:spLocks/>
            </p:cNvSpPr>
            <p:nvPr/>
          </p:nvSpPr>
          <p:spPr bwMode="auto">
            <a:xfrm>
              <a:off x="1079332" y="2246052"/>
              <a:ext cx="298739" cy="19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700">
                  <a:solidFill>
                    <a:srgbClr val="FFFFFF"/>
                  </a:solidFill>
                  <a:latin typeface="黑体" pitchFamily="49" charset="-122"/>
                  <a:ea typeface="黑体" pitchFamily="49" charset="-122"/>
                  <a:cs typeface="Bebas Neue"/>
                  <a:sym typeface="Bebas Neue"/>
                </a:rPr>
                <a:t>1</a:t>
              </a:r>
            </a:p>
          </p:txBody>
        </p:sp>
      </p:grpSp>
      <p:grpSp>
        <p:nvGrpSpPr>
          <p:cNvPr id="4" name="Group 235"/>
          <p:cNvGrpSpPr>
            <a:grpSpLocks/>
          </p:cNvGrpSpPr>
          <p:nvPr/>
        </p:nvGrpSpPr>
        <p:grpSpPr bwMode="auto">
          <a:xfrm>
            <a:off x="2597827" y="4791127"/>
            <a:ext cx="508132" cy="444603"/>
            <a:chOff x="1079332" y="2203296"/>
            <a:chExt cx="298739" cy="264080"/>
          </a:xfrm>
        </p:grpSpPr>
        <p:sp>
          <p:nvSpPr>
            <p:cNvPr id="20" name="Oval 236"/>
            <p:cNvSpPr/>
            <p:nvPr/>
          </p:nvSpPr>
          <p:spPr bwMode="auto">
            <a:xfrm>
              <a:off x="1104227" y="2203296"/>
              <a:ext cx="263886" cy="264080"/>
            </a:xfrm>
            <a:prstGeom prst="ellipse">
              <a:avLst/>
            </a:prstGeom>
            <a:solidFill>
              <a:schemeClr val="accent2"/>
            </a:solidFill>
            <a:ln w="25400" cap="flat" cmpd="sng" algn="ctr">
              <a:noFill/>
              <a:prstDash val="solid"/>
              <a:round/>
              <a:headEnd type="none" w="med" len="med"/>
              <a:tailEnd type="none" w="med" len="med"/>
            </a:ln>
            <a:effectLst/>
            <a:extLst/>
          </p:spPr>
          <p:txBody>
            <a:bodyPr/>
            <a:lstStyle/>
            <a:p>
              <a:pPr algn="ctr" defTabSz="1649907">
                <a:defRPr/>
              </a:pPr>
              <a:endParaRPr lang="en-US" sz="10100" kern="0" dirty="0">
                <a:solidFill>
                  <a:srgbClr val="000000"/>
                </a:solidFill>
                <a:latin typeface="黑体" panose="02010609060101010101" pitchFamily="49" charset="-122"/>
                <a:ea typeface="黑体" panose="02010609060101010101" pitchFamily="49" charset="-122"/>
                <a:sym typeface="Gill Sans" charset="0"/>
              </a:endParaRPr>
            </a:p>
          </p:txBody>
        </p:sp>
        <p:sp>
          <p:nvSpPr>
            <p:cNvPr id="104463" name="Rectangle 22"/>
            <p:cNvSpPr>
              <a:spLocks/>
            </p:cNvSpPr>
            <p:nvPr/>
          </p:nvSpPr>
          <p:spPr bwMode="auto">
            <a:xfrm>
              <a:off x="1079332" y="2246052"/>
              <a:ext cx="298739" cy="19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700">
                  <a:solidFill>
                    <a:srgbClr val="FFFFFF"/>
                  </a:solidFill>
                  <a:latin typeface="黑体" pitchFamily="49" charset="-122"/>
                  <a:ea typeface="黑体" pitchFamily="49" charset="-122"/>
                  <a:cs typeface="Bebas Neue"/>
                  <a:sym typeface="Bebas Neue"/>
                </a:rPr>
                <a:t>2</a:t>
              </a:r>
            </a:p>
          </p:txBody>
        </p:sp>
      </p:grpSp>
      <p:sp>
        <p:nvSpPr>
          <p:cNvPr id="104459" name="object 48"/>
          <p:cNvSpPr>
            <a:spLocks noChangeArrowheads="1"/>
          </p:cNvSpPr>
          <p:nvPr/>
        </p:nvSpPr>
        <p:spPr bwMode="auto">
          <a:xfrm>
            <a:off x="7266292" y="1890622"/>
            <a:ext cx="1505343" cy="1221599"/>
          </a:xfrm>
          <a:prstGeom prst="hexagon">
            <a:avLst>
              <a:gd name="adj" fmla="val 24993"/>
              <a:gd name="vf" fmla="val 115470"/>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104460" name="object 51"/>
          <p:cNvSpPr>
            <a:spLocks noChangeArrowheads="1"/>
          </p:cNvSpPr>
          <p:nvPr/>
        </p:nvSpPr>
        <p:spPr bwMode="auto">
          <a:xfrm>
            <a:off x="8911371" y="4333821"/>
            <a:ext cx="1507459" cy="1219482"/>
          </a:xfrm>
          <a:prstGeom prst="hexagon">
            <a:avLst>
              <a:gd name="adj" fmla="val 24997"/>
              <a:gd name="vf" fmla="val 115470"/>
            </a:avLst>
          </a:pr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104461"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89B070D2-E9B3-400C-9667-9DC698E490C1}" type="slidenum">
              <a:rPr lang="zh-CN" altLang="en-US" smtClean="0">
                <a:solidFill>
                  <a:srgbClr val="898989"/>
                </a:solidFill>
                <a:ea typeface="黑体" pitchFamily="49" charset="-122"/>
              </a:rPr>
              <a:pPr eaLnBrk="1" hangingPunct="1"/>
              <a:t>12</a:t>
            </a:fld>
            <a:endParaRPr lang="en-US" altLang="zh-CN" smtClean="0">
              <a:solidFill>
                <a:srgbClr val="898989"/>
              </a:solidFill>
              <a:ea typeface="黑体" pitchFamily="49" charset="-122"/>
            </a:endParaRPr>
          </a:p>
        </p:txBody>
      </p:sp>
    </p:spTree>
    <p:extLst>
      <p:ext uri="{BB962C8B-B14F-4D97-AF65-F5344CB8AC3E}">
        <p14:creationId xmlns:p14="http://schemas.microsoft.com/office/powerpoint/2010/main" val="4072998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
                                        <p:tgtEl>
                                          <p:spTgt spid="1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 fill="hold"/>
                                        <p:tgtEl>
                                          <p:spTgt spid="3"/>
                                        </p:tgtEl>
                                        <p:attrNameLst>
                                          <p:attrName>ppt_w</p:attrName>
                                        </p:attrNameLst>
                                      </p:cBhvr>
                                      <p:tavLst>
                                        <p:tav tm="0">
                                          <p:val>
                                            <p:fltVal val="0"/>
                                          </p:val>
                                        </p:tav>
                                        <p:tav tm="100000">
                                          <p:val>
                                            <p:strVal val="#ppt_w"/>
                                          </p:val>
                                        </p:tav>
                                      </p:tavLst>
                                    </p:anim>
                                    <p:anim calcmode="lin" valueType="num">
                                      <p:cBhvr>
                                        <p:cTn id="11" dur="200" fill="hold"/>
                                        <p:tgtEl>
                                          <p:spTgt spid="3"/>
                                        </p:tgtEl>
                                        <p:attrNameLst>
                                          <p:attrName>ppt_h</p:attrName>
                                        </p:attrNameLst>
                                      </p:cBhvr>
                                      <p:tavLst>
                                        <p:tav tm="0">
                                          <p:val>
                                            <p:fltVal val="0"/>
                                          </p:val>
                                        </p:tav>
                                        <p:tav tm="100000">
                                          <p:val>
                                            <p:strVal val="#ppt_h"/>
                                          </p:val>
                                        </p:tav>
                                      </p:tavLst>
                                    </p:anim>
                                    <p:animEffect transition="in" filter="fade">
                                      <p:cBhvr>
                                        <p:cTn id="12" dur="200"/>
                                        <p:tgtEl>
                                          <p:spTgt spid="3"/>
                                        </p:tgtEl>
                                      </p:cBhvr>
                                    </p:animEffect>
                                  </p:childTnLst>
                                </p:cTn>
                              </p:par>
                            </p:childTnLst>
                          </p:cTn>
                        </p:par>
                        <p:par>
                          <p:cTn id="13" fill="hold" nodeType="afterGroup">
                            <p:stCondLst>
                              <p:cond delay="2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200"/>
                                        <p:tgtEl>
                                          <p:spTgt spid="13"/>
                                        </p:tgtEl>
                                      </p:cBhvr>
                                    </p:animEffect>
                                  </p:childTnLst>
                                </p:cTn>
                              </p:par>
                            </p:childTnLst>
                          </p:cTn>
                        </p:par>
                        <p:par>
                          <p:cTn id="17" fill="hold" nodeType="afterGroup">
                            <p:stCondLst>
                              <p:cond delay="400"/>
                            </p:stCondLst>
                            <p:childTnLst>
                              <p:par>
                                <p:cTn id="18" presetID="2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200"/>
                                        <p:tgtEl>
                                          <p:spTgt spid="14"/>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00" fill="hold"/>
                                        <p:tgtEl>
                                          <p:spTgt spid="4"/>
                                        </p:tgtEl>
                                        <p:attrNameLst>
                                          <p:attrName>ppt_w</p:attrName>
                                        </p:attrNameLst>
                                      </p:cBhvr>
                                      <p:tavLst>
                                        <p:tav tm="0">
                                          <p:val>
                                            <p:fltVal val="0"/>
                                          </p:val>
                                        </p:tav>
                                        <p:tav tm="100000">
                                          <p:val>
                                            <p:strVal val="#ppt_w"/>
                                          </p:val>
                                        </p:tav>
                                      </p:tavLst>
                                    </p:anim>
                                    <p:anim calcmode="lin" valueType="num">
                                      <p:cBhvr>
                                        <p:cTn id="24" dur="200" fill="hold"/>
                                        <p:tgtEl>
                                          <p:spTgt spid="4"/>
                                        </p:tgtEl>
                                        <p:attrNameLst>
                                          <p:attrName>ppt_h</p:attrName>
                                        </p:attrNameLst>
                                      </p:cBhvr>
                                      <p:tavLst>
                                        <p:tav tm="0">
                                          <p:val>
                                            <p:fltVal val="0"/>
                                          </p:val>
                                        </p:tav>
                                        <p:tav tm="100000">
                                          <p:val>
                                            <p:strVal val="#ppt_h"/>
                                          </p:val>
                                        </p:tav>
                                      </p:tavLst>
                                    </p:anim>
                                    <p:animEffect transition="in" filter="fade">
                                      <p:cBhvr>
                                        <p:cTn id="25" dur="200"/>
                                        <p:tgtEl>
                                          <p:spTgt spid="4"/>
                                        </p:tgtEl>
                                      </p:cBhvr>
                                    </p:animEffect>
                                  </p:childTnLst>
                                </p:cTn>
                              </p:par>
                            </p:childTnLst>
                          </p:cTn>
                        </p:par>
                        <p:par>
                          <p:cTn id="26" fill="hold" nodeType="afterGroup">
                            <p:stCondLst>
                              <p:cond delay="6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2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bwMode="auto">
          <a:xfrm>
            <a:off x="607642" y="1058583"/>
            <a:ext cx="8170343"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应急管理改革后面临的新形势、新问题、新机遇、新挑战</a:t>
            </a:r>
          </a:p>
        </p:txBody>
      </p:sp>
      <p:sp>
        <p:nvSpPr>
          <p:cNvPr id="105475"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105476" name="组合 23"/>
          <p:cNvGrpSpPr>
            <a:grpSpLocks/>
          </p:cNvGrpSpPr>
          <p:nvPr/>
        </p:nvGrpSpPr>
        <p:grpSpPr bwMode="auto">
          <a:xfrm>
            <a:off x="478492" y="228654"/>
            <a:ext cx="529304" cy="478477"/>
            <a:chOff x="588631" y="232706"/>
            <a:chExt cx="396000" cy="358824"/>
          </a:xfrm>
        </p:grpSpPr>
        <p:pic>
          <p:nvPicPr>
            <p:cNvPr id="59"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60"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12" name="Freeform 46"/>
          <p:cNvSpPr>
            <a:spLocks/>
          </p:cNvSpPr>
          <p:nvPr/>
        </p:nvSpPr>
        <p:spPr bwMode="auto">
          <a:xfrm>
            <a:off x="1776347" y="2407208"/>
            <a:ext cx="5424312" cy="201129"/>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3" name="Rectangle 37"/>
          <p:cNvSpPr>
            <a:spLocks/>
          </p:cNvSpPr>
          <p:nvPr/>
        </p:nvSpPr>
        <p:spPr bwMode="auto">
          <a:xfrm>
            <a:off x="2633819" y="2673970"/>
            <a:ext cx="4361469" cy="1126327"/>
          </a:xfrm>
          <a:prstGeom prst="rect">
            <a:avLst/>
          </a:prstGeom>
          <a:noFill/>
          <a:ln>
            <a:noFill/>
          </a:ln>
          <a:extLst/>
        </p:spPr>
        <p:txBody>
          <a:bodyPr lIns="0" tIns="0" rIns="0" bIns="0"/>
          <a:lstStyle/>
          <a:p>
            <a:pPr algn="just">
              <a:lnSpc>
                <a:spcPct val="125000"/>
              </a:lnSpc>
              <a:defRPr/>
            </a:pPr>
            <a:r>
              <a:rPr lang="zh-CN" altLang="en-US" sz="1900" dirty="0">
                <a:solidFill>
                  <a:schemeClr val="tx1">
                    <a:lumMod val="75000"/>
                    <a:lumOff val="25000"/>
                  </a:schemeClr>
                </a:solidFill>
                <a:latin typeface="黑体" panose="02010609060101010101" pitchFamily="49" charset="-122"/>
                <a:ea typeface="黑体" panose="02010609060101010101" pitchFamily="49" charset="-122"/>
                <a:sym typeface="Gill Sans" charset="0"/>
              </a:rPr>
              <a:t>成立应急管理部的目的就是要把分散在各个部门的职责进行整合，</a:t>
            </a:r>
            <a:r>
              <a:rPr lang="zh-CN" altLang="en-US" sz="1900" dirty="0">
                <a:solidFill>
                  <a:srgbClr val="FF0000"/>
                </a:solidFill>
                <a:latin typeface="黑体" panose="02010609060101010101" pitchFamily="49" charset="-122"/>
                <a:ea typeface="黑体" panose="02010609060101010101" pitchFamily="49" charset="-122"/>
                <a:sym typeface="Gill Sans" charset="0"/>
              </a:rPr>
              <a:t>但是应急管理部消防救援局和应急管理部森林消防局等仍然是独立存在的，是否继续整合？</a:t>
            </a:r>
          </a:p>
        </p:txBody>
      </p:sp>
      <p:sp>
        <p:nvSpPr>
          <p:cNvPr id="14" name="Freeform 46"/>
          <p:cNvSpPr>
            <a:spLocks/>
          </p:cNvSpPr>
          <p:nvPr/>
        </p:nvSpPr>
        <p:spPr bwMode="auto">
          <a:xfrm>
            <a:off x="2415747" y="4528599"/>
            <a:ext cx="6624774" cy="201129"/>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5" name="Rectangle 37"/>
          <p:cNvSpPr>
            <a:spLocks/>
          </p:cNvSpPr>
          <p:nvPr/>
        </p:nvSpPr>
        <p:spPr bwMode="auto">
          <a:xfrm>
            <a:off x="3273219" y="4797478"/>
            <a:ext cx="5032628" cy="1308403"/>
          </a:xfrm>
          <a:prstGeom prst="rect">
            <a:avLst/>
          </a:prstGeom>
          <a:noFill/>
          <a:ln>
            <a:noFill/>
          </a:ln>
          <a:extLst/>
        </p:spPr>
        <p:txBody>
          <a:bodyPr lIns="0" tIns="0" rIns="0" bIns="0"/>
          <a:lstStyle/>
          <a:p>
            <a:pPr algn="just">
              <a:lnSpc>
                <a:spcPct val="125000"/>
              </a:lnSpc>
              <a:defRPr/>
            </a:pPr>
            <a:r>
              <a:rPr lang="zh-CN" altLang="en-US" sz="1900" dirty="0">
                <a:solidFill>
                  <a:schemeClr val="tx1">
                    <a:lumMod val="75000"/>
                    <a:lumOff val="25000"/>
                  </a:schemeClr>
                </a:solidFill>
                <a:latin typeface="黑体" panose="02010609060101010101" pitchFamily="49" charset="-122"/>
                <a:ea typeface="黑体" panose="02010609060101010101" pitchFamily="49" charset="-122"/>
                <a:sym typeface="Gill Sans" charset="0"/>
              </a:rPr>
              <a:t>一方面，安全生产仍然“保留”在应急管理部，具有一定的不合理性；另一方面，遏制重特大事故是一项长期任务，</a:t>
            </a:r>
            <a:r>
              <a:rPr lang="zh-CN" altLang="en-US" sz="1900" dirty="0">
                <a:solidFill>
                  <a:srgbClr val="FF0000"/>
                </a:solidFill>
                <a:latin typeface="黑体" panose="02010609060101010101" pitchFamily="49" charset="-122"/>
                <a:ea typeface="黑体" panose="02010609060101010101" pitchFamily="49" charset="-122"/>
                <a:sym typeface="Gill Sans" charset="0"/>
              </a:rPr>
              <a:t>如何“理解”安全生产工作是应急管理部工作的“基本盘”</a:t>
            </a:r>
            <a:r>
              <a:rPr lang="zh-CN" altLang="en-US" sz="1900" dirty="0">
                <a:solidFill>
                  <a:schemeClr val="tx1">
                    <a:lumMod val="75000"/>
                    <a:lumOff val="25000"/>
                  </a:schemeClr>
                </a:solidFill>
                <a:latin typeface="黑体" panose="02010609060101010101" pitchFamily="49" charset="-122"/>
                <a:ea typeface="黑体" panose="02010609060101010101" pitchFamily="49" charset="-122"/>
                <a:sym typeface="Gill Sans" charset="0"/>
              </a:rPr>
              <a:t>？</a:t>
            </a:r>
          </a:p>
          <a:p>
            <a:pPr algn="just">
              <a:lnSpc>
                <a:spcPct val="125000"/>
              </a:lnSpc>
              <a:defRPr/>
            </a:pPr>
            <a:endParaRPr lang="en-US" sz="1900" dirty="0">
              <a:solidFill>
                <a:schemeClr val="tx1">
                  <a:lumMod val="75000"/>
                  <a:lumOff val="25000"/>
                </a:schemeClr>
              </a:solidFill>
              <a:latin typeface="黑体" panose="02010609060101010101" pitchFamily="49" charset="-122"/>
              <a:ea typeface="黑体" panose="02010609060101010101" pitchFamily="49" charset="-122"/>
              <a:sym typeface="Lato Light" charset="0"/>
            </a:endParaRPr>
          </a:p>
        </p:txBody>
      </p:sp>
      <p:grpSp>
        <p:nvGrpSpPr>
          <p:cNvPr id="3" name="Group 5"/>
          <p:cNvGrpSpPr>
            <a:grpSpLocks/>
          </p:cNvGrpSpPr>
          <p:nvPr/>
        </p:nvGrpSpPr>
        <p:grpSpPr bwMode="auto">
          <a:xfrm>
            <a:off x="1958427" y="2743835"/>
            <a:ext cx="508132" cy="442486"/>
            <a:chOff x="1079332" y="2203296"/>
            <a:chExt cx="298739" cy="264080"/>
          </a:xfrm>
        </p:grpSpPr>
        <p:sp>
          <p:nvSpPr>
            <p:cNvPr id="17" name="Oval 2"/>
            <p:cNvSpPr/>
            <p:nvPr/>
          </p:nvSpPr>
          <p:spPr bwMode="auto">
            <a:xfrm>
              <a:off x="1104227" y="2203296"/>
              <a:ext cx="263886" cy="264080"/>
            </a:xfrm>
            <a:prstGeom prst="ellipse">
              <a:avLst/>
            </a:prstGeom>
            <a:solidFill>
              <a:schemeClr val="accent2"/>
            </a:solidFill>
            <a:ln w="25400" cap="flat" cmpd="sng" algn="ctr">
              <a:noFill/>
              <a:prstDash val="solid"/>
              <a:round/>
              <a:headEnd type="none" w="med" len="med"/>
              <a:tailEnd type="none" w="med" len="med"/>
            </a:ln>
            <a:effectLst/>
            <a:extLst/>
          </p:spPr>
          <p:txBody>
            <a:bodyPr/>
            <a:lstStyle/>
            <a:p>
              <a:pPr algn="ctr" defTabSz="1649907">
                <a:defRPr/>
              </a:pPr>
              <a:endParaRPr lang="en-US" sz="10100" kern="0" dirty="0">
                <a:solidFill>
                  <a:srgbClr val="000000"/>
                </a:solidFill>
                <a:latin typeface="黑体" panose="02010609060101010101" pitchFamily="49" charset="-122"/>
                <a:ea typeface="黑体" panose="02010609060101010101" pitchFamily="49" charset="-122"/>
                <a:sym typeface="Gill Sans" charset="0"/>
              </a:endParaRPr>
            </a:p>
          </p:txBody>
        </p:sp>
        <p:sp>
          <p:nvSpPr>
            <p:cNvPr id="105489" name="Rectangle 22"/>
            <p:cNvSpPr>
              <a:spLocks/>
            </p:cNvSpPr>
            <p:nvPr/>
          </p:nvSpPr>
          <p:spPr bwMode="auto">
            <a:xfrm>
              <a:off x="1079332" y="2246256"/>
              <a:ext cx="298739" cy="1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700">
                  <a:solidFill>
                    <a:srgbClr val="FFFFFF"/>
                  </a:solidFill>
                  <a:latin typeface="黑体" pitchFamily="49" charset="-122"/>
                  <a:ea typeface="黑体" pitchFamily="49" charset="-122"/>
                  <a:cs typeface="Bebas Neue"/>
                  <a:sym typeface="Bebas Neue"/>
                </a:rPr>
                <a:t>3</a:t>
              </a:r>
            </a:p>
          </p:txBody>
        </p:sp>
      </p:grpSp>
      <p:grpSp>
        <p:nvGrpSpPr>
          <p:cNvPr id="4" name="Group 235"/>
          <p:cNvGrpSpPr>
            <a:grpSpLocks/>
          </p:cNvGrpSpPr>
          <p:nvPr/>
        </p:nvGrpSpPr>
        <p:grpSpPr bwMode="auto">
          <a:xfrm>
            <a:off x="2597827" y="4825002"/>
            <a:ext cx="508132" cy="444603"/>
            <a:chOff x="1079332" y="2203296"/>
            <a:chExt cx="298739" cy="264080"/>
          </a:xfrm>
        </p:grpSpPr>
        <p:sp>
          <p:nvSpPr>
            <p:cNvPr id="20" name="Oval 236"/>
            <p:cNvSpPr/>
            <p:nvPr/>
          </p:nvSpPr>
          <p:spPr bwMode="auto">
            <a:xfrm>
              <a:off x="1104227" y="2203296"/>
              <a:ext cx="263886" cy="264080"/>
            </a:xfrm>
            <a:prstGeom prst="ellipse">
              <a:avLst/>
            </a:prstGeom>
            <a:solidFill>
              <a:schemeClr val="accent2"/>
            </a:solidFill>
            <a:ln w="25400" cap="flat" cmpd="sng" algn="ctr">
              <a:noFill/>
              <a:prstDash val="solid"/>
              <a:round/>
              <a:headEnd type="none" w="med" len="med"/>
              <a:tailEnd type="none" w="med" len="med"/>
            </a:ln>
            <a:effectLst/>
            <a:extLst/>
          </p:spPr>
          <p:txBody>
            <a:bodyPr/>
            <a:lstStyle/>
            <a:p>
              <a:pPr algn="ctr" defTabSz="1649907">
                <a:defRPr/>
              </a:pPr>
              <a:endParaRPr lang="en-US" sz="10100" kern="0" dirty="0">
                <a:solidFill>
                  <a:srgbClr val="000000"/>
                </a:solidFill>
                <a:latin typeface="黑体" panose="02010609060101010101" pitchFamily="49" charset="-122"/>
                <a:ea typeface="黑体" panose="02010609060101010101" pitchFamily="49" charset="-122"/>
                <a:sym typeface="Gill Sans" charset="0"/>
              </a:endParaRPr>
            </a:p>
          </p:txBody>
        </p:sp>
        <p:sp>
          <p:nvSpPr>
            <p:cNvPr id="105487" name="Rectangle 22"/>
            <p:cNvSpPr>
              <a:spLocks/>
            </p:cNvSpPr>
            <p:nvPr/>
          </p:nvSpPr>
          <p:spPr bwMode="auto">
            <a:xfrm>
              <a:off x="1079332" y="2246052"/>
              <a:ext cx="298739" cy="19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700">
                  <a:solidFill>
                    <a:srgbClr val="FFFFFF"/>
                  </a:solidFill>
                  <a:latin typeface="黑体" pitchFamily="49" charset="-122"/>
                  <a:ea typeface="黑体" pitchFamily="49" charset="-122"/>
                  <a:cs typeface="Bebas Neue"/>
                  <a:sym typeface="Bebas Neue"/>
                </a:rPr>
                <a:t>4</a:t>
              </a:r>
            </a:p>
          </p:txBody>
        </p:sp>
      </p:grpSp>
      <p:sp>
        <p:nvSpPr>
          <p:cNvPr id="105483" name="object 49"/>
          <p:cNvSpPr>
            <a:spLocks noChangeArrowheads="1"/>
          </p:cNvSpPr>
          <p:nvPr/>
        </p:nvSpPr>
        <p:spPr bwMode="auto">
          <a:xfrm>
            <a:off x="7334043" y="1990127"/>
            <a:ext cx="1507459" cy="1390973"/>
          </a:xfrm>
          <a:prstGeom prst="hexagon">
            <a:avLst>
              <a:gd name="adj" fmla="val 25026"/>
              <a:gd name="vf" fmla="val 115470"/>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105484" name="object 48"/>
          <p:cNvSpPr>
            <a:spLocks noChangeArrowheads="1"/>
          </p:cNvSpPr>
          <p:nvPr/>
        </p:nvSpPr>
        <p:spPr bwMode="auto">
          <a:xfrm>
            <a:off x="9040520" y="4437561"/>
            <a:ext cx="1507459" cy="1219482"/>
          </a:xfrm>
          <a:prstGeom prst="hexagon">
            <a:avLst>
              <a:gd name="adj" fmla="val 24997"/>
              <a:gd name="vf" fmla="val 115470"/>
            </a:avLst>
          </a:pr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105485"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E28BB2B4-C2FC-4043-A8AA-3BA33FAC6A37}" type="slidenum">
              <a:rPr lang="zh-CN" altLang="en-US" smtClean="0">
                <a:solidFill>
                  <a:srgbClr val="898989"/>
                </a:solidFill>
                <a:ea typeface="黑体" pitchFamily="49" charset="-122"/>
              </a:rPr>
              <a:pPr eaLnBrk="1" hangingPunct="1"/>
              <a:t>13</a:t>
            </a:fld>
            <a:endParaRPr lang="en-US" altLang="zh-CN" smtClean="0">
              <a:solidFill>
                <a:srgbClr val="898989"/>
              </a:solidFill>
              <a:ea typeface="黑体" pitchFamily="49" charset="-122"/>
            </a:endParaRPr>
          </a:p>
        </p:txBody>
      </p:sp>
    </p:spTree>
    <p:extLst>
      <p:ext uri="{BB962C8B-B14F-4D97-AF65-F5344CB8AC3E}">
        <p14:creationId xmlns:p14="http://schemas.microsoft.com/office/powerpoint/2010/main" val="3092181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
                                        <p:tgtEl>
                                          <p:spTgt spid="1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 fill="hold"/>
                                        <p:tgtEl>
                                          <p:spTgt spid="3"/>
                                        </p:tgtEl>
                                        <p:attrNameLst>
                                          <p:attrName>ppt_w</p:attrName>
                                        </p:attrNameLst>
                                      </p:cBhvr>
                                      <p:tavLst>
                                        <p:tav tm="0">
                                          <p:val>
                                            <p:fltVal val="0"/>
                                          </p:val>
                                        </p:tav>
                                        <p:tav tm="100000">
                                          <p:val>
                                            <p:strVal val="#ppt_w"/>
                                          </p:val>
                                        </p:tav>
                                      </p:tavLst>
                                    </p:anim>
                                    <p:anim calcmode="lin" valueType="num">
                                      <p:cBhvr>
                                        <p:cTn id="11" dur="200" fill="hold"/>
                                        <p:tgtEl>
                                          <p:spTgt spid="3"/>
                                        </p:tgtEl>
                                        <p:attrNameLst>
                                          <p:attrName>ppt_h</p:attrName>
                                        </p:attrNameLst>
                                      </p:cBhvr>
                                      <p:tavLst>
                                        <p:tav tm="0">
                                          <p:val>
                                            <p:fltVal val="0"/>
                                          </p:val>
                                        </p:tav>
                                        <p:tav tm="100000">
                                          <p:val>
                                            <p:strVal val="#ppt_h"/>
                                          </p:val>
                                        </p:tav>
                                      </p:tavLst>
                                    </p:anim>
                                    <p:animEffect transition="in" filter="fade">
                                      <p:cBhvr>
                                        <p:cTn id="12" dur="200"/>
                                        <p:tgtEl>
                                          <p:spTgt spid="3"/>
                                        </p:tgtEl>
                                      </p:cBhvr>
                                    </p:animEffect>
                                  </p:childTnLst>
                                </p:cTn>
                              </p:par>
                            </p:childTnLst>
                          </p:cTn>
                        </p:par>
                        <p:par>
                          <p:cTn id="13" fill="hold" nodeType="afterGroup">
                            <p:stCondLst>
                              <p:cond delay="2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200"/>
                                        <p:tgtEl>
                                          <p:spTgt spid="13"/>
                                        </p:tgtEl>
                                      </p:cBhvr>
                                    </p:animEffect>
                                  </p:childTnLst>
                                </p:cTn>
                              </p:par>
                            </p:childTnLst>
                          </p:cTn>
                        </p:par>
                        <p:par>
                          <p:cTn id="17" fill="hold" nodeType="afterGroup">
                            <p:stCondLst>
                              <p:cond delay="400"/>
                            </p:stCondLst>
                            <p:childTnLst>
                              <p:par>
                                <p:cTn id="18" presetID="2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200"/>
                                        <p:tgtEl>
                                          <p:spTgt spid="14"/>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00" fill="hold"/>
                                        <p:tgtEl>
                                          <p:spTgt spid="4"/>
                                        </p:tgtEl>
                                        <p:attrNameLst>
                                          <p:attrName>ppt_w</p:attrName>
                                        </p:attrNameLst>
                                      </p:cBhvr>
                                      <p:tavLst>
                                        <p:tav tm="0">
                                          <p:val>
                                            <p:fltVal val="0"/>
                                          </p:val>
                                        </p:tav>
                                        <p:tav tm="100000">
                                          <p:val>
                                            <p:strVal val="#ppt_w"/>
                                          </p:val>
                                        </p:tav>
                                      </p:tavLst>
                                    </p:anim>
                                    <p:anim calcmode="lin" valueType="num">
                                      <p:cBhvr>
                                        <p:cTn id="24" dur="200" fill="hold"/>
                                        <p:tgtEl>
                                          <p:spTgt spid="4"/>
                                        </p:tgtEl>
                                        <p:attrNameLst>
                                          <p:attrName>ppt_h</p:attrName>
                                        </p:attrNameLst>
                                      </p:cBhvr>
                                      <p:tavLst>
                                        <p:tav tm="0">
                                          <p:val>
                                            <p:fltVal val="0"/>
                                          </p:val>
                                        </p:tav>
                                        <p:tav tm="100000">
                                          <p:val>
                                            <p:strVal val="#ppt_h"/>
                                          </p:val>
                                        </p:tav>
                                      </p:tavLst>
                                    </p:anim>
                                    <p:animEffect transition="in" filter="fade">
                                      <p:cBhvr>
                                        <p:cTn id="25" dur="200"/>
                                        <p:tgtEl>
                                          <p:spTgt spid="4"/>
                                        </p:tgtEl>
                                      </p:cBhvr>
                                    </p:animEffect>
                                  </p:childTnLst>
                                </p:cTn>
                              </p:par>
                            </p:childTnLst>
                          </p:cTn>
                        </p:par>
                        <p:par>
                          <p:cTn id="26" fill="hold" nodeType="afterGroup">
                            <p:stCondLst>
                              <p:cond delay="6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2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bwMode="auto">
          <a:xfrm>
            <a:off x="607642" y="1058583"/>
            <a:ext cx="4410164"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安全生产与防灾减灾应急管理</a:t>
            </a:r>
          </a:p>
        </p:txBody>
      </p:sp>
      <p:sp>
        <p:nvSpPr>
          <p:cNvPr id="110595"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110596" name="组合 23"/>
          <p:cNvGrpSpPr>
            <a:grpSpLocks/>
          </p:cNvGrpSpPr>
          <p:nvPr/>
        </p:nvGrpSpPr>
        <p:grpSpPr bwMode="auto">
          <a:xfrm>
            <a:off x="478492" y="228654"/>
            <a:ext cx="529304" cy="478477"/>
            <a:chOff x="588631" y="232706"/>
            <a:chExt cx="396000" cy="358824"/>
          </a:xfrm>
        </p:grpSpPr>
        <p:pic>
          <p:nvPicPr>
            <p:cNvPr id="59"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60"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110597" name="object 33"/>
          <p:cNvSpPr txBox="1">
            <a:spLocks noChangeArrowheads="1"/>
          </p:cNvSpPr>
          <p:nvPr/>
        </p:nvSpPr>
        <p:spPr bwMode="auto">
          <a:xfrm>
            <a:off x="584352" y="1661970"/>
            <a:ext cx="11291124" cy="123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CN" altLang="en-US" sz="2100">
                <a:latin typeface="黑体" pitchFamily="49" charset="-122"/>
                <a:ea typeface="黑体" pitchFamily="49" charset="-122"/>
              </a:rPr>
              <a:t>这两类职责目标都是为了</a:t>
            </a:r>
            <a:r>
              <a:rPr lang="zh-CN" altLang="en-US" sz="2100">
                <a:solidFill>
                  <a:srgbClr val="C00000"/>
                </a:solidFill>
                <a:latin typeface="黑体" pitchFamily="49" charset="-122"/>
                <a:ea typeface="黑体" pitchFamily="49" charset="-122"/>
              </a:rPr>
              <a:t>提高人民群众安全感</a:t>
            </a:r>
            <a:r>
              <a:rPr lang="zh-CN" altLang="en-US" sz="2100">
                <a:latin typeface="黑体" pitchFamily="49" charset="-122"/>
                <a:ea typeface="黑体" pitchFamily="49" charset="-122"/>
              </a:rPr>
              <a:t>，理念上都强调</a:t>
            </a:r>
            <a:r>
              <a:rPr lang="zh-CN" altLang="en-US" sz="2100">
                <a:solidFill>
                  <a:srgbClr val="FF0000"/>
                </a:solidFill>
                <a:latin typeface="黑体" pitchFamily="49" charset="-122"/>
                <a:ea typeface="黑体" pitchFamily="49" charset="-122"/>
              </a:rPr>
              <a:t>以人为本、安全第一、 生命至上、安全发展，</a:t>
            </a:r>
            <a:r>
              <a:rPr lang="zh-CN" altLang="en-US" sz="2100">
                <a:latin typeface="黑体" pitchFamily="49" charset="-122"/>
                <a:ea typeface="黑体" pitchFamily="49" charset="-122"/>
              </a:rPr>
              <a:t>在方法上都强调预防为主、风险治理，都是建设平安中国的重要部分。但二者存在一些不同：</a:t>
            </a:r>
          </a:p>
        </p:txBody>
      </p:sp>
      <p:sp>
        <p:nvSpPr>
          <p:cNvPr id="110598" name="object 66"/>
          <p:cNvSpPr>
            <a:spLocks noChangeArrowheads="1"/>
          </p:cNvSpPr>
          <p:nvPr/>
        </p:nvSpPr>
        <p:spPr bwMode="auto">
          <a:xfrm>
            <a:off x="6150519" y="3086815"/>
            <a:ext cx="0" cy="3836288"/>
          </a:xfrm>
          <a:custGeom>
            <a:avLst/>
            <a:gdLst>
              <a:gd name="T0" fmla="*/ 0 h 3176904"/>
              <a:gd name="T1" fmla="*/ 1176442 h 3176904"/>
              <a:gd name="T2" fmla="*/ 0 60000 65536"/>
              <a:gd name="T3" fmla="*/ 0 60000 65536"/>
              <a:gd name="T4" fmla="*/ 0 h 3176904"/>
              <a:gd name="T5" fmla="*/ 3176904 h 3176904"/>
            </a:gdLst>
            <a:ahLst/>
            <a:cxnLst>
              <a:cxn ang="T2">
                <a:pos x="0" y="T0"/>
              </a:cxn>
              <a:cxn ang="T3">
                <a:pos x="0" y="T1"/>
              </a:cxn>
            </a:cxnLst>
            <a:rect l="0" t="T4" r="0" b="T5"/>
            <a:pathLst>
              <a:path h="3176904">
                <a:moveTo>
                  <a:pt x="0" y="0"/>
                </a:moveTo>
                <a:lnTo>
                  <a:pt x="0" y="3176803"/>
                </a:lnTo>
              </a:path>
            </a:pathLst>
          </a:custGeom>
          <a:noFill/>
          <a:ln w="18288">
            <a:solidFill>
              <a:srgbClr val="DEDEDE"/>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grpSp>
        <p:nvGrpSpPr>
          <p:cNvPr id="110599" name="组合 2"/>
          <p:cNvGrpSpPr>
            <a:grpSpLocks/>
          </p:cNvGrpSpPr>
          <p:nvPr/>
        </p:nvGrpSpPr>
        <p:grpSpPr bwMode="auto">
          <a:xfrm>
            <a:off x="584352" y="3093167"/>
            <a:ext cx="11138684" cy="3506012"/>
            <a:chOff x="438150" y="2387689"/>
            <a:chExt cx="8352171" cy="2628041"/>
          </a:xfrm>
        </p:grpSpPr>
        <p:sp>
          <p:nvSpPr>
            <p:cNvPr id="110601" name="object 34"/>
            <p:cNvSpPr>
              <a:spLocks noChangeArrowheads="1"/>
            </p:cNvSpPr>
            <p:nvPr/>
          </p:nvSpPr>
          <p:spPr bwMode="auto">
            <a:xfrm>
              <a:off x="4746704" y="2436570"/>
              <a:ext cx="1429771" cy="1148689"/>
            </a:xfrm>
            <a:custGeom>
              <a:avLst/>
              <a:gdLst>
                <a:gd name="T0" fmla="*/ 349252 w 1533525"/>
                <a:gd name="T1" fmla="*/ 783 h 1268095"/>
                <a:gd name="T2" fmla="*/ 289023 w 1533525"/>
                <a:gd name="T3" fmla="*/ 6859 h 1268095"/>
                <a:gd name="T4" fmla="*/ 232356 w 1533525"/>
                <a:gd name="T5" fmla="*/ 18545 h 1268095"/>
                <a:gd name="T6" fmla="*/ 180038 w 1533525"/>
                <a:gd name="T7" fmla="*/ 35358 h 1268095"/>
                <a:gd name="T8" fmla="*/ 132850 w 1533525"/>
                <a:gd name="T9" fmla="*/ 56809 h 1268095"/>
                <a:gd name="T10" fmla="*/ 91575 w 1533525"/>
                <a:gd name="T11" fmla="*/ 82413 h 1268095"/>
                <a:gd name="T12" fmla="*/ 56994 w 1533525"/>
                <a:gd name="T13" fmla="*/ 111685 h 1268095"/>
                <a:gd name="T14" fmla="*/ 29895 w 1533525"/>
                <a:gd name="T15" fmla="*/ 144137 h 1268095"/>
                <a:gd name="T16" fmla="*/ 11056 w 1533525"/>
                <a:gd name="T17" fmla="*/ 179285 h 1268095"/>
                <a:gd name="T18" fmla="*/ 1261 w 1533525"/>
                <a:gd name="T19" fmla="*/ 216644 h 1268095"/>
                <a:gd name="T20" fmla="*/ 1261 w 1533525"/>
                <a:gd name="T21" fmla="*/ 255355 h 1268095"/>
                <a:gd name="T22" fmla="*/ 11056 w 1533525"/>
                <a:gd name="T23" fmla="*/ 292713 h 1268095"/>
                <a:gd name="T24" fmla="*/ 29895 w 1533525"/>
                <a:gd name="T25" fmla="*/ 327860 h 1268095"/>
                <a:gd name="T26" fmla="*/ 56994 w 1533525"/>
                <a:gd name="T27" fmla="*/ 360313 h 1268095"/>
                <a:gd name="T28" fmla="*/ 91575 w 1533525"/>
                <a:gd name="T29" fmla="*/ 389585 h 1268095"/>
                <a:gd name="T30" fmla="*/ 132850 w 1533525"/>
                <a:gd name="T31" fmla="*/ 415189 h 1268095"/>
                <a:gd name="T32" fmla="*/ 180038 w 1533525"/>
                <a:gd name="T33" fmla="*/ 436639 h 1268095"/>
                <a:gd name="T34" fmla="*/ 232356 w 1533525"/>
                <a:gd name="T35" fmla="*/ 453454 h 1268095"/>
                <a:gd name="T36" fmla="*/ 289023 w 1533525"/>
                <a:gd name="T37" fmla="*/ 465140 h 1268095"/>
                <a:gd name="T38" fmla="*/ 349252 w 1533525"/>
                <a:gd name="T39" fmla="*/ 471216 h 1268095"/>
                <a:gd name="T40" fmla="*/ 411668 w 1533525"/>
                <a:gd name="T41" fmla="*/ 471216 h 1268095"/>
                <a:gd name="T42" fmla="*/ 471899 w 1533525"/>
                <a:gd name="T43" fmla="*/ 465140 h 1268095"/>
                <a:gd name="T44" fmla="*/ 528563 w 1533525"/>
                <a:gd name="T45" fmla="*/ 453454 h 1268095"/>
                <a:gd name="T46" fmla="*/ 580881 w 1533525"/>
                <a:gd name="T47" fmla="*/ 436639 h 1268095"/>
                <a:gd name="T48" fmla="*/ 628070 w 1533525"/>
                <a:gd name="T49" fmla="*/ 415189 h 1268095"/>
                <a:gd name="T50" fmla="*/ 669345 w 1533525"/>
                <a:gd name="T51" fmla="*/ 389585 h 1268095"/>
                <a:gd name="T52" fmla="*/ 703925 w 1533525"/>
                <a:gd name="T53" fmla="*/ 360313 h 1268095"/>
                <a:gd name="T54" fmla="*/ 731025 w 1533525"/>
                <a:gd name="T55" fmla="*/ 327860 h 1268095"/>
                <a:gd name="T56" fmla="*/ 749866 w 1533525"/>
                <a:gd name="T57" fmla="*/ 292713 h 1268095"/>
                <a:gd name="T58" fmla="*/ 759660 w 1533525"/>
                <a:gd name="T59" fmla="*/ 255355 h 1268095"/>
                <a:gd name="T60" fmla="*/ 759660 w 1533525"/>
                <a:gd name="T61" fmla="*/ 216644 h 1268095"/>
                <a:gd name="T62" fmla="*/ 749866 w 1533525"/>
                <a:gd name="T63" fmla="*/ 179285 h 1268095"/>
                <a:gd name="T64" fmla="*/ 731025 w 1533525"/>
                <a:gd name="T65" fmla="*/ 144137 h 1268095"/>
                <a:gd name="T66" fmla="*/ 703925 w 1533525"/>
                <a:gd name="T67" fmla="*/ 111685 h 1268095"/>
                <a:gd name="T68" fmla="*/ 669345 w 1533525"/>
                <a:gd name="T69" fmla="*/ 82413 h 1268095"/>
                <a:gd name="T70" fmla="*/ 628070 w 1533525"/>
                <a:gd name="T71" fmla="*/ 56809 h 1268095"/>
                <a:gd name="T72" fmla="*/ 580881 w 1533525"/>
                <a:gd name="T73" fmla="*/ 35358 h 1268095"/>
                <a:gd name="T74" fmla="*/ 528563 w 1533525"/>
                <a:gd name="T75" fmla="*/ 18545 h 1268095"/>
                <a:gd name="T76" fmla="*/ 471899 w 1533525"/>
                <a:gd name="T77" fmla="*/ 6859 h 1268095"/>
                <a:gd name="T78" fmla="*/ 411668 w 1533525"/>
                <a:gd name="T79" fmla="*/ 783 h 12680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3525"/>
                <a:gd name="T121" fmla="*/ 0 h 1268095"/>
                <a:gd name="T122" fmla="*/ 1533525 w 1533525"/>
                <a:gd name="T123" fmla="*/ 1268095 h 12680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3525" h="1268095">
                  <a:moveTo>
                    <a:pt x="766572" y="0"/>
                  </a:moveTo>
                  <a:lnTo>
                    <a:pt x="703694" y="2101"/>
                  </a:lnTo>
                  <a:lnTo>
                    <a:pt x="642217" y="8297"/>
                  </a:lnTo>
                  <a:lnTo>
                    <a:pt x="582338" y="18425"/>
                  </a:lnTo>
                  <a:lnTo>
                    <a:pt x="524256" y="32320"/>
                  </a:lnTo>
                  <a:lnTo>
                    <a:pt x="468165" y="49821"/>
                  </a:lnTo>
                  <a:lnTo>
                    <a:pt x="414265" y="70764"/>
                  </a:lnTo>
                  <a:lnTo>
                    <a:pt x="362751" y="94985"/>
                  </a:lnTo>
                  <a:lnTo>
                    <a:pt x="313822" y="122322"/>
                  </a:lnTo>
                  <a:lnTo>
                    <a:pt x="267673" y="152611"/>
                  </a:lnTo>
                  <a:lnTo>
                    <a:pt x="224504" y="185689"/>
                  </a:lnTo>
                  <a:lnTo>
                    <a:pt x="184510" y="221394"/>
                  </a:lnTo>
                  <a:lnTo>
                    <a:pt x="147888" y="259561"/>
                  </a:lnTo>
                  <a:lnTo>
                    <a:pt x="114837" y="300028"/>
                  </a:lnTo>
                  <a:lnTo>
                    <a:pt x="85553" y="342632"/>
                  </a:lnTo>
                  <a:lnTo>
                    <a:pt x="60233" y="387209"/>
                  </a:lnTo>
                  <a:lnTo>
                    <a:pt x="39075" y="433596"/>
                  </a:lnTo>
                  <a:lnTo>
                    <a:pt x="22275" y="481630"/>
                  </a:lnTo>
                  <a:lnTo>
                    <a:pt x="10031" y="531148"/>
                  </a:lnTo>
                  <a:lnTo>
                    <a:pt x="2540" y="581987"/>
                  </a:lnTo>
                  <a:lnTo>
                    <a:pt x="0" y="633984"/>
                  </a:lnTo>
                  <a:lnTo>
                    <a:pt x="2540" y="685980"/>
                  </a:lnTo>
                  <a:lnTo>
                    <a:pt x="10031" y="736819"/>
                  </a:lnTo>
                  <a:lnTo>
                    <a:pt x="22275" y="786337"/>
                  </a:lnTo>
                  <a:lnTo>
                    <a:pt x="39075" y="834371"/>
                  </a:lnTo>
                  <a:lnTo>
                    <a:pt x="60233" y="880758"/>
                  </a:lnTo>
                  <a:lnTo>
                    <a:pt x="85553" y="925335"/>
                  </a:lnTo>
                  <a:lnTo>
                    <a:pt x="114837" y="967939"/>
                  </a:lnTo>
                  <a:lnTo>
                    <a:pt x="147888" y="1008406"/>
                  </a:lnTo>
                  <a:lnTo>
                    <a:pt x="184510" y="1046573"/>
                  </a:lnTo>
                  <a:lnTo>
                    <a:pt x="224504" y="1082278"/>
                  </a:lnTo>
                  <a:lnTo>
                    <a:pt x="267673" y="1115356"/>
                  </a:lnTo>
                  <a:lnTo>
                    <a:pt x="313822" y="1145645"/>
                  </a:lnTo>
                  <a:lnTo>
                    <a:pt x="362751" y="1172982"/>
                  </a:lnTo>
                  <a:lnTo>
                    <a:pt x="414265" y="1197203"/>
                  </a:lnTo>
                  <a:lnTo>
                    <a:pt x="468165" y="1218146"/>
                  </a:lnTo>
                  <a:lnTo>
                    <a:pt x="524256" y="1235647"/>
                  </a:lnTo>
                  <a:lnTo>
                    <a:pt x="582338" y="1249542"/>
                  </a:lnTo>
                  <a:lnTo>
                    <a:pt x="642217" y="1259670"/>
                  </a:lnTo>
                  <a:lnTo>
                    <a:pt x="703694" y="1265866"/>
                  </a:lnTo>
                  <a:lnTo>
                    <a:pt x="766572" y="1267968"/>
                  </a:lnTo>
                  <a:lnTo>
                    <a:pt x="829449" y="1265866"/>
                  </a:lnTo>
                  <a:lnTo>
                    <a:pt x="890926" y="1259670"/>
                  </a:lnTo>
                  <a:lnTo>
                    <a:pt x="950805" y="1249542"/>
                  </a:lnTo>
                  <a:lnTo>
                    <a:pt x="1008888" y="1235647"/>
                  </a:lnTo>
                  <a:lnTo>
                    <a:pt x="1064978" y="1218146"/>
                  </a:lnTo>
                  <a:lnTo>
                    <a:pt x="1118878" y="1197203"/>
                  </a:lnTo>
                  <a:lnTo>
                    <a:pt x="1170392" y="1172982"/>
                  </a:lnTo>
                  <a:lnTo>
                    <a:pt x="1219321" y="1145645"/>
                  </a:lnTo>
                  <a:lnTo>
                    <a:pt x="1265470" y="1115356"/>
                  </a:lnTo>
                  <a:lnTo>
                    <a:pt x="1308639" y="1082278"/>
                  </a:lnTo>
                  <a:lnTo>
                    <a:pt x="1348633" y="1046573"/>
                  </a:lnTo>
                  <a:lnTo>
                    <a:pt x="1385255" y="1008406"/>
                  </a:lnTo>
                  <a:lnTo>
                    <a:pt x="1418306" y="967939"/>
                  </a:lnTo>
                  <a:lnTo>
                    <a:pt x="1447590" y="925335"/>
                  </a:lnTo>
                  <a:lnTo>
                    <a:pt x="1472910" y="880758"/>
                  </a:lnTo>
                  <a:lnTo>
                    <a:pt x="1494068" y="834371"/>
                  </a:lnTo>
                  <a:lnTo>
                    <a:pt x="1510868" y="786337"/>
                  </a:lnTo>
                  <a:lnTo>
                    <a:pt x="1523112" y="736819"/>
                  </a:lnTo>
                  <a:lnTo>
                    <a:pt x="1530603" y="685980"/>
                  </a:lnTo>
                  <a:lnTo>
                    <a:pt x="1533144" y="633984"/>
                  </a:lnTo>
                  <a:lnTo>
                    <a:pt x="1530603" y="581987"/>
                  </a:lnTo>
                  <a:lnTo>
                    <a:pt x="1523112" y="531148"/>
                  </a:lnTo>
                  <a:lnTo>
                    <a:pt x="1510868" y="481630"/>
                  </a:lnTo>
                  <a:lnTo>
                    <a:pt x="1494068" y="433596"/>
                  </a:lnTo>
                  <a:lnTo>
                    <a:pt x="1472910" y="387209"/>
                  </a:lnTo>
                  <a:lnTo>
                    <a:pt x="1447590" y="342632"/>
                  </a:lnTo>
                  <a:lnTo>
                    <a:pt x="1418306" y="300028"/>
                  </a:lnTo>
                  <a:lnTo>
                    <a:pt x="1385255" y="259561"/>
                  </a:lnTo>
                  <a:lnTo>
                    <a:pt x="1348633" y="221394"/>
                  </a:lnTo>
                  <a:lnTo>
                    <a:pt x="1308639" y="185689"/>
                  </a:lnTo>
                  <a:lnTo>
                    <a:pt x="1265470" y="152611"/>
                  </a:lnTo>
                  <a:lnTo>
                    <a:pt x="1219321" y="122322"/>
                  </a:lnTo>
                  <a:lnTo>
                    <a:pt x="1170392" y="94985"/>
                  </a:lnTo>
                  <a:lnTo>
                    <a:pt x="1118878" y="70764"/>
                  </a:lnTo>
                  <a:lnTo>
                    <a:pt x="1064978" y="49821"/>
                  </a:lnTo>
                  <a:lnTo>
                    <a:pt x="1008888" y="32320"/>
                  </a:lnTo>
                  <a:lnTo>
                    <a:pt x="950805" y="18425"/>
                  </a:lnTo>
                  <a:lnTo>
                    <a:pt x="890926" y="8297"/>
                  </a:lnTo>
                  <a:lnTo>
                    <a:pt x="829449" y="2101"/>
                  </a:lnTo>
                  <a:lnTo>
                    <a:pt x="766572" y="0"/>
                  </a:lnTo>
                  <a:close/>
                </a:path>
              </a:pathLst>
            </a:cu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02" name="object 35"/>
            <p:cNvSpPr>
              <a:spLocks noChangeArrowheads="1"/>
            </p:cNvSpPr>
            <p:nvPr/>
          </p:nvSpPr>
          <p:spPr bwMode="auto">
            <a:xfrm>
              <a:off x="4746704" y="2436570"/>
              <a:ext cx="1429771" cy="1148689"/>
            </a:xfrm>
            <a:custGeom>
              <a:avLst/>
              <a:gdLst>
                <a:gd name="T0" fmla="*/ 1261 w 1533525"/>
                <a:gd name="T1" fmla="*/ 216644 h 1268095"/>
                <a:gd name="T2" fmla="*/ 11056 w 1533525"/>
                <a:gd name="T3" fmla="*/ 179285 h 1268095"/>
                <a:gd name="T4" fmla="*/ 29895 w 1533525"/>
                <a:gd name="T5" fmla="*/ 144137 h 1268095"/>
                <a:gd name="T6" fmla="*/ 56994 w 1533525"/>
                <a:gd name="T7" fmla="*/ 111685 h 1268095"/>
                <a:gd name="T8" fmla="*/ 91575 w 1533525"/>
                <a:gd name="T9" fmla="*/ 82413 h 1268095"/>
                <a:gd name="T10" fmla="*/ 132850 w 1533525"/>
                <a:gd name="T11" fmla="*/ 56809 h 1268095"/>
                <a:gd name="T12" fmla="*/ 180038 w 1533525"/>
                <a:gd name="T13" fmla="*/ 35358 h 1268095"/>
                <a:gd name="T14" fmla="*/ 232356 w 1533525"/>
                <a:gd name="T15" fmla="*/ 18545 h 1268095"/>
                <a:gd name="T16" fmla="*/ 289023 w 1533525"/>
                <a:gd name="T17" fmla="*/ 6859 h 1268095"/>
                <a:gd name="T18" fmla="*/ 349252 w 1533525"/>
                <a:gd name="T19" fmla="*/ 783 h 1268095"/>
                <a:gd name="T20" fmla="*/ 411668 w 1533525"/>
                <a:gd name="T21" fmla="*/ 783 h 1268095"/>
                <a:gd name="T22" fmla="*/ 471899 w 1533525"/>
                <a:gd name="T23" fmla="*/ 6859 h 1268095"/>
                <a:gd name="T24" fmla="*/ 528563 w 1533525"/>
                <a:gd name="T25" fmla="*/ 18545 h 1268095"/>
                <a:gd name="T26" fmla="*/ 580881 w 1533525"/>
                <a:gd name="T27" fmla="*/ 35358 h 1268095"/>
                <a:gd name="T28" fmla="*/ 628070 w 1533525"/>
                <a:gd name="T29" fmla="*/ 56809 h 1268095"/>
                <a:gd name="T30" fmla="*/ 669345 w 1533525"/>
                <a:gd name="T31" fmla="*/ 82413 h 1268095"/>
                <a:gd name="T32" fmla="*/ 703925 w 1533525"/>
                <a:gd name="T33" fmla="*/ 111685 h 1268095"/>
                <a:gd name="T34" fmla="*/ 731025 w 1533525"/>
                <a:gd name="T35" fmla="*/ 144137 h 1268095"/>
                <a:gd name="T36" fmla="*/ 749866 w 1533525"/>
                <a:gd name="T37" fmla="*/ 179285 h 1268095"/>
                <a:gd name="T38" fmla="*/ 759660 w 1533525"/>
                <a:gd name="T39" fmla="*/ 216644 h 1268095"/>
                <a:gd name="T40" fmla="*/ 759660 w 1533525"/>
                <a:gd name="T41" fmla="*/ 255355 h 1268095"/>
                <a:gd name="T42" fmla="*/ 749866 w 1533525"/>
                <a:gd name="T43" fmla="*/ 292713 h 1268095"/>
                <a:gd name="T44" fmla="*/ 731025 w 1533525"/>
                <a:gd name="T45" fmla="*/ 327860 h 1268095"/>
                <a:gd name="T46" fmla="*/ 703925 w 1533525"/>
                <a:gd name="T47" fmla="*/ 360313 h 1268095"/>
                <a:gd name="T48" fmla="*/ 669345 w 1533525"/>
                <a:gd name="T49" fmla="*/ 389585 h 1268095"/>
                <a:gd name="T50" fmla="*/ 628070 w 1533525"/>
                <a:gd name="T51" fmla="*/ 415189 h 1268095"/>
                <a:gd name="T52" fmla="*/ 580881 w 1533525"/>
                <a:gd name="T53" fmla="*/ 436639 h 1268095"/>
                <a:gd name="T54" fmla="*/ 528563 w 1533525"/>
                <a:gd name="T55" fmla="*/ 453454 h 1268095"/>
                <a:gd name="T56" fmla="*/ 471899 w 1533525"/>
                <a:gd name="T57" fmla="*/ 465140 h 1268095"/>
                <a:gd name="T58" fmla="*/ 411668 w 1533525"/>
                <a:gd name="T59" fmla="*/ 471216 h 1268095"/>
                <a:gd name="T60" fmla="*/ 349252 w 1533525"/>
                <a:gd name="T61" fmla="*/ 471216 h 1268095"/>
                <a:gd name="T62" fmla="*/ 289023 w 1533525"/>
                <a:gd name="T63" fmla="*/ 465140 h 1268095"/>
                <a:gd name="T64" fmla="*/ 232356 w 1533525"/>
                <a:gd name="T65" fmla="*/ 453454 h 1268095"/>
                <a:gd name="T66" fmla="*/ 180038 w 1533525"/>
                <a:gd name="T67" fmla="*/ 436639 h 1268095"/>
                <a:gd name="T68" fmla="*/ 132850 w 1533525"/>
                <a:gd name="T69" fmla="*/ 415189 h 1268095"/>
                <a:gd name="T70" fmla="*/ 91575 w 1533525"/>
                <a:gd name="T71" fmla="*/ 389585 h 1268095"/>
                <a:gd name="T72" fmla="*/ 56994 w 1533525"/>
                <a:gd name="T73" fmla="*/ 360313 h 1268095"/>
                <a:gd name="T74" fmla="*/ 29895 w 1533525"/>
                <a:gd name="T75" fmla="*/ 327860 h 1268095"/>
                <a:gd name="T76" fmla="*/ 11056 w 1533525"/>
                <a:gd name="T77" fmla="*/ 292713 h 1268095"/>
                <a:gd name="T78" fmla="*/ 1261 w 1533525"/>
                <a:gd name="T79" fmla="*/ 255355 h 12680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3525"/>
                <a:gd name="T121" fmla="*/ 0 h 1268095"/>
                <a:gd name="T122" fmla="*/ 1533525 w 1533525"/>
                <a:gd name="T123" fmla="*/ 1268095 h 12680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3525" h="1268095">
                  <a:moveTo>
                    <a:pt x="0" y="633984"/>
                  </a:moveTo>
                  <a:lnTo>
                    <a:pt x="2540" y="581987"/>
                  </a:lnTo>
                  <a:lnTo>
                    <a:pt x="10031" y="531148"/>
                  </a:lnTo>
                  <a:lnTo>
                    <a:pt x="22275" y="481630"/>
                  </a:lnTo>
                  <a:lnTo>
                    <a:pt x="39075" y="433596"/>
                  </a:lnTo>
                  <a:lnTo>
                    <a:pt x="60233" y="387209"/>
                  </a:lnTo>
                  <a:lnTo>
                    <a:pt x="85553" y="342632"/>
                  </a:lnTo>
                  <a:lnTo>
                    <a:pt x="114837" y="300028"/>
                  </a:lnTo>
                  <a:lnTo>
                    <a:pt x="147888" y="259561"/>
                  </a:lnTo>
                  <a:lnTo>
                    <a:pt x="184510" y="221394"/>
                  </a:lnTo>
                  <a:lnTo>
                    <a:pt x="224504" y="185689"/>
                  </a:lnTo>
                  <a:lnTo>
                    <a:pt x="267673" y="152611"/>
                  </a:lnTo>
                  <a:lnTo>
                    <a:pt x="313822" y="122322"/>
                  </a:lnTo>
                  <a:lnTo>
                    <a:pt x="362751" y="94985"/>
                  </a:lnTo>
                  <a:lnTo>
                    <a:pt x="414265" y="70764"/>
                  </a:lnTo>
                  <a:lnTo>
                    <a:pt x="468165" y="49821"/>
                  </a:lnTo>
                  <a:lnTo>
                    <a:pt x="524256" y="32320"/>
                  </a:lnTo>
                  <a:lnTo>
                    <a:pt x="582338" y="18425"/>
                  </a:lnTo>
                  <a:lnTo>
                    <a:pt x="642217" y="8297"/>
                  </a:lnTo>
                  <a:lnTo>
                    <a:pt x="703694" y="2101"/>
                  </a:lnTo>
                  <a:lnTo>
                    <a:pt x="766572" y="0"/>
                  </a:lnTo>
                  <a:lnTo>
                    <a:pt x="829449" y="2101"/>
                  </a:lnTo>
                  <a:lnTo>
                    <a:pt x="890926" y="8297"/>
                  </a:lnTo>
                  <a:lnTo>
                    <a:pt x="950805" y="18425"/>
                  </a:lnTo>
                  <a:lnTo>
                    <a:pt x="1008888" y="32320"/>
                  </a:lnTo>
                  <a:lnTo>
                    <a:pt x="1064978" y="49821"/>
                  </a:lnTo>
                  <a:lnTo>
                    <a:pt x="1118878" y="70764"/>
                  </a:lnTo>
                  <a:lnTo>
                    <a:pt x="1170392" y="94985"/>
                  </a:lnTo>
                  <a:lnTo>
                    <a:pt x="1219321" y="122322"/>
                  </a:lnTo>
                  <a:lnTo>
                    <a:pt x="1265470" y="152611"/>
                  </a:lnTo>
                  <a:lnTo>
                    <a:pt x="1308639" y="185689"/>
                  </a:lnTo>
                  <a:lnTo>
                    <a:pt x="1348633" y="221394"/>
                  </a:lnTo>
                  <a:lnTo>
                    <a:pt x="1385255" y="259561"/>
                  </a:lnTo>
                  <a:lnTo>
                    <a:pt x="1418306" y="300028"/>
                  </a:lnTo>
                  <a:lnTo>
                    <a:pt x="1447590" y="342632"/>
                  </a:lnTo>
                  <a:lnTo>
                    <a:pt x="1472910" y="387209"/>
                  </a:lnTo>
                  <a:lnTo>
                    <a:pt x="1494068" y="433596"/>
                  </a:lnTo>
                  <a:lnTo>
                    <a:pt x="1510868" y="481630"/>
                  </a:lnTo>
                  <a:lnTo>
                    <a:pt x="1523112" y="531148"/>
                  </a:lnTo>
                  <a:lnTo>
                    <a:pt x="1530603" y="581987"/>
                  </a:lnTo>
                  <a:lnTo>
                    <a:pt x="1533144" y="633984"/>
                  </a:lnTo>
                  <a:lnTo>
                    <a:pt x="1530603" y="685980"/>
                  </a:lnTo>
                  <a:lnTo>
                    <a:pt x="1523112" y="736819"/>
                  </a:lnTo>
                  <a:lnTo>
                    <a:pt x="1510868" y="786337"/>
                  </a:lnTo>
                  <a:lnTo>
                    <a:pt x="1494068" y="834371"/>
                  </a:lnTo>
                  <a:lnTo>
                    <a:pt x="1472910" y="880758"/>
                  </a:lnTo>
                  <a:lnTo>
                    <a:pt x="1447590" y="925335"/>
                  </a:lnTo>
                  <a:lnTo>
                    <a:pt x="1418306" y="967939"/>
                  </a:lnTo>
                  <a:lnTo>
                    <a:pt x="1385255" y="1008406"/>
                  </a:lnTo>
                  <a:lnTo>
                    <a:pt x="1348633" y="1046573"/>
                  </a:lnTo>
                  <a:lnTo>
                    <a:pt x="1308639" y="1082278"/>
                  </a:lnTo>
                  <a:lnTo>
                    <a:pt x="1265470" y="1115356"/>
                  </a:lnTo>
                  <a:lnTo>
                    <a:pt x="1219321" y="1145645"/>
                  </a:lnTo>
                  <a:lnTo>
                    <a:pt x="1170392" y="1172982"/>
                  </a:lnTo>
                  <a:lnTo>
                    <a:pt x="1118878" y="1197203"/>
                  </a:lnTo>
                  <a:lnTo>
                    <a:pt x="1064978" y="1218146"/>
                  </a:lnTo>
                  <a:lnTo>
                    <a:pt x="1008888" y="1235647"/>
                  </a:lnTo>
                  <a:lnTo>
                    <a:pt x="950805" y="1249542"/>
                  </a:lnTo>
                  <a:lnTo>
                    <a:pt x="890926" y="1259670"/>
                  </a:lnTo>
                  <a:lnTo>
                    <a:pt x="829449" y="1265866"/>
                  </a:lnTo>
                  <a:lnTo>
                    <a:pt x="766572" y="1267968"/>
                  </a:lnTo>
                  <a:lnTo>
                    <a:pt x="703694" y="1265866"/>
                  </a:lnTo>
                  <a:lnTo>
                    <a:pt x="642217" y="1259670"/>
                  </a:lnTo>
                  <a:lnTo>
                    <a:pt x="582338" y="1249542"/>
                  </a:lnTo>
                  <a:lnTo>
                    <a:pt x="524256" y="1235647"/>
                  </a:lnTo>
                  <a:lnTo>
                    <a:pt x="468165" y="1218146"/>
                  </a:lnTo>
                  <a:lnTo>
                    <a:pt x="414265" y="1197203"/>
                  </a:lnTo>
                  <a:lnTo>
                    <a:pt x="362751" y="1172982"/>
                  </a:lnTo>
                  <a:lnTo>
                    <a:pt x="313822" y="1145645"/>
                  </a:lnTo>
                  <a:lnTo>
                    <a:pt x="267673" y="1115356"/>
                  </a:lnTo>
                  <a:lnTo>
                    <a:pt x="224504" y="1082278"/>
                  </a:lnTo>
                  <a:lnTo>
                    <a:pt x="184510" y="1046573"/>
                  </a:lnTo>
                  <a:lnTo>
                    <a:pt x="147888" y="1008406"/>
                  </a:lnTo>
                  <a:lnTo>
                    <a:pt x="114837" y="967939"/>
                  </a:lnTo>
                  <a:lnTo>
                    <a:pt x="85553" y="925335"/>
                  </a:lnTo>
                  <a:lnTo>
                    <a:pt x="60233" y="880758"/>
                  </a:lnTo>
                  <a:lnTo>
                    <a:pt x="39075" y="834371"/>
                  </a:lnTo>
                  <a:lnTo>
                    <a:pt x="22275" y="786337"/>
                  </a:lnTo>
                  <a:lnTo>
                    <a:pt x="10031" y="736819"/>
                  </a:lnTo>
                  <a:lnTo>
                    <a:pt x="2540" y="685980"/>
                  </a:lnTo>
                  <a:lnTo>
                    <a:pt x="0" y="633984"/>
                  </a:lnTo>
                  <a:close/>
                </a:path>
              </a:pathLst>
            </a:custGeom>
            <a:noFill/>
            <a:ln w="76200">
              <a:solidFill>
                <a:srgbClr val="7E7E7E"/>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03" name="object 36"/>
            <p:cNvSpPr txBox="1">
              <a:spLocks noChangeArrowheads="1"/>
            </p:cNvSpPr>
            <p:nvPr/>
          </p:nvSpPr>
          <p:spPr bwMode="auto">
            <a:xfrm>
              <a:off x="5164091" y="2711162"/>
              <a:ext cx="592038" cy="4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a:solidFill>
                    <a:srgbClr val="C00000"/>
                  </a:solidFill>
                  <a:latin typeface="黑体" pitchFamily="49" charset="-122"/>
                  <a:ea typeface="黑体" pitchFamily="49" charset="-122"/>
                </a:rPr>
                <a:t>基本</a:t>
              </a:r>
              <a:endParaRPr lang="zh-CN" altLang="en-US">
                <a:latin typeface="黑体" pitchFamily="49" charset="-122"/>
                <a:ea typeface="黑体" pitchFamily="49" charset="-122"/>
              </a:endParaRPr>
            </a:p>
            <a:p>
              <a:pPr eaLnBrk="1" hangingPunct="1"/>
              <a:r>
                <a:rPr lang="zh-CN" altLang="en-US" b="1">
                  <a:solidFill>
                    <a:srgbClr val="C00000"/>
                  </a:solidFill>
                  <a:latin typeface="黑体" pitchFamily="49" charset="-122"/>
                  <a:ea typeface="黑体" pitchFamily="49" charset="-122"/>
                </a:rPr>
                <a:t>前提</a:t>
              </a:r>
              <a:endParaRPr lang="zh-CN" altLang="en-US">
                <a:latin typeface="黑体" pitchFamily="49" charset="-122"/>
                <a:ea typeface="黑体" pitchFamily="49" charset="-122"/>
              </a:endParaRPr>
            </a:p>
          </p:txBody>
        </p:sp>
        <p:sp>
          <p:nvSpPr>
            <p:cNvPr id="110604" name="object 37"/>
            <p:cNvSpPr>
              <a:spLocks noChangeArrowheads="1"/>
            </p:cNvSpPr>
            <p:nvPr/>
          </p:nvSpPr>
          <p:spPr bwMode="auto">
            <a:xfrm>
              <a:off x="5729487" y="2387689"/>
              <a:ext cx="446988" cy="360852"/>
            </a:xfrm>
            <a:custGeom>
              <a:avLst/>
              <a:gdLst>
                <a:gd name="T0" fmla="*/ 131780 w 478790"/>
                <a:gd name="T1" fmla="*/ 0 h 399414"/>
                <a:gd name="T2" fmla="*/ 111580 w 478790"/>
                <a:gd name="T3" fmla="*/ 0 h 399414"/>
                <a:gd name="T4" fmla="*/ 99268 w 478790"/>
                <a:gd name="T5" fmla="*/ 1051 h 399414"/>
                <a:gd name="T6" fmla="*/ 88752 w 478790"/>
                <a:gd name="T7" fmla="*/ 3150 h 399414"/>
                <a:gd name="T8" fmla="*/ 78171 w 478790"/>
                <a:gd name="T9" fmla="*/ 4705 h 399414"/>
                <a:gd name="T10" fmla="*/ 66757 w 478790"/>
                <a:gd name="T11" fmla="*/ 7809 h 399414"/>
                <a:gd name="T12" fmla="*/ 57137 w 478790"/>
                <a:gd name="T13" fmla="*/ 12014 h 399414"/>
                <a:gd name="T14" fmla="*/ 47454 w 478790"/>
                <a:gd name="T15" fmla="*/ 15670 h 399414"/>
                <a:gd name="T16" fmla="*/ 31615 w 478790"/>
                <a:gd name="T17" fmla="*/ 25583 h 399414"/>
                <a:gd name="T18" fmla="*/ 18468 w 478790"/>
                <a:gd name="T19" fmla="*/ 37094 h 399414"/>
                <a:gd name="T20" fmla="*/ 7053 w 478790"/>
                <a:gd name="T21" fmla="*/ 56418 h 399414"/>
                <a:gd name="T22" fmla="*/ 6156 w 478790"/>
                <a:gd name="T23" fmla="*/ 62676 h 399414"/>
                <a:gd name="T24" fmla="*/ 4426 w 478790"/>
                <a:gd name="T25" fmla="*/ 69484 h 399414"/>
                <a:gd name="T26" fmla="*/ 6156 w 478790"/>
                <a:gd name="T27" fmla="*/ 76244 h 399414"/>
                <a:gd name="T28" fmla="*/ 7053 w 478790"/>
                <a:gd name="T29" fmla="*/ 83554 h 399414"/>
                <a:gd name="T30" fmla="*/ 9683 w 478790"/>
                <a:gd name="T31" fmla="*/ 89812 h 399414"/>
                <a:gd name="T32" fmla="*/ 14044 w 478790"/>
                <a:gd name="T33" fmla="*/ 96619 h 399414"/>
                <a:gd name="T34" fmla="*/ 18468 w 478790"/>
                <a:gd name="T35" fmla="*/ 102375 h 399414"/>
                <a:gd name="T36" fmla="*/ 22829 w 478790"/>
                <a:gd name="T37" fmla="*/ 107584 h 399414"/>
                <a:gd name="T38" fmla="*/ 28087 w 478790"/>
                <a:gd name="T39" fmla="*/ 111786 h 399414"/>
                <a:gd name="T40" fmla="*/ 34244 w 478790"/>
                <a:gd name="T41" fmla="*/ 116995 h 399414"/>
                <a:gd name="T42" fmla="*/ 24626 w 478790"/>
                <a:gd name="T43" fmla="*/ 119598 h 399414"/>
                <a:gd name="T44" fmla="*/ 14044 w 478790"/>
                <a:gd name="T45" fmla="*/ 122202 h 399414"/>
                <a:gd name="T46" fmla="*/ 0 w 478790"/>
                <a:gd name="T47" fmla="*/ 124806 h 399414"/>
                <a:gd name="T48" fmla="*/ 12312 w 478790"/>
                <a:gd name="T49" fmla="*/ 129009 h 399414"/>
                <a:gd name="T50" fmla="*/ 21097 w 478790"/>
                <a:gd name="T51" fmla="*/ 131612 h 399414"/>
                <a:gd name="T52" fmla="*/ 28087 w 478790"/>
                <a:gd name="T53" fmla="*/ 134216 h 399414"/>
                <a:gd name="T54" fmla="*/ 39567 w 478790"/>
                <a:gd name="T55" fmla="*/ 136820 h 399414"/>
                <a:gd name="T56" fmla="*/ 52712 w 478790"/>
                <a:gd name="T57" fmla="*/ 139468 h 399414"/>
                <a:gd name="T58" fmla="*/ 67654 w 478790"/>
                <a:gd name="T59" fmla="*/ 141524 h 399414"/>
                <a:gd name="T60" fmla="*/ 84326 w 478790"/>
                <a:gd name="T61" fmla="*/ 143124 h 399414"/>
                <a:gd name="T62" fmla="*/ 102795 w 478790"/>
                <a:gd name="T63" fmla="*/ 143626 h 399414"/>
                <a:gd name="T64" fmla="*/ 117736 w 478790"/>
                <a:gd name="T65" fmla="*/ 143124 h 399414"/>
                <a:gd name="T66" fmla="*/ 133575 w 478790"/>
                <a:gd name="T67" fmla="*/ 141524 h 399414"/>
                <a:gd name="T68" fmla="*/ 147620 w 478790"/>
                <a:gd name="T69" fmla="*/ 139468 h 399414"/>
                <a:gd name="T70" fmla="*/ 162561 w 478790"/>
                <a:gd name="T71" fmla="*/ 135814 h 399414"/>
                <a:gd name="T72" fmla="*/ 168716 w 478790"/>
                <a:gd name="T73" fmla="*/ 134765 h 399414"/>
                <a:gd name="T74" fmla="*/ 188917 w 478790"/>
                <a:gd name="T75" fmla="*/ 127957 h 399414"/>
                <a:gd name="T76" fmla="*/ 207384 w 478790"/>
                <a:gd name="T77" fmla="*/ 119598 h 399414"/>
                <a:gd name="T78" fmla="*/ 214377 w 478790"/>
                <a:gd name="T79" fmla="*/ 113841 h 399414"/>
                <a:gd name="T80" fmla="*/ 221428 w 478790"/>
                <a:gd name="T81" fmla="*/ 108633 h 399414"/>
                <a:gd name="T82" fmla="*/ 227585 w 478790"/>
                <a:gd name="T83" fmla="*/ 102877 h 399414"/>
                <a:gd name="T84" fmla="*/ 231947 w 478790"/>
                <a:gd name="T85" fmla="*/ 96619 h 399414"/>
                <a:gd name="T86" fmla="*/ 236371 w 478790"/>
                <a:gd name="T87" fmla="*/ 90361 h 399414"/>
                <a:gd name="T88" fmla="*/ 239000 w 478790"/>
                <a:gd name="T89" fmla="*/ 84102 h 399414"/>
                <a:gd name="T90" fmla="*/ 239899 w 478790"/>
                <a:gd name="T91" fmla="*/ 77294 h 399414"/>
                <a:gd name="T92" fmla="*/ 241630 w 478790"/>
                <a:gd name="T93" fmla="*/ 69985 h 399414"/>
                <a:gd name="T94" fmla="*/ 239899 w 478790"/>
                <a:gd name="T95" fmla="*/ 63728 h 399414"/>
                <a:gd name="T96" fmla="*/ 239000 w 478790"/>
                <a:gd name="T97" fmla="*/ 56920 h 399414"/>
                <a:gd name="T98" fmla="*/ 236371 w 478790"/>
                <a:gd name="T99" fmla="*/ 50160 h 399414"/>
                <a:gd name="T100" fmla="*/ 231947 w 478790"/>
                <a:gd name="T101" fmla="*/ 42804 h 399414"/>
                <a:gd name="T102" fmla="*/ 228420 w 478790"/>
                <a:gd name="T103" fmla="*/ 38647 h 399414"/>
                <a:gd name="T104" fmla="*/ 224059 w 478790"/>
                <a:gd name="T105" fmla="*/ 33439 h 399414"/>
                <a:gd name="T106" fmla="*/ 218799 w 478790"/>
                <a:gd name="T107" fmla="*/ 29237 h 399414"/>
                <a:gd name="T108" fmla="*/ 214377 w 478790"/>
                <a:gd name="T109" fmla="*/ 25080 h 399414"/>
                <a:gd name="T110" fmla="*/ 202063 w 478790"/>
                <a:gd name="T111" fmla="*/ 17771 h 399414"/>
                <a:gd name="T112" fmla="*/ 173975 w 478790"/>
                <a:gd name="T113" fmla="*/ 6260 h 399414"/>
                <a:gd name="T114" fmla="*/ 149351 w 478790"/>
                <a:gd name="T115" fmla="*/ 1553 h 399414"/>
                <a:gd name="T116" fmla="*/ 141463 w 478790"/>
                <a:gd name="T117" fmla="*/ 503 h 399414"/>
                <a:gd name="T118" fmla="*/ 131780 w 478790"/>
                <a:gd name="T119" fmla="*/ 0 h 3994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8790"/>
                <a:gd name="T181" fmla="*/ 0 h 399414"/>
                <a:gd name="T182" fmla="*/ 478790 w 478790"/>
                <a:gd name="T183" fmla="*/ 399414 h 3994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8790" h="399414">
                  <a:moveTo>
                    <a:pt x="260985" y="0"/>
                  </a:moveTo>
                  <a:lnTo>
                    <a:pt x="220980" y="0"/>
                  </a:lnTo>
                  <a:lnTo>
                    <a:pt x="196596" y="2920"/>
                  </a:lnTo>
                  <a:lnTo>
                    <a:pt x="175768" y="8762"/>
                  </a:lnTo>
                  <a:lnTo>
                    <a:pt x="154813" y="13080"/>
                  </a:lnTo>
                  <a:lnTo>
                    <a:pt x="132207" y="21716"/>
                  </a:lnTo>
                  <a:lnTo>
                    <a:pt x="113157" y="33400"/>
                  </a:lnTo>
                  <a:lnTo>
                    <a:pt x="93980" y="43561"/>
                  </a:lnTo>
                  <a:lnTo>
                    <a:pt x="62611" y="71119"/>
                  </a:lnTo>
                  <a:lnTo>
                    <a:pt x="36575" y="103124"/>
                  </a:lnTo>
                  <a:lnTo>
                    <a:pt x="13970" y="156844"/>
                  </a:lnTo>
                  <a:lnTo>
                    <a:pt x="12192" y="174243"/>
                  </a:lnTo>
                  <a:lnTo>
                    <a:pt x="8763" y="193166"/>
                  </a:lnTo>
                  <a:lnTo>
                    <a:pt x="12192" y="211962"/>
                  </a:lnTo>
                  <a:lnTo>
                    <a:pt x="13970" y="232282"/>
                  </a:lnTo>
                  <a:lnTo>
                    <a:pt x="19177" y="249681"/>
                  </a:lnTo>
                  <a:lnTo>
                    <a:pt x="27813" y="268604"/>
                  </a:lnTo>
                  <a:lnTo>
                    <a:pt x="36575" y="284606"/>
                  </a:lnTo>
                  <a:lnTo>
                    <a:pt x="45212" y="299085"/>
                  </a:lnTo>
                  <a:lnTo>
                    <a:pt x="55625" y="310768"/>
                  </a:lnTo>
                  <a:lnTo>
                    <a:pt x="67818" y="325247"/>
                  </a:lnTo>
                  <a:lnTo>
                    <a:pt x="48768" y="332486"/>
                  </a:lnTo>
                  <a:lnTo>
                    <a:pt x="27813" y="339725"/>
                  </a:lnTo>
                  <a:lnTo>
                    <a:pt x="0" y="346963"/>
                  </a:lnTo>
                  <a:lnTo>
                    <a:pt x="24384" y="358648"/>
                  </a:lnTo>
                  <a:lnTo>
                    <a:pt x="41783" y="365887"/>
                  </a:lnTo>
                  <a:lnTo>
                    <a:pt x="55625" y="373125"/>
                  </a:lnTo>
                  <a:lnTo>
                    <a:pt x="78359" y="380364"/>
                  </a:lnTo>
                  <a:lnTo>
                    <a:pt x="104394" y="387730"/>
                  </a:lnTo>
                  <a:lnTo>
                    <a:pt x="133985" y="393445"/>
                  </a:lnTo>
                  <a:lnTo>
                    <a:pt x="167005" y="397890"/>
                  </a:lnTo>
                  <a:lnTo>
                    <a:pt x="203581" y="399288"/>
                  </a:lnTo>
                  <a:lnTo>
                    <a:pt x="233172" y="397890"/>
                  </a:lnTo>
                  <a:lnTo>
                    <a:pt x="264541" y="393445"/>
                  </a:lnTo>
                  <a:lnTo>
                    <a:pt x="292354" y="387730"/>
                  </a:lnTo>
                  <a:lnTo>
                    <a:pt x="321945" y="377570"/>
                  </a:lnTo>
                  <a:lnTo>
                    <a:pt x="334137" y="374650"/>
                  </a:lnTo>
                  <a:lnTo>
                    <a:pt x="374142" y="355726"/>
                  </a:lnTo>
                  <a:lnTo>
                    <a:pt x="410718" y="332486"/>
                  </a:lnTo>
                  <a:lnTo>
                    <a:pt x="424561" y="316483"/>
                  </a:lnTo>
                  <a:lnTo>
                    <a:pt x="438531" y="302005"/>
                  </a:lnTo>
                  <a:lnTo>
                    <a:pt x="450723" y="286003"/>
                  </a:lnTo>
                  <a:lnTo>
                    <a:pt x="459359" y="268604"/>
                  </a:lnTo>
                  <a:lnTo>
                    <a:pt x="468122" y="251205"/>
                  </a:lnTo>
                  <a:lnTo>
                    <a:pt x="473329" y="233806"/>
                  </a:lnTo>
                  <a:lnTo>
                    <a:pt x="475107" y="214883"/>
                  </a:lnTo>
                  <a:lnTo>
                    <a:pt x="478536" y="194563"/>
                  </a:lnTo>
                  <a:lnTo>
                    <a:pt x="475107" y="177164"/>
                  </a:lnTo>
                  <a:lnTo>
                    <a:pt x="473329" y="158241"/>
                  </a:lnTo>
                  <a:lnTo>
                    <a:pt x="468122" y="139445"/>
                  </a:lnTo>
                  <a:lnTo>
                    <a:pt x="459359" y="118999"/>
                  </a:lnTo>
                  <a:lnTo>
                    <a:pt x="452374" y="107441"/>
                  </a:lnTo>
                  <a:lnTo>
                    <a:pt x="443738" y="92963"/>
                  </a:lnTo>
                  <a:lnTo>
                    <a:pt x="433324" y="81279"/>
                  </a:lnTo>
                  <a:lnTo>
                    <a:pt x="424561" y="69723"/>
                  </a:lnTo>
                  <a:lnTo>
                    <a:pt x="400177" y="49402"/>
                  </a:lnTo>
                  <a:lnTo>
                    <a:pt x="344550" y="17399"/>
                  </a:lnTo>
                  <a:lnTo>
                    <a:pt x="295783" y="4317"/>
                  </a:lnTo>
                  <a:lnTo>
                    <a:pt x="280162" y="1397"/>
                  </a:lnTo>
                  <a:lnTo>
                    <a:pt x="260985" y="0"/>
                  </a:lnTo>
                  <a:close/>
                </a:path>
              </a:pathLst>
            </a:cu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05" name="object 38"/>
            <p:cNvSpPr>
              <a:spLocks noChangeArrowheads="1"/>
            </p:cNvSpPr>
            <p:nvPr/>
          </p:nvSpPr>
          <p:spPr bwMode="auto">
            <a:xfrm>
              <a:off x="5729487" y="2387689"/>
              <a:ext cx="446988" cy="360852"/>
            </a:xfrm>
            <a:custGeom>
              <a:avLst/>
              <a:gdLst>
                <a:gd name="T0" fmla="*/ 102795 w 478790"/>
                <a:gd name="T1" fmla="*/ 143626 h 399414"/>
                <a:gd name="T2" fmla="*/ 84326 w 478790"/>
                <a:gd name="T3" fmla="*/ 143124 h 399414"/>
                <a:gd name="T4" fmla="*/ 67654 w 478790"/>
                <a:gd name="T5" fmla="*/ 141524 h 399414"/>
                <a:gd name="T6" fmla="*/ 52712 w 478790"/>
                <a:gd name="T7" fmla="*/ 139468 h 399414"/>
                <a:gd name="T8" fmla="*/ 39567 w 478790"/>
                <a:gd name="T9" fmla="*/ 136820 h 399414"/>
                <a:gd name="T10" fmla="*/ 28087 w 478790"/>
                <a:gd name="T11" fmla="*/ 134216 h 399414"/>
                <a:gd name="T12" fmla="*/ 21097 w 478790"/>
                <a:gd name="T13" fmla="*/ 131612 h 399414"/>
                <a:gd name="T14" fmla="*/ 12312 w 478790"/>
                <a:gd name="T15" fmla="*/ 129009 h 399414"/>
                <a:gd name="T16" fmla="*/ 0 w 478790"/>
                <a:gd name="T17" fmla="*/ 124806 h 399414"/>
                <a:gd name="T18" fmla="*/ 14044 w 478790"/>
                <a:gd name="T19" fmla="*/ 122202 h 399414"/>
                <a:gd name="T20" fmla="*/ 24626 w 478790"/>
                <a:gd name="T21" fmla="*/ 119598 h 399414"/>
                <a:gd name="T22" fmla="*/ 34244 w 478790"/>
                <a:gd name="T23" fmla="*/ 116995 h 399414"/>
                <a:gd name="T24" fmla="*/ 28087 w 478790"/>
                <a:gd name="T25" fmla="*/ 111786 h 399414"/>
                <a:gd name="T26" fmla="*/ 22829 w 478790"/>
                <a:gd name="T27" fmla="*/ 107584 h 399414"/>
                <a:gd name="T28" fmla="*/ 18468 w 478790"/>
                <a:gd name="T29" fmla="*/ 102375 h 399414"/>
                <a:gd name="T30" fmla="*/ 14044 w 478790"/>
                <a:gd name="T31" fmla="*/ 96619 h 399414"/>
                <a:gd name="T32" fmla="*/ 9683 w 478790"/>
                <a:gd name="T33" fmla="*/ 89812 h 399414"/>
                <a:gd name="T34" fmla="*/ 7053 w 478790"/>
                <a:gd name="T35" fmla="*/ 83554 h 399414"/>
                <a:gd name="T36" fmla="*/ 6156 w 478790"/>
                <a:gd name="T37" fmla="*/ 76244 h 399414"/>
                <a:gd name="T38" fmla="*/ 4426 w 478790"/>
                <a:gd name="T39" fmla="*/ 69484 h 399414"/>
                <a:gd name="T40" fmla="*/ 6156 w 478790"/>
                <a:gd name="T41" fmla="*/ 62676 h 399414"/>
                <a:gd name="T42" fmla="*/ 7053 w 478790"/>
                <a:gd name="T43" fmla="*/ 56418 h 399414"/>
                <a:gd name="T44" fmla="*/ 9683 w 478790"/>
                <a:gd name="T45" fmla="*/ 49108 h 399414"/>
                <a:gd name="T46" fmla="*/ 24626 w 478790"/>
                <a:gd name="T47" fmla="*/ 30837 h 399414"/>
                <a:gd name="T48" fmla="*/ 38669 w 478790"/>
                <a:gd name="T49" fmla="*/ 20877 h 399414"/>
                <a:gd name="T50" fmla="*/ 57137 w 478790"/>
                <a:gd name="T51" fmla="*/ 12014 h 399414"/>
                <a:gd name="T52" fmla="*/ 66757 w 478790"/>
                <a:gd name="T53" fmla="*/ 7809 h 399414"/>
                <a:gd name="T54" fmla="*/ 78171 w 478790"/>
                <a:gd name="T55" fmla="*/ 4705 h 399414"/>
                <a:gd name="T56" fmla="*/ 88752 w 478790"/>
                <a:gd name="T57" fmla="*/ 3150 h 399414"/>
                <a:gd name="T58" fmla="*/ 99268 w 478790"/>
                <a:gd name="T59" fmla="*/ 1051 h 399414"/>
                <a:gd name="T60" fmla="*/ 111580 w 478790"/>
                <a:gd name="T61" fmla="*/ 0 h 399414"/>
                <a:gd name="T62" fmla="*/ 122994 w 478790"/>
                <a:gd name="T63" fmla="*/ 0 h 399414"/>
                <a:gd name="T64" fmla="*/ 131780 w 478790"/>
                <a:gd name="T65" fmla="*/ 0 h 399414"/>
                <a:gd name="T66" fmla="*/ 158135 w 478790"/>
                <a:gd name="T67" fmla="*/ 3150 h 399414"/>
                <a:gd name="T68" fmla="*/ 188917 w 478790"/>
                <a:gd name="T69" fmla="*/ 11512 h 399414"/>
                <a:gd name="T70" fmla="*/ 214377 w 478790"/>
                <a:gd name="T71" fmla="*/ 25080 h 399414"/>
                <a:gd name="T72" fmla="*/ 218799 w 478790"/>
                <a:gd name="T73" fmla="*/ 29237 h 399414"/>
                <a:gd name="T74" fmla="*/ 224059 w 478790"/>
                <a:gd name="T75" fmla="*/ 33439 h 399414"/>
                <a:gd name="T76" fmla="*/ 228420 w 478790"/>
                <a:gd name="T77" fmla="*/ 38647 h 399414"/>
                <a:gd name="T78" fmla="*/ 231947 w 478790"/>
                <a:gd name="T79" fmla="*/ 42804 h 399414"/>
                <a:gd name="T80" fmla="*/ 236371 w 478790"/>
                <a:gd name="T81" fmla="*/ 50160 h 399414"/>
                <a:gd name="T82" fmla="*/ 239000 w 478790"/>
                <a:gd name="T83" fmla="*/ 56920 h 399414"/>
                <a:gd name="T84" fmla="*/ 239899 w 478790"/>
                <a:gd name="T85" fmla="*/ 63728 h 399414"/>
                <a:gd name="T86" fmla="*/ 241630 w 478790"/>
                <a:gd name="T87" fmla="*/ 69985 h 399414"/>
                <a:gd name="T88" fmla="*/ 239899 w 478790"/>
                <a:gd name="T89" fmla="*/ 77294 h 399414"/>
                <a:gd name="T90" fmla="*/ 239000 w 478790"/>
                <a:gd name="T91" fmla="*/ 84102 h 399414"/>
                <a:gd name="T92" fmla="*/ 236371 w 478790"/>
                <a:gd name="T93" fmla="*/ 90361 h 399414"/>
                <a:gd name="T94" fmla="*/ 231947 w 478790"/>
                <a:gd name="T95" fmla="*/ 96619 h 399414"/>
                <a:gd name="T96" fmla="*/ 227585 w 478790"/>
                <a:gd name="T97" fmla="*/ 102877 h 399414"/>
                <a:gd name="T98" fmla="*/ 221428 w 478790"/>
                <a:gd name="T99" fmla="*/ 108633 h 399414"/>
                <a:gd name="T100" fmla="*/ 214377 w 478790"/>
                <a:gd name="T101" fmla="*/ 113841 h 399414"/>
                <a:gd name="T102" fmla="*/ 207384 w 478790"/>
                <a:gd name="T103" fmla="*/ 119598 h 399414"/>
                <a:gd name="T104" fmla="*/ 198601 w 478790"/>
                <a:gd name="T105" fmla="*/ 123800 h 399414"/>
                <a:gd name="T106" fmla="*/ 188917 w 478790"/>
                <a:gd name="T107" fmla="*/ 127957 h 399414"/>
                <a:gd name="T108" fmla="*/ 179235 w 478790"/>
                <a:gd name="T109" fmla="*/ 131612 h 399414"/>
                <a:gd name="T110" fmla="*/ 168716 w 478790"/>
                <a:gd name="T111" fmla="*/ 134765 h 399414"/>
                <a:gd name="T112" fmla="*/ 162561 w 478790"/>
                <a:gd name="T113" fmla="*/ 135814 h 399414"/>
                <a:gd name="T114" fmla="*/ 147620 w 478790"/>
                <a:gd name="T115" fmla="*/ 139468 h 399414"/>
                <a:gd name="T116" fmla="*/ 133575 w 478790"/>
                <a:gd name="T117" fmla="*/ 141524 h 399414"/>
                <a:gd name="T118" fmla="*/ 117736 w 478790"/>
                <a:gd name="T119" fmla="*/ 143124 h 399414"/>
                <a:gd name="T120" fmla="*/ 102795 w 478790"/>
                <a:gd name="T121" fmla="*/ 143626 h 399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8790"/>
                <a:gd name="T184" fmla="*/ 0 h 399414"/>
                <a:gd name="T185" fmla="*/ 478790 w 478790"/>
                <a:gd name="T186" fmla="*/ 399414 h 399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8790" h="399414">
                  <a:moveTo>
                    <a:pt x="203581" y="399288"/>
                  </a:moveTo>
                  <a:lnTo>
                    <a:pt x="167005" y="397890"/>
                  </a:lnTo>
                  <a:lnTo>
                    <a:pt x="133985" y="393445"/>
                  </a:lnTo>
                  <a:lnTo>
                    <a:pt x="104394" y="387730"/>
                  </a:lnTo>
                  <a:lnTo>
                    <a:pt x="78359" y="380364"/>
                  </a:lnTo>
                  <a:lnTo>
                    <a:pt x="55625" y="373125"/>
                  </a:lnTo>
                  <a:lnTo>
                    <a:pt x="41783" y="365887"/>
                  </a:lnTo>
                  <a:lnTo>
                    <a:pt x="24384" y="358648"/>
                  </a:lnTo>
                  <a:lnTo>
                    <a:pt x="0" y="346963"/>
                  </a:lnTo>
                  <a:lnTo>
                    <a:pt x="27813" y="339725"/>
                  </a:lnTo>
                  <a:lnTo>
                    <a:pt x="48768" y="332486"/>
                  </a:lnTo>
                  <a:lnTo>
                    <a:pt x="67818" y="325247"/>
                  </a:lnTo>
                  <a:lnTo>
                    <a:pt x="55625" y="310768"/>
                  </a:lnTo>
                  <a:lnTo>
                    <a:pt x="45212" y="299085"/>
                  </a:lnTo>
                  <a:lnTo>
                    <a:pt x="36575" y="284606"/>
                  </a:lnTo>
                  <a:lnTo>
                    <a:pt x="27813" y="268604"/>
                  </a:lnTo>
                  <a:lnTo>
                    <a:pt x="19177" y="249681"/>
                  </a:lnTo>
                  <a:lnTo>
                    <a:pt x="13970" y="232282"/>
                  </a:lnTo>
                  <a:lnTo>
                    <a:pt x="12192" y="211962"/>
                  </a:lnTo>
                  <a:lnTo>
                    <a:pt x="8763" y="193166"/>
                  </a:lnTo>
                  <a:lnTo>
                    <a:pt x="12192" y="174243"/>
                  </a:lnTo>
                  <a:lnTo>
                    <a:pt x="13970" y="156844"/>
                  </a:lnTo>
                  <a:lnTo>
                    <a:pt x="19177" y="136525"/>
                  </a:lnTo>
                  <a:lnTo>
                    <a:pt x="48768" y="85725"/>
                  </a:lnTo>
                  <a:lnTo>
                    <a:pt x="76581" y="58038"/>
                  </a:lnTo>
                  <a:lnTo>
                    <a:pt x="113157" y="33400"/>
                  </a:lnTo>
                  <a:lnTo>
                    <a:pt x="132207" y="21716"/>
                  </a:lnTo>
                  <a:lnTo>
                    <a:pt x="154813" y="13080"/>
                  </a:lnTo>
                  <a:lnTo>
                    <a:pt x="175768" y="8762"/>
                  </a:lnTo>
                  <a:lnTo>
                    <a:pt x="196596" y="2920"/>
                  </a:lnTo>
                  <a:lnTo>
                    <a:pt x="220980" y="0"/>
                  </a:lnTo>
                  <a:lnTo>
                    <a:pt x="243586" y="0"/>
                  </a:lnTo>
                  <a:lnTo>
                    <a:pt x="260985" y="0"/>
                  </a:lnTo>
                  <a:lnTo>
                    <a:pt x="313182" y="8762"/>
                  </a:lnTo>
                  <a:lnTo>
                    <a:pt x="374142" y="32003"/>
                  </a:lnTo>
                  <a:lnTo>
                    <a:pt x="424561" y="69723"/>
                  </a:lnTo>
                  <a:lnTo>
                    <a:pt x="433324" y="81279"/>
                  </a:lnTo>
                  <a:lnTo>
                    <a:pt x="443738" y="92963"/>
                  </a:lnTo>
                  <a:lnTo>
                    <a:pt x="452374" y="107441"/>
                  </a:lnTo>
                  <a:lnTo>
                    <a:pt x="459359" y="118999"/>
                  </a:lnTo>
                  <a:lnTo>
                    <a:pt x="468122" y="139445"/>
                  </a:lnTo>
                  <a:lnTo>
                    <a:pt x="473329" y="158241"/>
                  </a:lnTo>
                  <a:lnTo>
                    <a:pt x="475107" y="177164"/>
                  </a:lnTo>
                  <a:lnTo>
                    <a:pt x="478536" y="194563"/>
                  </a:lnTo>
                  <a:lnTo>
                    <a:pt x="475107" y="214883"/>
                  </a:lnTo>
                  <a:lnTo>
                    <a:pt x="473329" y="233806"/>
                  </a:lnTo>
                  <a:lnTo>
                    <a:pt x="468122" y="251205"/>
                  </a:lnTo>
                  <a:lnTo>
                    <a:pt x="459359" y="268604"/>
                  </a:lnTo>
                  <a:lnTo>
                    <a:pt x="450723" y="286003"/>
                  </a:lnTo>
                  <a:lnTo>
                    <a:pt x="438531" y="302005"/>
                  </a:lnTo>
                  <a:lnTo>
                    <a:pt x="424561" y="316483"/>
                  </a:lnTo>
                  <a:lnTo>
                    <a:pt x="410718" y="332486"/>
                  </a:lnTo>
                  <a:lnTo>
                    <a:pt x="393319" y="344169"/>
                  </a:lnTo>
                  <a:lnTo>
                    <a:pt x="374142" y="355726"/>
                  </a:lnTo>
                  <a:lnTo>
                    <a:pt x="354965" y="365887"/>
                  </a:lnTo>
                  <a:lnTo>
                    <a:pt x="334137" y="374650"/>
                  </a:lnTo>
                  <a:lnTo>
                    <a:pt x="321945" y="377570"/>
                  </a:lnTo>
                  <a:lnTo>
                    <a:pt x="292354" y="387730"/>
                  </a:lnTo>
                  <a:lnTo>
                    <a:pt x="264541" y="393445"/>
                  </a:lnTo>
                  <a:lnTo>
                    <a:pt x="233172" y="397890"/>
                  </a:lnTo>
                  <a:lnTo>
                    <a:pt x="203581" y="399288"/>
                  </a:lnTo>
                  <a:close/>
                </a:path>
              </a:pathLst>
            </a:custGeom>
            <a:noFill/>
            <a:ln w="39623">
              <a:solidFill>
                <a:srgbClr val="F7F7F7"/>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06" name="object 39"/>
            <p:cNvSpPr>
              <a:spLocks noChangeArrowheads="1"/>
            </p:cNvSpPr>
            <p:nvPr/>
          </p:nvSpPr>
          <p:spPr bwMode="auto">
            <a:xfrm>
              <a:off x="5951501" y="2630653"/>
              <a:ext cx="460309" cy="915789"/>
            </a:xfrm>
            <a:custGeom>
              <a:avLst/>
              <a:gdLst>
                <a:gd name="T0" fmla="*/ 5126 w 494029"/>
                <a:gd name="T1" fmla="*/ 351357 h 1012189"/>
                <a:gd name="T2" fmla="*/ 32630 w 494029"/>
                <a:gd name="T3" fmla="*/ 352939 h 1012189"/>
                <a:gd name="T4" fmla="*/ 57507 w 494029"/>
                <a:gd name="T5" fmla="*/ 356105 h 1012189"/>
                <a:gd name="T6" fmla="*/ 91887 w 494029"/>
                <a:gd name="T7" fmla="*/ 366159 h 1012189"/>
                <a:gd name="T8" fmla="*/ 118516 w 494029"/>
                <a:gd name="T9" fmla="*/ 359830 h 1012189"/>
                <a:gd name="T10" fmla="*/ 159709 w 494029"/>
                <a:gd name="T11" fmla="*/ 0 h 1012189"/>
                <a:gd name="T12" fmla="*/ 156271 w 494029"/>
                <a:gd name="T13" fmla="*/ 16386 h 1012189"/>
                <a:gd name="T14" fmla="*/ 147706 w 494029"/>
                <a:gd name="T15" fmla="*/ 31701 h 1012189"/>
                <a:gd name="T16" fmla="*/ 133955 w 494029"/>
                <a:gd name="T17" fmla="*/ 45945 h 1012189"/>
                <a:gd name="T18" fmla="*/ 117640 w 494029"/>
                <a:gd name="T19" fmla="*/ 58141 h 1012189"/>
                <a:gd name="T20" fmla="*/ 133081 w 494029"/>
                <a:gd name="T21" fmla="*/ 80298 h 1012189"/>
                <a:gd name="T22" fmla="*/ 152833 w 494029"/>
                <a:gd name="T23" fmla="*/ 128384 h 1012189"/>
                <a:gd name="T24" fmla="*/ 156271 w 494029"/>
                <a:gd name="T25" fmla="*/ 169069 h 1012189"/>
                <a:gd name="T26" fmla="*/ 152020 w 494029"/>
                <a:gd name="T27" fmla="*/ 198674 h 1012189"/>
                <a:gd name="T28" fmla="*/ 141707 w 494029"/>
                <a:gd name="T29" fmla="*/ 226651 h 1012189"/>
                <a:gd name="T30" fmla="*/ 127079 w 494029"/>
                <a:gd name="T31" fmla="*/ 253603 h 1012189"/>
                <a:gd name="T32" fmla="*/ 106514 w 494029"/>
                <a:gd name="T33" fmla="*/ 278971 h 1012189"/>
                <a:gd name="T34" fmla="*/ 81574 w 494029"/>
                <a:gd name="T35" fmla="*/ 302759 h 1012189"/>
                <a:gd name="T36" fmla="*/ 52383 w 494029"/>
                <a:gd name="T37" fmla="*/ 323893 h 1012189"/>
                <a:gd name="T38" fmla="*/ 18876 w 494029"/>
                <a:gd name="T39" fmla="*/ 343445 h 1012189"/>
                <a:gd name="T40" fmla="*/ 5126 w 494029"/>
                <a:gd name="T41" fmla="*/ 351357 h 1012189"/>
                <a:gd name="T42" fmla="*/ 133955 w 494029"/>
                <a:gd name="T43" fmla="*/ 349263 h 1012189"/>
                <a:gd name="T44" fmla="*/ 176024 w 494029"/>
                <a:gd name="T45" fmla="*/ 313326 h 1012189"/>
                <a:gd name="T46" fmla="*/ 199215 w 494029"/>
                <a:gd name="T47" fmla="*/ 287444 h 1012189"/>
                <a:gd name="T48" fmla="*/ 224156 w 494029"/>
                <a:gd name="T49" fmla="*/ 245689 h 1012189"/>
                <a:gd name="T50" fmla="*/ 235280 w 494029"/>
                <a:gd name="T51" fmla="*/ 217153 h 1012189"/>
                <a:gd name="T52" fmla="*/ 241344 w 494029"/>
                <a:gd name="T53" fmla="*/ 186525 h 1012189"/>
                <a:gd name="T54" fmla="*/ 243033 w 494029"/>
                <a:gd name="T55" fmla="*/ 155337 h 1012189"/>
                <a:gd name="T56" fmla="*/ 240469 w 494029"/>
                <a:gd name="T57" fmla="*/ 133691 h 1012189"/>
                <a:gd name="T58" fmla="*/ 235280 w 494029"/>
                <a:gd name="T59" fmla="*/ 112557 h 1012189"/>
                <a:gd name="T60" fmla="*/ 218967 w 494029"/>
                <a:gd name="T61" fmla="*/ 72384 h 1012189"/>
                <a:gd name="T62" fmla="*/ 192337 w 494029"/>
                <a:gd name="T63" fmla="*/ 34353 h 1012189"/>
                <a:gd name="T64" fmla="*/ 159709 w 494029"/>
                <a:gd name="T65" fmla="*/ 0 h 1012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4029"/>
                <a:gd name="T100" fmla="*/ 0 h 1012189"/>
                <a:gd name="T101" fmla="*/ 494029 w 494029"/>
                <a:gd name="T102" fmla="*/ 1012189 h 10121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4029" h="1012189">
                  <a:moveTo>
                    <a:pt x="265942" y="958595"/>
                  </a:moveTo>
                  <a:lnTo>
                    <a:pt x="10414" y="958595"/>
                  </a:lnTo>
                  <a:lnTo>
                    <a:pt x="38353" y="961516"/>
                  </a:lnTo>
                  <a:lnTo>
                    <a:pt x="66294" y="962913"/>
                  </a:lnTo>
                  <a:lnTo>
                    <a:pt x="90677" y="965834"/>
                  </a:lnTo>
                  <a:lnTo>
                    <a:pt x="116840" y="971549"/>
                  </a:lnTo>
                  <a:lnTo>
                    <a:pt x="165735" y="988821"/>
                  </a:lnTo>
                  <a:lnTo>
                    <a:pt x="186690" y="998981"/>
                  </a:lnTo>
                  <a:lnTo>
                    <a:pt x="209423" y="1011935"/>
                  </a:lnTo>
                  <a:lnTo>
                    <a:pt x="240792" y="981709"/>
                  </a:lnTo>
                  <a:lnTo>
                    <a:pt x="265942" y="958595"/>
                  </a:lnTo>
                  <a:close/>
                </a:path>
                <a:path w="494029" h="1012189">
                  <a:moveTo>
                    <a:pt x="324485" y="0"/>
                  </a:moveTo>
                  <a:lnTo>
                    <a:pt x="321055" y="21589"/>
                  </a:lnTo>
                  <a:lnTo>
                    <a:pt x="317500" y="44703"/>
                  </a:lnTo>
                  <a:lnTo>
                    <a:pt x="308864" y="66293"/>
                  </a:lnTo>
                  <a:lnTo>
                    <a:pt x="300100" y="86487"/>
                  </a:lnTo>
                  <a:lnTo>
                    <a:pt x="287909" y="106679"/>
                  </a:lnTo>
                  <a:lnTo>
                    <a:pt x="272161" y="125349"/>
                  </a:lnTo>
                  <a:lnTo>
                    <a:pt x="258191" y="142748"/>
                  </a:lnTo>
                  <a:lnTo>
                    <a:pt x="239014" y="158623"/>
                  </a:lnTo>
                  <a:lnTo>
                    <a:pt x="256540" y="188849"/>
                  </a:lnTo>
                  <a:lnTo>
                    <a:pt x="270383" y="219075"/>
                  </a:lnTo>
                  <a:lnTo>
                    <a:pt x="294894" y="283971"/>
                  </a:lnTo>
                  <a:lnTo>
                    <a:pt x="310515" y="350265"/>
                  </a:lnTo>
                  <a:lnTo>
                    <a:pt x="317500" y="420877"/>
                  </a:lnTo>
                  <a:lnTo>
                    <a:pt x="317500" y="461263"/>
                  </a:lnTo>
                  <a:lnTo>
                    <a:pt x="315849" y="503046"/>
                  </a:lnTo>
                  <a:lnTo>
                    <a:pt x="308864" y="542035"/>
                  </a:lnTo>
                  <a:lnTo>
                    <a:pt x="300100" y="580897"/>
                  </a:lnTo>
                  <a:lnTo>
                    <a:pt x="287909" y="618362"/>
                  </a:lnTo>
                  <a:lnTo>
                    <a:pt x="275717" y="657351"/>
                  </a:lnTo>
                  <a:lnTo>
                    <a:pt x="258191" y="691895"/>
                  </a:lnTo>
                  <a:lnTo>
                    <a:pt x="237236" y="727963"/>
                  </a:lnTo>
                  <a:lnTo>
                    <a:pt x="216408" y="761110"/>
                  </a:lnTo>
                  <a:lnTo>
                    <a:pt x="190119" y="794257"/>
                  </a:lnTo>
                  <a:lnTo>
                    <a:pt x="165735" y="826007"/>
                  </a:lnTo>
                  <a:lnTo>
                    <a:pt x="136144" y="856233"/>
                  </a:lnTo>
                  <a:lnTo>
                    <a:pt x="106425" y="883665"/>
                  </a:lnTo>
                  <a:lnTo>
                    <a:pt x="71500" y="912494"/>
                  </a:lnTo>
                  <a:lnTo>
                    <a:pt x="38353" y="937005"/>
                  </a:lnTo>
                  <a:lnTo>
                    <a:pt x="0" y="961516"/>
                  </a:lnTo>
                  <a:lnTo>
                    <a:pt x="10414" y="958595"/>
                  </a:lnTo>
                  <a:lnTo>
                    <a:pt x="265942" y="958595"/>
                  </a:lnTo>
                  <a:lnTo>
                    <a:pt x="272161" y="952880"/>
                  </a:lnTo>
                  <a:lnTo>
                    <a:pt x="331470" y="889380"/>
                  </a:lnTo>
                  <a:lnTo>
                    <a:pt x="357631" y="854836"/>
                  </a:lnTo>
                  <a:lnTo>
                    <a:pt x="380365" y="821689"/>
                  </a:lnTo>
                  <a:lnTo>
                    <a:pt x="404749" y="784224"/>
                  </a:lnTo>
                  <a:lnTo>
                    <a:pt x="423925" y="748156"/>
                  </a:lnTo>
                  <a:lnTo>
                    <a:pt x="455422" y="670305"/>
                  </a:lnTo>
                  <a:lnTo>
                    <a:pt x="467614" y="632840"/>
                  </a:lnTo>
                  <a:lnTo>
                    <a:pt x="478027" y="592454"/>
                  </a:lnTo>
                  <a:lnTo>
                    <a:pt x="486791" y="550671"/>
                  </a:lnTo>
                  <a:lnTo>
                    <a:pt x="490347" y="508888"/>
                  </a:lnTo>
                  <a:lnTo>
                    <a:pt x="493775" y="465581"/>
                  </a:lnTo>
                  <a:lnTo>
                    <a:pt x="493775" y="423799"/>
                  </a:lnTo>
                  <a:lnTo>
                    <a:pt x="490347" y="394969"/>
                  </a:lnTo>
                  <a:lnTo>
                    <a:pt x="488569" y="364743"/>
                  </a:lnTo>
                  <a:lnTo>
                    <a:pt x="485013" y="337312"/>
                  </a:lnTo>
                  <a:lnTo>
                    <a:pt x="478027" y="307086"/>
                  </a:lnTo>
                  <a:lnTo>
                    <a:pt x="472821" y="279653"/>
                  </a:lnTo>
                  <a:lnTo>
                    <a:pt x="444880" y="197484"/>
                  </a:lnTo>
                  <a:lnTo>
                    <a:pt x="418719" y="144144"/>
                  </a:lnTo>
                  <a:lnTo>
                    <a:pt x="390778" y="93725"/>
                  </a:lnTo>
                  <a:lnTo>
                    <a:pt x="359410" y="46100"/>
                  </a:lnTo>
                  <a:lnTo>
                    <a:pt x="324485" y="0"/>
                  </a:lnTo>
                  <a:close/>
                </a:path>
              </a:pathLst>
            </a:cu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07" name="object 40"/>
            <p:cNvSpPr>
              <a:spLocks noChangeArrowheads="1"/>
            </p:cNvSpPr>
            <p:nvPr/>
          </p:nvSpPr>
          <p:spPr bwMode="auto">
            <a:xfrm>
              <a:off x="5951501" y="2630653"/>
              <a:ext cx="460309" cy="915789"/>
            </a:xfrm>
            <a:custGeom>
              <a:avLst/>
              <a:gdLst>
                <a:gd name="T0" fmla="*/ 0 w 494029"/>
                <a:gd name="T1" fmla="*/ 352428 h 1012189"/>
                <a:gd name="T2" fmla="*/ 18876 w 494029"/>
                <a:gd name="T3" fmla="*/ 343445 h 1012189"/>
                <a:gd name="T4" fmla="*/ 35191 w 494029"/>
                <a:gd name="T5" fmla="*/ 334459 h 1012189"/>
                <a:gd name="T6" fmla="*/ 52383 w 494029"/>
                <a:gd name="T7" fmla="*/ 323893 h 1012189"/>
                <a:gd name="T8" fmla="*/ 67010 w 494029"/>
                <a:gd name="T9" fmla="*/ 313838 h 1012189"/>
                <a:gd name="T10" fmla="*/ 81574 w 494029"/>
                <a:gd name="T11" fmla="*/ 302759 h 1012189"/>
                <a:gd name="T12" fmla="*/ 93575 w 494029"/>
                <a:gd name="T13" fmla="*/ 291121 h 1012189"/>
                <a:gd name="T14" fmla="*/ 106514 w 494029"/>
                <a:gd name="T15" fmla="*/ 278971 h 1012189"/>
                <a:gd name="T16" fmla="*/ 116765 w 494029"/>
                <a:gd name="T17" fmla="*/ 266823 h 1012189"/>
                <a:gd name="T18" fmla="*/ 127079 w 494029"/>
                <a:gd name="T19" fmla="*/ 253603 h 1012189"/>
                <a:gd name="T20" fmla="*/ 135706 w 494029"/>
                <a:gd name="T21" fmla="*/ 240941 h 1012189"/>
                <a:gd name="T22" fmla="*/ 141707 w 494029"/>
                <a:gd name="T23" fmla="*/ 226651 h 1012189"/>
                <a:gd name="T24" fmla="*/ 147706 w 494029"/>
                <a:gd name="T25" fmla="*/ 212918 h 1012189"/>
                <a:gd name="T26" fmla="*/ 152020 w 494029"/>
                <a:gd name="T27" fmla="*/ 198674 h 1012189"/>
                <a:gd name="T28" fmla="*/ 155457 w 494029"/>
                <a:gd name="T29" fmla="*/ 184383 h 1012189"/>
                <a:gd name="T30" fmla="*/ 156271 w 494029"/>
                <a:gd name="T31" fmla="*/ 169069 h 1012189"/>
                <a:gd name="T32" fmla="*/ 156271 w 494029"/>
                <a:gd name="T33" fmla="*/ 154266 h 1012189"/>
                <a:gd name="T34" fmla="*/ 152833 w 494029"/>
                <a:gd name="T35" fmla="*/ 128384 h 1012189"/>
                <a:gd name="T36" fmla="*/ 145144 w 494029"/>
                <a:gd name="T37" fmla="*/ 104085 h 1012189"/>
                <a:gd name="T38" fmla="*/ 133081 w 494029"/>
                <a:gd name="T39" fmla="*/ 80298 h 1012189"/>
                <a:gd name="T40" fmla="*/ 117640 w 494029"/>
                <a:gd name="T41" fmla="*/ 58141 h 1012189"/>
                <a:gd name="T42" fmla="*/ 127079 w 494029"/>
                <a:gd name="T43" fmla="*/ 52322 h 1012189"/>
                <a:gd name="T44" fmla="*/ 133955 w 494029"/>
                <a:gd name="T45" fmla="*/ 45945 h 1012189"/>
                <a:gd name="T46" fmla="*/ 141707 w 494029"/>
                <a:gd name="T47" fmla="*/ 39102 h 1012189"/>
                <a:gd name="T48" fmla="*/ 147706 w 494029"/>
                <a:gd name="T49" fmla="*/ 31701 h 1012189"/>
                <a:gd name="T50" fmla="*/ 152020 w 494029"/>
                <a:gd name="T51" fmla="*/ 24298 h 1012189"/>
                <a:gd name="T52" fmla="*/ 156271 w 494029"/>
                <a:gd name="T53" fmla="*/ 16386 h 1012189"/>
                <a:gd name="T54" fmla="*/ 158019 w 494029"/>
                <a:gd name="T55" fmla="*/ 7913 h 1012189"/>
                <a:gd name="T56" fmla="*/ 159709 w 494029"/>
                <a:gd name="T57" fmla="*/ 0 h 1012189"/>
                <a:gd name="T58" fmla="*/ 176900 w 494029"/>
                <a:gd name="T59" fmla="*/ 16897 h 1012189"/>
                <a:gd name="T60" fmla="*/ 192337 w 494029"/>
                <a:gd name="T61" fmla="*/ 34353 h 1012189"/>
                <a:gd name="T62" fmla="*/ 206090 w 494029"/>
                <a:gd name="T63" fmla="*/ 52834 h 1012189"/>
                <a:gd name="T64" fmla="*/ 218967 w 494029"/>
                <a:gd name="T65" fmla="*/ 72384 h 1012189"/>
                <a:gd name="T66" fmla="*/ 228405 w 494029"/>
                <a:gd name="T67" fmla="*/ 91936 h 1012189"/>
                <a:gd name="T68" fmla="*/ 235280 w 494029"/>
                <a:gd name="T69" fmla="*/ 112557 h 1012189"/>
                <a:gd name="T70" fmla="*/ 238720 w 494029"/>
                <a:gd name="T71" fmla="*/ 123637 h 1012189"/>
                <a:gd name="T72" fmla="*/ 240469 w 494029"/>
                <a:gd name="T73" fmla="*/ 133691 h 1012189"/>
                <a:gd name="T74" fmla="*/ 241344 w 494029"/>
                <a:gd name="T75" fmla="*/ 144769 h 1012189"/>
                <a:gd name="T76" fmla="*/ 243033 w 494029"/>
                <a:gd name="T77" fmla="*/ 155337 h 1012189"/>
                <a:gd name="T78" fmla="*/ 243033 w 494029"/>
                <a:gd name="T79" fmla="*/ 170652 h 1012189"/>
                <a:gd name="T80" fmla="*/ 241344 w 494029"/>
                <a:gd name="T81" fmla="*/ 186525 h 1012189"/>
                <a:gd name="T82" fmla="*/ 239594 w 494029"/>
                <a:gd name="T83" fmla="*/ 201839 h 1012189"/>
                <a:gd name="T84" fmla="*/ 235280 w 494029"/>
                <a:gd name="T85" fmla="*/ 217153 h 1012189"/>
                <a:gd name="T86" fmla="*/ 230156 w 494029"/>
                <a:gd name="T87" fmla="*/ 231956 h 1012189"/>
                <a:gd name="T88" fmla="*/ 224156 w 494029"/>
                <a:gd name="T89" fmla="*/ 245689 h 1012189"/>
                <a:gd name="T90" fmla="*/ 216404 w 494029"/>
                <a:gd name="T91" fmla="*/ 259933 h 1012189"/>
                <a:gd name="T92" fmla="*/ 208652 w 494029"/>
                <a:gd name="T93" fmla="*/ 274224 h 1012189"/>
                <a:gd name="T94" fmla="*/ 199215 w 494029"/>
                <a:gd name="T95" fmla="*/ 287444 h 1012189"/>
                <a:gd name="T96" fmla="*/ 187214 w 494029"/>
                <a:gd name="T97" fmla="*/ 301176 h 1012189"/>
                <a:gd name="T98" fmla="*/ 176024 w 494029"/>
                <a:gd name="T99" fmla="*/ 313326 h 1012189"/>
                <a:gd name="T100" fmla="*/ 163146 w 494029"/>
                <a:gd name="T101" fmla="*/ 325988 h 1012189"/>
                <a:gd name="T102" fmla="*/ 148581 w 494029"/>
                <a:gd name="T103" fmla="*/ 337624 h 1012189"/>
                <a:gd name="T104" fmla="*/ 133955 w 494029"/>
                <a:gd name="T105" fmla="*/ 349263 h 1012189"/>
                <a:gd name="T106" fmla="*/ 118516 w 494029"/>
                <a:gd name="T107" fmla="*/ 359830 h 1012189"/>
                <a:gd name="T108" fmla="*/ 103075 w 494029"/>
                <a:gd name="T109" fmla="*/ 370909 h 1012189"/>
                <a:gd name="T110" fmla="*/ 81574 w 494029"/>
                <a:gd name="T111" fmla="*/ 362436 h 1012189"/>
                <a:gd name="T112" fmla="*/ 57507 w 494029"/>
                <a:gd name="T113" fmla="*/ 356105 h 1012189"/>
                <a:gd name="T114" fmla="*/ 32630 w 494029"/>
                <a:gd name="T115" fmla="*/ 352939 h 1012189"/>
                <a:gd name="T116" fmla="*/ 18876 w 494029"/>
                <a:gd name="T117" fmla="*/ 352428 h 1012189"/>
                <a:gd name="T118" fmla="*/ 5126 w 494029"/>
                <a:gd name="T119" fmla="*/ 351357 h 1012189"/>
                <a:gd name="T120" fmla="*/ 0 w 494029"/>
                <a:gd name="T121" fmla="*/ 352428 h 10121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4029"/>
                <a:gd name="T184" fmla="*/ 0 h 1012189"/>
                <a:gd name="T185" fmla="*/ 494029 w 494029"/>
                <a:gd name="T186" fmla="*/ 1012189 h 10121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4029" h="1012189">
                  <a:moveTo>
                    <a:pt x="0" y="961516"/>
                  </a:moveTo>
                  <a:lnTo>
                    <a:pt x="38353" y="937005"/>
                  </a:lnTo>
                  <a:lnTo>
                    <a:pt x="71500" y="912494"/>
                  </a:lnTo>
                  <a:lnTo>
                    <a:pt x="106425" y="883665"/>
                  </a:lnTo>
                  <a:lnTo>
                    <a:pt x="136144" y="856233"/>
                  </a:lnTo>
                  <a:lnTo>
                    <a:pt x="165735" y="826007"/>
                  </a:lnTo>
                  <a:lnTo>
                    <a:pt x="190119" y="794257"/>
                  </a:lnTo>
                  <a:lnTo>
                    <a:pt x="216408" y="761110"/>
                  </a:lnTo>
                  <a:lnTo>
                    <a:pt x="237236" y="727963"/>
                  </a:lnTo>
                  <a:lnTo>
                    <a:pt x="258191" y="691895"/>
                  </a:lnTo>
                  <a:lnTo>
                    <a:pt x="275717" y="657351"/>
                  </a:lnTo>
                  <a:lnTo>
                    <a:pt x="287909" y="618362"/>
                  </a:lnTo>
                  <a:lnTo>
                    <a:pt x="300100" y="580897"/>
                  </a:lnTo>
                  <a:lnTo>
                    <a:pt x="308864" y="542035"/>
                  </a:lnTo>
                  <a:lnTo>
                    <a:pt x="315849" y="503046"/>
                  </a:lnTo>
                  <a:lnTo>
                    <a:pt x="317500" y="461263"/>
                  </a:lnTo>
                  <a:lnTo>
                    <a:pt x="317500" y="420877"/>
                  </a:lnTo>
                  <a:lnTo>
                    <a:pt x="310515" y="350265"/>
                  </a:lnTo>
                  <a:lnTo>
                    <a:pt x="294894" y="283971"/>
                  </a:lnTo>
                  <a:lnTo>
                    <a:pt x="270383" y="219075"/>
                  </a:lnTo>
                  <a:lnTo>
                    <a:pt x="239014" y="158623"/>
                  </a:lnTo>
                  <a:lnTo>
                    <a:pt x="258191" y="142748"/>
                  </a:lnTo>
                  <a:lnTo>
                    <a:pt x="272161" y="125349"/>
                  </a:lnTo>
                  <a:lnTo>
                    <a:pt x="287909" y="106679"/>
                  </a:lnTo>
                  <a:lnTo>
                    <a:pt x="300100" y="86487"/>
                  </a:lnTo>
                  <a:lnTo>
                    <a:pt x="308864" y="66293"/>
                  </a:lnTo>
                  <a:lnTo>
                    <a:pt x="317500" y="44703"/>
                  </a:lnTo>
                  <a:lnTo>
                    <a:pt x="321055" y="21589"/>
                  </a:lnTo>
                  <a:lnTo>
                    <a:pt x="324485" y="0"/>
                  </a:lnTo>
                  <a:lnTo>
                    <a:pt x="359410" y="46100"/>
                  </a:lnTo>
                  <a:lnTo>
                    <a:pt x="390778" y="93725"/>
                  </a:lnTo>
                  <a:lnTo>
                    <a:pt x="418719" y="144144"/>
                  </a:lnTo>
                  <a:lnTo>
                    <a:pt x="444880" y="197484"/>
                  </a:lnTo>
                  <a:lnTo>
                    <a:pt x="464058" y="250825"/>
                  </a:lnTo>
                  <a:lnTo>
                    <a:pt x="478027" y="307086"/>
                  </a:lnTo>
                  <a:lnTo>
                    <a:pt x="485013" y="337312"/>
                  </a:lnTo>
                  <a:lnTo>
                    <a:pt x="488569" y="364743"/>
                  </a:lnTo>
                  <a:lnTo>
                    <a:pt x="490347" y="394969"/>
                  </a:lnTo>
                  <a:lnTo>
                    <a:pt x="493775" y="423799"/>
                  </a:lnTo>
                  <a:lnTo>
                    <a:pt x="493775" y="465581"/>
                  </a:lnTo>
                  <a:lnTo>
                    <a:pt x="490347" y="508888"/>
                  </a:lnTo>
                  <a:lnTo>
                    <a:pt x="486791" y="550671"/>
                  </a:lnTo>
                  <a:lnTo>
                    <a:pt x="478027" y="592454"/>
                  </a:lnTo>
                  <a:lnTo>
                    <a:pt x="467614" y="632840"/>
                  </a:lnTo>
                  <a:lnTo>
                    <a:pt x="455422" y="670305"/>
                  </a:lnTo>
                  <a:lnTo>
                    <a:pt x="439674" y="709167"/>
                  </a:lnTo>
                  <a:lnTo>
                    <a:pt x="423925" y="748156"/>
                  </a:lnTo>
                  <a:lnTo>
                    <a:pt x="404749" y="784224"/>
                  </a:lnTo>
                  <a:lnTo>
                    <a:pt x="380365" y="821689"/>
                  </a:lnTo>
                  <a:lnTo>
                    <a:pt x="357631" y="854836"/>
                  </a:lnTo>
                  <a:lnTo>
                    <a:pt x="331470" y="889380"/>
                  </a:lnTo>
                  <a:lnTo>
                    <a:pt x="301878" y="921130"/>
                  </a:lnTo>
                  <a:lnTo>
                    <a:pt x="272161" y="952880"/>
                  </a:lnTo>
                  <a:lnTo>
                    <a:pt x="240792" y="981709"/>
                  </a:lnTo>
                  <a:lnTo>
                    <a:pt x="209423" y="1011935"/>
                  </a:lnTo>
                  <a:lnTo>
                    <a:pt x="165735" y="988821"/>
                  </a:lnTo>
                  <a:lnTo>
                    <a:pt x="116840" y="971549"/>
                  </a:lnTo>
                  <a:lnTo>
                    <a:pt x="66294" y="962913"/>
                  </a:lnTo>
                  <a:lnTo>
                    <a:pt x="38353" y="961516"/>
                  </a:lnTo>
                  <a:lnTo>
                    <a:pt x="10414" y="958595"/>
                  </a:lnTo>
                  <a:lnTo>
                    <a:pt x="0" y="961516"/>
                  </a:lnTo>
                  <a:close/>
                </a:path>
              </a:pathLst>
            </a:custGeom>
            <a:noFill/>
            <a:ln w="9144">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08" name="object 41"/>
            <p:cNvSpPr>
              <a:spLocks noChangeArrowheads="1"/>
            </p:cNvSpPr>
            <p:nvPr/>
          </p:nvSpPr>
          <p:spPr bwMode="auto">
            <a:xfrm>
              <a:off x="3047556" y="2436570"/>
              <a:ext cx="1429771" cy="1148689"/>
            </a:xfrm>
            <a:custGeom>
              <a:avLst/>
              <a:gdLst>
                <a:gd name="T0" fmla="*/ 349252 w 1533525"/>
                <a:gd name="T1" fmla="*/ 783 h 1268095"/>
                <a:gd name="T2" fmla="*/ 289023 w 1533525"/>
                <a:gd name="T3" fmla="*/ 6859 h 1268095"/>
                <a:gd name="T4" fmla="*/ 232356 w 1533525"/>
                <a:gd name="T5" fmla="*/ 18545 h 1268095"/>
                <a:gd name="T6" fmla="*/ 180038 w 1533525"/>
                <a:gd name="T7" fmla="*/ 35358 h 1268095"/>
                <a:gd name="T8" fmla="*/ 132850 w 1533525"/>
                <a:gd name="T9" fmla="*/ 56809 h 1268095"/>
                <a:gd name="T10" fmla="*/ 91575 w 1533525"/>
                <a:gd name="T11" fmla="*/ 82413 h 1268095"/>
                <a:gd name="T12" fmla="*/ 56994 w 1533525"/>
                <a:gd name="T13" fmla="*/ 111685 h 1268095"/>
                <a:gd name="T14" fmla="*/ 29895 w 1533525"/>
                <a:gd name="T15" fmla="*/ 144137 h 1268095"/>
                <a:gd name="T16" fmla="*/ 11056 w 1533525"/>
                <a:gd name="T17" fmla="*/ 179285 h 1268095"/>
                <a:gd name="T18" fmla="*/ 1261 w 1533525"/>
                <a:gd name="T19" fmla="*/ 216644 h 1268095"/>
                <a:gd name="T20" fmla="*/ 1261 w 1533525"/>
                <a:gd name="T21" fmla="*/ 255355 h 1268095"/>
                <a:gd name="T22" fmla="*/ 11056 w 1533525"/>
                <a:gd name="T23" fmla="*/ 292713 h 1268095"/>
                <a:gd name="T24" fmla="*/ 29895 w 1533525"/>
                <a:gd name="T25" fmla="*/ 327860 h 1268095"/>
                <a:gd name="T26" fmla="*/ 56994 w 1533525"/>
                <a:gd name="T27" fmla="*/ 360313 h 1268095"/>
                <a:gd name="T28" fmla="*/ 91575 w 1533525"/>
                <a:gd name="T29" fmla="*/ 389585 h 1268095"/>
                <a:gd name="T30" fmla="*/ 132850 w 1533525"/>
                <a:gd name="T31" fmla="*/ 415189 h 1268095"/>
                <a:gd name="T32" fmla="*/ 180038 w 1533525"/>
                <a:gd name="T33" fmla="*/ 436639 h 1268095"/>
                <a:gd name="T34" fmla="*/ 232356 w 1533525"/>
                <a:gd name="T35" fmla="*/ 453454 h 1268095"/>
                <a:gd name="T36" fmla="*/ 289023 w 1533525"/>
                <a:gd name="T37" fmla="*/ 465140 h 1268095"/>
                <a:gd name="T38" fmla="*/ 349252 w 1533525"/>
                <a:gd name="T39" fmla="*/ 471216 h 1268095"/>
                <a:gd name="T40" fmla="*/ 411668 w 1533525"/>
                <a:gd name="T41" fmla="*/ 471216 h 1268095"/>
                <a:gd name="T42" fmla="*/ 471899 w 1533525"/>
                <a:gd name="T43" fmla="*/ 465140 h 1268095"/>
                <a:gd name="T44" fmla="*/ 528563 w 1533525"/>
                <a:gd name="T45" fmla="*/ 453454 h 1268095"/>
                <a:gd name="T46" fmla="*/ 580881 w 1533525"/>
                <a:gd name="T47" fmla="*/ 436639 h 1268095"/>
                <a:gd name="T48" fmla="*/ 628070 w 1533525"/>
                <a:gd name="T49" fmla="*/ 415189 h 1268095"/>
                <a:gd name="T50" fmla="*/ 669345 w 1533525"/>
                <a:gd name="T51" fmla="*/ 389585 h 1268095"/>
                <a:gd name="T52" fmla="*/ 703925 w 1533525"/>
                <a:gd name="T53" fmla="*/ 360313 h 1268095"/>
                <a:gd name="T54" fmla="*/ 731025 w 1533525"/>
                <a:gd name="T55" fmla="*/ 327860 h 1268095"/>
                <a:gd name="T56" fmla="*/ 749866 w 1533525"/>
                <a:gd name="T57" fmla="*/ 292713 h 1268095"/>
                <a:gd name="T58" fmla="*/ 759660 w 1533525"/>
                <a:gd name="T59" fmla="*/ 255355 h 1268095"/>
                <a:gd name="T60" fmla="*/ 759660 w 1533525"/>
                <a:gd name="T61" fmla="*/ 216644 h 1268095"/>
                <a:gd name="T62" fmla="*/ 749866 w 1533525"/>
                <a:gd name="T63" fmla="*/ 179285 h 1268095"/>
                <a:gd name="T64" fmla="*/ 731025 w 1533525"/>
                <a:gd name="T65" fmla="*/ 144137 h 1268095"/>
                <a:gd name="T66" fmla="*/ 703925 w 1533525"/>
                <a:gd name="T67" fmla="*/ 111685 h 1268095"/>
                <a:gd name="T68" fmla="*/ 669345 w 1533525"/>
                <a:gd name="T69" fmla="*/ 82413 h 1268095"/>
                <a:gd name="T70" fmla="*/ 628070 w 1533525"/>
                <a:gd name="T71" fmla="*/ 56809 h 1268095"/>
                <a:gd name="T72" fmla="*/ 580881 w 1533525"/>
                <a:gd name="T73" fmla="*/ 35358 h 1268095"/>
                <a:gd name="T74" fmla="*/ 528563 w 1533525"/>
                <a:gd name="T75" fmla="*/ 18545 h 1268095"/>
                <a:gd name="T76" fmla="*/ 471899 w 1533525"/>
                <a:gd name="T77" fmla="*/ 6859 h 1268095"/>
                <a:gd name="T78" fmla="*/ 411668 w 1533525"/>
                <a:gd name="T79" fmla="*/ 783 h 12680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3525"/>
                <a:gd name="T121" fmla="*/ 0 h 1268095"/>
                <a:gd name="T122" fmla="*/ 1533525 w 1533525"/>
                <a:gd name="T123" fmla="*/ 1268095 h 12680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3525" h="1268095">
                  <a:moveTo>
                    <a:pt x="766572" y="0"/>
                  </a:moveTo>
                  <a:lnTo>
                    <a:pt x="703694" y="2101"/>
                  </a:lnTo>
                  <a:lnTo>
                    <a:pt x="642217" y="8297"/>
                  </a:lnTo>
                  <a:lnTo>
                    <a:pt x="582338" y="18425"/>
                  </a:lnTo>
                  <a:lnTo>
                    <a:pt x="524256" y="32320"/>
                  </a:lnTo>
                  <a:lnTo>
                    <a:pt x="468165" y="49821"/>
                  </a:lnTo>
                  <a:lnTo>
                    <a:pt x="414265" y="70764"/>
                  </a:lnTo>
                  <a:lnTo>
                    <a:pt x="362751" y="94985"/>
                  </a:lnTo>
                  <a:lnTo>
                    <a:pt x="313822" y="122322"/>
                  </a:lnTo>
                  <a:lnTo>
                    <a:pt x="267673" y="152611"/>
                  </a:lnTo>
                  <a:lnTo>
                    <a:pt x="224504" y="185689"/>
                  </a:lnTo>
                  <a:lnTo>
                    <a:pt x="184510" y="221394"/>
                  </a:lnTo>
                  <a:lnTo>
                    <a:pt x="147888" y="259561"/>
                  </a:lnTo>
                  <a:lnTo>
                    <a:pt x="114837" y="300028"/>
                  </a:lnTo>
                  <a:lnTo>
                    <a:pt x="85553" y="342632"/>
                  </a:lnTo>
                  <a:lnTo>
                    <a:pt x="60233" y="387209"/>
                  </a:lnTo>
                  <a:lnTo>
                    <a:pt x="39075" y="433596"/>
                  </a:lnTo>
                  <a:lnTo>
                    <a:pt x="22275" y="481630"/>
                  </a:lnTo>
                  <a:lnTo>
                    <a:pt x="10031" y="531148"/>
                  </a:lnTo>
                  <a:lnTo>
                    <a:pt x="2540" y="581987"/>
                  </a:lnTo>
                  <a:lnTo>
                    <a:pt x="0" y="633984"/>
                  </a:lnTo>
                  <a:lnTo>
                    <a:pt x="2540" y="685980"/>
                  </a:lnTo>
                  <a:lnTo>
                    <a:pt x="10031" y="736819"/>
                  </a:lnTo>
                  <a:lnTo>
                    <a:pt x="22275" y="786337"/>
                  </a:lnTo>
                  <a:lnTo>
                    <a:pt x="39075" y="834371"/>
                  </a:lnTo>
                  <a:lnTo>
                    <a:pt x="60233" y="880758"/>
                  </a:lnTo>
                  <a:lnTo>
                    <a:pt x="85553" y="925335"/>
                  </a:lnTo>
                  <a:lnTo>
                    <a:pt x="114837" y="967939"/>
                  </a:lnTo>
                  <a:lnTo>
                    <a:pt x="147888" y="1008406"/>
                  </a:lnTo>
                  <a:lnTo>
                    <a:pt x="184510" y="1046573"/>
                  </a:lnTo>
                  <a:lnTo>
                    <a:pt x="224504" y="1082278"/>
                  </a:lnTo>
                  <a:lnTo>
                    <a:pt x="267673" y="1115356"/>
                  </a:lnTo>
                  <a:lnTo>
                    <a:pt x="313822" y="1145645"/>
                  </a:lnTo>
                  <a:lnTo>
                    <a:pt x="362751" y="1172982"/>
                  </a:lnTo>
                  <a:lnTo>
                    <a:pt x="414265" y="1197203"/>
                  </a:lnTo>
                  <a:lnTo>
                    <a:pt x="468165" y="1218146"/>
                  </a:lnTo>
                  <a:lnTo>
                    <a:pt x="524256" y="1235647"/>
                  </a:lnTo>
                  <a:lnTo>
                    <a:pt x="582338" y="1249542"/>
                  </a:lnTo>
                  <a:lnTo>
                    <a:pt x="642217" y="1259670"/>
                  </a:lnTo>
                  <a:lnTo>
                    <a:pt x="703694" y="1265866"/>
                  </a:lnTo>
                  <a:lnTo>
                    <a:pt x="766572" y="1267968"/>
                  </a:lnTo>
                  <a:lnTo>
                    <a:pt x="829449" y="1265866"/>
                  </a:lnTo>
                  <a:lnTo>
                    <a:pt x="890926" y="1259670"/>
                  </a:lnTo>
                  <a:lnTo>
                    <a:pt x="950805" y="1249542"/>
                  </a:lnTo>
                  <a:lnTo>
                    <a:pt x="1008888" y="1235647"/>
                  </a:lnTo>
                  <a:lnTo>
                    <a:pt x="1064978" y="1218146"/>
                  </a:lnTo>
                  <a:lnTo>
                    <a:pt x="1118878" y="1197203"/>
                  </a:lnTo>
                  <a:lnTo>
                    <a:pt x="1170392" y="1172982"/>
                  </a:lnTo>
                  <a:lnTo>
                    <a:pt x="1219321" y="1145645"/>
                  </a:lnTo>
                  <a:lnTo>
                    <a:pt x="1265470" y="1115356"/>
                  </a:lnTo>
                  <a:lnTo>
                    <a:pt x="1308639" y="1082278"/>
                  </a:lnTo>
                  <a:lnTo>
                    <a:pt x="1348633" y="1046573"/>
                  </a:lnTo>
                  <a:lnTo>
                    <a:pt x="1385255" y="1008406"/>
                  </a:lnTo>
                  <a:lnTo>
                    <a:pt x="1418306" y="967939"/>
                  </a:lnTo>
                  <a:lnTo>
                    <a:pt x="1447590" y="925335"/>
                  </a:lnTo>
                  <a:lnTo>
                    <a:pt x="1472910" y="880758"/>
                  </a:lnTo>
                  <a:lnTo>
                    <a:pt x="1494068" y="834371"/>
                  </a:lnTo>
                  <a:lnTo>
                    <a:pt x="1510868" y="786337"/>
                  </a:lnTo>
                  <a:lnTo>
                    <a:pt x="1523112" y="736819"/>
                  </a:lnTo>
                  <a:lnTo>
                    <a:pt x="1530603" y="685980"/>
                  </a:lnTo>
                  <a:lnTo>
                    <a:pt x="1533144" y="633984"/>
                  </a:lnTo>
                  <a:lnTo>
                    <a:pt x="1530603" y="581987"/>
                  </a:lnTo>
                  <a:lnTo>
                    <a:pt x="1523112" y="531148"/>
                  </a:lnTo>
                  <a:lnTo>
                    <a:pt x="1510868" y="481630"/>
                  </a:lnTo>
                  <a:lnTo>
                    <a:pt x="1494068" y="433596"/>
                  </a:lnTo>
                  <a:lnTo>
                    <a:pt x="1472910" y="387209"/>
                  </a:lnTo>
                  <a:lnTo>
                    <a:pt x="1447590" y="342632"/>
                  </a:lnTo>
                  <a:lnTo>
                    <a:pt x="1418306" y="300028"/>
                  </a:lnTo>
                  <a:lnTo>
                    <a:pt x="1385255" y="259561"/>
                  </a:lnTo>
                  <a:lnTo>
                    <a:pt x="1348633" y="221394"/>
                  </a:lnTo>
                  <a:lnTo>
                    <a:pt x="1308639" y="185689"/>
                  </a:lnTo>
                  <a:lnTo>
                    <a:pt x="1265470" y="152611"/>
                  </a:lnTo>
                  <a:lnTo>
                    <a:pt x="1219321" y="122322"/>
                  </a:lnTo>
                  <a:lnTo>
                    <a:pt x="1170392" y="94985"/>
                  </a:lnTo>
                  <a:lnTo>
                    <a:pt x="1118878" y="70764"/>
                  </a:lnTo>
                  <a:lnTo>
                    <a:pt x="1064978" y="49821"/>
                  </a:lnTo>
                  <a:lnTo>
                    <a:pt x="1008888" y="32320"/>
                  </a:lnTo>
                  <a:lnTo>
                    <a:pt x="950805" y="18425"/>
                  </a:lnTo>
                  <a:lnTo>
                    <a:pt x="890926" y="8297"/>
                  </a:lnTo>
                  <a:lnTo>
                    <a:pt x="829449" y="2101"/>
                  </a:lnTo>
                  <a:lnTo>
                    <a:pt x="766572" y="0"/>
                  </a:lnTo>
                  <a:close/>
                </a:path>
              </a:pathLst>
            </a:cu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09" name="object 42"/>
            <p:cNvSpPr>
              <a:spLocks noChangeArrowheads="1"/>
            </p:cNvSpPr>
            <p:nvPr/>
          </p:nvSpPr>
          <p:spPr bwMode="auto">
            <a:xfrm>
              <a:off x="3047556" y="2436570"/>
              <a:ext cx="1429771" cy="1148689"/>
            </a:xfrm>
            <a:custGeom>
              <a:avLst/>
              <a:gdLst>
                <a:gd name="T0" fmla="*/ 1261 w 1533525"/>
                <a:gd name="T1" fmla="*/ 216644 h 1268095"/>
                <a:gd name="T2" fmla="*/ 11056 w 1533525"/>
                <a:gd name="T3" fmla="*/ 179285 h 1268095"/>
                <a:gd name="T4" fmla="*/ 29895 w 1533525"/>
                <a:gd name="T5" fmla="*/ 144137 h 1268095"/>
                <a:gd name="T6" fmla="*/ 56994 w 1533525"/>
                <a:gd name="T7" fmla="*/ 111685 h 1268095"/>
                <a:gd name="T8" fmla="*/ 91575 w 1533525"/>
                <a:gd name="T9" fmla="*/ 82413 h 1268095"/>
                <a:gd name="T10" fmla="*/ 132850 w 1533525"/>
                <a:gd name="T11" fmla="*/ 56809 h 1268095"/>
                <a:gd name="T12" fmla="*/ 180038 w 1533525"/>
                <a:gd name="T13" fmla="*/ 35358 h 1268095"/>
                <a:gd name="T14" fmla="*/ 232356 w 1533525"/>
                <a:gd name="T15" fmla="*/ 18545 h 1268095"/>
                <a:gd name="T16" fmla="*/ 289023 w 1533525"/>
                <a:gd name="T17" fmla="*/ 6859 h 1268095"/>
                <a:gd name="T18" fmla="*/ 349252 w 1533525"/>
                <a:gd name="T19" fmla="*/ 783 h 1268095"/>
                <a:gd name="T20" fmla="*/ 411668 w 1533525"/>
                <a:gd name="T21" fmla="*/ 783 h 1268095"/>
                <a:gd name="T22" fmla="*/ 471899 w 1533525"/>
                <a:gd name="T23" fmla="*/ 6859 h 1268095"/>
                <a:gd name="T24" fmla="*/ 528563 w 1533525"/>
                <a:gd name="T25" fmla="*/ 18545 h 1268095"/>
                <a:gd name="T26" fmla="*/ 580881 w 1533525"/>
                <a:gd name="T27" fmla="*/ 35358 h 1268095"/>
                <a:gd name="T28" fmla="*/ 628070 w 1533525"/>
                <a:gd name="T29" fmla="*/ 56809 h 1268095"/>
                <a:gd name="T30" fmla="*/ 669345 w 1533525"/>
                <a:gd name="T31" fmla="*/ 82413 h 1268095"/>
                <a:gd name="T32" fmla="*/ 703925 w 1533525"/>
                <a:gd name="T33" fmla="*/ 111685 h 1268095"/>
                <a:gd name="T34" fmla="*/ 731025 w 1533525"/>
                <a:gd name="T35" fmla="*/ 144137 h 1268095"/>
                <a:gd name="T36" fmla="*/ 749866 w 1533525"/>
                <a:gd name="T37" fmla="*/ 179285 h 1268095"/>
                <a:gd name="T38" fmla="*/ 759660 w 1533525"/>
                <a:gd name="T39" fmla="*/ 216644 h 1268095"/>
                <a:gd name="T40" fmla="*/ 759660 w 1533525"/>
                <a:gd name="T41" fmla="*/ 255355 h 1268095"/>
                <a:gd name="T42" fmla="*/ 749866 w 1533525"/>
                <a:gd name="T43" fmla="*/ 292713 h 1268095"/>
                <a:gd name="T44" fmla="*/ 731025 w 1533525"/>
                <a:gd name="T45" fmla="*/ 327860 h 1268095"/>
                <a:gd name="T46" fmla="*/ 703925 w 1533525"/>
                <a:gd name="T47" fmla="*/ 360313 h 1268095"/>
                <a:gd name="T48" fmla="*/ 669345 w 1533525"/>
                <a:gd name="T49" fmla="*/ 389585 h 1268095"/>
                <a:gd name="T50" fmla="*/ 628070 w 1533525"/>
                <a:gd name="T51" fmla="*/ 415189 h 1268095"/>
                <a:gd name="T52" fmla="*/ 580881 w 1533525"/>
                <a:gd name="T53" fmla="*/ 436639 h 1268095"/>
                <a:gd name="T54" fmla="*/ 528563 w 1533525"/>
                <a:gd name="T55" fmla="*/ 453454 h 1268095"/>
                <a:gd name="T56" fmla="*/ 471899 w 1533525"/>
                <a:gd name="T57" fmla="*/ 465140 h 1268095"/>
                <a:gd name="T58" fmla="*/ 411668 w 1533525"/>
                <a:gd name="T59" fmla="*/ 471216 h 1268095"/>
                <a:gd name="T60" fmla="*/ 349252 w 1533525"/>
                <a:gd name="T61" fmla="*/ 471216 h 1268095"/>
                <a:gd name="T62" fmla="*/ 289023 w 1533525"/>
                <a:gd name="T63" fmla="*/ 465140 h 1268095"/>
                <a:gd name="T64" fmla="*/ 232356 w 1533525"/>
                <a:gd name="T65" fmla="*/ 453454 h 1268095"/>
                <a:gd name="T66" fmla="*/ 180038 w 1533525"/>
                <a:gd name="T67" fmla="*/ 436639 h 1268095"/>
                <a:gd name="T68" fmla="*/ 132850 w 1533525"/>
                <a:gd name="T69" fmla="*/ 415189 h 1268095"/>
                <a:gd name="T70" fmla="*/ 91575 w 1533525"/>
                <a:gd name="T71" fmla="*/ 389585 h 1268095"/>
                <a:gd name="T72" fmla="*/ 56994 w 1533525"/>
                <a:gd name="T73" fmla="*/ 360313 h 1268095"/>
                <a:gd name="T74" fmla="*/ 29895 w 1533525"/>
                <a:gd name="T75" fmla="*/ 327860 h 1268095"/>
                <a:gd name="T76" fmla="*/ 11056 w 1533525"/>
                <a:gd name="T77" fmla="*/ 292713 h 1268095"/>
                <a:gd name="T78" fmla="*/ 1261 w 1533525"/>
                <a:gd name="T79" fmla="*/ 255355 h 12680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3525"/>
                <a:gd name="T121" fmla="*/ 0 h 1268095"/>
                <a:gd name="T122" fmla="*/ 1533525 w 1533525"/>
                <a:gd name="T123" fmla="*/ 1268095 h 12680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3525" h="1268095">
                  <a:moveTo>
                    <a:pt x="0" y="633984"/>
                  </a:moveTo>
                  <a:lnTo>
                    <a:pt x="2540" y="581987"/>
                  </a:lnTo>
                  <a:lnTo>
                    <a:pt x="10031" y="531148"/>
                  </a:lnTo>
                  <a:lnTo>
                    <a:pt x="22275" y="481630"/>
                  </a:lnTo>
                  <a:lnTo>
                    <a:pt x="39075" y="433596"/>
                  </a:lnTo>
                  <a:lnTo>
                    <a:pt x="60233" y="387209"/>
                  </a:lnTo>
                  <a:lnTo>
                    <a:pt x="85553" y="342632"/>
                  </a:lnTo>
                  <a:lnTo>
                    <a:pt x="114837" y="300028"/>
                  </a:lnTo>
                  <a:lnTo>
                    <a:pt x="147888" y="259561"/>
                  </a:lnTo>
                  <a:lnTo>
                    <a:pt x="184510" y="221394"/>
                  </a:lnTo>
                  <a:lnTo>
                    <a:pt x="224504" y="185689"/>
                  </a:lnTo>
                  <a:lnTo>
                    <a:pt x="267673" y="152611"/>
                  </a:lnTo>
                  <a:lnTo>
                    <a:pt x="313822" y="122322"/>
                  </a:lnTo>
                  <a:lnTo>
                    <a:pt x="362751" y="94985"/>
                  </a:lnTo>
                  <a:lnTo>
                    <a:pt x="414265" y="70764"/>
                  </a:lnTo>
                  <a:lnTo>
                    <a:pt x="468165" y="49821"/>
                  </a:lnTo>
                  <a:lnTo>
                    <a:pt x="524256" y="32320"/>
                  </a:lnTo>
                  <a:lnTo>
                    <a:pt x="582338" y="18425"/>
                  </a:lnTo>
                  <a:lnTo>
                    <a:pt x="642217" y="8297"/>
                  </a:lnTo>
                  <a:lnTo>
                    <a:pt x="703694" y="2101"/>
                  </a:lnTo>
                  <a:lnTo>
                    <a:pt x="766572" y="0"/>
                  </a:lnTo>
                  <a:lnTo>
                    <a:pt x="829449" y="2101"/>
                  </a:lnTo>
                  <a:lnTo>
                    <a:pt x="890926" y="8297"/>
                  </a:lnTo>
                  <a:lnTo>
                    <a:pt x="950805" y="18425"/>
                  </a:lnTo>
                  <a:lnTo>
                    <a:pt x="1008888" y="32320"/>
                  </a:lnTo>
                  <a:lnTo>
                    <a:pt x="1064978" y="49821"/>
                  </a:lnTo>
                  <a:lnTo>
                    <a:pt x="1118878" y="70764"/>
                  </a:lnTo>
                  <a:lnTo>
                    <a:pt x="1170392" y="94985"/>
                  </a:lnTo>
                  <a:lnTo>
                    <a:pt x="1219321" y="122322"/>
                  </a:lnTo>
                  <a:lnTo>
                    <a:pt x="1265470" y="152611"/>
                  </a:lnTo>
                  <a:lnTo>
                    <a:pt x="1308639" y="185689"/>
                  </a:lnTo>
                  <a:lnTo>
                    <a:pt x="1348633" y="221394"/>
                  </a:lnTo>
                  <a:lnTo>
                    <a:pt x="1385255" y="259561"/>
                  </a:lnTo>
                  <a:lnTo>
                    <a:pt x="1418306" y="300028"/>
                  </a:lnTo>
                  <a:lnTo>
                    <a:pt x="1447590" y="342632"/>
                  </a:lnTo>
                  <a:lnTo>
                    <a:pt x="1472910" y="387209"/>
                  </a:lnTo>
                  <a:lnTo>
                    <a:pt x="1494068" y="433596"/>
                  </a:lnTo>
                  <a:lnTo>
                    <a:pt x="1510868" y="481630"/>
                  </a:lnTo>
                  <a:lnTo>
                    <a:pt x="1523112" y="531148"/>
                  </a:lnTo>
                  <a:lnTo>
                    <a:pt x="1530603" y="581987"/>
                  </a:lnTo>
                  <a:lnTo>
                    <a:pt x="1533144" y="633984"/>
                  </a:lnTo>
                  <a:lnTo>
                    <a:pt x="1530603" y="685980"/>
                  </a:lnTo>
                  <a:lnTo>
                    <a:pt x="1523112" y="736819"/>
                  </a:lnTo>
                  <a:lnTo>
                    <a:pt x="1510868" y="786337"/>
                  </a:lnTo>
                  <a:lnTo>
                    <a:pt x="1494068" y="834371"/>
                  </a:lnTo>
                  <a:lnTo>
                    <a:pt x="1472910" y="880758"/>
                  </a:lnTo>
                  <a:lnTo>
                    <a:pt x="1447590" y="925335"/>
                  </a:lnTo>
                  <a:lnTo>
                    <a:pt x="1418306" y="967939"/>
                  </a:lnTo>
                  <a:lnTo>
                    <a:pt x="1385255" y="1008406"/>
                  </a:lnTo>
                  <a:lnTo>
                    <a:pt x="1348633" y="1046573"/>
                  </a:lnTo>
                  <a:lnTo>
                    <a:pt x="1308639" y="1082278"/>
                  </a:lnTo>
                  <a:lnTo>
                    <a:pt x="1265470" y="1115356"/>
                  </a:lnTo>
                  <a:lnTo>
                    <a:pt x="1219321" y="1145645"/>
                  </a:lnTo>
                  <a:lnTo>
                    <a:pt x="1170392" y="1172982"/>
                  </a:lnTo>
                  <a:lnTo>
                    <a:pt x="1118878" y="1197203"/>
                  </a:lnTo>
                  <a:lnTo>
                    <a:pt x="1064978" y="1218146"/>
                  </a:lnTo>
                  <a:lnTo>
                    <a:pt x="1008888" y="1235647"/>
                  </a:lnTo>
                  <a:lnTo>
                    <a:pt x="950805" y="1249542"/>
                  </a:lnTo>
                  <a:lnTo>
                    <a:pt x="890926" y="1259670"/>
                  </a:lnTo>
                  <a:lnTo>
                    <a:pt x="829449" y="1265866"/>
                  </a:lnTo>
                  <a:lnTo>
                    <a:pt x="766572" y="1267968"/>
                  </a:lnTo>
                  <a:lnTo>
                    <a:pt x="703694" y="1265866"/>
                  </a:lnTo>
                  <a:lnTo>
                    <a:pt x="642217" y="1259670"/>
                  </a:lnTo>
                  <a:lnTo>
                    <a:pt x="582338" y="1249542"/>
                  </a:lnTo>
                  <a:lnTo>
                    <a:pt x="524256" y="1235647"/>
                  </a:lnTo>
                  <a:lnTo>
                    <a:pt x="468165" y="1218146"/>
                  </a:lnTo>
                  <a:lnTo>
                    <a:pt x="414265" y="1197203"/>
                  </a:lnTo>
                  <a:lnTo>
                    <a:pt x="362751" y="1172982"/>
                  </a:lnTo>
                  <a:lnTo>
                    <a:pt x="313822" y="1145645"/>
                  </a:lnTo>
                  <a:lnTo>
                    <a:pt x="267673" y="1115356"/>
                  </a:lnTo>
                  <a:lnTo>
                    <a:pt x="224504" y="1082278"/>
                  </a:lnTo>
                  <a:lnTo>
                    <a:pt x="184510" y="1046573"/>
                  </a:lnTo>
                  <a:lnTo>
                    <a:pt x="147888" y="1008406"/>
                  </a:lnTo>
                  <a:lnTo>
                    <a:pt x="114837" y="967939"/>
                  </a:lnTo>
                  <a:lnTo>
                    <a:pt x="85553" y="925335"/>
                  </a:lnTo>
                  <a:lnTo>
                    <a:pt x="60233" y="880758"/>
                  </a:lnTo>
                  <a:lnTo>
                    <a:pt x="39075" y="834371"/>
                  </a:lnTo>
                  <a:lnTo>
                    <a:pt x="22275" y="786337"/>
                  </a:lnTo>
                  <a:lnTo>
                    <a:pt x="10031" y="736819"/>
                  </a:lnTo>
                  <a:lnTo>
                    <a:pt x="2540" y="685980"/>
                  </a:lnTo>
                  <a:lnTo>
                    <a:pt x="0" y="633984"/>
                  </a:lnTo>
                  <a:close/>
                </a:path>
              </a:pathLst>
            </a:custGeom>
            <a:noFill/>
            <a:ln w="76200">
              <a:solidFill>
                <a:srgbClr val="071F64"/>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10" name="object 43"/>
            <p:cNvSpPr txBox="1">
              <a:spLocks noChangeArrowheads="1"/>
            </p:cNvSpPr>
            <p:nvPr/>
          </p:nvSpPr>
          <p:spPr bwMode="auto">
            <a:xfrm>
              <a:off x="3466422" y="2711162"/>
              <a:ext cx="592038" cy="4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a:solidFill>
                    <a:srgbClr val="0000FF"/>
                  </a:solidFill>
                  <a:latin typeface="黑体" pitchFamily="49" charset="-122"/>
                  <a:ea typeface="黑体" pitchFamily="49" charset="-122"/>
                </a:rPr>
                <a:t>责任</a:t>
              </a:r>
              <a:endParaRPr lang="zh-CN" altLang="en-US">
                <a:latin typeface="黑体" pitchFamily="49" charset="-122"/>
                <a:ea typeface="黑体" pitchFamily="49" charset="-122"/>
              </a:endParaRPr>
            </a:p>
            <a:p>
              <a:pPr eaLnBrk="1" hangingPunct="1"/>
              <a:r>
                <a:rPr lang="zh-CN" altLang="en-US" b="1">
                  <a:solidFill>
                    <a:srgbClr val="0000FF"/>
                  </a:solidFill>
                  <a:latin typeface="黑体" pitchFamily="49" charset="-122"/>
                  <a:ea typeface="黑体" pitchFamily="49" charset="-122"/>
                </a:rPr>
                <a:t>主体</a:t>
              </a:r>
              <a:endParaRPr lang="zh-CN" altLang="en-US">
                <a:latin typeface="黑体" pitchFamily="49" charset="-122"/>
                <a:ea typeface="黑体" pitchFamily="49" charset="-122"/>
              </a:endParaRPr>
            </a:p>
          </p:txBody>
        </p:sp>
        <p:sp>
          <p:nvSpPr>
            <p:cNvPr id="110611" name="object 44"/>
            <p:cNvSpPr>
              <a:spLocks noChangeArrowheads="1"/>
            </p:cNvSpPr>
            <p:nvPr/>
          </p:nvSpPr>
          <p:spPr bwMode="auto">
            <a:xfrm>
              <a:off x="3047556" y="2387689"/>
              <a:ext cx="446988" cy="360852"/>
            </a:xfrm>
            <a:custGeom>
              <a:avLst/>
              <a:gdLst>
                <a:gd name="T0" fmla="*/ 130052 w 478789"/>
                <a:gd name="T1" fmla="*/ 0 h 399414"/>
                <a:gd name="T2" fmla="*/ 109853 w 478789"/>
                <a:gd name="T3" fmla="*/ 0 h 399414"/>
                <a:gd name="T4" fmla="*/ 100169 w 478789"/>
                <a:gd name="T5" fmla="*/ 503 h 399414"/>
                <a:gd name="T6" fmla="*/ 67655 w 478789"/>
                <a:gd name="T7" fmla="*/ 6260 h 399414"/>
                <a:gd name="T8" fmla="*/ 39567 w 478789"/>
                <a:gd name="T9" fmla="*/ 17771 h 399414"/>
                <a:gd name="T10" fmla="*/ 22829 w 478789"/>
                <a:gd name="T11" fmla="*/ 29237 h 399414"/>
                <a:gd name="T12" fmla="*/ 17572 w 478789"/>
                <a:gd name="T13" fmla="*/ 33439 h 399414"/>
                <a:gd name="T14" fmla="*/ 13210 w 478789"/>
                <a:gd name="T15" fmla="*/ 38647 h 399414"/>
                <a:gd name="T16" fmla="*/ 9683 w 478789"/>
                <a:gd name="T17" fmla="*/ 42804 h 399414"/>
                <a:gd name="T18" fmla="*/ 5258 w 478789"/>
                <a:gd name="T19" fmla="*/ 50160 h 399414"/>
                <a:gd name="T20" fmla="*/ 2629 w 478789"/>
                <a:gd name="T21" fmla="*/ 56920 h 399414"/>
                <a:gd name="T22" fmla="*/ 1733 w 478789"/>
                <a:gd name="T23" fmla="*/ 63728 h 399414"/>
                <a:gd name="T24" fmla="*/ 0 w 478789"/>
                <a:gd name="T25" fmla="*/ 69985 h 399414"/>
                <a:gd name="T26" fmla="*/ 1733 w 478789"/>
                <a:gd name="T27" fmla="*/ 77294 h 399414"/>
                <a:gd name="T28" fmla="*/ 2629 w 478789"/>
                <a:gd name="T29" fmla="*/ 84102 h 399414"/>
                <a:gd name="T30" fmla="*/ 5258 w 478789"/>
                <a:gd name="T31" fmla="*/ 90361 h 399414"/>
                <a:gd name="T32" fmla="*/ 9683 w 478789"/>
                <a:gd name="T33" fmla="*/ 96619 h 399414"/>
                <a:gd name="T34" fmla="*/ 14045 w 478789"/>
                <a:gd name="T35" fmla="*/ 102877 h 399414"/>
                <a:gd name="T36" fmla="*/ 20200 w 478789"/>
                <a:gd name="T37" fmla="*/ 108633 h 399414"/>
                <a:gd name="T38" fmla="*/ 27255 w 478789"/>
                <a:gd name="T39" fmla="*/ 113841 h 399414"/>
                <a:gd name="T40" fmla="*/ 34244 w 478789"/>
                <a:gd name="T41" fmla="*/ 119598 h 399414"/>
                <a:gd name="T42" fmla="*/ 43029 w 478789"/>
                <a:gd name="T43" fmla="*/ 123800 h 399414"/>
                <a:gd name="T44" fmla="*/ 52715 w 478789"/>
                <a:gd name="T45" fmla="*/ 127957 h 399414"/>
                <a:gd name="T46" fmla="*/ 62397 w 478789"/>
                <a:gd name="T47" fmla="*/ 131612 h 399414"/>
                <a:gd name="T48" fmla="*/ 72914 w 478789"/>
                <a:gd name="T49" fmla="*/ 134765 h 399414"/>
                <a:gd name="T50" fmla="*/ 79070 w 478789"/>
                <a:gd name="T51" fmla="*/ 135814 h 399414"/>
                <a:gd name="T52" fmla="*/ 94012 w 478789"/>
                <a:gd name="T53" fmla="*/ 139468 h 399414"/>
                <a:gd name="T54" fmla="*/ 108056 w 478789"/>
                <a:gd name="T55" fmla="*/ 141524 h 399414"/>
                <a:gd name="T56" fmla="*/ 123895 w 478789"/>
                <a:gd name="T57" fmla="*/ 143124 h 399414"/>
                <a:gd name="T58" fmla="*/ 138838 w 478789"/>
                <a:gd name="T59" fmla="*/ 143626 h 399414"/>
                <a:gd name="T60" fmla="*/ 157306 w 478789"/>
                <a:gd name="T61" fmla="*/ 143124 h 399414"/>
                <a:gd name="T62" fmla="*/ 188922 w 478789"/>
                <a:gd name="T63" fmla="*/ 139468 h 399414"/>
                <a:gd name="T64" fmla="*/ 213547 w 478789"/>
                <a:gd name="T65" fmla="*/ 134216 h 399414"/>
                <a:gd name="T66" fmla="*/ 220538 w 478789"/>
                <a:gd name="T67" fmla="*/ 131612 h 399414"/>
                <a:gd name="T68" fmla="*/ 229323 w 478789"/>
                <a:gd name="T69" fmla="*/ 129009 h 399414"/>
                <a:gd name="T70" fmla="*/ 241636 w 478789"/>
                <a:gd name="T71" fmla="*/ 124806 h 399414"/>
                <a:gd name="T72" fmla="*/ 227593 w 478789"/>
                <a:gd name="T73" fmla="*/ 122202 h 399414"/>
                <a:gd name="T74" fmla="*/ 217011 w 478789"/>
                <a:gd name="T75" fmla="*/ 119598 h 399414"/>
                <a:gd name="T76" fmla="*/ 207391 w 478789"/>
                <a:gd name="T77" fmla="*/ 116995 h 399414"/>
                <a:gd name="T78" fmla="*/ 213547 w 478789"/>
                <a:gd name="T79" fmla="*/ 111786 h 399414"/>
                <a:gd name="T80" fmla="*/ 218806 w 478789"/>
                <a:gd name="T81" fmla="*/ 107584 h 399414"/>
                <a:gd name="T82" fmla="*/ 223167 w 478789"/>
                <a:gd name="T83" fmla="*/ 102375 h 399414"/>
                <a:gd name="T84" fmla="*/ 227593 w 478789"/>
                <a:gd name="T85" fmla="*/ 96619 h 399414"/>
                <a:gd name="T86" fmla="*/ 231953 w 478789"/>
                <a:gd name="T87" fmla="*/ 89812 h 399414"/>
                <a:gd name="T88" fmla="*/ 234581 w 478789"/>
                <a:gd name="T89" fmla="*/ 83554 h 399414"/>
                <a:gd name="T90" fmla="*/ 235479 w 478789"/>
                <a:gd name="T91" fmla="*/ 76244 h 399414"/>
                <a:gd name="T92" fmla="*/ 237212 w 478789"/>
                <a:gd name="T93" fmla="*/ 69484 h 399414"/>
                <a:gd name="T94" fmla="*/ 235479 w 478789"/>
                <a:gd name="T95" fmla="*/ 62676 h 399414"/>
                <a:gd name="T96" fmla="*/ 234581 w 478789"/>
                <a:gd name="T97" fmla="*/ 56418 h 399414"/>
                <a:gd name="T98" fmla="*/ 231953 w 478789"/>
                <a:gd name="T99" fmla="*/ 49108 h 399414"/>
                <a:gd name="T100" fmla="*/ 217011 w 478789"/>
                <a:gd name="T101" fmla="*/ 30837 h 399414"/>
                <a:gd name="T102" fmla="*/ 202966 w 478789"/>
                <a:gd name="T103" fmla="*/ 20877 h 399414"/>
                <a:gd name="T104" fmla="*/ 184497 w 478789"/>
                <a:gd name="T105" fmla="*/ 12014 h 399414"/>
                <a:gd name="T106" fmla="*/ 174876 w 478789"/>
                <a:gd name="T107" fmla="*/ 7809 h 399414"/>
                <a:gd name="T108" fmla="*/ 163463 w 478789"/>
                <a:gd name="T109" fmla="*/ 4705 h 399414"/>
                <a:gd name="T110" fmla="*/ 152881 w 478789"/>
                <a:gd name="T111" fmla="*/ 3150 h 399414"/>
                <a:gd name="T112" fmla="*/ 142365 w 478789"/>
                <a:gd name="T113" fmla="*/ 1051 h 399414"/>
                <a:gd name="T114" fmla="*/ 130052 w 478789"/>
                <a:gd name="T115" fmla="*/ 0 h 3994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789"/>
                <a:gd name="T175" fmla="*/ 0 h 399414"/>
                <a:gd name="T176" fmla="*/ 478789 w 478789"/>
                <a:gd name="T177" fmla="*/ 399414 h 3994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789" h="399414">
                  <a:moveTo>
                    <a:pt x="257555" y="0"/>
                  </a:moveTo>
                  <a:lnTo>
                    <a:pt x="217550" y="0"/>
                  </a:lnTo>
                  <a:lnTo>
                    <a:pt x="198374" y="1397"/>
                  </a:lnTo>
                  <a:lnTo>
                    <a:pt x="133985" y="17399"/>
                  </a:lnTo>
                  <a:lnTo>
                    <a:pt x="78359" y="49402"/>
                  </a:lnTo>
                  <a:lnTo>
                    <a:pt x="45212" y="81279"/>
                  </a:lnTo>
                  <a:lnTo>
                    <a:pt x="34798" y="92963"/>
                  </a:lnTo>
                  <a:lnTo>
                    <a:pt x="26162" y="107441"/>
                  </a:lnTo>
                  <a:lnTo>
                    <a:pt x="19176" y="118999"/>
                  </a:lnTo>
                  <a:lnTo>
                    <a:pt x="10413" y="139445"/>
                  </a:lnTo>
                  <a:lnTo>
                    <a:pt x="5206" y="158241"/>
                  </a:lnTo>
                  <a:lnTo>
                    <a:pt x="3428" y="177164"/>
                  </a:lnTo>
                  <a:lnTo>
                    <a:pt x="0" y="194563"/>
                  </a:lnTo>
                  <a:lnTo>
                    <a:pt x="3428" y="214883"/>
                  </a:lnTo>
                  <a:lnTo>
                    <a:pt x="5206" y="233806"/>
                  </a:lnTo>
                  <a:lnTo>
                    <a:pt x="10413" y="251205"/>
                  </a:lnTo>
                  <a:lnTo>
                    <a:pt x="19176" y="268604"/>
                  </a:lnTo>
                  <a:lnTo>
                    <a:pt x="27812" y="286003"/>
                  </a:lnTo>
                  <a:lnTo>
                    <a:pt x="40004" y="302005"/>
                  </a:lnTo>
                  <a:lnTo>
                    <a:pt x="53975" y="316483"/>
                  </a:lnTo>
                  <a:lnTo>
                    <a:pt x="67817" y="332486"/>
                  </a:lnTo>
                  <a:lnTo>
                    <a:pt x="85216" y="344169"/>
                  </a:lnTo>
                  <a:lnTo>
                    <a:pt x="104393" y="355726"/>
                  </a:lnTo>
                  <a:lnTo>
                    <a:pt x="123571" y="365887"/>
                  </a:lnTo>
                  <a:lnTo>
                    <a:pt x="144399" y="374650"/>
                  </a:lnTo>
                  <a:lnTo>
                    <a:pt x="156590" y="377570"/>
                  </a:lnTo>
                  <a:lnTo>
                    <a:pt x="186181" y="387730"/>
                  </a:lnTo>
                  <a:lnTo>
                    <a:pt x="213995" y="393445"/>
                  </a:lnTo>
                  <a:lnTo>
                    <a:pt x="245363" y="397890"/>
                  </a:lnTo>
                  <a:lnTo>
                    <a:pt x="274954" y="399288"/>
                  </a:lnTo>
                  <a:lnTo>
                    <a:pt x="311530" y="397890"/>
                  </a:lnTo>
                  <a:lnTo>
                    <a:pt x="374141" y="387730"/>
                  </a:lnTo>
                  <a:lnTo>
                    <a:pt x="422910" y="373125"/>
                  </a:lnTo>
                  <a:lnTo>
                    <a:pt x="436752" y="365887"/>
                  </a:lnTo>
                  <a:lnTo>
                    <a:pt x="454151" y="358648"/>
                  </a:lnTo>
                  <a:lnTo>
                    <a:pt x="478536" y="346963"/>
                  </a:lnTo>
                  <a:lnTo>
                    <a:pt x="450723" y="339725"/>
                  </a:lnTo>
                  <a:lnTo>
                    <a:pt x="429767" y="332486"/>
                  </a:lnTo>
                  <a:lnTo>
                    <a:pt x="410717" y="325247"/>
                  </a:lnTo>
                  <a:lnTo>
                    <a:pt x="422910" y="310768"/>
                  </a:lnTo>
                  <a:lnTo>
                    <a:pt x="433324" y="299085"/>
                  </a:lnTo>
                  <a:lnTo>
                    <a:pt x="441960" y="284606"/>
                  </a:lnTo>
                  <a:lnTo>
                    <a:pt x="450723" y="268604"/>
                  </a:lnTo>
                  <a:lnTo>
                    <a:pt x="459359" y="249681"/>
                  </a:lnTo>
                  <a:lnTo>
                    <a:pt x="464565" y="232282"/>
                  </a:lnTo>
                  <a:lnTo>
                    <a:pt x="466343" y="211962"/>
                  </a:lnTo>
                  <a:lnTo>
                    <a:pt x="469773" y="193166"/>
                  </a:lnTo>
                  <a:lnTo>
                    <a:pt x="466343" y="174243"/>
                  </a:lnTo>
                  <a:lnTo>
                    <a:pt x="464565" y="156844"/>
                  </a:lnTo>
                  <a:lnTo>
                    <a:pt x="459359" y="136525"/>
                  </a:lnTo>
                  <a:lnTo>
                    <a:pt x="429767" y="85725"/>
                  </a:lnTo>
                  <a:lnTo>
                    <a:pt x="401954" y="58038"/>
                  </a:lnTo>
                  <a:lnTo>
                    <a:pt x="365378" y="33400"/>
                  </a:lnTo>
                  <a:lnTo>
                    <a:pt x="346328" y="21716"/>
                  </a:lnTo>
                  <a:lnTo>
                    <a:pt x="323723" y="13080"/>
                  </a:lnTo>
                  <a:lnTo>
                    <a:pt x="302767" y="8762"/>
                  </a:lnTo>
                  <a:lnTo>
                    <a:pt x="281939" y="2920"/>
                  </a:lnTo>
                  <a:lnTo>
                    <a:pt x="257555" y="0"/>
                  </a:lnTo>
                  <a:close/>
                </a:path>
              </a:pathLst>
            </a:custGeom>
            <a:solidFill>
              <a:srgbClr val="071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12" name="object 45"/>
            <p:cNvSpPr>
              <a:spLocks noChangeArrowheads="1"/>
            </p:cNvSpPr>
            <p:nvPr/>
          </p:nvSpPr>
          <p:spPr bwMode="auto">
            <a:xfrm>
              <a:off x="3047556" y="2387689"/>
              <a:ext cx="446988" cy="360852"/>
            </a:xfrm>
            <a:custGeom>
              <a:avLst/>
              <a:gdLst>
                <a:gd name="T0" fmla="*/ 138838 w 478789"/>
                <a:gd name="T1" fmla="*/ 143626 h 399414"/>
                <a:gd name="T2" fmla="*/ 157306 w 478789"/>
                <a:gd name="T3" fmla="*/ 143124 h 399414"/>
                <a:gd name="T4" fmla="*/ 173981 w 478789"/>
                <a:gd name="T5" fmla="*/ 141524 h 399414"/>
                <a:gd name="T6" fmla="*/ 188922 w 478789"/>
                <a:gd name="T7" fmla="*/ 139468 h 399414"/>
                <a:gd name="T8" fmla="*/ 202068 w 478789"/>
                <a:gd name="T9" fmla="*/ 136820 h 399414"/>
                <a:gd name="T10" fmla="*/ 213547 w 478789"/>
                <a:gd name="T11" fmla="*/ 134216 h 399414"/>
                <a:gd name="T12" fmla="*/ 220538 w 478789"/>
                <a:gd name="T13" fmla="*/ 131612 h 399414"/>
                <a:gd name="T14" fmla="*/ 229323 w 478789"/>
                <a:gd name="T15" fmla="*/ 129009 h 399414"/>
                <a:gd name="T16" fmla="*/ 241636 w 478789"/>
                <a:gd name="T17" fmla="*/ 124806 h 399414"/>
                <a:gd name="T18" fmla="*/ 227593 w 478789"/>
                <a:gd name="T19" fmla="*/ 122202 h 399414"/>
                <a:gd name="T20" fmla="*/ 217011 w 478789"/>
                <a:gd name="T21" fmla="*/ 119598 h 399414"/>
                <a:gd name="T22" fmla="*/ 207391 w 478789"/>
                <a:gd name="T23" fmla="*/ 116995 h 399414"/>
                <a:gd name="T24" fmla="*/ 213547 w 478789"/>
                <a:gd name="T25" fmla="*/ 111786 h 399414"/>
                <a:gd name="T26" fmla="*/ 218806 w 478789"/>
                <a:gd name="T27" fmla="*/ 107584 h 399414"/>
                <a:gd name="T28" fmla="*/ 223167 w 478789"/>
                <a:gd name="T29" fmla="*/ 102375 h 399414"/>
                <a:gd name="T30" fmla="*/ 227593 w 478789"/>
                <a:gd name="T31" fmla="*/ 96619 h 399414"/>
                <a:gd name="T32" fmla="*/ 231953 w 478789"/>
                <a:gd name="T33" fmla="*/ 89812 h 399414"/>
                <a:gd name="T34" fmla="*/ 234581 w 478789"/>
                <a:gd name="T35" fmla="*/ 83554 h 399414"/>
                <a:gd name="T36" fmla="*/ 235479 w 478789"/>
                <a:gd name="T37" fmla="*/ 76244 h 399414"/>
                <a:gd name="T38" fmla="*/ 237212 w 478789"/>
                <a:gd name="T39" fmla="*/ 69484 h 399414"/>
                <a:gd name="T40" fmla="*/ 235479 w 478789"/>
                <a:gd name="T41" fmla="*/ 62676 h 399414"/>
                <a:gd name="T42" fmla="*/ 234581 w 478789"/>
                <a:gd name="T43" fmla="*/ 56418 h 399414"/>
                <a:gd name="T44" fmla="*/ 231953 w 478789"/>
                <a:gd name="T45" fmla="*/ 49108 h 399414"/>
                <a:gd name="T46" fmla="*/ 217011 w 478789"/>
                <a:gd name="T47" fmla="*/ 30837 h 399414"/>
                <a:gd name="T48" fmla="*/ 202966 w 478789"/>
                <a:gd name="T49" fmla="*/ 20877 h 399414"/>
                <a:gd name="T50" fmla="*/ 184497 w 478789"/>
                <a:gd name="T51" fmla="*/ 12014 h 399414"/>
                <a:gd name="T52" fmla="*/ 174876 w 478789"/>
                <a:gd name="T53" fmla="*/ 7809 h 399414"/>
                <a:gd name="T54" fmla="*/ 163463 w 478789"/>
                <a:gd name="T55" fmla="*/ 4705 h 399414"/>
                <a:gd name="T56" fmla="*/ 152881 w 478789"/>
                <a:gd name="T57" fmla="*/ 3150 h 399414"/>
                <a:gd name="T58" fmla="*/ 142365 w 478789"/>
                <a:gd name="T59" fmla="*/ 1051 h 399414"/>
                <a:gd name="T60" fmla="*/ 130052 w 478789"/>
                <a:gd name="T61" fmla="*/ 0 h 399414"/>
                <a:gd name="T62" fmla="*/ 118638 w 478789"/>
                <a:gd name="T63" fmla="*/ 0 h 399414"/>
                <a:gd name="T64" fmla="*/ 109853 w 478789"/>
                <a:gd name="T65" fmla="*/ 0 h 399414"/>
                <a:gd name="T66" fmla="*/ 83495 w 478789"/>
                <a:gd name="T67" fmla="*/ 3150 h 399414"/>
                <a:gd name="T68" fmla="*/ 52715 w 478789"/>
                <a:gd name="T69" fmla="*/ 11512 h 399414"/>
                <a:gd name="T70" fmla="*/ 27255 w 478789"/>
                <a:gd name="T71" fmla="*/ 25080 h 399414"/>
                <a:gd name="T72" fmla="*/ 22829 w 478789"/>
                <a:gd name="T73" fmla="*/ 29237 h 399414"/>
                <a:gd name="T74" fmla="*/ 17572 w 478789"/>
                <a:gd name="T75" fmla="*/ 33439 h 399414"/>
                <a:gd name="T76" fmla="*/ 13210 w 478789"/>
                <a:gd name="T77" fmla="*/ 38647 h 399414"/>
                <a:gd name="T78" fmla="*/ 9683 w 478789"/>
                <a:gd name="T79" fmla="*/ 42804 h 399414"/>
                <a:gd name="T80" fmla="*/ 5258 w 478789"/>
                <a:gd name="T81" fmla="*/ 50160 h 399414"/>
                <a:gd name="T82" fmla="*/ 2629 w 478789"/>
                <a:gd name="T83" fmla="*/ 56920 h 399414"/>
                <a:gd name="T84" fmla="*/ 1733 w 478789"/>
                <a:gd name="T85" fmla="*/ 63728 h 399414"/>
                <a:gd name="T86" fmla="*/ 0 w 478789"/>
                <a:gd name="T87" fmla="*/ 69985 h 399414"/>
                <a:gd name="T88" fmla="*/ 1733 w 478789"/>
                <a:gd name="T89" fmla="*/ 77294 h 399414"/>
                <a:gd name="T90" fmla="*/ 2629 w 478789"/>
                <a:gd name="T91" fmla="*/ 84102 h 399414"/>
                <a:gd name="T92" fmla="*/ 5258 w 478789"/>
                <a:gd name="T93" fmla="*/ 90361 h 399414"/>
                <a:gd name="T94" fmla="*/ 9683 w 478789"/>
                <a:gd name="T95" fmla="*/ 96619 h 399414"/>
                <a:gd name="T96" fmla="*/ 14045 w 478789"/>
                <a:gd name="T97" fmla="*/ 102877 h 399414"/>
                <a:gd name="T98" fmla="*/ 20200 w 478789"/>
                <a:gd name="T99" fmla="*/ 108633 h 399414"/>
                <a:gd name="T100" fmla="*/ 27255 w 478789"/>
                <a:gd name="T101" fmla="*/ 113841 h 399414"/>
                <a:gd name="T102" fmla="*/ 34244 w 478789"/>
                <a:gd name="T103" fmla="*/ 119598 h 399414"/>
                <a:gd name="T104" fmla="*/ 43029 w 478789"/>
                <a:gd name="T105" fmla="*/ 123800 h 399414"/>
                <a:gd name="T106" fmla="*/ 52715 w 478789"/>
                <a:gd name="T107" fmla="*/ 127957 h 399414"/>
                <a:gd name="T108" fmla="*/ 62397 w 478789"/>
                <a:gd name="T109" fmla="*/ 131612 h 399414"/>
                <a:gd name="T110" fmla="*/ 72914 w 478789"/>
                <a:gd name="T111" fmla="*/ 134765 h 399414"/>
                <a:gd name="T112" fmla="*/ 79070 w 478789"/>
                <a:gd name="T113" fmla="*/ 135814 h 399414"/>
                <a:gd name="T114" fmla="*/ 94012 w 478789"/>
                <a:gd name="T115" fmla="*/ 139468 h 399414"/>
                <a:gd name="T116" fmla="*/ 108056 w 478789"/>
                <a:gd name="T117" fmla="*/ 141524 h 399414"/>
                <a:gd name="T118" fmla="*/ 123895 w 478789"/>
                <a:gd name="T119" fmla="*/ 143124 h 399414"/>
                <a:gd name="T120" fmla="*/ 138838 w 478789"/>
                <a:gd name="T121" fmla="*/ 143626 h 399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8789"/>
                <a:gd name="T184" fmla="*/ 0 h 399414"/>
                <a:gd name="T185" fmla="*/ 478789 w 478789"/>
                <a:gd name="T186" fmla="*/ 399414 h 399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8789" h="399414">
                  <a:moveTo>
                    <a:pt x="274954" y="399288"/>
                  </a:moveTo>
                  <a:lnTo>
                    <a:pt x="311530" y="397890"/>
                  </a:lnTo>
                  <a:lnTo>
                    <a:pt x="344550" y="393445"/>
                  </a:lnTo>
                  <a:lnTo>
                    <a:pt x="374141" y="387730"/>
                  </a:lnTo>
                  <a:lnTo>
                    <a:pt x="400176" y="380364"/>
                  </a:lnTo>
                  <a:lnTo>
                    <a:pt x="422910" y="373125"/>
                  </a:lnTo>
                  <a:lnTo>
                    <a:pt x="436752" y="365887"/>
                  </a:lnTo>
                  <a:lnTo>
                    <a:pt x="454151" y="358648"/>
                  </a:lnTo>
                  <a:lnTo>
                    <a:pt x="478536" y="346963"/>
                  </a:lnTo>
                  <a:lnTo>
                    <a:pt x="450723" y="339725"/>
                  </a:lnTo>
                  <a:lnTo>
                    <a:pt x="429767" y="332486"/>
                  </a:lnTo>
                  <a:lnTo>
                    <a:pt x="410717" y="325247"/>
                  </a:lnTo>
                  <a:lnTo>
                    <a:pt x="422910" y="310768"/>
                  </a:lnTo>
                  <a:lnTo>
                    <a:pt x="433324" y="299085"/>
                  </a:lnTo>
                  <a:lnTo>
                    <a:pt x="441960" y="284606"/>
                  </a:lnTo>
                  <a:lnTo>
                    <a:pt x="450723" y="268604"/>
                  </a:lnTo>
                  <a:lnTo>
                    <a:pt x="459359" y="249681"/>
                  </a:lnTo>
                  <a:lnTo>
                    <a:pt x="464565" y="232282"/>
                  </a:lnTo>
                  <a:lnTo>
                    <a:pt x="466343" y="211962"/>
                  </a:lnTo>
                  <a:lnTo>
                    <a:pt x="469773" y="193166"/>
                  </a:lnTo>
                  <a:lnTo>
                    <a:pt x="466343" y="174243"/>
                  </a:lnTo>
                  <a:lnTo>
                    <a:pt x="464565" y="156844"/>
                  </a:lnTo>
                  <a:lnTo>
                    <a:pt x="459359" y="136525"/>
                  </a:lnTo>
                  <a:lnTo>
                    <a:pt x="429767" y="85725"/>
                  </a:lnTo>
                  <a:lnTo>
                    <a:pt x="401954" y="58038"/>
                  </a:lnTo>
                  <a:lnTo>
                    <a:pt x="365378" y="33400"/>
                  </a:lnTo>
                  <a:lnTo>
                    <a:pt x="346328" y="21716"/>
                  </a:lnTo>
                  <a:lnTo>
                    <a:pt x="323723" y="13080"/>
                  </a:lnTo>
                  <a:lnTo>
                    <a:pt x="302767" y="8762"/>
                  </a:lnTo>
                  <a:lnTo>
                    <a:pt x="281939" y="2920"/>
                  </a:lnTo>
                  <a:lnTo>
                    <a:pt x="257555" y="0"/>
                  </a:lnTo>
                  <a:lnTo>
                    <a:pt x="234950" y="0"/>
                  </a:lnTo>
                  <a:lnTo>
                    <a:pt x="217550" y="0"/>
                  </a:lnTo>
                  <a:lnTo>
                    <a:pt x="165353" y="8762"/>
                  </a:lnTo>
                  <a:lnTo>
                    <a:pt x="104393" y="32003"/>
                  </a:lnTo>
                  <a:lnTo>
                    <a:pt x="53975" y="69723"/>
                  </a:lnTo>
                  <a:lnTo>
                    <a:pt x="45212" y="81279"/>
                  </a:lnTo>
                  <a:lnTo>
                    <a:pt x="34798" y="92963"/>
                  </a:lnTo>
                  <a:lnTo>
                    <a:pt x="26162" y="107441"/>
                  </a:lnTo>
                  <a:lnTo>
                    <a:pt x="19176" y="118999"/>
                  </a:lnTo>
                  <a:lnTo>
                    <a:pt x="10413" y="139445"/>
                  </a:lnTo>
                  <a:lnTo>
                    <a:pt x="5206" y="158241"/>
                  </a:lnTo>
                  <a:lnTo>
                    <a:pt x="3428" y="177164"/>
                  </a:lnTo>
                  <a:lnTo>
                    <a:pt x="0" y="194563"/>
                  </a:lnTo>
                  <a:lnTo>
                    <a:pt x="3428" y="214883"/>
                  </a:lnTo>
                  <a:lnTo>
                    <a:pt x="5206" y="233806"/>
                  </a:lnTo>
                  <a:lnTo>
                    <a:pt x="10413" y="251205"/>
                  </a:lnTo>
                  <a:lnTo>
                    <a:pt x="19176" y="268604"/>
                  </a:lnTo>
                  <a:lnTo>
                    <a:pt x="27812" y="286003"/>
                  </a:lnTo>
                  <a:lnTo>
                    <a:pt x="40004" y="302005"/>
                  </a:lnTo>
                  <a:lnTo>
                    <a:pt x="53975" y="316483"/>
                  </a:lnTo>
                  <a:lnTo>
                    <a:pt x="67817" y="332486"/>
                  </a:lnTo>
                  <a:lnTo>
                    <a:pt x="85216" y="344169"/>
                  </a:lnTo>
                  <a:lnTo>
                    <a:pt x="104393" y="355726"/>
                  </a:lnTo>
                  <a:lnTo>
                    <a:pt x="123571" y="365887"/>
                  </a:lnTo>
                  <a:lnTo>
                    <a:pt x="144399" y="374650"/>
                  </a:lnTo>
                  <a:lnTo>
                    <a:pt x="156590" y="377570"/>
                  </a:lnTo>
                  <a:lnTo>
                    <a:pt x="186181" y="387730"/>
                  </a:lnTo>
                  <a:lnTo>
                    <a:pt x="213995" y="393445"/>
                  </a:lnTo>
                  <a:lnTo>
                    <a:pt x="245363" y="397890"/>
                  </a:lnTo>
                  <a:lnTo>
                    <a:pt x="274954" y="399288"/>
                  </a:lnTo>
                  <a:close/>
                </a:path>
              </a:pathLst>
            </a:custGeom>
            <a:noFill/>
            <a:ln w="39624">
              <a:solidFill>
                <a:srgbClr val="F7F7F7"/>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13" name="object 46"/>
            <p:cNvSpPr txBox="1">
              <a:spLocks noChangeArrowheads="1"/>
            </p:cNvSpPr>
            <p:nvPr/>
          </p:nvSpPr>
          <p:spPr bwMode="auto">
            <a:xfrm>
              <a:off x="3170404" y="2435133"/>
              <a:ext cx="2883223" cy="2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tabLst>
                  <a:tab pos="2890838" algn="l"/>
                </a:tabLst>
                <a:defRPr>
                  <a:solidFill>
                    <a:schemeClr val="tx1"/>
                  </a:solidFill>
                  <a:latin typeface="Arial" pitchFamily="34" charset="0"/>
                  <a:ea typeface="宋体" pitchFamily="2" charset="-122"/>
                </a:defRPr>
              </a:lvl1pPr>
              <a:lvl2pPr marL="742950" indent="-285750" eaLnBrk="0" hangingPunct="0">
                <a:tabLst>
                  <a:tab pos="2890838" algn="l"/>
                </a:tabLst>
                <a:defRPr>
                  <a:solidFill>
                    <a:schemeClr val="tx1"/>
                  </a:solidFill>
                  <a:latin typeface="Arial" pitchFamily="34" charset="0"/>
                  <a:ea typeface="宋体" pitchFamily="2" charset="-122"/>
                </a:defRPr>
              </a:lvl2pPr>
              <a:lvl3pPr marL="1143000" indent="-228600" eaLnBrk="0" hangingPunct="0">
                <a:tabLst>
                  <a:tab pos="2890838" algn="l"/>
                </a:tabLst>
                <a:defRPr>
                  <a:solidFill>
                    <a:schemeClr val="tx1"/>
                  </a:solidFill>
                  <a:latin typeface="Arial" pitchFamily="34" charset="0"/>
                  <a:ea typeface="宋体" pitchFamily="2" charset="-122"/>
                </a:defRPr>
              </a:lvl3pPr>
              <a:lvl4pPr marL="1600200" indent="-228600" eaLnBrk="0" hangingPunct="0">
                <a:tabLst>
                  <a:tab pos="2890838" algn="l"/>
                </a:tabLst>
                <a:defRPr>
                  <a:solidFill>
                    <a:schemeClr val="tx1"/>
                  </a:solidFill>
                  <a:latin typeface="Arial" pitchFamily="34" charset="0"/>
                  <a:ea typeface="宋体" pitchFamily="2" charset="-122"/>
                </a:defRPr>
              </a:lvl4pPr>
              <a:lvl5pPr marL="2057400" indent="-228600" eaLnBrk="0" hangingPunct="0">
                <a:tabLst>
                  <a:tab pos="2890838" algn="l"/>
                </a:tabLst>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tabLst>
                  <a:tab pos="2890838" algn="l"/>
                </a:tabLs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tabLst>
                  <a:tab pos="2890838" algn="l"/>
                </a:tabLs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tabLst>
                  <a:tab pos="2890838" algn="l"/>
                </a:tabLs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tabLst>
                  <a:tab pos="2890838" algn="l"/>
                </a:tabLst>
                <a:defRPr>
                  <a:solidFill>
                    <a:schemeClr val="tx1"/>
                  </a:solidFill>
                  <a:latin typeface="Arial" pitchFamily="34" charset="0"/>
                  <a:ea typeface="宋体" pitchFamily="2" charset="-122"/>
                </a:defRPr>
              </a:lvl9pPr>
            </a:lstStyle>
            <a:p>
              <a:pPr eaLnBrk="1" hangingPunct="1"/>
              <a:r>
                <a:rPr lang="en-US" altLang="zh-CN" b="1">
                  <a:solidFill>
                    <a:srgbClr val="FFFFFF"/>
                  </a:solidFill>
                  <a:latin typeface="黑体" pitchFamily="49" charset="-122"/>
                  <a:ea typeface="黑体" pitchFamily="49" charset="-122"/>
                </a:rPr>
                <a:t>1	</a:t>
              </a:r>
              <a:endParaRPr lang="en-US" altLang="zh-CN">
                <a:latin typeface="黑体" pitchFamily="49" charset="-122"/>
                <a:ea typeface="黑体" pitchFamily="49" charset="-122"/>
              </a:endParaRPr>
            </a:p>
          </p:txBody>
        </p:sp>
        <p:sp>
          <p:nvSpPr>
            <p:cNvPr id="110614" name="object 47"/>
            <p:cNvSpPr>
              <a:spLocks noChangeArrowheads="1"/>
            </p:cNvSpPr>
            <p:nvPr/>
          </p:nvSpPr>
          <p:spPr bwMode="auto">
            <a:xfrm>
              <a:off x="2812221" y="2630653"/>
              <a:ext cx="457350" cy="915789"/>
            </a:xfrm>
            <a:custGeom>
              <a:avLst/>
              <a:gdLst>
                <a:gd name="T0" fmla="*/ 65694 w 490854"/>
                <a:gd name="T1" fmla="*/ 16897 h 1012189"/>
                <a:gd name="T2" fmla="*/ 36691 w 490854"/>
                <a:gd name="T3" fmla="*/ 52834 h 1012189"/>
                <a:gd name="T4" fmla="*/ 14501 w 490854"/>
                <a:gd name="T5" fmla="*/ 91936 h 1012189"/>
                <a:gd name="T6" fmla="*/ 4250 w 490854"/>
                <a:gd name="T7" fmla="*/ 123637 h 1012189"/>
                <a:gd name="T8" fmla="*/ 1687 w 490854"/>
                <a:gd name="T9" fmla="*/ 144769 h 1012189"/>
                <a:gd name="T10" fmla="*/ 0 w 490854"/>
                <a:gd name="T11" fmla="*/ 170652 h 1012189"/>
                <a:gd name="T12" fmla="*/ 3440 w 490854"/>
                <a:gd name="T13" fmla="*/ 201839 h 1012189"/>
                <a:gd name="T14" fmla="*/ 12814 w 490854"/>
                <a:gd name="T15" fmla="*/ 231956 h 1012189"/>
                <a:gd name="T16" fmla="*/ 34129 w 490854"/>
                <a:gd name="T17" fmla="*/ 274224 h 1012189"/>
                <a:gd name="T18" fmla="*/ 55444 w 490854"/>
                <a:gd name="T19" fmla="*/ 301176 h 1012189"/>
                <a:gd name="T20" fmla="*/ 79383 w 490854"/>
                <a:gd name="T21" fmla="*/ 325988 h 1012189"/>
                <a:gd name="T22" fmla="*/ 123763 w 490854"/>
                <a:gd name="T23" fmla="*/ 359830 h 1012189"/>
                <a:gd name="T24" fmla="*/ 160455 w 490854"/>
                <a:gd name="T25" fmla="*/ 362436 h 1012189"/>
                <a:gd name="T26" fmla="*/ 209085 w 490854"/>
                <a:gd name="T27" fmla="*/ 352939 h 1012189"/>
                <a:gd name="T28" fmla="*/ 236400 w 490854"/>
                <a:gd name="T29" fmla="*/ 351357 h 1012189"/>
                <a:gd name="T30" fmla="*/ 222775 w 490854"/>
                <a:gd name="T31" fmla="*/ 343445 h 1012189"/>
                <a:gd name="T32" fmla="*/ 189459 w 490854"/>
                <a:gd name="T33" fmla="*/ 323893 h 1012189"/>
                <a:gd name="T34" fmla="*/ 160455 w 490854"/>
                <a:gd name="T35" fmla="*/ 302759 h 1012189"/>
                <a:gd name="T36" fmla="*/ 135704 w 490854"/>
                <a:gd name="T37" fmla="*/ 278971 h 1012189"/>
                <a:gd name="T38" fmla="*/ 115201 w 490854"/>
                <a:gd name="T39" fmla="*/ 253603 h 1012189"/>
                <a:gd name="T40" fmla="*/ 100698 w 490854"/>
                <a:gd name="T41" fmla="*/ 226651 h 1012189"/>
                <a:gd name="T42" fmla="*/ 90449 w 490854"/>
                <a:gd name="T43" fmla="*/ 198674 h 1012189"/>
                <a:gd name="T44" fmla="*/ 86197 w 490854"/>
                <a:gd name="T45" fmla="*/ 169069 h 1012189"/>
                <a:gd name="T46" fmla="*/ 87072 w 490854"/>
                <a:gd name="T47" fmla="*/ 141604 h 1012189"/>
                <a:gd name="T48" fmla="*/ 92197 w 490854"/>
                <a:gd name="T49" fmla="*/ 116235 h 1012189"/>
                <a:gd name="T50" fmla="*/ 102385 w 490854"/>
                <a:gd name="T51" fmla="*/ 91936 h 1012189"/>
                <a:gd name="T52" fmla="*/ 116075 w 490854"/>
                <a:gd name="T53" fmla="*/ 69221 h 1012189"/>
                <a:gd name="T54" fmla="*/ 115201 w 490854"/>
                <a:gd name="T55" fmla="*/ 52322 h 1012189"/>
                <a:gd name="T56" fmla="*/ 100698 w 490854"/>
                <a:gd name="T57" fmla="*/ 39102 h 1012189"/>
                <a:gd name="T58" fmla="*/ 90449 w 490854"/>
                <a:gd name="T59" fmla="*/ 24298 h 1012189"/>
                <a:gd name="T60" fmla="*/ 84510 w 490854"/>
                <a:gd name="T61" fmla="*/ 7913 h 1012189"/>
                <a:gd name="T62" fmla="*/ 239291 w 490854"/>
                <a:gd name="T63" fmla="*/ 351357 h 1012189"/>
                <a:gd name="T64" fmla="*/ 241525 w 490854"/>
                <a:gd name="T65" fmla="*/ 352428 h 1012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854"/>
                <a:gd name="T100" fmla="*/ 0 h 1012189"/>
                <a:gd name="T101" fmla="*/ 490854 w 490854"/>
                <a:gd name="T102" fmla="*/ 1012189 h 10121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854" h="1012189">
                  <a:moveTo>
                    <a:pt x="168148" y="0"/>
                  </a:moveTo>
                  <a:lnTo>
                    <a:pt x="133476" y="46100"/>
                  </a:lnTo>
                  <a:lnTo>
                    <a:pt x="102362" y="93725"/>
                  </a:lnTo>
                  <a:lnTo>
                    <a:pt x="74549" y="144144"/>
                  </a:lnTo>
                  <a:lnTo>
                    <a:pt x="48513" y="197484"/>
                  </a:lnTo>
                  <a:lnTo>
                    <a:pt x="29463" y="250825"/>
                  </a:lnTo>
                  <a:lnTo>
                    <a:pt x="15621" y="307086"/>
                  </a:lnTo>
                  <a:lnTo>
                    <a:pt x="8636" y="337312"/>
                  </a:lnTo>
                  <a:lnTo>
                    <a:pt x="5207" y="364743"/>
                  </a:lnTo>
                  <a:lnTo>
                    <a:pt x="3429" y="394969"/>
                  </a:lnTo>
                  <a:lnTo>
                    <a:pt x="0" y="423799"/>
                  </a:lnTo>
                  <a:lnTo>
                    <a:pt x="0" y="465581"/>
                  </a:lnTo>
                  <a:lnTo>
                    <a:pt x="3429" y="508888"/>
                  </a:lnTo>
                  <a:lnTo>
                    <a:pt x="6985" y="550671"/>
                  </a:lnTo>
                  <a:lnTo>
                    <a:pt x="15621" y="592454"/>
                  </a:lnTo>
                  <a:lnTo>
                    <a:pt x="26035" y="632840"/>
                  </a:lnTo>
                  <a:lnTo>
                    <a:pt x="38100" y="670305"/>
                  </a:lnTo>
                  <a:lnTo>
                    <a:pt x="69342" y="748156"/>
                  </a:lnTo>
                  <a:lnTo>
                    <a:pt x="88392" y="784224"/>
                  </a:lnTo>
                  <a:lnTo>
                    <a:pt x="112649" y="821689"/>
                  </a:lnTo>
                  <a:lnTo>
                    <a:pt x="135255" y="854836"/>
                  </a:lnTo>
                  <a:lnTo>
                    <a:pt x="161289" y="889380"/>
                  </a:lnTo>
                  <a:lnTo>
                    <a:pt x="220218" y="952880"/>
                  </a:lnTo>
                  <a:lnTo>
                    <a:pt x="251460" y="981709"/>
                  </a:lnTo>
                  <a:lnTo>
                    <a:pt x="282701" y="1011935"/>
                  </a:lnTo>
                  <a:lnTo>
                    <a:pt x="326009" y="988821"/>
                  </a:lnTo>
                  <a:lnTo>
                    <a:pt x="374523" y="971549"/>
                  </a:lnTo>
                  <a:lnTo>
                    <a:pt x="424814" y="962913"/>
                  </a:lnTo>
                  <a:lnTo>
                    <a:pt x="452627" y="961516"/>
                  </a:lnTo>
                  <a:lnTo>
                    <a:pt x="480313" y="958595"/>
                  </a:lnTo>
                  <a:lnTo>
                    <a:pt x="486187" y="958595"/>
                  </a:lnTo>
                  <a:lnTo>
                    <a:pt x="452627" y="937005"/>
                  </a:lnTo>
                  <a:lnTo>
                    <a:pt x="419608" y="912494"/>
                  </a:lnTo>
                  <a:lnTo>
                    <a:pt x="384937" y="883665"/>
                  </a:lnTo>
                  <a:lnTo>
                    <a:pt x="355473" y="856233"/>
                  </a:lnTo>
                  <a:lnTo>
                    <a:pt x="326009" y="826007"/>
                  </a:lnTo>
                  <a:lnTo>
                    <a:pt x="301751" y="794257"/>
                  </a:lnTo>
                  <a:lnTo>
                    <a:pt x="275717" y="761110"/>
                  </a:lnTo>
                  <a:lnTo>
                    <a:pt x="254888" y="727963"/>
                  </a:lnTo>
                  <a:lnTo>
                    <a:pt x="234061" y="691895"/>
                  </a:lnTo>
                  <a:lnTo>
                    <a:pt x="216788" y="657351"/>
                  </a:lnTo>
                  <a:lnTo>
                    <a:pt x="204597" y="618362"/>
                  </a:lnTo>
                  <a:lnTo>
                    <a:pt x="192532" y="580897"/>
                  </a:lnTo>
                  <a:lnTo>
                    <a:pt x="183769" y="542035"/>
                  </a:lnTo>
                  <a:lnTo>
                    <a:pt x="176911" y="503046"/>
                  </a:lnTo>
                  <a:lnTo>
                    <a:pt x="175133" y="461263"/>
                  </a:lnTo>
                  <a:lnTo>
                    <a:pt x="175133" y="420877"/>
                  </a:lnTo>
                  <a:lnTo>
                    <a:pt x="176911" y="386333"/>
                  </a:lnTo>
                  <a:lnTo>
                    <a:pt x="182118" y="350265"/>
                  </a:lnTo>
                  <a:lnTo>
                    <a:pt x="187325" y="317118"/>
                  </a:lnTo>
                  <a:lnTo>
                    <a:pt x="197738" y="283971"/>
                  </a:lnTo>
                  <a:lnTo>
                    <a:pt x="208025" y="250825"/>
                  </a:lnTo>
                  <a:lnTo>
                    <a:pt x="221996" y="219075"/>
                  </a:lnTo>
                  <a:lnTo>
                    <a:pt x="235838" y="188849"/>
                  </a:lnTo>
                  <a:lnTo>
                    <a:pt x="253111" y="158623"/>
                  </a:lnTo>
                  <a:lnTo>
                    <a:pt x="234061" y="142748"/>
                  </a:lnTo>
                  <a:lnTo>
                    <a:pt x="220218" y="125349"/>
                  </a:lnTo>
                  <a:lnTo>
                    <a:pt x="204597" y="106679"/>
                  </a:lnTo>
                  <a:lnTo>
                    <a:pt x="192532" y="86487"/>
                  </a:lnTo>
                  <a:lnTo>
                    <a:pt x="183769" y="66293"/>
                  </a:lnTo>
                  <a:lnTo>
                    <a:pt x="175133" y="44703"/>
                  </a:lnTo>
                  <a:lnTo>
                    <a:pt x="171704" y="21589"/>
                  </a:lnTo>
                  <a:lnTo>
                    <a:pt x="168148" y="0"/>
                  </a:lnTo>
                  <a:close/>
                </a:path>
                <a:path w="490854" h="1012189">
                  <a:moveTo>
                    <a:pt x="486187" y="958595"/>
                  </a:moveTo>
                  <a:lnTo>
                    <a:pt x="480313" y="958595"/>
                  </a:lnTo>
                  <a:lnTo>
                    <a:pt x="490727" y="961516"/>
                  </a:lnTo>
                  <a:lnTo>
                    <a:pt x="486187" y="958595"/>
                  </a:lnTo>
                  <a:close/>
                </a:path>
              </a:pathLst>
            </a:custGeom>
            <a:solidFill>
              <a:srgbClr val="071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15" name="object 48"/>
            <p:cNvSpPr>
              <a:spLocks noChangeArrowheads="1"/>
            </p:cNvSpPr>
            <p:nvPr/>
          </p:nvSpPr>
          <p:spPr bwMode="auto">
            <a:xfrm>
              <a:off x="2812221" y="2630653"/>
              <a:ext cx="457350" cy="915789"/>
            </a:xfrm>
            <a:custGeom>
              <a:avLst/>
              <a:gdLst>
                <a:gd name="T0" fmla="*/ 222775 w 490854"/>
                <a:gd name="T1" fmla="*/ 343445 h 1012189"/>
                <a:gd name="T2" fmla="*/ 189459 w 490854"/>
                <a:gd name="T3" fmla="*/ 323893 h 1012189"/>
                <a:gd name="T4" fmla="*/ 160455 w 490854"/>
                <a:gd name="T5" fmla="*/ 302759 h 1012189"/>
                <a:gd name="T6" fmla="*/ 135704 w 490854"/>
                <a:gd name="T7" fmla="*/ 278971 h 1012189"/>
                <a:gd name="T8" fmla="*/ 115201 w 490854"/>
                <a:gd name="T9" fmla="*/ 253603 h 1012189"/>
                <a:gd name="T10" fmla="*/ 100698 w 490854"/>
                <a:gd name="T11" fmla="*/ 226651 h 1012189"/>
                <a:gd name="T12" fmla="*/ 90449 w 490854"/>
                <a:gd name="T13" fmla="*/ 198674 h 1012189"/>
                <a:gd name="T14" fmla="*/ 86197 w 490854"/>
                <a:gd name="T15" fmla="*/ 169069 h 1012189"/>
                <a:gd name="T16" fmla="*/ 87072 w 490854"/>
                <a:gd name="T17" fmla="*/ 141604 h 1012189"/>
                <a:gd name="T18" fmla="*/ 92197 w 490854"/>
                <a:gd name="T19" fmla="*/ 116235 h 1012189"/>
                <a:gd name="T20" fmla="*/ 102385 w 490854"/>
                <a:gd name="T21" fmla="*/ 91936 h 1012189"/>
                <a:gd name="T22" fmla="*/ 116075 w 490854"/>
                <a:gd name="T23" fmla="*/ 69221 h 1012189"/>
                <a:gd name="T24" fmla="*/ 115201 w 490854"/>
                <a:gd name="T25" fmla="*/ 52322 h 1012189"/>
                <a:gd name="T26" fmla="*/ 100698 w 490854"/>
                <a:gd name="T27" fmla="*/ 39102 h 1012189"/>
                <a:gd name="T28" fmla="*/ 90449 w 490854"/>
                <a:gd name="T29" fmla="*/ 24298 h 1012189"/>
                <a:gd name="T30" fmla="*/ 84510 w 490854"/>
                <a:gd name="T31" fmla="*/ 7913 h 1012189"/>
                <a:gd name="T32" fmla="*/ 65694 w 490854"/>
                <a:gd name="T33" fmla="*/ 16897 h 1012189"/>
                <a:gd name="T34" fmla="*/ 36691 w 490854"/>
                <a:gd name="T35" fmla="*/ 52834 h 1012189"/>
                <a:gd name="T36" fmla="*/ 14501 w 490854"/>
                <a:gd name="T37" fmla="*/ 91936 h 1012189"/>
                <a:gd name="T38" fmla="*/ 4250 w 490854"/>
                <a:gd name="T39" fmla="*/ 123637 h 1012189"/>
                <a:gd name="T40" fmla="*/ 1687 w 490854"/>
                <a:gd name="T41" fmla="*/ 144769 h 1012189"/>
                <a:gd name="T42" fmla="*/ 0 w 490854"/>
                <a:gd name="T43" fmla="*/ 170652 h 1012189"/>
                <a:gd name="T44" fmla="*/ 3440 w 490854"/>
                <a:gd name="T45" fmla="*/ 201839 h 1012189"/>
                <a:gd name="T46" fmla="*/ 12814 w 490854"/>
                <a:gd name="T47" fmla="*/ 231956 h 1012189"/>
                <a:gd name="T48" fmla="*/ 26439 w 490854"/>
                <a:gd name="T49" fmla="*/ 259933 h 1012189"/>
                <a:gd name="T50" fmla="*/ 43504 w 490854"/>
                <a:gd name="T51" fmla="*/ 287444 h 1012189"/>
                <a:gd name="T52" fmla="*/ 66570 w 490854"/>
                <a:gd name="T53" fmla="*/ 313326 h 1012189"/>
                <a:gd name="T54" fmla="*/ 93884 w 490854"/>
                <a:gd name="T55" fmla="*/ 337624 h 1012189"/>
                <a:gd name="T56" fmla="*/ 123763 w 490854"/>
                <a:gd name="T57" fmla="*/ 359830 h 1012189"/>
                <a:gd name="T58" fmla="*/ 150205 w 490854"/>
                <a:gd name="T59" fmla="*/ 366159 h 1012189"/>
                <a:gd name="T60" fmla="*/ 197147 w 490854"/>
                <a:gd name="T61" fmla="*/ 354011 h 1012189"/>
                <a:gd name="T62" fmla="*/ 236400 w 490854"/>
                <a:gd name="T63" fmla="*/ 351357 h 10121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0854"/>
                <a:gd name="T97" fmla="*/ 0 h 1012189"/>
                <a:gd name="T98" fmla="*/ 490854 w 490854"/>
                <a:gd name="T99" fmla="*/ 1012189 h 10121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0854" h="1012189">
                  <a:moveTo>
                    <a:pt x="490727" y="961516"/>
                  </a:moveTo>
                  <a:lnTo>
                    <a:pt x="452627" y="937005"/>
                  </a:lnTo>
                  <a:lnTo>
                    <a:pt x="419608" y="912494"/>
                  </a:lnTo>
                  <a:lnTo>
                    <a:pt x="384937" y="883665"/>
                  </a:lnTo>
                  <a:lnTo>
                    <a:pt x="355473" y="856233"/>
                  </a:lnTo>
                  <a:lnTo>
                    <a:pt x="326009" y="826007"/>
                  </a:lnTo>
                  <a:lnTo>
                    <a:pt x="301751" y="794257"/>
                  </a:lnTo>
                  <a:lnTo>
                    <a:pt x="275717" y="761110"/>
                  </a:lnTo>
                  <a:lnTo>
                    <a:pt x="254888" y="727963"/>
                  </a:lnTo>
                  <a:lnTo>
                    <a:pt x="234061" y="691895"/>
                  </a:lnTo>
                  <a:lnTo>
                    <a:pt x="216788" y="657351"/>
                  </a:lnTo>
                  <a:lnTo>
                    <a:pt x="204597" y="618362"/>
                  </a:lnTo>
                  <a:lnTo>
                    <a:pt x="192532" y="580897"/>
                  </a:lnTo>
                  <a:lnTo>
                    <a:pt x="183769" y="542035"/>
                  </a:lnTo>
                  <a:lnTo>
                    <a:pt x="176911" y="503046"/>
                  </a:lnTo>
                  <a:lnTo>
                    <a:pt x="175133" y="461263"/>
                  </a:lnTo>
                  <a:lnTo>
                    <a:pt x="175133" y="420877"/>
                  </a:lnTo>
                  <a:lnTo>
                    <a:pt x="176911" y="386333"/>
                  </a:lnTo>
                  <a:lnTo>
                    <a:pt x="182118" y="350265"/>
                  </a:lnTo>
                  <a:lnTo>
                    <a:pt x="187325" y="317118"/>
                  </a:lnTo>
                  <a:lnTo>
                    <a:pt x="197738" y="283971"/>
                  </a:lnTo>
                  <a:lnTo>
                    <a:pt x="208025" y="250825"/>
                  </a:lnTo>
                  <a:lnTo>
                    <a:pt x="221996" y="219075"/>
                  </a:lnTo>
                  <a:lnTo>
                    <a:pt x="235838" y="188849"/>
                  </a:lnTo>
                  <a:lnTo>
                    <a:pt x="253111" y="158623"/>
                  </a:lnTo>
                  <a:lnTo>
                    <a:pt x="234061" y="142748"/>
                  </a:lnTo>
                  <a:lnTo>
                    <a:pt x="220218" y="125349"/>
                  </a:lnTo>
                  <a:lnTo>
                    <a:pt x="204597" y="106679"/>
                  </a:lnTo>
                  <a:lnTo>
                    <a:pt x="192532" y="86487"/>
                  </a:lnTo>
                  <a:lnTo>
                    <a:pt x="183769" y="66293"/>
                  </a:lnTo>
                  <a:lnTo>
                    <a:pt x="175133" y="44703"/>
                  </a:lnTo>
                  <a:lnTo>
                    <a:pt x="171704" y="21589"/>
                  </a:lnTo>
                  <a:lnTo>
                    <a:pt x="168148" y="0"/>
                  </a:lnTo>
                  <a:lnTo>
                    <a:pt x="133476" y="46100"/>
                  </a:lnTo>
                  <a:lnTo>
                    <a:pt x="102362" y="93725"/>
                  </a:lnTo>
                  <a:lnTo>
                    <a:pt x="74549" y="144144"/>
                  </a:lnTo>
                  <a:lnTo>
                    <a:pt x="48513" y="197484"/>
                  </a:lnTo>
                  <a:lnTo>
                    <a:pt x="29463" y="250825"/>
                  </a:lnTo>
                  <a:lnTo>
                    <a:pt x="15621" y="307086"/>
                  </a:lnTo>
                  <a:lnTo>
                    <a:pt x="8636" y="337312"/>
                  </a:lnTo>
                  <a:lnTo>
                    <a:pt x="5207" y="364743"/>
                  </a:lnTo>
                  <a:lnTo>
                    <a:pt x="3429" y="394969"/>
                  </a:lnTo>
                  <a:lnTo>
                    <a:pt x="0" y="423799"/>
                  </a:lnTo>
                  <a:lnTo>
                    <a:pt x="0" y="465581"/>
                  </a:lnTo>
                  <a:lnTo>
                    <a:pt x="3429" y="508888"/>
                  </a:lnTo>
                  <a:lnTo>
                    <a:pt x="6985" y="550671"/>
                  </a:lnTo>
                  <a:lnTo>
                    <a:pt x="15621" y="592454"/>
                  </a:lnTo>
                  <a:lnTo>
                    <a:pt x="26035" y="632840"/>
                  </a:lnTo>
                  <a:lnTo>
                    <a:pt x="38100" y="670305"/>
                  </a:lnTo>
                  <a:lnTo>
                    <a:pt x="53721" y="709167"/>
                  </a:lnTo>
                  <a:lnTo>
                    <a:pt x="69342" y="748156"/>
                  </a:lnTo>
                  <a:lnTo>
                    <a:pt x="88392" y="784224"/>
                  </a:lnTo>
                  <a:lnTo>
                    <a:pt x="112649" y="821689"/>
                  </a:lnTo>
                  <a:lnTo>
                    <a:pt x="135255" y="854836"/>
                  </a:lnTo>
                  <a:lnTo>
                    <a:pt x="161289" y="889380"/>
                  </a:lnTo>
                  <a:lnTo>
                    <a:pt x="190754" y="921130"/>
                  </a:lnTo>
                  <a:lnTo>
                    <a:pt x="220218" y="952880"/>
                  </a:lnTo>
                  <a:lnTo>
                    <a:pt x="251460" y="981709"/>
                  </a:lnTo>
                  <a:lnTo>
                    <a:pt x="282701" y="1011935"/>
                  </a:lnTo>
                  <a:lnTo>
                    <a:pt x="305181" y="998981"/>
                  </a:lnTo>
                  <a:lnTo>
                    <a:pt x="350265" y="980185"/>
                  </a:lnTo>
                  <a:lnTo>
                    <a:pt x="400558" y="965834"/>
                  </a:lnTo>
                  <a:lnTo>
                    <a:pt x="452627" y="961516"/>
                  </a:lnTo>
                  <a:lnTo>
                    <a:pt x="480313" y="958595"/>
                  </a:lnTo>
                  <a:lnTo>
                    <a:pt x="490727" y="961516"/>
                  </a:lnTo>
                  <a:close/>
                </a:path>
              </a:pathLst>
            </a:custGeom>
            <a:noFill/>
            <a:ln w="9144">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16" name="object 49"/>
            <p:cNvSpPr>
              <a:spLocks noChangeArrowheads="1"/>
            </p:cNvSpPr>
            <p:nvPr/>
          </p:nvSpPr>
          <p:spPr bwMode="auto">
            <a:xfrm>
              <a:off x="4746704" y="3867040"/>
              <a:ext cx="1429771" cy="1148690"/>
            </a:xfrm>
            <a:custGeom>
              <a:avLst/>
              <a:gdLst>
                <a:gd name="T0" fmla="*/ 349252 w 1533525"/>
                <a:gd name="T1" fmla="*/ 783 h 1268095"/>
                <a:gd name="T2" fmla="*/ 289023 w 1533525"/>
                <a:gd name="T3" fmla="*/ 6859 h 1268095"/>
                <a:gd name="T4" fmla="*/ 232356 w 1533525"/>
                <a:gd name="T5" fmla="*/ 18546 h 1268095"/>
                <a:gd name="T6" fmla="*/ 180038 w 1533525"/>
                <a:gd name="T7" fmla="*/ 35359 h 1268095"/>
                <a:gd name="T8" fmla="*/ 132850 w 1533525"/>
                <a:gd name="T9" fmla="*/ 56809 h 1268095"/>
                <a:gd name="T10" fmla="*/ 91575 w 1533525"/>
                <a:gd name="T11" fmla="*/ 82415 h 1268095"/>
                <a:gd name="T12" fmla="*/ 56994 w 1533525"/>
                <a:gd name="T13" fmla="*/ 111686 h 1268095"/>
                <a:gd name="T14" fmla="*/ 29895 w 1533525"/>
                <a:gd name="T15" fmla="*/ 144139 h 1268095"/>
                <a:gd name="T16" fmla="*/ 11056 w 1533525"/>
                <a:gd name="T17" fmla="*/ 179288 h 1268095"/>
                <a:gd name="T18" fmla="*/ 1261 w 1533525"/>
                <a:gd name="T19" fmla="*/ 216646 h 1268095"/>
                <a:gd name="T20" fmla="*/ 1261 w 1533525"/>
                <a:gd name="T21" fmla="*/ 255359 h 1268095"/>
                <a:gd name="T22" fmla="*/ 11056 w 1533525"/>
                <a:gd name="T23" fmla="*/ 292715 h 1268095"/>
                <a:gd name="T24" fmla="*/ 29895 w 1533525"/>
                <a:gd name="T25" fmla="*/ 327864 h 1268095"/>
                <a:gd name="T26" fmla="*/ 56994 w 1533525"/>
                <a:gd name="T27" fmla="*/ 360317 h 1268095"/>
                <a:gd name="T28" fmla="*/ 91575 w 1533525"/>
                <a:gd name="T29" fmla="*/ 389589 h 1268095"/>
                <a:gd name="T30" fmla="*/ 132850 w 1533525"/>
                <a:gd name="T31" fmla="*/ 415194 h 1268095"/>
                <a:gd name="T32" fmla="*/ 180038 w 1533525"/>
                <a:gd name="T33" fmla="*/ 436645 h 1268095"/>
                <a:gd name="T34" fmla="*/ 232356 w 1533525"/>
                <a:gd name="T35" fmla="*/ 453457 h 1268095"/>
                <a:gd name="T36" fmla="*/ 289023 w 1533525"/>
                <a:gd name="T37" fmla="*/ 465145 h 1268095"/>
                <a:gd name="T38" fmla="*/ 349252 w 1533525"/>
                <a:gd name="T39" fmla="*/ 471221 h 1268095"/>
                <a:gd name="T40" fmla="*/ 411668 w 1533525"/>
                <a:gd name="T41" fmla="*/ 471221 h 1268095"/>
                <a:gd name="T42" fmla="*/ 471899 w 1533525"/>
                <a:gd name="T43" fmla="*/ 465145 h 1268095"/>
                <a:gd name="T44" fmla="*/ 528563 w 1533525"/>
                <a:gd name="T45" fmla="*/ 453457 h 1268095"/>
                <a:gd name="T46" fmla="*/ 580881 w 1533525"/>
                <a:gd name="T47" fmla="*/ 436645 h 1268095"/>
                <a:gd name="T48" fmla="*/ 628070 w 1533525"/>
                <a:gd name="T49" fmla="*/ 415194 h 1268095"/>
                <a:gd name="T50" fmla="*/ 669345 w 1533525"/>
                <a:gd name="T51" fmla="*/ 389589 h 1268095"/>
                <a:gd name="T52" fmla="*/ 703925 w 1533525"/>
                <a:gd name="T53" fmla="*/ 360317 h 1268095"/>
                <a:gd name="T54" fmla="*/ 731025 w 1533525"/>
                <a:gd name="T55" fmla="*/ 327864 h 1268095"/>
                <a:gd name="T56" fmla="*/ 749866 w 1533525"/>
                <a:gd name="T57" fmla="*/ 292715 h 1268095"/>
                <a:gd name="T58" fmla="*/ 759660 w 1533525"/>
                <a:gd name="T59" fmla="*/ 255359 h 1268095"/>
                <a:gd name="T60" fmla="*/ 759660 w 1533525"/>
                <a:gd name="T61" fmla="*/ 216646 h 1268095"/>
                <a:gd name="T62" fmla="*/ 749866 w 1533525"/>
                <a:gd name="T63" fmla="*/ 179288 h 1268095"/>
                <a:gd name="T64" fmla="*/ 731025 w 1533525"/>
                <a:gd name="T65" fmla="*/ 144139 h 1268095"/>
                <a:gd name="T66" fmla="*/ 703925 w 1533525"/>
                <a:gd name="T67" fmla="*/ 111686 h 1268095"/>
                <a:gd name="T68" fmla="*/ 669345 w 1533525"/>
                <a:gd name="T69" fmla="*/ 82415 h 1268095"/>
                <a:gd name="T70" fmla="*/ 628070 w 1533525"/>
                <a:gd name="T71" fmla="*/ 56809 h 1268095"/>
                <a:gd name="T72" fmla="*/ 580881 w 1533525"/>
                <a:gd name="T73" fmla="*/ 35359 h 1268095"/>
                <a:gd name="T74" fmla="*/ 528563 w 1533525"/>
                <a:gd name="T75" fmla="*/ 18546 h 1268095"/>
                <a:gd name="T76" fmla="*/ 471899 w 1533525"/>
                <a:gd name="T77" fmla="*/ 6859 h 1268095"/>
                <a:gd name="T78" fmla="*/ 411668 w 1533525"/>
                <a:gd name="T79" fmla="*/ 783 h 12680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3525"/>
                <a:gd name="T121" fmla="*/ 0 h 1268095"/>
                <a:gd name="T122" fmla="*/ 1533525 w 1533525"/>
                <a:gd name="T123" fmla="*/ 1268095 h 12680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3525" h="1268095">
                  <a:moveTo>
                    <a:pt x="766572" y="0"/>
                  </a:moveTo>
                  <a:lnTo>
                    <a:pt x="703694" y="2101"/>
                  </a:lnTo>
                  <a:lnTo>
                    <a:pt x="642217" y="8297"/>
                  </a:lnTo>
                  <a:lnTo>
                    <a:pt x="582338" y="18425"/>
                  </a:lnTo>
                  <a:lnTo>
                    <a:pt x="524256" y="32320"/>
                  </a:lnTo>
                  <a:lnTo>
                    <a:pt x="468165" y="49821"/>
                  </a:lnTo>
                  <a:lnTo>
                    <a:pt x="414265" y="70764"/>
                  </a:lnTo>
                  <a:lnTo>
                    <a:pt x="362751" y="94985"/>
                  </a:lnTo>
                  <a:lnTo>
                    <a:pt x="313822" y="122322"/>
                  </a:lnTo>
                  <a:lnTo>
                    <a:pt x="267673" y="152611"/>
                  </a:lnTo>
                  <a:lnTo>
                    <a:pt x="224504" y="185689"/>
                  </a:lnTo>
                  <a:lnTo>
                    <a:pt x="184510" y="221394"/>
                  </a:lnTo>
                  <a:lnTo>
                    <a:pt x="147888" y="259561"/>
                  </a:lnTo>
                  <a:lnTo>
                    <a:pt x="114837" y="300028"/>
                  </a:lnTo>
                  <a:lnTo>
                    <a:pt x="85553" y="342632"/>
                  </a:lnTo>
                  <a:lnTo>
                    <a:pt x="60233" y="387209"/>
                  </a:lnTo>
                  <a:lnTo>
                    <a:pt x="39075" y="433596"/>
                  </a:lnTo>
                  <a:lnTo>
                    <a:pt x="22275" y="481630"/>
                  </a:lnTo>
                  <a:lnTo>
                    <a:pt x="10031" y="531148"/>
                  </a:lnTo>
                  <a:lnTo>
                    <a:pt x="2540" y="581987"/>
                  </a:lnTo>
                  <a:lnTo>
                    <a:pt x="0" y="633983"/>
                  </a:lnTo>
                  <a:lnTo>
                    <a:pt x="2540" y="685980"/>
                  </a:lnTo>
                  <a:lnTo>
                    <a:pt x="10031" y="736819"/>
                  </a:lnTo>
                  <a:lnTo>
                    <a:pt x="22275" y="786337"/>
                  </a:lnTo>
                  <a:lnTo>
                    <a:pt x="39075" y="834371"/>
                  </a:lnTo>
                  <a:lnTo>
                    <a:pt x="60233" y="880758"/>
                  </a:lnTo>
                  <a:lnTo>
                    <a:pt x="85553" y="925335"/>
                  </a:lnTo>
                  <a:lnTo>
                    <a:pt x="114837" y="967939"/>
                  </a:lnTo>
                  <a:lnTo>
                    <a:pt x="147888" y="1008406"/>
                  </a:lnTo>
                  <a:lnTo>
                    <a:pt x="184510" y="1046573"/>
                  </a:lnTo>
                  <a:lnTo>
                    <a:pt x="224504" y="1082278"/>
                  </a:lnTo>
                  <a:lnTo>
                    <a:pt x="267673" y="1115356"/>
                  </a:lnTo>
                  <a:lnTo>
                    <a:pt x="313822" y="1145645"/>
                  </a:lnTo>
                  <a:lnTo>
                    <a:pt x="362751" y="1172982"/>
                  </a:lnTo>
                  <a:lnTo>
                    <a:pt x="414265" y="1197203"/>
                  </a:lnTo>
                  <a:lnTo>
                    <a:pt x="468165" y="1218146"/>
                  </a:lnTo>
                  <a:lnTo>
                    <a:pt x="524256" y="1235647"/>
                  </a:lnTo>
                  <a:lnTo>
                    <a:pt x="582338" y="1249542"/>
                  </a:lnTo>
                  <a:lnTo>
                    <a:pt x="642217" y="1259670"/>
                  </a:lnTo>
                  <a:lnTo>
                    <a:pt x="703694" y="1265866"/>
                  </a:lnTo>
                  <a:lnTo>
                    <a:pt x="766572" y="1267968"/>
                  </a:lnTo>
                  <a:lnTo>
                    <a:pt x="829449" y="1265866"/>
                  </a:lnTo>
                  <a:lnTo>
                    <a:pt x="890926" y="1259670"/>
                  </a:lnTo>
                  <a:lnTo>
                    <a:pt x="950805" y="1249542"/>
                  </a:lnTo>
                  <a:lnTo>
                    <a:pt x="1008888" y="1235647"/>
                  </a:lnTo>
                  <a:lnTo>
                    <a:pt x="1064978" y="1218146"/>
                  </a:lnTo>
                  <a:lnTo>
                    <a:pt x="1118878" y="1197203"/>
                  </a:lnTo>
                  <a:lnTo>
                    <a:pt x="1170392" y="1172982"/>
                  </a:lnTo>
                  <a:lnTo>
                    <a:pt x="1219321" y="1145645"/>
                  </a:lnTo>
                  <a:lnTo>
                    <a:pt x="1265470" y="1115356"/>
                  </a:lnTo>
                  <a:lnTo>
                    <a:pt x="1308639" y="1082278"/>
                  </a:lnTo>
                  <a:lnTo>
                    <a:pt x="1348633" y="1046573"/>
                  </a:lnTo>
                  <a:lnTo>
                    <a:pt x="1385255" y="1008406"/>
                  </a:lnTo>
                  <a:lnTo>
                    <a:pt x="1418306" y="967939"/>
                  </a:lnTo>
                  <a:lnTo>
                    <a:pt x="1447590" y="925335"/>
                  </a:lnTo>
                  <a:lnTo>
                    <a:pt x="1472910" y="880758"/>
                  </a:lnTo>
                  <a:lnTo>
                    <a:pt x="1494068" y="834371"/>
                  </a:lnTo>
                  <a:lnTo>
                    <a:pt x="1510868" y="786337"/>
                  </a:lnTo>
                  <a:lnTo>
                    <a:pt x="1523112" y="736819"/>
                  </a:lnTo>
                  <a:lnTo>
                    <a:pt x="1530603" y="685980"/>
                  </a:lnTo>
                  <a:lnTo>
                    <a:pt x="1533144" y="633983"/>
                  </a:lnTo>
                  <a:lnTo>
                    <a:pt x="1530603" y="581987"/>
                  </a:lnTo>
                  <a:lnTo>
                    <a:pt x="1523112" y="531148"/>
                  </a:lnTo>
                  <a:lnTo>
                    <a:pt x="1510868" y="481630"/>
                  </a:lnTo>
                  <a:lnTo>
                    <a:pt x="1494068" y="433596"/>
                  </a:lnTo>
                  <a:lnTo>
                    <a:pt x="1472910" y="387209"/>
                  </a:lnTo>
                  <a:lnTo>
                    <a:pt x="1447590" y="342632"/>
                  </a:lnTo>
                  <a:lnTo>
                    <a:pt x="1418306" y="300028"/>
                  </a:lnTo>
                  <a:lnTo>
                    <a:pt x="1385255" y="259561"/>
                  </a:lnTo>
                  <a:lnTo>
                    <a:pt x="1348633" y="221394"/>
                  </a:lnTo>
                  <a:lnTo>
                    <a:pt x="1308639" y="185689"/>
                  </a:lnTo>
                  <a:lnTo>
                    <a:pt x="1265470" y="152611"/>
                  </a:lnTo>
                  <a:lnTo>
                    <a:pt x="1219321" y="122322"/>
                  </a:lnTo>
                  <a:lnTo>
                    <a:pt x="1170392" y="94985"/>
                  </a:lnTo>
                  <a:lnTo>
                    <a:pt x="1118878" y="70764"/>
                  </a:lnTo>
                  <a:lnTo>
                    <a:pt x="1064978" y="49821"/>
                  </a:lnTo>
                  <a:lnTo>
                    <a:pt x="1008888" y="32320"/>
                  </a:lnTo>
                  <a:lnTo>
                    <a:pt x="950805" y="18425"/>
                  </a:lnTo>
                  <a:lnTo>
                    <a:pt x="890926" y="8297"/>
                  </a:lnTo>
                  <a:lnTo>
                    <a:pt x="829449" y="2101"/>
                  </a:lnTo>
                  <a:lnTo>
                    <a:pt x="766572" y="0"/>
                  </a:lnTo>
                  <a:close/>
                </a:path>
              </a:pathLst>
            </a:cu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17" name="object 50"/>
            <p:cNvSpPr>
              <a:spLocks noChangeArrowheads="1"/>
            </p:cNvSpPr>
            <p:nvPr/>
          </p:nvSpPr>
          <p:spPr bwMode="auto">
            <a:xfrm>
              <a:off x="4746704" y="3867040"/>
              <a:ext cx="1429771" cy="1148690"/>
            </a:xfrm>
            <a:custGeom>
              <a:avLst/>
              <a:gdLst>
                <a:gd name="T0" fmla="*/ 1261 w 1533525"/>
                <a:gd name="T1" fmla="*/ 216646 h 1268095"/>
                <a:gd name="T2" fmla="*/ 11056 w 1533525"/>
                <a:gd name="T3" fmla="*/ 179288 h 1268095"/>
                <a:gd name="T4" fmla="*/ 29895 w 1533525"/>
                <a:gd name="T5" fmla="*/ 144139 h 1268095"/>
                <a:gd name="T6" fmla="*/ 56994 w 1533525"/>
                <a:gd name="T7" fmla="*/ 111686 h 1268095"/>
                <a:gd name="T8" fmla="*/ 91575 w 1533525"/>
                <a:gd name="T9" fmla="*/ 82415 h 1268095"/>
                <a:gd name="T10" fmla="*/ 132850 w 1533525"/>
                <a:gd name="T11" fmla="*/ 56809 h 1268095"/>
                <a:gd name="T12" fmla="*/ 180038 w 1533525"/>
                <a:gd name="T13" fmla="*/ 35359 h 1268095"/>
                <a:gd name="T14" fmla="*/ 232356 w 1533525"/>
                <a:gd name="T15" fmla="*/ 18546 h 1268095"/>
                <a:gd name="T16" fmla="*/ 289023 w 1533525"/>
                <a:gd name="T17" fmla="*/ 6859 h 1268095"/>
                <a:gd name="T18" fmla="*/ 349252 w 1533525"/>
                <a:gd name="T19" fmla="*/ 783 h 1268095"/>
                <a:gd name="T20" fmla="*/ 411668 w 1533525"/>
                <a:gd name="T21" fmla="*/ 783 h 1268095"/>
                <a:gd name="T22" fmla="*/ 471899 w 1533525"/>
                <a:gd name="T23" fmla="*/ 6859 h 1268095"/>
                <a:gd name="T24" fmla="*/ 528563 w 1533525"/>
                <a:gd name="T25" fmla="*/ 18546 h 1268095"/>
                <a:gd name="T26" fmla="*/ 580881 w 1533525"/>
                <a:gd name="T27" fmla="*/ 35359 h 1268095"/>
                <a:gd name="T28" fmla="*/ 628070 w 1533525"/>
                <a:gd name="T29" fmla="*/ 56809 h 1268095"/>
                <a:gd name="T30" fmla="*/ 669345 w 1533525"/>
                <a:gd name="T31" fmla="*/ 82415 h 1268095"/>
                <a:gd name="T32" fmla="*/ 703925 w 1533525"/>
                <a:gd name="T33" fmla="*/ 111686 h 1268095"/>
                <a:gd name="T34" fmla="*/ 731025 w 1533525"/>
                <a:gd name="T35" fmla="*/ 144139 h 1268095"/>
                <a:gd name="T36" fmla="*/ 749866 w 1533525"/>
                <a:gd name="T37" fmla="*/ 179288 h 1268095"/>
                <a:gd name="T38" fmla="*/ 759660 w 1533525"/>
                <a:gd name="T39" fmla="*/ 216646 h 1268095"/>
                <a:gd name="T40" fmla="*/ 759660 w 1533525"/>
                <a:gd name="T41" fmla="*/ 255359 h 1268095"/>
                <a:gd name="T42" fmla="*/ 749866 w 1533525"/>
                <a:gd name="T43" fmla="*/ 292715 h 1268095"/>
                <a:gd name="T44" fmla="*/ 731025 w 1533525"/>
                <a:gd name="T45" fmla="*/ 327864 h 1268095"/>
                <a:gd name="T46" fmla="*/ 703925 w 1533525"/>
                <a:gd name="T47" fmla="*/ 360317 h 1268095"/>
                <a:gd name="T48" fmla="*/ 669345 w 1533525"/>
                <a:gd name="T49" fmla="*/ 389589 h 1268095"/>
                <a:gd name="T50" fmla="*/ 628070 w 1533525"/>
                <a:gd name="T51" fmla="*/ 415194 h 1268095"/>
                <a:gd name="T52" fmla="*/ 580881 w 1533525"/>
                <a:gd name="T53" fmla="*/ 436645 h 1268095"/>
                <a:gd name="T54" fmla="*/ 528563 w 1533525"/>
                <a:gd name="T55" fmla="*/ 453457 h 1268095"/>
                <a:gd name="T56" fmla="*/ 471899 w 1533525"/>
                <a:gd name="T57" fmla="*/ 465145 h 1268095"/>
                <a:gd name="T58" fmla="*/ 411668 w 1533525"/>
                <a:gd name="T59" fmla="*/ 471221 h 1268095"/>
                <a:gd name="T60" fmla="*/ 349252 w 1533525"/>
                <a:gd name="T61" fmla="*/ 471221 h 1268095"/>
                <a:gd name="T62" fmla="*/ 289023 w 1533525"/>
                <a:gd name="T63" fmla="*/ 465145 h 1268095"/>
                <a:gd name="T64" fmla="*/ 232356 w 1533525"/>
                <a:gd name="T65" fmla="*/ 453457 h 1268095"/>
                <a:gd name="T66" fmla="*/ 180038 w 1533525"/>
                <a:gd name="T67" fmla="*/ 436645 h 1268095"/>
                <a:gd name="T68" fmla="*/ 132850 w 1533525"/>
                <a:gd name="T69" fmla="*/ 415194 h 1268095"/>
                <a:gd name="T70" fmla="*/ 91575 w 1533525"/>
                <a:gd name="T71" fmla="*/ 389589 h 1268095"/>
                <a:gd name="T72" fmla="*/ 56994 w 1533525"/>
                <a:gd name="T73" fmla="*/ 360317 h 1268095"/>
                <a:gd name="T74" fmla="*/ 29895 w 1533525"/>
                <a:gd name="T75" fmla="*/ 327864 h 1268095"/>
                <a:gd name="T76" fmla="*/ 11056 w 1533525"/>
                <a:gd name="T77" fmla="*/ 292715 h 1268095"/>
                <a:gd name="T78" fmla="*/ 1261 w 1533525"/>
                <a:gd name="T79" fmla="*/ 255359 h 12680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3525"/>
                <a:gd name="T121" fmla="*/ 0 h 1268095"/>
                <a:gd name="T122" fmla="*/ 1533525 w 1533525"/>
                <a:gd name="T123" fmla="*/ 1268095 h 12680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3525" h="1268095">
                  <a:moveTo>
                    <a:pt x="0" y="633983"/>
                  </a:moveTo>
                  <a:lnTo>
                    <a:pt x="2540" y="581987"/>
                  </a:lnTo>
                  <a:lnTo>
                    <a:pt x="10031" y="531148"/>
                  </a:lnTo>
                  <a:lnTo>
                    <a:pt x="22275" y="481630"/>
                  </a:lnTo>
                  <a:lnTo>
                    <a:pt x="39075" y="433596"/>
                  </a:lnTo>
                  <a:lnTo>
                    <a:pt x="60233" y="387209"/>
                  </a:lnTo>
                  <a:lnTo>
                    <a:pt x="85553" y="342632"/>
                  </a:lnTo>
                  <a:lnTo>
                    <a:pt x="114837" y="300028"/>
                  </a:lnTo>
                  <a:lnTo>
                    <a:pt x="147888" y="259561"/>
                  </a:lnTo>
                  <a:lnTo>
                    <a:pt x="184510" y="221394"/>
                  </a:lnTo>
                  <a:lnTo>
                    <a:pt x="224504" y="185689"/>
                  </a:lnTo>
                  <a:lnTo>
                    <a:pt x="267673" y="152611"/>
                  </a:lnTo>
                  <a:lnTo>
                    <a:pt x="313822" y="122322"/>
                  </a:lnTo>
                  <a:lnTo>
                    <a:pt x="362751" y="94985"/>
                  </a:lnTo>
                  <a:lnTo>
                    <a:pt x="414265" y="70764"/>
                  </a:lnTo>
                  <a:lnTo>
                    <a:pt x="468165" y="49821"/>
                  </a:lnTo>
                  <a:lnTo>
                    <a:pt x="524256" y="32320"/>
                  </a:lnTo>
                  <a:lnTo>
                    <a:pt x="582338" y="18425"/>
                  </a:lnTo>
                  <a:lnTo>
                    <a:pt x="642217" y="8297"/>
                  </a:lnTo>
                  <a:lnTo>
                    <a:pt x="703694" y="2101"/>
                  </a:lnTo>
                  <a:lnTo>
                    <a:pt x="766572" y="0"/>
                  </a:lnTo>
                  <a:lnTo>
                    <a:pt x="829449" y="2101"/>
                  </a:lnTo>
                  <a:lnTo>
                    <a:pt x="890926" y="8297"/>
                  </a:lnTo>
                  <a:lnTo>
                    <a:pt x="950805" y="18425"/>
                  </a:lnTo>
                  <a:lnTo>
                    <a:pt x="1008888" y="32320"/>
                  </a:lnTo>
                  <a:lnTo>
                    <a:pt x="1064978" y="49821"/>
                  </a:lnTo>
                  <a:lnTo>
                    <a:pt x="1118878" y="70764"/>
                  </a:lnTo>
                  <a:lnTo>
                    <a:pt x="1170392" y="94985"/>
                  </a:lnTo>
                  <a:lnTo>
                    <a:pt x="1219321" y="122322"/>
                  </a:lnTo>
                  <a:lnTo>
                    <a:pt x="1265470" y="152611"/>
                  </a:lnTo>
                  <a:lnTo>
                    <a:pt x="1308639" y="185689"/>
                  </a:lnTo>
                  <a:lnTo>
                    <a:pt x="1348633" y="221394"/>
                  </a:lnTo>
                  <a:lnTo>
                    <a:pt x="1385255" y="259561"/>
                  </a:lnTo>
                  <a:lnTo>
                    <a:pt x="1418306" y="300028"/>
                  </a:lnTo>
                  <a:lnTo>
                    <a:pt x="1447590" y="342632"/>
                  </a:lnTo>
                  <a:lnTo>
                    <a:pt x="1472910" y="387209"/>
                  </a:lnTo>
                  <a:lnTo>
                    <a:pt x="1494068" y="433596"/>
                  </a:lnTo>
                  <a:lnTo>
                    <a:pt x="1510868" y="481630"/>
                  </a:lnTo>
                  <a:lnTo>
                    <a:pt x="1523112" y="531148"/>
                  </a:lnTo>
                  <a:lnTo>
                    <a:pt x="1530603" y="581987"/>
                  </a:lnTo>
                  <a:lnTo>
                    <a:pt x="1533144" y="633983"/>
                  </a:lnTo>
                  <a:lnTo>
                    <a:pt x="1530603" y="685980"/>
                  </a:lnTo>
                  <a:lnTo>
                    <a:pt x="1523112" y="736819"/>
                  </a:lnTo>
                  <a:lnTo>
                    <a:pt x="1510868" y="786337"/>
                  </a:lnTo>
                  <a:lnTo>
                    <a:pt x="1494068" y="834371"/>
                  </a:lnTo>
                  <a:lnTo>
                    <a:pt x="1472910" y="880758"/>
                  </a:lnTo>
                  <a:lnTo>
                    <a:pt x="1447590" y="925335"/>
                  </a:lnTo>
                  <a:lnTo>
                    <a:pt x="1418306" y="967939"/>
                  </a:lnTo>
                  <a:lnTo>
                    <a:pt x="1385255" y="1008406"/>
                  </a:lnTo>
                  <a:lnTo>
                    <a:pt x="1348633" y="1046573"/>
                  </a:lnTo>
                  <a:lnTo>
                    <a:pt x="1308639" y="1082278"/>
                  </a:lnTo>
                  <a:lnTo>
                    <a:pt x="1265470" y="1115356"/>
                  </a:lnTo>
                  <a:lnTo>
                    <a:pt x="1219321" y="1145645"/>
                  </a:lnTo>
                  <a:lnTo>
                    <a:pt x="1170392" y="1172982"/>
                  </a:lnTo>
                  <a:lnTo>
                    <a:pt x="1118878" y="1197203"/>
                  </a:lnTo>
                  <a:lnTo>
                    <a:pt x="1064978" y="1218146"/>
                  </a:lnTo>
                  <a:lnTo>
                    <a:pt x="1008888" y="1235647"/>
                  </a:lnTo>
                  <a:lnTo>
                    <a:pt x="950805" y="1249542"/>
                  </a:lnTo>
                  <a:lnTo>
                    <a:pt x="890926" y="1259670"/>
                  </a:lnTo>
                  <a:lnTo>
                    <a:pt x="829449" y="1265866"/>
                  </a:lnTo>
                  <a:lnTo>
                    <a:pt x="766572" y="1267968"/>
                  </a:lnTo>
                  <a:lnTo>
                    <a:pt x="703694" y="1265866"/>
                  </a:lnTo>
                  <a:lnTo>
                    <a:pt x="642217" y="1259670"/>
                  </a:lnTo>
                  <a:lnTo>
                    <a:pt x="582338" y="1249542"/>
                  </a:lnTo>
                  <a:lnTo>
                    <a:pt x="524256" y="1235647"/>
                  </a:lnTo>
                  <a:lnTo>
                    <a:pt x="468165" y="1218146"/>
                  </a:lnTo>
                  <a:lnTo>
                    <a:pt x="414265" y="1197203"/>
                  </a:lnTo>
                  <a:lnTo>
                    <a:pt x="362751" y="1172982"/>
                  </a:lnTo>
                  <a:lnTo>
                    <a:pt x="313822" y="1145645"/>
                  </a:lnTo>
                  <a:lnTo>
                    <a:pt x="267673" y="1115356"/>
                  </a:lnTo>
                  <a:lnTo>
                    <a:pt x="224504" y="1082278"/>
                  </a:lnTo>
                  <a:lnTo>
                    <a:pt x="184510" y="1046573"/>
                  </a:lnTo>
                  <a:lnTo>
                    <a:pt x="147888" y="1008406"/>
                  </a:lnTo>
                  <a:lnTo>
                    <a:pt x="114837" y="967939"/>
                  </a:lnTo>
                  <a:lnTo>
                    <a:pt x="85553" y="925335"/>
                  </a:lnTo>
                  <a:lnTo>
                    <a:pt x="60233" y="880758"/>
                  </a:lnTo>
                  <a:lnTo>
                    <a:pt x="39075" y="834371"/>
                  </a:lnTo>
                  <a:lnTo>
                    <a:pt x="22275" y="786337"/>
                  </a:lnTo>
                  <a:lnTo>
                    <a:pt x="10031" y="736819"/>
                  </a:lnTo>
                  <a:lnTo>
                    <a:pt x="2540" y="685980"/>
                  </a:lnTo>
                  <a:lnTo>
                    <a:pt x="0" y="633983"/>
                  </a:lnTo>
                  <a:close/>
                </a:path>
              </a:pathLst>
            </a:custGeom>
            <a:noFill/>
            <a:ln w="76200">
              <a:solidFill>
                <a:srgbClr val="071F64"/>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18" name="object 51"/>
            <p:cNvSpPr txBox="1">
              <a:spLocks noChangeArrowheads="1"/>
            </p:cNvSpPr>
            <p:nvPr/>
          </p:nvSpPr>
          <p:spPr bwMode="auto">
            <a:xfrm>
              <a:off x="5164091" y="4143071"/>
              <a:ext cx="592038" cy="4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a:solidFill>
                    <a:srgbClr val="1C1C1C"/>
                  </a:solidFill>
                  <a:latin typeface="黑体" pitchFamily="49" charset="-122"/>
                  <a:ea typeface="黑体" pitchFamily="49" charset="-122"/>
                </a:rPr>
                <a:t>主体</a:t>
              </a:r>
              <a:endParaRPr lang="zh-CN" altLang="en-US">
                <a:latin typeface="黑体" pitchFamily="49" charset="-122"/>
                <a:ea typeface="黑体" pitchFamily="49" charset="-122"/>
              </a:endParaRPr>
            </a:p>
            <a:p>
              <a:pPr eaLnBrk="1" hangingPunct="1"/>
              <a:r>
                <a:rPr lang="zh-CN" altLang="en-US" b="1">
                  <a:solidFill>
                    <a:srgbClr val="1C1C1C"/>
                  </a:solidFill>
                  <a:latin typeface="黑体" pitchFamily="49" charset="-122"/>
                  <a:ea typeface="黑体" pitchFamily="49" charset="-122"/>
                </a:rPr>
                <a:t>法律</a:t>
              </a:r>
              <a:endParaRPr lang="zh-CN" altLang="en-US">
                <a:latin typeface="黑体" pitchFamily="49" charset="-122"/>
                <a:ea typeface="黑体" pitchFamily="49" charset="-122"/>
              </a:endParaRPr>
            </a:p>
          </p:txBody>
        </p:sp>
        <p:sp>
          <p:nvSpPr>
            <p:cNvPr id="110619" name="object 52"/>
            <p:cNvSpPr>
              <a:spLocks noChangeArrowheads="1"/>
            </p:cNvSpPr>
            <p:nvPr/>
          </p:nvSpPr>
          <p:spPr bwMode="auto">
            <a:xfrm>
              <a:off x="5729487" y="3819598"/>
              <a:ext cx="446988" cy="359415"/>
            </a:xfrm>
            <a:custGeom>
              <a:avLst/>
              <a:gdLst>
                <a:gd name="T0" fmla="*/ 131780 w 478790"/>
                <a:gd name="T1" fmla="*/ 0 h 396239"/>
                <a:gd name="T2" fmla="*/ 111580 w 478790"/>
                <a:gd name="T3" fmla="*/ 0 h 396239"/>
                <a:gd name="T4" fmla="*/ 99268 w 478790"/>
                <a:gd name="T5" fmla="*/ 1107 h 396239"/>
                <a:gd name="T6" fmla="*/ 88752 w 478790"/>
                <a:gd name="T7" fmla="*/ 3272 h 396239"/>
                <a:gd name="T8" fmla="*/ 78171 w 478790"/>
                <a:gd name="T9" fmla="*/ 4908 h 396239"/>
                <a:gd name="T10" fmla="*/ 66757 w 478790"/>
                <a:gd name="T11" fmla="*/ 8179 h 396239"/>
                <a:gd name="T12" fmla="*/ 57137 w 478790"/>
                <a:gd name="T13" fmla="*/ 12557 h 396239"/>
                <a:gd name="T14" fmla="*/ 47454 w 478790"/>
                <a:gd name="T15" fmla="*/ 16358 h 396239"/>
                <a:gd name="T16" fmla="*/ 31615 w 478790"/>
                <a:gd name="T17" fmla="*/ 26752 h 396239"/>
                <a:gd name="T18" fmla="*/ 18468 w 478790"/>
                <a:gd name="T19" fmla="*/ 38782 h 396239"/>
                <a:gd name="T20" fmla="*/ 7053 w 478790"/>
                <a:gd name="T21" fmla="*/ 58941 h 396239"/>
                <a:gd name="T22" fmla="*/ 6156 w 478790"/>
                <a:gd name="T23" fmla="*/ 65485 h 396239"/>
                <a:gd name="T24" fmla="*/ 4426 w 478790"/>
                <a:gd name="T25" fmla="*/ 72606 h 396239"/>
                <a:gd name="T26" fmla="*/ 6156 w 478790"/>
                <a:gd name="T27" fmla="*/ 79679 h 396239"/>
                <a:gd name="T28" fmla="*/ 7053 w 478790"/>
                <a:gd name="T29" fmla="*/ 87330 h 396239"/>
                <a:gd name="T30" fmla="*/ 9683 w 478790"/>
                <a:gd name="T31" fmla="*/ 93873 h 396239"/>
                <a:gd name="T32" fmla="*/ 14044 w 478790"/>
                <a:gd name="T33" fmla="*/ 100995 h 396239"/>
                <a:gd name="T34" fmla="*/ 18468 w 478790"/>
                <a:gd name="T35" fmla="*/ 107008 h 396239"/>
                <a:gd name="T36" fmla="*/ 22829 w 478790"/>
                <a:gd name="T37" fmla="*/ 112445 h 396239"/>
                <a:gd name="T38" fmla="*/ 28087 w 478790"/>
                <a:gd name="T39" fmla="*/ 116824 h 396239"/>
                <a:gd name="T40" fmla="*/ 34244 w 478790"/>
                <a:gd name="T41" fmla="*/ 122261 h 396239"/>
                <a:gd name="T42" fmla="*/ 24626 w 478790"/>
                <a:gd name="T43" fmla="*/ 125004 h 396239"/>
                <a:gd name="T44" fmla="*/ 14044 w 478790"/>
                <a:gd name="T45" fmla="*/ 127746 h 396239"/>
                <a:gd name="T46" fmla="*/ 0 w 478790"/>
                <a:gd name="T47" fmla="*/ 130489 h 396239"/>
                <a:gd name="T48" fmla="*/ 12312 w 478790"/>
                <a:gd name="T49" fmla="*/ 134820 h 396239"/>
                <a:gd name="T50" fmla="*/ 21097 w 478790"/>
                <a:gd name="T51" fmla="*/ 137562 h 396239"/>
                <a:gd name="T52" fmla="*/ 28087 w 478790"/>
                <a:gd name="T53" fmla="*/ 140304 h 396239"/>
                <a:gd name="T54" fmla="*/ 39567 w 478790"/>
                <a:gd name="T55" fmla="*/ 143047 h 396239"/>
                <a:gd name="T56" fmla="*/ 52712 w 478790"/>
                <a:gd name="T57" fmla="*/ 145740 h 396239"/>
                <a:gd name="T58" fmla="*/ 67654 w 478790"/>
                <a:gd name="T59" fmla="*/ 147954 h 396239"/>
                <a:gd name="T60" fmla="*/ 84326 w 478790"/>
                <a:gd name="T61" fmla="*/ 149591 h 396239"/>
                <a:gd name="T62" fmla="*/ 102795 w 478790"/>
                <a:gd name="T63" fmla="*/ 150119 h 396239"/>
                <a:gd name="T64" fmla="*/ 117736 w 478790"/>
                <a:gd name="T65" fmla="*/ 149591 h 396239"/>
                <a:gd name="T66" fmla="*/ 133575 w 478790"/>
                <a:gd name="T67" fmla="*/ 147954 h 396239"/>
                <a:gd name="T68" fmla="*/ 147620 w 478790"/>
                <a:gd name="T69" fmla="*/ 145740 h 396239"/>
                <a:gd name="T70" fmla="*/ 162561 w 478790"/>
                <a:gd name="T71" fmla="*/ 141940 h 396239"/>
                <a:gd name="T72" fmla="*/ 168716 w 478790"/>
                <a:gd name="T73" fmla="*/ 140834 h 396239"/>
                <a:gd name="T74" fmla="*/ 188917 w 478790"/>
                <a:gd name="T75" fmla="*/ 133760 h 396239"/>
                <a:gd name="T76" fmla="*/ 207384 w 478790"/>
                <a:gd name="T77" fmla="*/ 125004 h 396239"/>
                <a:gd name="T78" fmla="*/ 214377 w 478790"/>
                <a:gd name="T79" fmla="*/ 118989 h 396239"/>
                <a:gd name="T80" fmla="*/ 221428 w 478790"/>
                <a:gd name="T81" fmla="*/ 113552 h 396239"/>
                <a:gd name="T82" fmla="*/ 227585 w 478790"/>
                <a:gd name="T83" fmla="*/ 107537 h 396239"/>
                <a:gd name="T84" fmla="*/ 231947 w 478790"/>
                <a:gd name="T85" fmla="*/ 100995 h 396239"/>
                <a:gd name="T86" fmla="*/ 236371 w 478790"/>
                <a:gd name="T87" fmla="*/ 94451 h 396239"/>
                <a:gd name="T88" fmla="*/ 239000 w 478790"/>
                <a:gd name="T89" fmla="*/ 87907 h 396239"/>
                <a:gd name="T90" fmla="*/ 239899 w 478790"/>
                <a:gd name="T91" fmla="*/ 80785 h 396239"/>
                <a:gd name="T92" fmla="*/ 241630 w 478790"/>
                <a:gd name="T93" fmla="*/ 73136 h 396239"/>
                <a:gd name="T94" fmla="*/ 239899 w 478790"/>
                <a:gd name="T95" fmla="*/ 66591 h 396239"/>
                <a:gd name="T96" fmla="*/ 239000 w 478790"/>
                <a:gd name="T97" fmla="*/ 59518 h 396239"/>
                <a:gd name="T98" fmla="*/ 236371 w 478790"/>
                <a:gd name="T99" fmla="*/ 52398 h 396239"/>
                <a:gd name="T100" fmla="*/ 231947 w 478790"/>
                <a:gd name="T101" fmla="*/ 44748 h 396239"/>
                <a:gd name="T102" fmla="*/ 228420 w 478790"/>
                <a:gd name="T103" fmla="*/ 40417 h 396239"/>
                <a:gd name="T104" fmla="*/ 224059 w 478790"/>
                <a:gd name="T105" fmla="*/ 34931 h 396239"/>
                <a:gd name="T106" fmla="*/ 218799 w 478790"/>
                <a:gd name="T107" fmla="*/ 30554 h 396239"/>
                <a:gd name="T108" fmla="*/ 214377 w 478790"/>
                <a:gd name="T109" fmla="*/ 26222 h 396239"/>
                <a:gd name="T110" fmla="*/ 202063 w 478790"/>
                <a:gd name="T111" fmla="*/ 18572 h 396239"/>
                <a:gd name="T112" fmla="*/ 173975 w 478790"/>
                <a:gd name="T113" fmla="*/ 6544 h 396239"/>
                <a:gd name="T114" fmla="*/ 149351 w 478790"/>
                <a:gd name="T115" fmla="*/ 1635 h 396239"/>
                <a:gd name="T116" fmla="*/ 141463 w 478790"/>
                <a:gd name="T117" fmla="*/ 530 h 396239"/>
                <a:gd name="T118" fmla="*/ 131780 w 478790"/>
                <a:gd name="T119" fmla="*/ 0 h 3962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8790"/>
                <a:gd name="T181" fmla="*/ 0 h 396239"/>
                <a:gd name="T182" fmla="*/ 478790 w 478790"/>
                <a:gd name="T183" fmla="*/ 396239 h 3962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8790" h="396239">
                  <a:moveTo>
                    <a:pt x="260985" y="0"/>
                  </a:moveTo>
                  <a:lnTo>
                    <a:pt x="220980" y="0"/>
                  </a:lnTo>
                  <a:lnTo>
                    <a:pt x="196596" y="2921"/>
                  </a:lnTo>
                  <a:lnTo>
                    <a:pt x="175768" y="8636"/>
                  </a:lnTo>
                  <a:lnTo>
                    <a:pt x="154813" y="12954"/>
                  </a:lnTo>
                  <a:lnTo>
                    <a:pt x="132207" y="21590"/>
                  </a:lnTo>
                  <a:lnTo>
                    <a:pt x="113157" y="33147"/>
                  </a:lnTo>
                  <a:lnTo>
                    <a:pt x="93980" y="43180"/>
                  </a:lnTo>
                  <a:lnTo>
                    <a:pt x="62611" y="70612"/>
                  </a:lnTo>
                  <a:lnTo>
                    <a:pt x="36575" y="102362"/>
                  </a:lnTo>
                  <a:lnTo>
                    <a:pt x="13970" y="155575"/>
                  </a:lnTo>
                  <a:lnTo>
                    <a:pt x="12192" y="172847"/>
                  </a:lnTo>
                  <a:lnTo>
                    <a:pt x="8763" y="191643"/>
                  </a:lnTo>
                  <a:lnTo>
                    <a:pt x="12192" y="210312"/>
                  </a:lnTo>
                  <a:lnTo>
                    <a:pt x="13970" y="230505"/>
                  </a:lnTo>
                  <a:lnTo>
                    <a:pt x="19177" y="247777"/>
                  </a:lnTo>
                  <a:lnTo>
                    <a:pt x="27813" y="266573"/>
                  </a:lnTo>
                  <a:lnTo>
                    <a:pt x="36575" y="282448"/>
                  </a:lnTo>
                  <a:lnTo>
                    <a:pt x="45212" y="296799"/>
                  </a:lnTo>
                  <a:lnTo>
                    <a:pt x="55625" y="308356"/>
                  </a:lnTo>
                  <a:lnTo>
                    <a:pt x="67818" y="322707"/>
                  </a:lnTo>
                  <a:lnTo>
                    <a:pt x="48768" y="329946"/>
                  </a:lnTo>
                  <a:lnTo>
                    <a:pt x="27813" y="337185"/>
                  </a:lnTo>
                  <a:lnTo>
                    <a:pt x="0" y="344424"/>
                  </a:lnTo>
                  <a:lnTo>
                    <a:pt x="24384" y="355854"/>
                  </a:lnTo>
                  <a:lnTo>
                    <a:pt x="41783" y="363093"/>
                  </a:lnTo>
                  <a:lnTo>
                    <a:pt x="55625" y="370332"/>
                  </a:lnTo>
                  <a:lnTo>
                    <a:pt x="78359" y="377571"/>
                  </a:lnTo>
                  <a:lnTo>
                    <a:pt x="104394" y="384683"/>
                  </a:lnTo>
                  <a:lnTo>
                    <a:pt x="133985" y="390525"/>
                  </a:lnTo>
                  <a:lnTo>
                    <a:pt x="167005" y="394843"/>
                  </a:lnTo>
                  <a:lnTo>
                    <a:pt x="203581" y="396240"/>
                  </a:lnTo>
                  <a:lnTo>
                    <a:pt x="233172" y="394843"/>
                  </a:lnTo>
                  <a:lnTo>
                    <a:pt x="264541" y="390525"/>
                  </a:lnTo>
                  <a:lnTo>
                    <a:pt x="292354" y="384683"/>
                  </a:lnTo>
                  <a:lnTo>
                    <a:pt x="321945" y="374650"/>
                  </a:lnTo>
                  <a:lnTo>
                    <a:pt x="334137" y="371729"/>
                  </a:lnTo>
                  <a:lnTo>
                    <a:pt x="374142" y="353060"/>
                  </a:lnTo>
                  <a:lnTo>
                    <a:pt x="410718" y="329946"/>
                  </a:lnTo>
                  <a:lnTo>
                    <a:pt x="424561" y="314071"/>
                  </a:lnTo>
                  <a:lnTo>
                    <a:pt x="438531" y="299720"/>
                  </a:lnTo>
                  <a:lnTo>
                    <a:pt x="450723" y="283845"/>
                  </a:lnTo>
                  <a:lnTo>
                    <a:pt x="459359" y="266573"/>
                  </a:lnTo>
                  <a:lnTo>
                    <a:pt x="468122" y="249301"/>
                  </a:lnTo>
                  <a:lnTo>
                    <a:pt x="473329" y="232029"/>
                  </a:lnTo>
                  <a:lnTo>
                    <a:pt x="475107" y="213233"/>
                  </a:lnTo>
                  <a:lnTo>
                    <a:pt x="478536" y="193040"/>
                  </a:lnTo>
                  <a:lnTo>
                    <a:pt x="475107" y="175768"/>
                  </a:lnTo>
                  <a:lnTo>
                    <a:pt x="473329" y="157099"/>
                  </a:lnTo>
                  <a:lnTo>
                    <a:pt x="468122" y="138303"/>
                  </a:lnTo>
                  <a:lnTo>
                    <a:pt x="459359" y="118110"/>
                  </a:lnTo>
                  <a:lnTo>
                    <a:pt x="452374" y="106680"/>
                  </a:lnTo>
                  <a:lnTo>
                    <a:pt x="443738" y="92202"/>
                  </a:lnTo>
                  <a:lnTo>
                    <a:pt x="433324" y="80645"/>
                  </a:lnTo>
                  <a:lnTo>
                    <a:pt x="424561" y="69215"/>
                  </a:lnTo>
                  <a:lnTo>
                    <a:pt x="400177" y="49022"/>
                  </a:lnTo>
                  <a:lnTo>
                    <a:pt x="344550" y="17272"/>
                  </a:lnTo>
                  <a:lnTo>
                    <a:pt x="295783" y="4318"/>
                  </a:lnTo>
                  <a:lnTo>
                    <a:pt x="280162" y="1397"/>
                  </a:lnTo>
                  <a:lnTo>
                    <a:pt x="260985" y="0"/>
                  </a:lnTo>
                  <a:close/>
                </a:path>
              </a:pathLst>
            </a:custGeom>
            <a:solidFill>
              <a:srgbClr val="071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20" name="object 53"/>
            <p:cNvSpPr>
              <a:spLocks noChangeArrowheads="1"/>
            </p:cNvSpPr>
            <p:nvPr/>
          </p:nvSpPr>
          <p:spPr bwMode="auto">
            <a:xfrm>
              <a:off x="5729487" y="3819598"/>
              <a:ext cx="446988" cy="359415"/>
            </a:xfrm>
            <a:custGeom>
              <a:avLst/>
              <a:gdLst>
                <a:gd name="T0" fmla="*/ 102795 w 478790"/>
                <a:gd name="T1" fmla="*/ 150119 h 396239"/>
                <a:gd name="T2" fmla="*/ 84326 w 478790"/>
                <a:gd name="T3" fmla="*/ 149591 h 396239"/>
                <a:gd name="T4" fmla="*/ 67654 w 478790"/>
                <a:gd name="T5" fmla="*/ 147954 h 396239"/>
                <a:gd name="T6" fmla="*/ 52712 w 478790"/>
                <a:gd name="T7" fmla="*/ 145740 h 396239"/>
                <a:gd name="T8" fmla="*/ 39567 w 478790"/>
                <a:gd name="T9" fmla="*/ 143047 h 396239"/>
                <a:gd name="T10" fmla="*/ 28087 w 478790"/>
                <a:gd name="T11" fmla="*/ 140304 h 396239"/>
                <a:gd name="T12" fmla="*/ 21097 w 478790"/>
                <a:gd name="T13" fmla="*/ 137562 h 396239"/>
                <a:gd name="T14" fmla="*/ 12312 w 478790"/>
                <a:gd name="T15" fmla="*/ 134820 h 396239"/>
                <a:gd name="T16" fmla="*/ 0 w 478790"/>
                <a:gd name="T17" fmla="*/ 130489 h 396239"/>
                <a:gd name="T18" fmla="*/ 14044 w 478790"/>
                <a:gd name="T19" fmla="*/ 127746 h 396239"/>
                <a:gd name="T20" fmla="*/ 24626 w 478790"/>
                <a:gd name="T21" fmla="*/ 125004 h 396239"/>
                <a:gd name="T22" fmla="*/ 34244 w 478790"/>
                <a:gd name="T23" fmla="*/ 122261 h 396239"/>
                <a:gd name="T24" fmla="*/ 28087 w 478790"/>
                <a:gd name="T25" fmla="*/ 116824 h 396239"/>
                <a:gd name="T26" fmla="*/ 22829 w 478790"/>
                <a:gd name="T27" fmla="*/ 112445 h 396239"/>
                <a:gd name="T28" fmla="*/ 18468 w 478790"/>
                <a:gd name="T29" fmla="*/ 107008 h 396239"/>
                <a:gd name="T30" fmla="*/ 14044 w 478790"/>
                <a:gd name="T31" fmla="*/ 100995 h 396239"/>
                <a:gd name="T32" fmla="*/ 9683 w 478790"/>
                <a:gd name="T33" fmla="*/ 93873 h 396239"/>
                <a:gd name="T34" fmla="*/ 7053 w 478790"/>
                <a:gd name="T35" fmla="*/ 87330 h 396239"/>
                <a:gd name="T36" fmla="*/ 6156 w 478790"/>
                <a:gd name="T37" fmla="*/ 79679 h 396239"/>
                <a:gd name="T38" fmla="*/ 4426 w 478790"/>
                <a:gd name="T39" fmla="*/ 72606 h 396239"/>
                <a:gd name="T40" fmla="*/ 6156 w 478790"/>
                <a:gd name="T41" fmla="*/ 65485 h 396239"/>
                <a:gd name="T42" fmla="*/ 7053 w 478790"/>
                <a:gd name="T43" fmla="*/ 58941 h 396239"/>
                <a:gd name="T44" fmla="*/ 9683 w 478790"/>
                <a:gd name="T45" fmla="*/ 51292 h 396239"/>
                <a:gd name="T46" fmla="*/ 24626 w 478790"/>
                <a:gd name="T47" fmla="*/ 32189 h 396239"/>
                <a:gd name="T48" fmla="*/ 38669 w 478790"/>
                <a:gd name="T49" fmla="*/ 21846 h 396239"/>
                <a:gd name="T50" fmla="*/ 57137 w 478790"/>
                <a:gd name="T51" fmla="*/ 12557 h 396239"/>
                <a:gd name="T52" fmla="*/ 66757 w 478790"/>
                <a:gd name="T53" fmla="*/ 8179 h 396239"/>
                <a:gd name="T54" fmla="*/ 78171 w 478790"/>
                <a:gd name="T55" fmla="*/ 4908 h 396239"/>
                <a:gd name="T56" fmla="*/ 88752 w 478790"/>
                <a:gd name="T57" fmla="*/ 3272 h 396239"/>
                <a:gd name="T58" fmla="*/ 99268 w 478790"/>
                <a:gd name="T59" fmla="*/ 1107 h 396239"/>
                <a:gd name="T60" fmla="*/ 111580 w 478790"/>
                <a:gd name="T61" fmla="*/ 0 h 396239"/>
                <a:gd name="T62" fmla="*/ 122994 w 478790"/>
                <a:gd name="T63" fmla="*/ 0 h 396239"/>
                <a:gd name="T64" fmla="*/ 131780 w 478790"/>
                <a:gd name="T65" fmla="*/ 0 h 396239"/>
                <a:gd name="T66" fmla="*/ 158135 w 478790"/>
                <a:gd name="T67" fmla="*/ 3272 h 396239"/>
                <a:gd name="T68" fmla="*/ 188917 w 478790"/>
                <a:gd name="T69" fmla="*/ 12029 h 396239"/>
                <a:gd name="T70" fmla="*/ 214377 w 478790"/>
                <a:gd name="T71" fmla="*/ 26222 h 396239"/>
                <a:gd name="T72" fmla="*/ 218799 w 478790"/>
                <a:gd name="T73" fmla="*/ 30554 h 396239"/>
                <a:gd name="T74" fmla="*/ 224059 w 478790"/>
                <a:gd name="T75" fmla="*/ 34931 h 396239"/>
                <a:gd name="T76" fmla="*/ 228420 w 478790"/>
                <a:gd name="T77" fmla="*/ 40417 h 396239"/>
                <a:gd name="T78" fmla="*/ 231947 w 478790"/>
                <a:gd name="T79" fmla="*/ 44748 h 396239"/>
                <a:gd name="T80" fmla="*/ 236371 w 478790"/>
                <a:gd name="T81" fmla="*/ 52398 h 396239"/>
                <a:gd name="T82" fmla="*/ 239000 w 478790"/>
                <a:gd name="T83" fmla="*/ 59518 h 396239"/>
                <a:gd name="T84" fmla="*/ 239899 w 478790"/>
                <a:gd name="T85" fmla="*/ 66591 h 396239"/>
                <a:gd name="T86" fmla="*/ 241630 w 478790"/>
                <a:gd name="T87" fmla="*/ 73136 h 396239"/>
                <a:gd name="T88" fmla="*/ 239899 w 478790"/>
                <a:gd name="T89" fmla="*/ 80785 h 396239"/>
                <a:gd name="T90" fmla="*/ 239000 w 478790"/>
                <a:gd name="T91" fmla="*/ 87907 h 396239"/>
                <a:gd name="T92" fmla="*/ 236371 w 478790"/>
                <a:gd name="T93" fmla="*/ 94451 h 396239"/>
                <a:gd name="T94" fmla="*/ 231947 w 478790"/>
                <a:gd name="T95" fmla="*/ 100995 h 396239"/>
                <a:gd name="T96" fmla="*/ 227585 w 478790"/>
                <a:gd name="T97" fmla="*/ 107537 h 396239"/>
                <a:gd name="T98" fmla="*/ 221428 w 478790"/>
                <a:gd name="T99" fmla="*/ 113552 h 396239"/>
                <a:gd name="T100" fmla="*/ 214377 w 478790"/>
                <a:gd name="T101" fmla="*/ 118989 h 396239"/>
                <a:gd name="T102" fmla="*/ 207384 w 478790"/>
                <a:gd name="T103" fmla="*/ 125004 h 396239"/>
                <a:gd name="T104" fmla="*/ 198601 w 478790"/>
                <a:gd name="T105" fmla="*/ 129382 h 396239"/>
                <a:gd name="T106" fmla="*/ 188917 w 478790"/>
                <a:gd name="T107" fmla="*/ 133760 h 396239"/>
                <a:gd name="T108" fmla="*/ 179235 w 478790"/>
                <a:gd name="T109" fmla="*/ 137562 h 396239"/>
                <a:gd name="T110" fmla="*/ 168716 w 478790"/>
                <a:gd name="T111" fmla="*/ 140834 h 396239"/>
                <a:gd name="T112" fmla="*/ 162561 w 478790"/>
                <a:gd name="T113" fmla="*/ 141940 h 396239"/>
                <a:gd name="T114" fmla="*/ 147620 w 478790"/>
                <a:gd name="T115" fmla="*/ 145740 h 396239"/>
                <a:gd name="T116" fmla="*/ 133575 w 478790"/>
                <a:gd name="T117" fmla="*/ 147954 h 396239"/>
                <a:gd name="T118" fmla="*/ 117736 w 478790"/>
                <a:gd name="T119" fmla="*/ 149591 h 396239"/>
                <a:gd name="T120" fmla="*/ 102795 w 478790"/>
                <a:gd name="T121" fmla="*/ 150119 h 396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8790"/>
                <a:gd name="T184" fmla="*/ 0 h 396239"/>
                <a:gd name="T185" fmla="*/ 478790 w 478790"/>
                <a:gd name="T186" fmla="*/ 396239 h 3962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8790" h="396239">
                  <a:moveTo>
                    <a:pt x="203581" y="396240"/>
                  </a:moveTo>
                  <a:lnTo>
                    <a:pt x="167005" y="394843"/>
                  </a:lnTo>
                  <a:lnTo>
                    <a:pt x="133985" y="390525"/>
                  </a:lnTo>
                  <a:lnTo>
                    <a:pt x="104394" y="384683"/>
                  </a:lnTo>
                  <a:lnTo>
                    <a:pt x="78359" y="377571"/>
                  </a:lnTo>
                  <a:lnTo>
                    <a:pt x="55625" y="370332"/>
                  </a:lnTo>
                  <a:lnTo>
                    <a:pt x="41783" y="363093"/>
                  </a:lnTo>
                  <a:lnTo>
                    <a:pt x="24384" y="355854"/>
                  </a:lnTo>
                  <a:lnTo>
                    <a:pt x="0" y="344424"/>
                  </a:lnTo>
                  <a:lnTo>
                    <a:pt x="27813" y="337185"/>
                  </a:lnTo>
                  <a:lnTo>
                    <a:pt x="48768" y="329946"/>
                  </a:lnTo>
                  <a:lnTo>
                    <a:pt x="67818" y="322707"/>
                  </a:lnTo>
                  <a:lnTo>
                    <a:pt x="55625" y="308356"/>
                  </a:lnTo>
                  <a:lnTo>
                    <a:pt x="45212" y="296799"/>
                  </a:lnTo>
                  <a:lnTo>
                    <a:pt x="36575" y="282448"/>
                  </a:lnTo>
                  <a:lnTo>
                    <a:pt x="27813" y="266573"/>
                  </a:lnTo>
                  <a:lnTo>
                    <a:pt x="19177" y="247777"/>
                  </a:lnTo>
                  <a:lnTo>
                    <a:pt x="13970" y="230505"/>
                  </a:lnTo>
                  <a:lnTo>
                    <a:pt x="12192" y="210312"/>
                  </a:lnTo>
                  <a:lnTo>
                    <a:pt x="8763" y="191643"/>
                  </a:lnTo>
                  <a:lnTo>
                    <a:pt x="12192" y="172847"/>
                  </a:lnTo>
                  <a:lnTo>
                    <a:pt x="13970" y="155575"/>
                  </a:lnTo>
                  <a:lnTo>
                    <a:pt x="19177" y="135382"/>
                  </a:lnTo>
                  <a:lnTo>
                    <a:pt x="48768" y="84963"/>
                  </a:lnTo>
                  <a:lnTo>
                    <a:pt x="76581" y="57658"/>
                  </a:lnTo>
                  <a:lnTo>
                    <a:pt x="113157" y="33147"/>
                  </a:lnTo>
                  <a:lnTo>
                    <a:pt x="132207" y="21590"/>
                  </a:lnTo>
                  <a:lnTo>
                    <a:pt x="154813" y="12954"/>
                  </a:lnTo>
                  <a:lnTo>
                    <a:pt x="175768" y="8636"/>
                  </a:lnTo>
                  <a:lnTo>
                    <a:pt x="196596" y="2921"/>
                  </a:lnTo>
                  <a:lnTo>
                    <a:pt x="220980" y="0"/>
                  </a:lnTo>
                  <a:lnTo>
                    <a:pt x="243586" y="0"/>
                  </a:lnTo>
                  <a:lnTo>
                    <a:pt x="260985" y="0"/>
                  </a:lnTo>
                  <a:lnTo>
                    <a:pt x="313182" y="8636"/>
                  </a:lnTo>
                  <a:lnTo>
                    <a:pt x="374142" y="31750"/>
                  </a:lnTo>
                  <a:lnTo>
                    <a:pt x="424561" y="69215"/>
                  </a:lnTo>
                  <a:lnTo>
                    <a:pt x="433324" y="80645"/>
                  </a:lnTo>
                  <a:lnTo>
                    <a:pt x="443738" y="92202"/>
                  </a:lnTo>
                  <a:lnTo>
                    <a:pt x="452374" y="106680"/>
                  </a:lnTo>
                  <a:lnTo>
                    <a:pt x="459359" y="118110"/>
                  </a:lnTo>
                  <a:lnTo>
                    <a:pt x="468122" y="138303"/>
                  </a:lnTo>
                  <a:lnTo>
                    <a:pt x="473329" y="157099"/>
                  </a:lnTo>
                  <a:lnTo>
                    <a:pt x="475107" y="175768"/>
                  </a:lnTo>
                  <a:lnTo>
                    <a:pt x="478536" y="193040"/>
                  </a:lnTo>
                  <a:lnTo>
                    <a:pt x="475107" y="213233"/>
                  </a:lnTo>
                  <a:lnTo>
                    <a:pt x="473329" y="232029"/>
                  </a:lnTo>
                  <a:lnTo>
                    <a:pt x="468122" y="249301"/>
                  </a:lnTo>
                  <a:lnTo>
                    <a:pt x="459359" y="266573"/>
                  </a:lnTo>
                  <a:lnTo>
                    <a:pt x="450723" y="283845"/>
                  </a:lnTo>
                  <a:lnTo>
                    <a:pt x="438531" y="299720"/>
                  </a:lnTo>
                  <a:lnTo>
                    <a:pt x="424561" y="314071"/>
                  </a:lnTo>
                  <a:lnTo>
                    <a:pt x="410718" y="329946"/>
                  </a:lnTo>
                  <a:lnTo>
                    <a:pt x="393319" y="341503"/>
                  </a:lnTo>
                  <a:lnTo>
                    <a:pt x="374142" y="353060"/>
                  </a:lnTo>
                  <a:lnTo>
                    <a:pt x="354965" y="363093"/>
                  </a:lnTo>
                  <a:lnTo>
                    <a:pt x="334137" y="371729"/>
                  </a:lnTo>
                  <a:lnTo>
                    <a:pt x="321945" y="374650"/>
                  </a:lnTo>
                  <a:lnTo>
                    <a:pt x="292354" y="384683"/>
                  </a:lnTo>
                  <a:lnTo>
                    <a:pt x="264541" y="390525"/>
                  </a:lnTo>
                  <a:lnTo>
                    <a:pt x="233172" y="394843"/>
                  </a:lnTo>
                  <a:lnTo>
                    <a:pt x="203581" y="396240"/>
                  </a:lnTo>
                  <a:close/>
                </a:path>
              </a:pathLst>
            </a:custGeom>
            <a:noFill/>
            <a:ln w="39624">
              <a:solidFill>
                <a:srgbClr val="F7F7F7"/>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21" name="object 54"/>
            <p:cNvSpPr txBox="1">
              <a:spLocks noChangeArrowheads="1"/>
            </p:cNvSpPr>
            <p:nvPr/>
          </p:nvSpPr>
          <p:spPr bwMode="auto">
            <a:xfrm>
              <a:off x="5855294" y="3867041"/>
              <a:ext cx="198333" cy="2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b="1">
                  <a:solidFill>
                    <a:srgbClr val="FFFFFF"/>
                  </a:solidFill>
                  <a:latin typeface="黑体" pitchFamily="49" charset="-122"/>
                  <a:ea typeface="黑体" pitchFamily="49" charset="-122"/>
                </a:rPr>
                <a:t>4</a:t>
              </a:r>
              <a:endParaRPr lang="en-US" altLang="zh-CN">
                <a:latin typeface="黑体" pitchFamily="49" charset="-122"/>
                <a:ea typeface="黑体" pitchFamily="49" charset="-122"/>
              </a:endParaRPr>
            </a:p>
          </p:txBody>
        </p:sp>
        <p:sp>
          <p:nvSpPr>
            <p:cNvPr id="110622" name="object 55"/>
            <p:cNvSpPr>
              <a:spLocks noChangeArrowheads="1"/>
            </p:cNvSpPr>
            <p:nvPr/>
          </p:nvSpPr>
          <p:spPr bwMode="auto">
            <a:xfrm>
              <a:off x="5951501" y="4062562"/>
              <a:ext cx="460309" cy="917227"/>
            </a:xfrm>
            <a:custGeom>
              <a:avLst/>
              <a:gdLst>
                <a:gd name="T0" fmla="*/ 5126 w 494029"/>
                <a:gd name="T1" fmla="*/ 358597 h 1012189"/>
                <a:gd name="T2" fmla="*/ 32630 w 494029"/>
                <a:gd name="T3" fmla="*/ 360216 h 1012189"/>
                <a:gd name="T4" fmla="*/ 57507 w 494029"/>
                <a:gd name="T5" fmla="*/ 363451 h 1012189"/>
                <a:gd name="T6" fmla="*/ 91887 w 494029"/>
                <a:gd name="T7" fmla="*/ 373695 h 1012189"/>
                <a:gd name="T8" fmla="*/ 118516 w 494029"/>
                <a:gd name="T9" fmla="*/ 367225 h 1012189"/>
                <a:gd name="T10" fmla="*/ 159709 w 494029"/>
                <a:gd name="T11" fmla="*/ 0 h 1012189"/>
                <a:gd name="T12" fmla="*/ 156271 w 494029"/>
                <a:gd name="T13" fmla="*/ 16723 h 1012189"/>
                <a:gd name="T14" fmla="*/ 147706 w 494029"/>
                <a:gd name="T15" fmla="*/ 32354 h 1012189"/>
                <a:gd name="T16" fmla="*/ 133955 w 494029"/>
                <a:gd name="T17" fmla="*/ 46891 h 1012189"/>
                <a:gd name="T18" fmla="*/ 117640 w 494029"/>
                <a:gd name="T19" fmla="*/ 59339 h 1012189"/>
                <a:gd name="T20" fmla="*/ 133081 w 494029"/>
                <a:gd name="T21" fmla="*/ 81953 h 1012189"/>
                <a:gd name="T22" fmla="*/ 152833 w 494029"/>
                <a:gd name="T23" fmla="*/ 131029 h 1012189"/>
                <a:gd name="T24" fmla="*/ 156271 w 494029"/>
                <a:gd name="T25" fmla="*/ 172552 h 1012189"/>
                <a:gd name="T26" fmla="*/ 152020 w 494029"/>
                <a:gd name="T27" fmla="*/ 202768 h 1012189"/>
                <a:gd name="T28" fmla="*/ 141707 w 494029"/>
                <a:gd name="T29" fmla="*/ 231321 h 1012189"/>
                <a:gd name="T30" fmla="*/ 127079 w 494029"/>
                <a:gd name="T31" fmla="*/ 258828 h 1012189"/>
                <a:gd name="T32" fmla="*/ 106514 w 494029"/>
                <a:gd name="T33" fmla="*/ 284721 h 1012189"/>
                <a:gd name="T34" fmla="*/ 81574 w 494029"/>
                <a:gd name="T35" fmla="*/ 308998 h 1012189"/>
                <a:gd name="T36" fmla="*/ 52383 w 494029"/>
                <a:gd name="T37" fmla="*/ 330558 h 1012189"/>
                <a:gd name="T38" fmla="*/ 18876 w 494029"/>
                <a:gd name="T39" fmla="*/ 350511 h 1012189"/>
                <a:gd name="T40" fmla="*/ 5126 w 494029"/>
                <a:gd name="T41" fmla="*/ 358597 h 1012189"/>
                <a:gd name="T42" fmla="*/ 133955 w 494029"/>
                <a:gd name="T43" fmla="*/ 356440 h 1012189"/>
                <a:gd name="T44" fmla="*/ 176024 w 494029"/>
                <a:gd name="T45" fmla="*/ 319772 h 1012189"/>
                <a:gd name="T46" fmla="*/ 199215 w 494029"/>
                <a:gd name="T47" fmla="*/ 293366 h 1012189"/>
                <a:gd name="T48" fmla="*/ 224156 w 494029"/>
                <a:gd name="T49" fmla="*/ 250751 h 1012189"/>
                <a:gd name="T50" fmla="*/ 235280 w 494029"/>
                <a:gd name="T51" fmla="*/ 221628 h 1012189"/>
                <a:gd name="T52" fmla="*/ 241344 w 494029"/>
                <a:gd name="T53" fmla="*/ 190369 h 1012189"/>
                <a:gd name="T54" fmla="*/ 243033 w 494029"/>
                <a:gd name="T55" fmla="*/ 158537 h 1012189"/>
                <a:gd name="T56" fmla="*/ 240469 w 494029"/>
                <a:gd name="T57" fmla="*/ 136445 h 1012189"/>
                <a:gd name="T58" fmla="*/ 235280 w 494029"/>
                <a:gd name="T59" fmla="*/ 114875 h 1012189"/>
                <a:gd name="T60" fmla="*/ 218967 w 494029"/>
                <a:gd name="T61" fmla="*/ 73876 h 1012189"/>
                <a:gd name="T62" fmla="*/ 192337 w 494029"/>
                <a:gd name="T63" fmla="*/ 35061 h 1012189"/>
                <a:gd name="T64" fmla="*/ 159709 w 494029"/>
                <a:gd name="T65" fmla="*/ 0 h 1012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4029"/>
                <a:gd name="T100" fmla="*/ 0 h 1012189"/>
                <a:gd name="T101" fmla="*/ 494029 w 494029"/>
                <a:gd name="T102" fmla="*/ 1012189 h 10121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4029" h="1012189">
                  <a:moveTo>
                    <a:pt x="265887" y="958596"/>
                  </a:moveTo>
                  <a:lnTo>
                    <a:pt x="10414" y="958596"/>
                  </a:lnTo>
                  <a:lnTo>
                    <a:pt x="38353" y="961478"/>
                  </a:lnTo>
                  <a:lnTo>
                    <a:pt x="66294" y="962926"/>
                  </a:lnTo>
                  <a:lnTo>
                    <a:pt x="90677" y="965809"/>
                  </a:lnTo>
                  <a:lnTo>
                    <a:pt x="116840" y="971575"/>
                  </a:lnTo>
                  <a:lnTo>
                    <a:pt x="165735" y="988872"/>
                  </a:lnTo>
                  <a:lnTo>
                    <a:pt x="186690" y="998956"/>
                  </a:lnTo>
                  <a:lnTo>
                    <a:pt x="209423" y="1011936"/>
                  </a:lnTo>
                  <a:lnTo>
                    <a:pt x="240792" y="981659"/>
                  </a:lnTo>
                  <a:lnTo>
                    <a:pt x="265887" y="958596"/>
                  </a:lnTo>
                  <a:close/>
                </a:path>
                <a:path w="494029" h="1012189">
                  <a:moveTo>
                    <a:pt x="324485" y="0"/>
                  </a:moveTo>
                  <a:lnTo>
                    <a:pt x="321055" y="21590"/>
                  </a:lnTo>
                  <a:lnTo>
                    <a:pt x="317500" y="44704"/>
                  </a:lnTo>
                  <a:lnTo>
                    <a:pt x="308864" y="66294"/>
                  </a:lnTo>
                  <a:lnTo>
                    <a:pt x="300100" y="86487"/>
                  </a:lnTo>
                  <a:lnTo>
                    <a:pt x="287909" y="106680"/>
                  </a:lnTo>
                  <a:lnTo>
                    <a:pt x="272161" y="125349"/>
                  </a:lnTo>
                  <a:lnTo>
                    <a:pt x="258191" y="142748"/>
                  </a:lnTo>
                  <a:lnTo>
                    <a:pt x="239014" y="158623"/>
                  </a:lnTo>
                  <a:lnTo>
                    <a:pt x="256540" y="188849"/>
                  </a:lnTo>
                  <a:lnTo>
                    <a:pt x="270383" y="219075"/>
                  </a:lnTo>
                  <a:lnTo>
                    <a:pt x="294894" y="283972"/>
                  </a:lnTo>
                  <a:lnTo>
                    <a:pt x="310515" y="350266"/>
                  </a:lnTo>
                  <a:lnTo>
                    <a:pt x="317500" y="420878"/>
                  </a:lnTo>
                  <a:lnTo>
                    <a:pt x="317500" y="461264"/>
                  </a:lnTo>
                  <a:lnTo>
                    <a:pt x="315849" y="503047"/>
                  </a:lnTo>
                  <a:lnTo>
                    <a:pt x="308864" y="542036"/>
                  </a:lnTo>
                  <a:lnTo>
                    <a:pt x="300100" y="580898"/>
                  </a:lnTo>
                  <a:lnTo>
                    <a:pt x="287909" y="618363"/>
                  </a:lnTo>
                  <a:lnTo>
                    <a:pt x="275717" y="657352"/>
                  </a:lnTo>
                  <a:lnTo>
                    <a:pt x="258191" y="691896"/>
                  </a:lnTo>
                  <a:lnTo>
                    <a:pt x="237236" y="727964"/>
                  </a:lnTo>
                  <a:lnTo>
                    <a:pt x="216408" y="761111"/>
                  </a:lnTo>
                  <a:lnTo>
                    <a:pt x="190119" y="794258"/>
                  </a:lnTo>
                  <a:lnTo>
                    <a:pt x="165735" y="826008"/>
                  </a:lnTo>
                  <a:lnTo>
                    <a:pt x="136144" y="856259"/>
                  </a:lnTo>
                  <a:lnTo>
                    <a:pt x="106425" y="883640"/>
                  </a:lnTo>
                  <a:lnTo>
                    <a:pt x="71500" y="912469"/>
                  </a:lnTo>
                  <a:lnTo>
                    <a:pt x="38353" y="936980"/>
                  </a:lnTo>
                  <a:lnTo>
                    <a:pt x="0" y="961478"/>
                  </a:lnTo>
                  <a:lnTo>
                    <a:pt x="10414" y="958596"/>
                  </a:lnTo>
                  <a:lnTo>
                    <a:pt x="265887" y="958596"/>
                  </a:lnTo>
                  <a:lnTo>
                    <a:pt x="272161" y="952830"/>
                  </a:lnTo>
                  <a:lnTo>
                    <a:pt x="331470" y="889406"/>
                  </a:lnTo>
                  <a:lnTo>
                    <a:pt x="357631" y="854811"/>
                  </a:lnTo>
                  <a:lnTo>
                    <a:pt x="380365" y="821690"/>
                  </a:lnTo>
                  <a:lnTo>
                    <a:pt x="404749" y="784225"/>
                  </a:lnTo>
                  <a:lnTo>
                    <a:pt x="423925" y="748157"/>
                  </a:lnTo>
                  <a:lnTo>
                    <a:pt x="455422" y="670306"/>
                  </a:lnTo>
                  <a:lnTo>
                    <a:pt x="467614" y="632841"/>
                  </a:lnTo>
                  <a:lnTo>
                    <a:pt x="478027" y="592455"/>
                  </a:lnTo>
                  <a:lnTo>
                    <a:pt x="486791" y="550672"/>
                  </a:lnTo>
                  <a:lnTo>
                    <a:pt x="490347" y="508889"/>
                  </a:lnTo>
                  <a:lnTo>
                    <a:pt x="493775" y="465582"/>
                  </a:lnTo>
                  <a:lnTo>
                    <a:pt x="493775" y="423799"/>
                  </a:lnTo>
                  <a:lnTo>
                    <a:pt x="490347" y="394970"/>
                  </a:lnTo>
                  <a:lnTo>
                    <a:pt x="488569" y="364744"/>
                  </a:lnTo>
                  <a:lnTo>
                    <a:pt x="485013" y="337312"/>
                  </a:lnTo>
                  <a:lnTo>
                    <a:pt x="478027" y="307086"/>
                  </a:lnTo>
                  <a:lnTo>
                    <a:pt x="472821" y="279654"/>
                  </a:lnTo>
                  <a:lnTo>
                    <a:pt x="444880" y="197485"/>
                  </a:lnTo>
                  <a:lnTo>
                    <a:pt x="418719" y="144145"/>
                  </a:lnTo>
                  <a:lnTo>
                    <a:pt x="390778" y="93726"/>
                  </a:lnTo>
                  <a:lnTo>
                    <a:pt x="359410" y="46101"/>
                  </a:lnTo>
                  <a:lnTo>
                    <a:pt x="324485" y="0"/>
                  </a:lnTo>
                  <a:close/>
                </a:path>
              </a:pathLst>
            </a:custGeom>
            <a:solidFill>
              <a:srgbClr val="071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23" name="object 56"/>
            <p:cNvSpPr>
              <a:spLocks noChangeArrowheads="1"/>
            </p:cNvSpPr>
            <p:nvPr/>
          </p:nvSpPr>
          <p:spPr bwMode="auto">
            <a:xfrm>
              <a:off x="5951501" y="4062562"/>
              <a:ext cx="460309" cy="917227"/>
            </a:xfrm>
            <a:custGeom>
              <a:avLst/>
              <a:gdLst>
                <a:gd name="T0" fmla="*/ 0 w 494029"/>
                <a:gd name="T1" fmla="*/ 359675 h 1012189"/>
                <a:gd name="T2" fmla="*/ 18876 w 494029"/>
                <a:gd name="T3" fmla="*/ 350511 h 1012189"/>
                <a:gd name="T4" fmla="*/ 35191 w 494029"/>
                <a:gd name="T5" fmla="*/ 341341 h 1012189"/>
                <a:gd name="T6" fmla="*/ 52383 w 494029"/>
                <a:gd name="T7" fmla="*/ 330558 h 1012189"/>
                <a:gd name="T8" fmla="*/ 67010 w 494029"/>
                <a:gd name="T9" fmla="*/ 320313 h 1012189"/>
                <a:gd name="T10" fmla="*/ 81574 w 494029"/>
                <a:gd name="T11" fmla="*/ 308998 h 1012189"/>
                <a:gd name="T12" fmla="*/ 93575 w 494029"/>
                <a:gd name="T13" fmla="*/ 297120 h 1012189"/>
                <a:gd name="T14" fmla="*/ 106514 w 494029"/>
                <a:gd name="T15" fmla="*/ 284721 h 1012189"/>
                <a:gd name="T16" fmla="*/ 116765 w 494029"/>
                <a:gd name="T17" fmla="*/ 272320 h 1012189"/>
                <a:gd name="T18" fmla="*/ 127079 w 494029"/>
                <a:gd name="T19" fmla="*/ 258828 h 1012189"/>
                <a:gd name="T20" fmla="*/ 135706 w 494029"/>
                <a:gd name="T21" fmla="*/ 245906 h 1012189"/>
                <a:gd name="T22" fmla="*/ 141707 w 494029"/>
                <a:gd name="T23" fmla="*/ 231321 h 1012189"/>
                <a:gd name="T24" fmla="*/ 147706 w 494029"/>
                <a:gd name="T25" fmla="*/ 217305 h 1012189"/>
                <a:gd name="T26" fmla="*/ 152020 w 494029"/>
                <a:gd name="T27" fmla="*/ 202768 h 1012189"/>
                <a:gd name="T28" fmla="*/ 155457 w 494029"/>
                <a:gd name="T29" fmla="*/ 188182 h 1012189"/>
                <a:gd name="T30" fmla="*/ 156271 w 494029"/>
                <a:gd name="T31" fmla="*/ 172552 h 1012189"/>
                <a:gd name="T32" fmla="*/ 156271 w 494029"/>
                <a:gd name="T33" fmla="*/ 157445 h 1012189"/>
                <a:gd name="T34" fmla="*/ 152833 w 494029"/>
                <a:gd name="T35" fmla="*/ 131029 h 1012189"/>
                <a:gd name="T36" fmla="*/ 145144 w 494029"/>
                <a:gd name="T37" fmla="*/ 106230 h 1012189"/>
                <a:gd name="T38" fmla="*/ 133081 w 494029"/>
                <a:gd name="T39" fmla="*/ 81953 h 1012189"/>
                <a:gd name="T40" fmla="*/ 117640 w 494029"/>
                <a:gd name="T41" fmla="*/ 59339 h 1012189"/>
                <a:gd name="T42" fmla="*/ 127079 w 494029"/>
                <a:gd name="T43" fmla="*/ 53399 h 1012189"/>
                <a:gd name="T44" fmla="*/ 133955 w 494029"/>
                <a:gd name="T45" fmla="*/ 46891 h 1012189"/>
                <a:gd name="T46" fmla="*/ 141707 w 494029"/>
                <a:gd name="T47" fmla="*/ 39908 h 1012189"/>
                <a:gd name="T48" fmla="*/ 147706 w 494029"/>
                <a:gd name="T49" fmla="*/ 32354 h 1012189"/>
                <a:gd name="T50" fmla="*/ 152020 w 494029"/>
                <a:gd name="T51" fmla="*/ 24800 h 1012189"/>
                <a:gd name="T52" fmla="*/ 156271 w 494029"/>
                <a:gd name="T53" fmla="*/ 16723 h 1012189"/>
                <a:gd name="T54" fmla="*/ 158019 w 494029"/>
                <a:gd name="T55" fmla="*/ 8077 h 1012189"/>
                <a:gd name="T56" fmla="*/ 159709 w 494029"/>
                <a:gd name="T57" fmla="*/ 0 h 1012189"/>
                <a:gd name="T58" fmla="*/ 176900 w 494029"/>
                <a:gd name="T59" fmla="*/ 17246 h 1012189"/>
                <a:gd name="T60" fmla="*/ 192337 w 494029"/>
                <a:gd name="T61" fmla="*/ 35061 h 1012189"/>
                <a:gd name="T62" fmla="*/ 206090 w 494029"/>
                <a:gd name="T63" fmla="*/ 53923 h 1012189"/>
                <a:gd name="T64" fmla="*/ 218967 w 494029"/>
                <a:gd name="T65" fmla="*/ 73876 h 1012189"/>
                <a:gd name="T66" fmla="*/ 228405 w 494029"/>
                <a:gd name="T67" fmla="*/ 93831 h 1012189"/>
                <a:gd name="T68" fmla="*/ 235280 w 494029"/>
                <a:gd name="T69" fmla="*/ 114875 h 1012189"/>
                <a:gd name="T70" fmla="*/ 238720 w 494029"/>
                <a:gd name="T71" fmla="*/ 126183 h 1012189"/>
                <a:gd name="T72" fmla="*/ 240469 w 494029"/>
                <a:gd name="T73" fmla="*/ 136445 h 1012189"/>
                <a:gd name="T74" fmla="*/ 241344 w 494029"/>
                <a:gd name="T75" fmla="*/ 147753 h 1012189"/>
                <a:gd name="T76" fmla="*/ 243033 w 494029"/>
                <a:gd name="T77" fmla="*/ 158537 h 1012189"/>
                <a:gd name="T78" fmla="*/ 243033 w 494029"/>
                <a:gd name="T79" fmla="*/ 174167 h 1012189"/>
                <a:gd name="T80" fmla="*/ 241344 w 494029"/>
                <a:gd name="T81" fmla="*/ 190369 h 1012189"/>
                <a:gd name="T82" fmla="*/ 239594 w 494029"/>
                <a:gd name="T83" fmla="*/ 205999 h 1012189"/>
                <a:gd name="T84" fmla="*/ 235280 w 494029"/>
                <a:gd name="T85" fmla="*/ 221628 h 1012189"/>
                <a:gd name="T86" fmla="*/ 230156 w 494029"/>
                <a:gd name="T87" fmla="*/ 236737 h 1012189"/>
                <a:gd name="T88" fmla="*/ 224156 w 494029"/>
                <a:gd name="T89" fmla="*/ 250751 h 1012189"/>
                <a:gd name="T90" fmla="*/ 216404 w 494029"/>
                <a:gd name="T91" fmla="*/ 265289 h 1012189"/>
                <a:gd name="T92" fmla="*/ 208652 w 494029"/>
                <a:gd name="T93" fmla="*/ 279874 h 1012189"/>
                <a:gd name="T94" fmla="*/ 199215 w 494029"/>
                <a:gd name="T95" fmla="*/ 293366 h 1012189"/>
                <a:gd name="T96" fmla="*/ 187214 w 494029"/>
                <a:gd name="T97" fmla="*/ 307382 h 1012189"/>
                <a:gd name="T98" fmla="*/ 176024 w 494029"/>
                <a:gd name="T99" fmla="*/ 319772 h 1012189"/>
                <a:gd name="T100" fmla="*/ 163146 w 494029"/>
                <a:gd name="T101" fmla="*/ 332714 h 1012189"/>
                <a:gd name="T102" fmla="*/ 148581 w 494029"/>
                <a:gd name="T103" fmla="*/ 344577 h 1012189"/>
                <a:gd name="T104" fmla="*/ 133955 w 494029"/>
                <a:gd name="T105" fmla="*/ 356440 h 1012189"/>
                <a:gd name="T106" fmla="*/ 118516 w 494029"/>
                <a:gd name="T107" fmla="*/ 367225 h 1012189"/>
                <a:gd name="T108" fmla="*/ 103075 w 494029"/>
                <a:gd name="T109" fmla="*/ 378550 h 1012189"/>
                <a:gd name="T110" fmla="*/ 81574 w 494029"/>
                <a:gd name="T111" fmla="*/ 369922 h 1012189"/>
                <a:gd name="T112" fmla="*/ 57507 w 494029"/>
                <a:gd name="T113" fmla="*/ 363451 h 1012189"/>
                <a:gd name="T114" fmla="*/ 32630 w 494029"/>
                <a:gd name="T115" fmla="*/ 360216 h 1012189"/>
                <a:gd name="T116" fmla="*/ 18876 w 494029"/>
                <a:gd name="T117" fmla="*/ 359675 h 1012189"/>
                <a:gd name="T118" fmla="*/ 5126 w 494029"/>
                <a:gd name="T119" fmla="*/ 358597 h 1012189"/>
                <a:gd name="T120" fmla="*/ 0 w 494029"/>
                <a:gd name="T121" fmla="*/ 359675 h 10121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4029"/>
                <a:gd name="T184" fmla="*/ 0 h 1012189"/>
                <a:gd name="T185" fmla="*/ 494029 w 494029"/>
                <a:gd name="T186" fmla="*/ 1012189 h 10121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4029" h="1012189">
                  <a:moveTo>
                    <a:pt x="0" y="961478"/>
                  </a:moveTo>
                  <a:lnTo>
                    <a:pt x="38353" y="936980"/>
                  </a:lnTo>
                  <a:lnTo>
                    <a:pt x="71500" y="912469"/>
                  </a:lnTo>
                  <a:lnTo>
                    <a:pt x="106425" y="883640"/>
                  </a:lnTo>
                  <a:lnTo>
                    <a:pt x="136144" y="856259"/>
                  </a:lnTo>
                  <a:lnTo>
                    <a:pt x="165735" y="826008"/>
                  </a:lnTo>
                  <a:lnTo>
                    <a:pt x="190119" y="794258"/>
                  </a:lnTo>
                  <a:lnTo>
                    <a:pt x="216408" y="761111"/>
                  </a:lnTo>
                  <a:lnTo>
                    <a:pt x="237236" y="727964"/>
                  </a:lnTo>
                  <a:lnTo>
                    <a:pt x="258191" y="691896"/>
                  </a:lnTo>
                  <a:lnTo>
                    <a:pt x="275717" y="657352"/>
                  </a:lnTo>
                  <a:lnTo>
                    <a:pt x="287909" y="618363"/>
                  </a:lnTo>
                  <a:lnTo>
                    <a:pt x="300100" y="580898"/>
                  </a:lnTo>
                  <a:lnTo>
                    <a:pt x="308864" y="542036"/>
                  </a:lnTo>
                  <a:lnTo>
                    <a:pt x="315849" y="503047"/>
                  </a:lnTo>
                  <a:lnTo>
                    <a:pt x="317500" y="461264"/>
                  </a:lnTo>
                  <a:lnTo>
                    <a:pt x="317500" y="420878"/>
                  </a:lnTo>
                  <a:lnTo>
                    <a:pt x="310515" y="350266"/>
                  </a:lnTo>
                  <a:lnTo>
                    <a:pt x="294894" y="283972"/>
                  </a:lnTo>
                  <a:lnTo>
                    <a:pt x="270383" y="219075"/>
                  </a:lnTo>
                  <a:lnTo>
                    <a:pt x="239014" y="158623"/>
                  </a:lnTo>
                  <a:lnTo>
                    <a:pt x="258191" y="142748"/>
                  </a:lnTo>
                  <a:lnTo>
                    <a:pt x="272161" y="125349"/>
                  </a:lnTo>
                  <a:lnTo>
                    <a:pt x="287909" y="106680"/>
                  </a:lnTo>
                  <a:lnTo>
                    <a:pt x="300100" y="86487"/>
                  </a:lnTo>
                  <a:lnTo>
                    <a:pt x="308864" y="66294"/>
                  </a:lnTo>
                  <a:lnTo>
                    <a:pt x="317500" y="44704"/>
                  </a:lnTo>
                  <a:lnTo>
                    <a:pt x="321055" y="21590"/>
                  </a:lnTo>
                  <a:lnTo>
                    <a:pt x="324485" y="0"/>
                  </a:lnTo>
                  <a:lnTo>
                    <a:pt x="359410" y="46101"/>
                  </a:lnTo>
                  <a:lnTo>
                    <a:pt x="390778" y="93726"/>
                  </a:lnTo>
                  <a:lnTo>
                    <a:pt x="418719" y="144145"/>
                  </a:lnTo>
                  <a:lnTo>
                    <a:pt x="444880" y="197485"/>
                  </a:lnTo>
                  <a:lnTo>
                    <a:pt x="464058" y="250825"/>
                  </a:lnTo>
                  <a:lnTo>
                    <a:pt x="478027" y="307086"/>
                  </a:lnTo>
                  <a:lnTo>
                    <a:pt x="485013" y="337312"/>
                  </a:lnTo>
                  <a:lnTo>
                    <a:pt x="488569" y="364744"/>
                  </a:lnTo>
                  <a:lnTo>
                    <a:pt x="490347" y="394970"/>
                  </a:lnTo>
                  <a:lnTo>
                    <a:pt x="493775" y="423799"/>
                  </a:lnTo>
                  <a:lnTo>
                    <a:pt x="493775" y="465582"/>
                  </a:lnTo>
                  <a:lnTo>
                    <a:pt x="490347" y="508889"/>
                  </a:lnTo>
                  <a:lnTo>
                    <a:pt x="486791" y="550672"/>
                  </a:lnTo>
                  <a:lnTo>
                    <a:pt x="478027" y="592455"/>
                  </a:lnTo>
                  <a:lnTo>
                    <a:pt x="467614" y="632841"/>
                  </a:lnTo>
                  <a:lnTo>
                    <a:pt x="455422" y="670306"/>
                  </a:lnTo>
                  <a:lnTo>
                    <a:pt x="439674" y="709168"/>
                  </a:lnTo>
                  <a:lnTo>
                    <a:pt x="423925" y="748157"/>
                  </a:lnTo>
                  <a:lnTo>
                    <a:pt x="404749" y="784225"/>
                  </a:lnTo>
                  <a:lnTo>
                    <a:pt x="380365" y="821690"/>
                  </a:lnTo>
                  <a:lnTo>
                    <a:pt x="357631" y="854811"/>
                  </a:lnTo>
                  <a:lnTo>
                    <a:pt x="331470" y="889406"/>
                  </a:lnTo>
                  <a:lnTo>
                    <a:pt x="301878" y="921118"/>
                  </a:lnTo>
                  <a:lnTo>
                    <a:pt x="272161" y="952830"/>
                  </a:lnTo>
                  <a:lnTo>
                    <a:pt x="240792" y="981659"/>
                  </a:lnTo>
                  <a:lnTo>
                    <a:pt x="209423" y="1011936"/>
                  </a:lnTo>
                  <a:lnTo>
                    <a:pt x="165735" y="988872"/>
                  </a:lnTo>
                  <a:lnTo>
                    <a:pt x="116840" y="971575"/>
                  </a:lnTo>
                  <a:lnTo>
                    <a:pt x="66294" y="962926"/>
                  </a:lnTo>
                  <a:lnTo>
                    <a:pt x="38353" y="961478"/>
                  </a:lnTo>
                  <a:lnTo>
                    <a:pt x="10414" y="958596"/>
                  </a:lnTo>
                  <a:lnTo>
                    <a:pt x="0" y="961478"/>
                  </a:lnTo>
                  <a:close/>
                </a:path>
              </a:pathLst>
            </a:custGeom>
            <a:noFill/>
            <a:ln w="9144">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24" name="object 57"/>
            <p:cNvSpPr>
              <a:spLocks noChangeArrowheads="1"/>
            </p:cNvSpPr>
            <p:nvPr/>
          </p:nvSpPr>
          <p:spPr bwMode="auto">
            <a:xfrm>
              <a:off x="3047556" y="3867040"/>
              <a:ext cx="1429771" cy="1148690"/>
            </a:xfrm>
            <a:custGeom>
              <a:avLst/>
              <a:gdLst>
                <a:gd name="T0" fmla="*/ 349252 w 1533525"/>
                <a:gd name="T1" fmla="*/ 783 h 1268095"/>
                <a:gd name="T2" fmla="*/ 289023 w 1533525"/>
                <a:gd name="T3" fmla="*/ 6859 h 1268095"/>
                <a:gd name="T4" fmla="*/ 232356 w 1533525"/>
                <a:gd name="T5" fmla="*/ 18546 h 1268095"/>
                <a:gd name="T6" fmla="*/ 180038 w 1533525"/>
                <a:gd name="T7" fmla="*/ 35359 h 1268095"/>
                <a:gd name="T8" fmla="*/ 132850 w 1533525"/>
                <a:gd name="T9" fmla="*/ 56809 h 1268095"/>
                <a:gd name="T10" fmla="*/ 91575 w 1533525"/>
                <a:gd name="T11" fmla="*/ 82415 h 1268095"/>
                <a:gd name="T12" fmla="*/ 56994 w 1533525"/>
                <a:gd name="T13" fmla="*/ 111686 h 1268095"/>
                <a:gd name="T14" fmla="*/ 29895 w 1533525"/>
                <a:gd name="T15" fmla="*/ 144139 h 1268095"/>
                <a:gd name="T16" fmla="*/ 11056 w 1533525"/>
                <a:gd name="T17" fmla="*/ 179288 h 1268095"/>
                <a:gd name="T18" fmla="*/ 1261 w 1533525"/>
                <a:gd name="T19" fmla="*/ 216646 h 1268095"/>
                <a:gd name="T20" fmla="*/ 1261 w 1533525"/>
                <a:gd name="T21" fmla="*/ 255359 h 1268095"/>
                <a:gd name="T22" fmla="*/ 11056 w 1533525"/>
                <a:gd name="T23" fmla="*/ 292715 h 1268095"/>
                <a:gd name="T24" fmla="*/ 29895 w 1533525"/>
                <a:gd name="T25" fmla="*/ 327864 h 1268095"/>
                <a:gd name="T26" fmla="*/ 56994 w 1533525"/>
                <a:gd name="T27" fmla="*/ 360317 h 1268095"/>
                <a:gd name="T28" fmla="*/ 91575 w 1533525"/>
                <a:gd name="T29" fmla="*/ 389589 h 1268095"/>
                <a:gd name="T30" fmla="*/ 132850 w 1533525"/>
                <a:gd name="T31" fmla="*/ 415194 h 1268095"/>
                <a:gd name="T32" fmla="*/ 180038 w 1533525"/>
                <a:gd name="T33" fmla="*/ 436645 h 1268095"/>
                <a:gd name="T34" fmla="*/ 232356 w 1533525"/>
                <a:gd name="T35" fmla="*/ 453457 h 1268095"/>
                <a:gd name="T36" fmla="*/ 289023 w 1533525"/>
                <a:gd name="T37" fmla="*/ 465145 h 1268095"/>
                <a:gd name="T38" fmla="*/ 349252 w 1533525"/>
                <a:gd name="T39" fmla="*/ 471221 h 1268095"/>
                <a:gd name="T40" fmla="*/ 411668 w 1533525"/>
                <a:gd name="T41" fmla="*/ 471221 h 1268095"/>
                <a:gd name="T42" fmla="*/ 471899 w 1533525"/>
                <a:gd name="T43" fmla="*/ 465145 h 1268095"/>
                <a:gd name="T44" fmla="*/ 528563 w 1533525"/>
                <a:gd name="T45" fmla="*/ 453457 h 1268095"/>
                <a:gd name="T46" fmla="*/ 580881 w 1533525"/>
                <a:gd name="T47" fmla="*/ 436645 h 1268095"/>
                <a:gd name="T48" fmla="*/ 628070 w 1533525"/>
                <a:gd name="T49" fmla="*/ 415194 h 1268095"/>
                <a:gd name="T50" fmla="*/ 669345 w 1533525"/>
                <a:gd name="T51" fmla="*/ 389589 h 1268095"/>
                <a:gd name="T52" fmla="*/ 703925 w 1533525"/>
                <a:gd name="T53" fmla="*/ 360317 h 1268095"/>
                <a:gd name="T54" fmla="*/ 731025 w 1533525"/>
                <a:gd name="T55" fmla="*/ 327864 h 1268095"/>
                <a:gd name="T56" fmla="*/ 749866 w 1533525"/>
                <a:gd name="T57" fmla="*/ 292715 h 1268095"/>
                <a:gd name="T58" fmla="*/ 759660 w 1533525"/>
                <a:gd name="T59" fmla="*/ 255359 h 1268095"/>
                <a:gd name="T60" fmla="*/ 759660 w 1533525"/>
                <a:gd name="T61" fmla="*/ 216646 h 1268095"/>
                <a:gd name="T62" fmla="*/ 749866 w 1533525"/>
                <a:gd name="T63" fmla="*/ 179288 h 1268095"/>
                <a:gd name="T64" fmla="*/ 731025 w 1533525"/>
                <a:gd name="T65" fmla="*/ 144139 h 1268095"/>
                <a:gd name="T66" fmla="*/ 703925 w 1533525"/>
                <a:gd name="T67" fmla="*/ 111686 h 1268095"/>
                <a:gd name="T68" fmla="*/ 669345 w 1533525"/>
                <a:gd name="T69" fmla="*/ 82415 h 1268095"/>
                <a:gd name="T70" fmla="*/ 628070 w 1533525"/>
                <a:gd name="T71" fmla="*/ 56809 h 1268095"/>
                <a:gd name="T72" fmla="*/ 580881 w 1533525"/>
                <a:gd name="T73" fmla="*/ 35359 h 1268095"/>
                <a:gd name="T74" fmla="*/ 528563 w 1533525"/>
                <a:gd name="T75" fmla="*/ 18546 h 1268095"/>
                <a:gd name="T76" fmla="*/ 471899 w 1533525"/>
                <a:gd name="T77" fmla="*/ 6859 h 1268095"/>
                <a:gd name="T78" fmla="*/ 411668 w 1533525"/>
                <a:gd name="T79" fmla="*/ 783 h 12680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3525"/>
                <a:gd name="T121" fmla="*/ 0 h 1268095"/>
                <a:gd name="T122" fmla="*/ 1533525 w 1533525"/>
                <a:gd name="T123" fmla="*/ 1268095 h 12680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3525" h="1268095">
                  <a:moveTo>
                    <a:pt x="766572" y="0"/>
                  </a:moveTo>
                  <a:lnTo>
                    <a:pt x="703694" y="2101"/>
                  </a:lnTo>
                  <a:lnTo>
                    <a:pt x="642217" y="8297"/>
                  </a:lnTo>
                  <a:lnTo>
                    <a:pt x="582338" y="18425"/>
                  </a:lnTo>
                  <a:lnTo>
                    <a:pt x="524256" y="32320"/>
                  </a:lnTo>
                  <a:lnTo>
                    <a:pt x="468165" y="49821"/>
                  </a:lnTo>
                  <a:lnTo>
                    <a:pt x="414265" y="70764"/>
                  </a:lnTo>
                  <a:lnTo>
                    <a:pt x="362751" y="94985"/>
                  </a:lnTo>
                  <a:lnTo>
                    <a:pt x="313822" y="122322"/>
                  </a:lnTo>
                  <a:lnTo>
                    <a:pt x="267673" y="152611"/>
                  </a:lnTo>
                  <a:lnTo>
                    <a:pt x="224504" y="185689"/>
                  </a:lnTo>
                  <a:lnTo>
                    <a:pt x="184510" y="221394"/>
                  </a:lnTo>
                  <a:lnTo>
                    <a:pt x="147888" y="259561"/>
                  </a:lnTo>
                  <a:lnTo>
                    <a:pt x="114837" y="300028"/>
                  </a:lnTo>
                  <a:lnTo>
                    <a:pt x="85553" y="342632"/>
                  </a:lnTo>
                  <a:lnTo>
                    <a:pt x="60233" y="387209"/>
                  </a:lnTo>
                  <a:lnTo>
                    <a:pt x="39075" y="433596"/>
                  </a:lnTo>
                  <a:lnTo>
                    <a:pt x="22275" y="481630"/>
                  </a:lnTo>
                  <a:lnTo>
                    <a:pt x="10031" y="531148"/>
                  </a:lnTo>
                  <a:lnTo>
                    <a:pt x="2540" y="581987"/>
                  </a:lnTo>
                  <a:lnTo>
                    <a:pt x="0" y="633983"/>
                  </a:lnTo>
                  <a:lnTo>
                    <a:pt x="2540" y="685980"/>
                  </a:lnTo>
                  <a:lnTo>
                    <a:pt x="10031" y="736819"/>
                  </a:lnTo>
                  <a:lnTo>
                    <a:pt x="22275" y="786337"/>
                  </a:lnTo>
                  <a:lnTo>
                    <a:pt x="39075" y="834371"/>
                  </a:lnTo>
                  <a:lnTo>
                    <a:pt x="60233" y="880758"/>
                  </a:lnTo>
                  <a:lnTo>
                    <a:pt x="85553" y="925335"/>
                  </a:lnTo>
                  <a:lnTo>
                    <a:pt x="114837" y="967939"/>
                  </a:lnTo>
                  <a:lnTo>
                    <a:pt x="147888" y="1008406"/>
                  </a:lnTo>
                  <a:lnTo>
                    <a:pt x="184510" y="1046573"/>
                  </a:lnTo>
                  <a:lnTo>
                    <a:pt x="224504" y="1082278"/>
                  </a:lnTo>
                  <a:lnTo>
                    <a:pt x="267673" y="1115356"/>
                  </a:lnTo>
                  <a:lnTo>
                    <a:pt x="313822" y="1145645"/>
                  </a:lnTo>
                  <a:lnTo>
                    <a:pt x="362751" y="1172982"/>
                  </a:lnTo>
                  <a:lnTo>
                    <a:pt x="414265" y="1197203"/>
                  </a:lnTo>
                  <a:lnTo>
                    <a:pt x="468165" y="1218146"/>
                  </a:lnTo>
                  <a:lnTo>
                    <a:pt x="524256" y="1235647"/>
                  </a:lnTo>
                  <a:lnTo>
                    <a:pt x="582338" y="1249542"/>
                  </a:lnTo>
                  <a:lnTo>
                    <a:pt x="642217" y="1259670"/>
                  </a:lnTo>
                  <a:lnTo>
                    <a:pt x="703694" y="1265866"/>
                  </a:lnTo>
                  <a:lnTo>
                    <a:pt x="766572" y="1267968"/>
                  </a:lnTo>
                  <a:lnTo>
                    <a:pt x="829449" y="1265866"/>
                  </a:lnTo>
                  <a:lnTo>
                    <a:pt x="890926" y="1259670"/>
                  </a:lnTo>
                  <a:lnTo>
                    <a:pt x="950805" y="1249542"/>
                  </a:lnTo>
                  <a:lnTo>
                    <a:pt x="1008888" y="1235647"/>
                  </a:lnTo>
                  <a:lnTo>
                    <a:pt x="1064978" y="1218146"/>
                  </a:lnTo>
                  <a:lnTo>
                    <a:pt x="1118878" y="1197203"/>
                  </a:lnTo>
                  <a:lnTo>
                    <a:pt x="1170392" y="1172982"/>
                  </a:lnTo>
                  <a:lnTo>
                    <a:pt x="1219321" y="1145645"/>
                  </a:lnTo>
                  <a:lnTo>
                    <a:pt x="1265470" y="1115356"/>
                  </a:lnTo>
                  <a:lnTo>
                    <a:pt x="1308639" y="1082278"/>
                  </a:lnTo>
                  <a:lnTo>
                    <a:pt x="1348633" y="1046573"/>
                  </a:lnTo>
                  <a:lnTo>
                    <a:pt x="1385255" y="1008406"/>
                  </a:lnTo>
                  <a:lnTo>
                    <a:pt x="1418306" y="967939"/>
                  </a:lnTo>
                  <a:lnTo>
                    <a:pt x="1447590" y="925335"/>
                  </a:lnTo>
                  <a:lnTo>
                    <a:pt x="1472910" y="880758"/>
                  </a:lnTo>
                  <a:lnTo>
                    <a:pt x="1494068" y="834371"/>
                  </a:lnTo>
                  <a:lnTo>
                    <a:pt x="1510868" y="786337"/>
                  </a:lnTo>
                  <a:lnTo>
                    <a:pt x="1523112" y="736819"/>
                  </a:lnTo>
                  <a:lnTo>
                    <a:pt x="1530603" y="685980"/>
                  </a:lnTo>
                  <a:lnTo>
                    <a:pt x="1533144" y="633983"/>
                  </a:lnTo>
                  <a:lnTo>
                    <a:pt x="1530603" y="581987"/>
                  </a:lnTo>
                  <a:lnTo>
                    <a:pt x="1523112" y="531148"/>
                  </a:lnTo>
                  <a:lnTo>
                    <a:pt x="1510868" y="481630"/>
                  </a:lnTo>
                  <a:lnTo>
                    <a:pt x="1494068" y="433596"/>
                  </a:lnTo>
                  <a:lnTo>
                    <a:pt x="1472910" y="387209"/>
                  </a:lnTo>
                  <a:lnTo>
                    <a:pt x="1447590" y="342632"/>
                  </a:lnTo>
                  <a:lnTo>
                    <a:pt x="1418306" y="300028"/>
                  </a:lnTo>
                  <a:lnTo>
                    <a:pt x="1385255" y="259561"/>
                  </a:lnTo>
                  <a:lnTo>
                    <a:pt x="1348633" y="221394"/>
                  </a:lnTo>
                  <a:lnTo>
                    <a:pt x="1308639" y="185689"/>
                  </a:lnTo>
                  <a:lnTo>
                    <a:pt x="1265470" y="152611"/>
                  </a:lnTo>
                  <a:lnTo>
                    <a:pt x="1219321" y="122322"/>
                  </a:lnTo>
                  <a:lnTo>
                    <a:pt x="1170392" y="94985"/>
                  </a:lnTo>
                  <a:lnTo>
                    <a:pt x="1118878" y="70764"/>
                  </a:lnTo>
                  <a:lnTo>
                    <a:pt x="1064978" y="49821"/>
                  </a:lnTo>
                  <a:lnTo>
                    <a:pt x="1008888" y="32320"/>
                  </a:lnTo>
                  <a:lnTo>
                    <a:pt x="950805" y="18425"/>
                  </a:lnTo>
                  <a:lnTo>
                    <a:pt x="890926" y="8297"/>
                  </a:lnTo>
                  <a:lnTo>
                    <a:pt x="829449" y="2101"/>
                  </a:lnTo>
                  <a:lnTo>
                    <a:pt x="766572" y="0"/>
                  </a:lnTo>
                  <a:close/>
                </a:path>
              </a:pathLst>
            </a:cu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25" name="object 58"/>
            <p:cNvSpPr>
              <a:spLocks noChangeArrowheads="1"/>
            </p:cNvSpPr>
            <p:nvPr/>
          </p:nvSpPr>
          <p:spPr bwMode="auto">
            <a:xfrm>
              <a:off x="3047556" y="3867040"/>
              <a:ext cx="1429771" cy="1148690"/>
            </a:xfrm>
            <a:custGeom>
              <a:avLst/>
              <a:gdLst>
                <a:gd name="T0" fmla="*/ 1261 w 1533525"/>
                <a:gd name="T1" fmla="*/ 216646 h 1268095"/>
                <a:gd name="T2" fmla="*/ 11056 w 1533525"/>
                <a:gd name="T3" fmla="*/ 179288 h 1268095"/>
                <a:gd name="T4" fmla="*/ 29895 w 1533525"/>
                <a:gd name="T5" fmla="*/ 144139 h 1268095"/>
                <a:gd name="T6" fmla="*/ 56994 w 1533525"/>
                <a:gd name="T7" fmla="*/ 111686 h 1268095"/>
                <a:gd name="T8" fmla="*/ 91575 w 1533525"/>
                <a:gd name="T9" fmla="*/ 82415 h 1268095"/>
                <a:gd name="T10" fmla="*/ 132850 w 1533525"/>
                <a:gd name="T11" fmla="*/ 56809 h 1268095"/>
                <a:gd name="T12" fmla="*/ 180038 w 1533525"/>
                <a:gd name="T13" fmla="*/ 35359 h 1268095"/>
                <a:gd name="T14" fmla="*/ 232356 w 1533525"/>
                <a:gd name="T15" fmla="*/ 18546 h 1268095"/>
                <a:gd name="T16" fmla="*/ 289023 w 1533525"/>
                <a:gd name="T17" fmla="*/ 6859 h 1268095"/>
                <a:gd name="T18" fmla="*/ 349252 w 1533525"/>
                <a:gd name="T19" fmla="*/ 783 h 1268095"/>
                <a:gd name="T20" fmla="*/ 411668 w 1533525"/>
                <a:gd name="T21" fmla="*/ 783 h 1268095"/>
                <a:gd name="T22" fmla="*/ 471899 w 1533525"/>
                <a:gd name="T23" fmla="*/ 6859 h 1268095"/>
                <a:gd name="T24" fmla="*/ 528563 w 1533525"/>
                <a:gd name="T25" fmla="*/ 18546 h 1268095"/>
                <a:gd name="T26" fmla="*/ 580881 w 1533525"/>
                <a:gd name="T27" fmla="*/ 35359 h 1268095"/>
                <a:gd name="T28" fmla="*/ 628070 w 1533525"/>
                <a:gd name="T29" fmla="*/ 56809 h 1268095"/>
                <a:gd name="T30" fmla="*/ 669345 w 1533525"/>
                <a:gd name="T31" fmla="*/ 82415 h 1268095"/>
                <a:gd name="T32" fmla="*/ 703925 w 1533525"/>
                <a:gd name="T33" fmla="*/ 111686 h 1268095"/>
                <a:gd name="T34" fmla="*/ 731025 w 1533525"/>
                <a:gd name="T35" fmla="*/ 144139 h 1268095"/>
                <a:gd name="T36" fmla="*/ 749866 w 1533525"/>
                <a:gd name="T37" fmla="*/ 179288 h 1268095"/>
                <a:gd name="T38" fmla="*/ 759660 w 1533525"/>
                <a:gd name="T39" fmla="*/ 216646 h 1268095"/>
                <a:gd name="T40" fmla="*/ 759660 w 1533525"/>
                <a:gd name="T41" fmla="*/ 255359 h 1268095"/>
                <a:gd name="T42" fmla="*/ 749866 w 1533525"/>
                <a:gd name="T43" fmla="*/ 292715 h 1268095"/>
                <a:gd name="T44" fmla="*/ 731025 w 1533525"/>
                <a:gd name="T45" fmla="*/ 327864 h 1268095"/>
                <a:gd name="T46" fmla="*/ 703925 w 1533525"/>
                <a:gd name="T47" fmla="*/ 360317 h 1268095"/>
                <a:gd name="T48" fmla="*/ 669345 w 1533525"/>
                <a:gd name="T49" fmla="*/ 389589 h 1268095"/>
                <a:gd name="T50" fmla="*/ 628070 w 1533525"/>
                <a:gd name="T51" fmla="*/ 415194 h 1268095"/>
                <a:gd name="T52" fmla="*/ 580881 w 1533525"/>
                <a:gd name="T53" fmla="*/ 436645 h 1268095"/>
                <a:gd name="T54" fmla="*/ 528563 w 1533525"/>
                <a:gd name="T55" fmla="*/ 453457 h 1268095"/>
                <a:gd name="T56" fmla="*/ 471899 w 1533525"/>
                <a:gd name="T57" fmla="*/ 465145 h 1268095"/>
                <a:gd name="T58" fmla="*/ 411668 w 1533525"/>
                <a:gd name="T59" fmla="*/ 471221 h 1268095"/>
                <a:gd name="T60" fmla="*/ 349252 w 1533525"/>
                <a:gd name="T61" fmla="*/ 471221 h 1268095"/>
                <a:gd name="T62" fmla="*/ 289023 w 1533525"/>
                <a:gd name="T63" fmla="*/ 465145 h 1268095"/>
                <a:gd name="T64" fmla="*/ 232356 w 1533525"/>
                <a:gd name="T65" fmla="*/ 453457 h 1268095"/>
                <a:gd name="T66" fmla="*/ 180038 w 1533525"/>
                <a:gd name="T67" fmla="*/ 436645 h 1268095"/>
                <a:gd name="T68" fmla="*/ 132850 w 1533525"/>
                <a:gd name="T69" fmla="*/ 415194 h 1268095"/>
                <a:gd name="T70" fmla="*/ 91575 w 1533525"/>
                <a:gd name="T71" fmla="*/ 389589 h 1268095"/>
                <a:gd name="T72" fmla="*/ 56994 w 1533525"/>
                <a:gd name="T73" fmla="*/ 360317 h 1268095"/>
                <a:gd name="T74" fmla="*/ 29895 w 1533525"/>
                <a:gd name="T75" fmla="*/ 327864 h 1268095"/>
                <a:gd name="T76" fmla="*/ 11056 w 1533525"/>
                <a:gd name="T77" fmla="*/ 292715 h 1268095"/>
                <a:gd name="T78" fmla="*/ 1261 w 1533525"/>
                <a:gd name="T79" fmla="*/ 255359 h 12680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3525"/>
                <a:gd name="T121" fmla="*/ 0 h 1268095"/>
                <a:gd name="T122" fmla="*/ 1533525 w 1533525"/>
                <a:gd name="T123" fmla="*/ 1268095 h 12680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3525" h="1268095">
                  <a:moveTo>
                    <a:pt x="0" y="633983"/>
                  </a:moveTo>
                  <a:lnTo>
                    <a:pt x="2540" y="581987"/>
                  </a:lnTo>
                  <a:lnTo>
                    <a:pt x="10031" y="531148"/>
                  </a:lnTo>
                  <a:lnTo>
                    <a:pt x="22275" y="481630"/>
                  </a:lnTo>
                  <a:lnTo>
                    <a:pt x="39075" y="433596"/>
                  </a:lnTo>
                  <a:lnTo>
                    <a:pt x="60233" y="387209"/>
                  </a:lnTo>
                  <a:lnTo>
                    <a:pt x="85553" y="342632"/>
                  </a:lnTo>
                  <a:lnTo>
                    <a:pt x="114837" y="300028"/>
                  </a:lnTo>
                  <a:lnTo>
                    <a:pt x="147888" y="259561"/>
                  </a:lnTo>
                  <a:lnTo>
                    <a:pt x="184510" y="221394"/>
                  </a:lnTo>
                  <a:lnTo>
                    <a:pt x="224504" y="185689"/>
                  </a:lnTo>
                  <a:lnTo>
                    <a:pt x="267673" y="152611"/>
                  </a:lnTo>
                  <a:lnTo>
                    <a:pt x="313822" y="122322"/>
                  </a:lnTo>
                  <a:lnTo>
                    <a:pt x="362751" y="94985"/>
                  </a:lnTo>
                  <a:lnTo>
                    <a:pt x="414265" y="70764"/>
                  </a:lnTo>
                  <a:lnTo>
                    <a:pt x="468165" y="49821"/>
                  </a:lnTo>
                  <a:lnTo>
                    <a:pt x="524256" y="32320"/>
                  </a:lnTo>
                  <a:lnTo>
                    <a:pt x="582338" y="18425"/>
                  </a:lnTo>
                  <a:lnTo>
                    <a:pt x="642217" y="8297"/>
                  </a:lnTo>
                  <a:lnTo>
                    <a:pt x="703694" y="2101"/>
                  </a:lnTo>
                  <a:lnTo>
                    <a:pt x="766572" y="0"/>
                  </a:lnTo>
                  <a:lnTo>
                    <a:pt x="829449" y="2101"/>
                  </a:lnTo>
                  <a:lnTo>
                    <a:pt x="890926" y="8297"/>
                  </a:lnTo>
                  <a:lnTo>
                    <a:pt x="950805" y="18425"/>
                  </a:lnTo>
                  <a:lnTo>
                    <a:pt x="1008888" y="32320"/>
                  </a:lnTo>
                  <a:lnTo>
                    <a:pt x="1064978" y="49821"/>
                  </a:lnTo>
                  <a:lnTo>
                    <a:pt x="1118878" y="70764"/>
                  </a:lnTo>
                  <a:lnTo>
                    <a:pt x="1170392" y="94985"/>
                  </a:lnTo>
                  <a:lnTo>
                    <a:pt x="1219321" y="122322"/>
                  </a:lnTo>
                  <a:lnTo>
                    <a:pt x="1265470" y="152611"/>
                  </a:lnTo>
                  <a:lnTo>
                    <a:pt x="1308639" y="185689"/>
                  </a:lnTo>
                  <a:lnTo>
                    <a:pt x="1348633" y="221394"/>
                  </a:lnTo>
                  <a:lnTo>
                    <a:pt x="1385255" y="259561"/>
                  </a:lnTo>
                  <a:lnTo>
                    <a:pt x="1418306" y="300028"/>
                  </a:lnTo>
                  <a:lnTo>
                    <a:pt x="1447590" y="342632"/>
                  </a:lnTo>
                  <a:lnTo>
                    <a:pt x="1472910" y="387209"/>
                  </a:lnTo>
                  <a:lnTo>
                    <a:pt x="1494068" y="433596"/>
                  </a:lnTo>
                  <a:lnTo>
                    <a:pt x="1510868" y="481630"/>
                  </a:lnTo>
                  <a:lnTo>
                    <a:pt x="1523112" y="531148"/>
                  </a:lnTo>
                  <a:lnTo>
                    <a:pt x="1530603" y="581987"/>
                  </a:lnTo>
                  <a:lnTo>
                    <a:pt x="1533144" y="633983"/>
                  </a:lnTo>
                  <a:lnTo>
                    <a:pt x="1530603" y="685980"/>
                  </a:lnTo>
                  <a:lnTo>
                    <a:pt x="1523112" y="736819"/>
                  </a:lnTo>
                  <a:lnTo>
                    <a:pt x="1510868" y="786337"/>
                  </a:lnTo>
                  <a:lnTo>
                    <a:pt x="1494068" y="834371"/>
                  </a:lnTo>
                  <a:lnTo>
                    <a:pt x="1472910" y="880758"/>
                  </a:lnTo>
                  <a:lnTo>
                    <a:pt x="1447590" y="925335"/>
                  </a:lnTo>
                  <a:lnTo>
                    <a:pt x="1418306" y="967939"/>
                  </a:lnTo>
                  <a:lnTo>
                    <a:pt x="1385255" y="1008406"/>
                  </a:lnTo>
                  <a:lnTo>
                    <a:pt x="1348633" y="1046573"/>
                  </a:lnTo>
                  <a:lnTo>
                    <a:pt x="1308639" y="1082278"/>
                  </a:lnTo>
                  <a:lnTo>
                    <a:pt x="1265470" y="1115356"/>
                  </a:lnTo>
                  <a:lnTo>
                    <a:pt x="1219321" y="1145645"/>
                  </a:lnTo>
                  <a:lnTo>
                    <a:pt x="1170392" y="1172982"/>
                  </a:lnTo>
                  <a:lnTo>
                    <a:pt x="1118878" y="1197203"/>
                  </a:lnTo>
                  <a:lnTo>
                    <a:pt x="1064978" y="1218146"/>
                  </a:lnTo>
                  <a:lnTo>
                    <a:pt x="1008888" y="1235647"/>
                  </a:lnTo>
                  <a:lnTo>
                    <a:pt x="950805" y="1249542"/>
                  </a:lnTo>
                  <a:lnTo>
                    <a:pt x="890926" y="1259670"/>
                  </a:lnTo>
                  <a:lnTo>
                    <a:pt x="829449" y="1265866"/>
                  </a:lnTo>
                  <a:lnTo>
                    <a:pt x="766572" y="1267968"/>
                  </a:lnTo>
                  <a:lnTo>
                    <a:pt x="703694" y="1265866"/>
                  </a:lnTo>
                  <a:lnTo>
                    <a:pt x="642217" y="1259670"/>
                  </a:lnTo>
                  <a:lnTo>
                    <a:pt x="582338" y="1249542"/>
                  </a:lnTo>
                  <a:lnTo>
                    <a:pt x="524256" y="1235647"/>
                  </a:lnTo>
                  <a:lnTo>
                    <a:pt x="468165" y="1218146"/>
                  </a:lnTo>
                  <a:lnTo>
                    <a:pt x="414265" y="1197203"/>
                  </a:lnTo>
                  <a:lnTo>
                    <a:pt x="362751" y="1172982"/>
                  </a:lnTo>
                  <a:lnTo>
                    <a:pt x="313822" y="1145645"/>
                  </a:lnTo>
                  <a:lnTo>
                    <a:pt x="267673" y="1115356"/>
                  </a:lnTo>
                  <a:lnTo>
                    <a:pt x="224504" y="1082278"/>
                  </a:lnTo>
                  <a:lnTo>
                    <a:pt x="184510" y="1046573"/>
                  </a:lnTo>
                  <a:lnTo>
                    <a:pt x="147888" y="1008406"/>
                  </a:lnTo>
                  <a:lnTo>
                    <a:pt x="114837" y="967939"/>
                  </a:lnTo>
                  <a:lnTo>
                    <a:pt x="85553" y="925335"/>
                  </a:lnTo>
                  <a:lnTo>
                    <a:pt x="60233" y="880758"/>
                  </a:lnTo>
                  <a:lnTo>
                    <a:pt x="39075" y="834371"/>
                  </a:lnTo>
                  <a:lnTo>
                    <a:pt x="22275" y="786337"/>
                  </a:lnTo>
                  <a:lnTo>
                    <a:pt x="10031" y="736819"/>
                  </a:lnTo>
                  <a:lnTo>
                    <a:pt x="2540" y="685980"/>
                  </a:lnTo>
                  <a:lnTo>
                    <a:pt x="0" y="633983"/>
                  </a:lnTo>
                  <a:close/>
                </a:path>
              </a:pathLst>
            </a:custGeom>
            <a:noFill/>
            <a:ln w="76200">
              <a:solidFill>
                <a:srgbClr val="7E7E7E"/>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26" name="object 59"/>
            <p:cNvSpPr txBox="1">
              <a:spLocks noChangeArrowheads="1"/>
            </p:cNvSpPr>
            <p:nvPr/>
          </p:nvSpPr>
          <p:spPr bwMode="auto">
            <a:xfrm>
              <a:off x="3466422" y="4143071"/>
              <a:ext cx="592038" cy="4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b="1">
                  <a:solidFill>
                    <a:srgbClr val="00AF50"/>
                  </a:solidFill>
                  <a:latin typeface="黑体" pitchFamily="49" charset="-122"/>
                  <a:ea typeface="黑体" pitchFamily="49" charset="-122"/>
                </a:rPr>
                <a:t>职责</a:t>
              </a:r>
              <a:endParaRPr lang="zh-CN" altLang="en-US">
                <a:latin typeface="黑体" pitchFamily="49" charset="-122"/>
                <a:ea typeface="黑体" pitchFamily="49" charset="-122"/>
              </a:endParaRPr>
            </a:p>
            <a:p>
              <a:pPr eaLnBrk="1" hangingPunct="1"/>
              <a:r>
                <a:rPr lang="zh-CN" altLang="en-US" b="1">
                  <a:solidFill>
                    <a:srgbClr val="00AF50"/>
                  </a:solidFill>
                  <a:latin typeface="黑体" pitchFamily="49" charset="-122"/>
                  <a:ea typeface="黑体" pitchFamily="49" charset="-122"/>
                </a:rPr>
                <a:t>定位</a:t>
              </a:r>
              <a:endParaRPr lang="zh-CN" altLang="en-US">
                <a:latin typeface="黑体" pitchFamily="49" charset="-122"/>
                <a:ea typeface="黑体" pitchFamily="49" charset="-122"/>
              </a:endParaRPr>
            </a:p>
          </p:txBody>
        </p:sp>
        <p:sp>
          <p:nvSpPr>
            <p:cNvPr id="110627" name="object 60"/>
            <p:cNvSpPr>
              <a:spLocks noChangeArrowheads="1"/>
            </p:cNvSpPr>
            <p:nvPr/>
          </p:nvSpPr>
          <p:spPr bwMode="auto">
            <a:xfrm>
              <a:off x="3047556" y="3819598"/>
              <a:ext cx="446988" cy="359415"/>
            </a:xfrm>
            <a:custGeom>
              <a:avLst/>
              <a:gdLst>
                <a:gd name="T0" fmla="*/ 130052 w 478789"/>
                <a:gd name="T1" fmla="*/ 0 h 396239"/>
                <a:gd name="T2" fmla="*/ 109853 w 478789"/>
                <a:gd name="T3" fmla="*/ 0 h 396239"/>
                <a:gd name="T4" fmla="*/ 100169 w 478789"/>
                <a:gd name="T5" fmla="*/ 530 h 396239"/>
                <a:gd name="T6" fmla="*/ 67655 w 478789"/>
                <a:gd name="T7" fmla="*/ 6544 h 396239"/>
                <a:gd name="T8" fmla="*/ 39567 w 478789"/>
                <a:gd name="T9" fmla="*/ 18572 h 396239"/>
                <a:gd name="T10" fmla="*/ 22829 w 478789"/>
                <a:gd name="T11" fmla="*/ 30554 h 396239"/>
                <a:gd name="T12" fmla="*/ 17572 w 478789"/>
                <a:gd name="T13" fmla="*/ 34931 h 396239"/>
                <a:gd name="T14" fmla="*/ 13210 w 478789"/>
                <a:gd name="T15" fmla="*/ 40417 h 396239"/>
                <a:gd name="T16" fmla="*/ 9683 w 478789"/>
                <a:gd name="T17" fmla="*/ 44748 h 396239"/>
                <a:gd name="T18" fmla="*/ 5258 w 478789"/>
                <a:gd name="T19" fmla="*/ 52398 h 396239"/>
                <a:gd name="T20" fmla="*/ 2629 w 478789"/>
                <a:gd name="T21" fmla="*/ 59518 h 396239"/>
                <a:gd name="T22" fmla="*/ 1733 w 478789"/>
                <a:gd name="T23" fmla="*/ 66591 h 396239"/>
                <a:gd name="T24" fmla="*/ 0 w 478789"/>
                <a:gd name="T25" fmla="*/ 73136 h 396239"/>
                <a:gd name="T26" fmla="*/ 1733 w 478789"/>
                <a:gd name="T27" fmla="*/ 80785 h 396239"/>
                <a:gd name="T28" fmla="*/ 2629 w 478789"/>
                <a:gd name="T29" fmla="*/ 87907 h 396239"/>
                <a:gd name="T30" fmla="*/ 5258 w 478789"/>
                <a:gd name="T31" fmla="*/ 94451 h 396239"/>
                <a:gd name="T32" fmla="*/ 9683 w 478789"/>
                <a:gd name="T33" fmla="*/ 100995 h 396239"/>
                <a:gd name="T34" fmla="*/ 14045 w 478789"/>
                <a:gd name="T35" fmla="*/ 107537 h 396239"/>
                <a:gd name="T36" fmla="*/ 20200 w 478789"/>
                <a:gd name="T37" fmla="*/ 113552 h 396239"/>
                <a:gd name="T38" fmla="*/ 27255 w 478789"/>
                <a:gd name="T39" fmla="*/ 118989 h 396239"/>
                <a:gd name="T40" fmla="*/ 34244 w 478789"/>
                <a:gd name="T41" fmla="*/ 125004 h 396239"/>
                <a:gd name="T42" fmla="*/ 43029 w 478789"/>
                <a:gd name="T43" fmla="*/ 129382 h 396239"/>
                <a:gd name="T44" fmla="*/ 52715 w 478789"/>
                <a:gd name="T45" fmla="*/ 133760 h 396239"/>
                <a:gd name="T46" fmla="*/ 62397 w 478789"/>
                <a:gd name="T47" fmla="*/ 137562 h 396239"/>
                <a:gd name="T48" fmla="*/ 72914 w 478789"/>
                <a:gd name="T49" fmla="*/ 140834 h 396239"/>
                <a:gd name="T50" fmla="*/ 79070 w 478789"/>
                <a:gd name="T51" fmla="*/ 141940 h 396239"/>
                <a:gd name="T52" fmla="*/ 94012 w 478789"/>
                <a:gd name="T53" fmla="*/ 145740 h 396239"/>
                <a:gd name="T54" fmla="*/ 108056 w 478789"/>
                <a:gd name="T55" fmla="*/ 147954 h 396239"/>
                <a:gd name="T56" fmla="*/ 123895 w 478789"/>
                <a:gd name="T57" fmla="*/ 149591 h 396239"/>
                <a:gd name="T58" fmla="*/ 138838 w 478789"/>
                <a:gd name="T59" fmla="*/ 150119 h 396239"/>
                <a:gd name="T60" fmla="*/ 157306 w 478789"/>
                <a:gd name="T61" fmla="*/ 149591 h 396239"/>
                <a:gd name="T62" fmla="*/ 188922 w 478789"/>
                <a:gd name="T63" fmla="*/ 145740 h 396239"/>
                <a:gd name="T64" fmla="*/ 213547 w 478789"/>
                <a:gd name="T65" fmla="*/ 140304 h 396239"/>
                <a:gd name="T66" fmla="*/ 220538 w 478789"/>
                <a:gd name="T67" fmla="*/ 137562 h 396239"/>
                <a:gd name="T68" fmla="*/ 229323 w 478789"/>
                <a:gd name="T69" fmla="*/ 134820 h 396239"/>
                <a:gd name="T70" fmla="*/ 241636 w 478789"/>
                <a:gd name="T71" fmla="*/ 130489 h 396239"/>
                <a:gd name="T72" fmla="*/ 227593 w 478789"/>
                <a:gd name="T73" fmla="*/ 127746 h 396239"/>
                <a:gd name="T74" fmla="*/ 217011 w 478789"/>
                <a:gd name="T75" fmla="*/ 125004 h 396239"/>
                <a:gd name="T76" fmla="*/ 207391 w 478789"/>
                <a:gd name="T77" fmla="*/ 122261 h 396239"/>
                <a:gd name="T78" fmla="*/ 213547 w 478789"/>
                <a:gd name="T79" fmla="*/ 116824 h 396239"/>
                <a:gd name="T80" fmla="*/ 218806 w 478789"/>
                <a:gd name="T81" fmla="*/ 112445 h 396239"/>
                <a:gd name="T82" fmla="*/ 223167 w 478789"/>
                <a:gd name="T83" fmla="*/ 107008 h 396239"/>
                <a:gd name="T84" fmla="*/ 227593 w 478789"/>
                <a:gd name="T85" fmla="*/ 100995 h 396239"/>
                <a:gd name="T86" fmla="*/ 231953 w 478789"/>
                <a:gd name="T87" fmla="*/ 93873 h 396239"/>
                <a:gd name="T88" fmla="*/ 234581 w 478789"/>
                <a:gd name="T89" fmla="*/ 87330 h 396239"/>
                <a:gd name="T90" fmla="*/ 235479 w 478789"/>
                <a:gd name="T91" fmla="*/ 79679 h 396239"/>
                <a:gd name="T92" fmla="*/ 237212 w 478789"/>
                <a:gd name="T93" fmla="*/ 72606 h 396239"/>
                <a:gd name="T94" fmla="*/ 235479 w 478789"/>
                <a:gd name="T95" fmla="*/ 65485 h 396239"/>
                <a:gd name="T96" fmla="*/ 234581 w 478789"/>
                <a:gd name="T97" fmla="*/ 58941 h 396239"/>
                <a:gd name="T98" fmla="*/ 231953 w 478789"/>
                <a:gd name="T99" fmla="*/ 51292 h 396239"/>
                <a:gd name="T100" fmla="*/ 217011 w 478789"/>
                <a:gd name="T101" fmla="*/ 32189 h 396239"/>
                <a:gd name="T102" fmla="*/ 202966 w 478789"/>
                <a:gd name="T103" fmla="*/ 21846 h 396239"/>
                <a:gd name="T104" fmla="*/ 184497 w 478789"/>
                <a:gd name="T105" fmla="*/ 12557 h 396239"/>
                <a:gd name="T106" fmla="*/ 174876 w 478789"/>
                <a:gd name="T107" fmla="*/ 8179 h 396239"/>
                <a:gd name="T108" fmla="*/ 163463 w 478789"/>
                <a:gd name="T109" fmla="*/ 4908 h 396239"/>
                <a:gd name="T110" fmla="*/ 152881 w 478789"/>
                <a:gd name="T111" fmla="*/ 3272 h 396239"/>
                <a:gd name="T112" fmla="*/ 142365 w 478789"/>
                <a:gd name="T113" fmla="*/ 1107 h 396239"/>
                <a:gd name="T114" fmla="*/ 130052 w 478789"/>
                <a:gd name="T115" fmla="*/ 0 h 396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789"/>
                <a:gd name="T175" fmla="*/ 0 h 396239"/>
                <a:gd name="T176" fmla="*/ 478789 w 478789"/>
                <a:gd name="T177" fmla="*/ 396239 h 396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789" h="396239">
                  <a:moveTo>
                    <a:pt x="257555" y="0"/>
                  </a:moveTo>
                  <a:lnTo>
                    <a:pt x="217550" y="0"/>
                  </a:lnTo>
                  <a:lnTo>
                    <a:pt x="198374" y="1397"/>
                  </a:lnTo>
                  <a:lnTo>
                    <a:pt x="133985" y="17272"/>
                  </a:lnTo>
                  <a:lnTo>
                    <a:pt x="78359" y="49022"/>
                  </a:lnTo>
                  <a:lnTo>
                    <a:pt x="45212" y="80645"/>
                  </a:lnTo>
                  <a:lnTo>
                    <a:pt x="34798" y="92202"/>
                  </a:lnTo>
                  <a:lnTo>
                    <a:pt x="26162" y="106680"/>
                  </a:lnTo>
                  <a:lnTo>
                    <a:pt x="19176" y="118110"/>
                  </a:lnTo>
                  <a:lnTo>
                    <a:pt x="10413" y="138303"/>
                  </a:lnTo>
                  <a:lnTo>
                    <a:pt x="5206" y="157099"/>
                  </a:lnTo>
                  <a:lnTo>
                    <a:pt x="3428" y="175768"/>
                  </a:lnTo>
                  <a:lnTo>
                    <a:pt x="0" y="193040"/>
                  </a:lnTo>
                  <a:lnTo>
                    <a:pt x="3428" y="213233"/>
                  </a:lnTo>
                  <a:lnTo>
                    <a:pt x="5206" y="232029"/>
                  </a:lnTo>
                  <a:lnTo>
                    <a:pt x="10413" y="249301"/>
                  </a:lnTo>
                  <a:lnTo>
                    <a:pt x="19176" y="266573"/>
                  </a:lnTo>
                  <a:lnTo>
                    <a:pt x="27812" y="283845"/>
                  </a:lnTo>
                  <a:lnTo>
                    <a:pt x="40004" y="299720"/>
                  </a:lnTo>
                  <a:lnTo>
                    <a:pt x="53975" y="314071"/>
                  </a:lnTo>
                  <a:lnTo>
                    <a:pt x="67817" y="329946"/>
                  </a:lnTo>
                  <a:lnTo>
                    <a:pt x="85216" y="341503"/>
                  </a:lnTo>
                  <a:lnTo>
                    <a:pt x="104393" y="353060"/>
                  </a:lnTo>
                  <a:lnTo>
                    <a:pt x="123571" y="363093"/>
                  </a:lnTo>
                  <a:lnTo>
                    <a:pt x="144399" y="371729"/>
                  </a:lnTo>
                  <a:lnTo>
                    <a:pt x="156590" y="374650"/>
                  </a:lnTo>
                  <a:lnTo>
                    <a:pt x="186181" y="384683"/>
                  </a:lnTo>
                  <a:lnTo>
                    <a:pt x="213995" y="390525"/>
                  </a:lnTo>
                  <a:lnTo>
                    <a:pt x="245363" y="394843"/>
                  </a:lnTo>
                  <a:lnTo>
                    <a:pt x="274954" y="396240"/>
                  </a:lnTo>
                  <a:lnTo>
                    <a:pt x="311530" y="394843"/>
                  </a:lnTo>
                  <a:lnTo>
                    <a:pt x="374141" y="384683"/>
                  </a:lnTo>
                  <a:lnTo>
                    <a:pt x="422910" y="370332"/>
                  </a:lnTo>
                  <a:lnTo>
                    <a:pt x="436752" y="363093"/>
                  </a:lnTo>
                  <a:lnTo>
                    <a:pt x="454151" y="355854"/>
                  </a:lnTo>
                  <a:lnTo>
                    <a:pt x="478536" y="344424"/>
                  </a:lnTo>
                  <a:lnTo>
                    <a:pt x="450723" y="337185"/>
                  </a:lnTo>
                  <a:lnTo>
                    <a:pt x="429767" y="329946"/>
                  </a:lnTo>
                  <a:lnTo>
                    <a:pt x="410717" y="322707"/>
                  </a:lnTo>
                  <a:lnTo>
                    <a:pt x="422910" y="308356"/>
                  </a:lnTo>
                  <a:lnTo>
                    <a:pt x="433324" y="296799"/>
                  </a:lnTo>
                  <a:lnTo>
                    <a:pt x="441960" y="282448"/>
                  </a:lnTo>
                  <a:lnTo>
                    <a:pt x="450723" y="266573"/>
                  </a:lnTo>
                  <a:lnTo>
                    <a:pt x="459359" y="247777"/>
                  </a:lnTo>
                  <a:lnTo>
                    <a:pt x="464565" y="230505"/>
                  </a:lnTo>
                  <a:lnTo>
                    <a:pt x="466343" y="210312"/>
                  </a:lnTo>
                  <a:lnTo>
                    <a:pt x="469773" y="191643"/>
                  </a:lnTo>
                  <a:lnTo>
                    <a:pt x="466343" y="172847"/>
                  </a:lnTo>
                  <a:lnTo>
                    <a:pt x="464565" y="155575"/>
                  </a:lnTo>
                  <a:lnTo>
                    <a:pt x="459359" y="135382"/>
                  </a:lnTo>
                  <a:lnTo>
                    <a:pt x="429767" y="84963"/>
                  </a:lnTo>
                  <a:lnTo>
                    <a:pt x="401954" y="57658"/>
                  </a:lnTo>
                  <a:lnTo>
                    <a:pt x="365378" y="33147"/>
                  </a:lnTo>
                  <a:lnTo>
                    <a:pt x="346328" y="21590"/>
                  </a:lnTo>
                  <a:lnTo>
                    <a:pt x="323723" y="12954"/>
                  </a:lnTo>
                  <a:lnTo>
                    <a:pt x="302767" y="8636"/>
                  </a:lnTo>
                  <a:lnTo>
                    <a:pt x="281939" y="2921"/>
                  </a:lnTo>
                  <a:lnTo>
                    <a:pt x="257555" y="0"/>
                  </a:lnTo>
                  <a:close/>
                </a:path>
              </a:pathLst>
            </a:cu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28" name="object 61"/>
            <p:cNvSpPr>
              <a:spLocks noChangeArrowheads="1"/>
            </p:cNvSpPr>
            <p:nvPr/>
          </p:nvSpPr>
          <p:spPr bwMode="auto">
            <a:xfrm>
              <a:off x="3047556" y="3819598"/>
              <a:ext cx="446988" cy="359415"/>
            </a:xfrm>
            <a:custGeom>
              <a:avLst/>
              <a:gdLst>
                <a:gd name="T0" fmla="*/ 138838 w 478789"/>
                <a:gd name="T1" fmla="*/ 150119 h 396239"/>
                <a:gd name="T2" fmla="*/ 157306 w 478789"/>
                <a:gd name="T3" fmla="*/ 149591 h 396239"/>
                <a:gd name="T4" fmla="*/ 173981 w 478789"/>
                <a:gd name="T5" fmla="*/ 147954 h 396239"/>
                <a:gd name="T6" fmla="*/ 188922 w 478789"/>
                <a:gd name="T7" fmla="*/ 145740 h 396239"/>
                <a:gd name="T8" fmla="*/ 202068 w 478789"/>
                <a:gd name="T9" fmla="*/ 143047 h 396239"/>
                <a:gd name="T10" fmla="*/ 213547 w 478789"/>
                <a:gd name="T11" fmla="*/ 140304 h 396239"/>
                <a:gd name="T12" fmla="*/ 220538 w 478789"/>
                <a:gd name="T13" fmla="*/ 137562 h 396239"/>
                <a:gd name="T14" fmla="*/ 229323 w 478789"/>
                <a:gd name="T15" fmla="*/ 134820 h 396239"/>
                <a:gd name="T16" fmla="*/ 241636 w 478789"/>
                <a:gd name="T17" fmla="*/ 130489 h 396239"/>
                <a:gd name="T18" fmla="*/ 227593 w 478789"/>
                <a:gd name="T19" fmla="*/ 127746 h 396239"/>
                <a:gd name="T20" fmla="*/ 217011 w 478789"/>
                <a:gd name="T21" fmla="*/ 125004 h 396239"/>
                <a:gd name="T22" fmla="*/ 207391 w 478789"/>
                <a:gd name="T23" fmla="*/ 122261 h 396239"/>
                <a:gd name="T24" fmla="*/ 213547 w 478789"/>
                <a:gd name="T25" fmla="*/ 116824 h 396239"/>
                <a:gd name="T26" fmla="*/ 218806 w 478789"/>
                <a:gd name="T27" fmla="*/ 112445 h 396239"/>
                <a:gd name="T28" fmla="*/ 223167 w 478789"/>
                <a:gd name="T29" fmla="*/ 107008 h 396239"/>
                <a:gd name="T30" fmla="*/ 227593 w 478789"/>
                <a:gd name="T31" fmla="*/ 100995 h 396239"/>
                <a:gd name="T32" fmla="*/ 231953 w 478789"/>
                <a:gd name="T33" fmla="*/ 93873 h 396239"/>
                <a:gd name="T34" fmla="*/ 234581 w 478789"/>
                <a:gd name="T35" fmla="*/ 87330 h 396239"/>
                <a:gd name="T36" fmla="*/ 235479 w 478789"/>
                <a:gd name="T37" fmla="*/ 79679 h 396239"/>
                <a:gd name="T38" fmla="*/ 237212 w 478789"/>
                <a:gd name="T39" fmla="*/ 72606 h 396239"/>
                <a:gd name="T40" fmla="*/ 235479 w 478789"/>
                <a:gd name="T41" fmla="*/ 65485 h 396239"/>
                <a:gd name="T42" fmla="*/ 234581 w 478789"/>
                <a:gd name="T43" fmla="*/ 58941 h 396239"/>
                <a:gd name="T44" fmla="*/ 231953 w 478789"/>
                <a:gd name="T45" fmla="*/ 51292 h 396239"/>
                <a:gd name="T46" fmla="*/ 217011 w 478789"/>
                <a:gd name="T47" fmla="*/ 32189 h 396239"/>
                <a:gd name="T48" fmla="*/ 202966 w 478789"/>
                <a:gd name="T49" fmla="*/ 21846 h 396239"/>
                <a:gd name="T50" fmla="*/ 184497 w 478789"/>
                <a:gd name="T51" fmla="*/ 12557 h 396239"/>
                <a:gd name="T52" fmla="*/ 174876 w 478789"/>
                <a:gd name="T53" fmla="*/ 8179 h 396239"/>
                <a:gd name="T54" fmla="*/ 163463 w 478789"/>
                <a:gd name="T55" fmla="*/ 4908 h 396239"/>
                <a:gd name="T56" fmla="*/ 152881 w 478789"/>
                <a:gd name="T57" fmla="*/ 3272 h 396239"/>
                <a:gd name="T58" fmla="*/ 142365 w 478789"/>
                <a:gd name="T59" fmla="*/ 1107 h 396239"/>
                <a:gd name="T60" fmla="*/ 130052 w 478789"/>
                <a:gd name="T61" fmla="*/ 0 h 396239"/>
                <a:gd name="T62" fmla="*/ 118638 w 478789"/>
                <a:gd name="T63" fmla="*/ 0 h 396239"/>
                <a:gd name="T64" fmla="*/ 109853 w 478789"/>
                <a:gd name="T65" fmla="*/ 0 h 396239"/>
                <a:gd name="T66" fmla="*/ 83495 w 478789"/>
                <a:gd name="T67" fmla="*/ 3272 h 396239"/>
                <a:gd name="T68" fmla="*/ 52715 w 478789"/>
                <a:gd name="T69" fmla="*/ 12029 h 396239"/>
                <a:gd name="T70" fmla="*/ 27255 w 478789"/>
                <a:gd name="T71" fmla="*/ 26222 h 396239"/>
                <a:gd name="T72" fmla="*/ 22829 w 478789"/>
                <a:gd name="T73" fmla="*/ 30554 h 396239"/>
                <a:gd name="T74" fmla="*/ 17572 w 478789"/>
                <a:gd name="T75" fmla="*/ 34931 h 396239"/>
                <a:gd name="T76" fmla="*/ 13210 w 478789"/>
                <a:gd name="T77" fmla="*/ 40417 h 396239"/>
                <a:gd name="T78" fmla="*/ 9683 w 478789"/>
                <a:gd name="T79" fmla="*/ 44748 h 396239"/>
                <a:gd name="T80" fmla="*/ 5258 w 478789"/>
                <a:gd name="T81" fmla="*/ 52398 h 396239"/>
                <a:gd name="T82" fmla="*/ 2629 w 478789"/>
                <a:gd name="T83" fmla="*/ 59518 h 396239"/>
                <a:gd name="T84" fmla="*/ 1733 w 478789"/>
                <a:gd name="T85" fmla="*/ 66591 h 396239"/>
                <a:gd name="T86" fmla="*/ 0 w 478789"/>
                <a:gd name="T87" fmla="*/ 73136 h 396239"/>
                <a:gd name="T88" fmla="*/ 1733 w 478789"/>
                <a:gd name="T89" fmla="*/ 80785 h 396239"/>
                <a:gd name="T90" fmla="*/ 2629 w 478789"/>
                <a:gd name="T91" fmla="*/ 87907 h 396239"/>
                <a:gd name="T92" fmla="*/ 5258 w 478789"/>
                <a:gd name="T93" fmla="*/ 94451 h 396239"/>
                <a:gd name="T94" fmla="*/ 9683 w 478789"/>
                <a:gd name="T95" fmla="*/ 100995 h 396239"/>
                <a:gd name="T96" fmla="*/ 14045 w 478789"/>
                <a:gd name="T97" fmla="*/ 107537 h 396239"/>
                <a:gd name="T98" fmla="*/ 20200 w 478789"/>
                <a:gd name="T99" fmla="*/ 113552 h 396239"/>
                <a:gd name="T100" fmla="*/ 27255 w 478789"/>
                <a:gd name="T101" fmla="*/ 118989 h 396239"/>
                <a:gd name="T102" fmla="*/ 34244 w 478789"/>
                <a:gd name="T103" fmla="*/ 125004 h 396239"/>
                <a:gd name="T104" fmla="*/ 43029 w 478789"/>
                <a:gd name="T105" fmla="*/ 129382 h 396239"/>
                <a:gd name="T106" fmla="*/ 52715 w 478789"/>
                <a:gd name="T107" fmla="*/ 133760 h 396239"/>
                <a:gd name="T108" fmla="*/ 62397 w 478789"/>
                <a:gd name="T109" fmla="*/ 137562 h 396239"/>
                <a:gd name="T110" fmla="*/ 72914 w 478789"/>
                <a:gd name="T111" fmla="*/ 140834 h 396239"/>
                <a:gd name="T112" fmla="*/ 79070 w 478789"/>
                <a:gd name="T113" fmla="*/ 141940 h 396239"/>
                <a:gd name="T114" fmla="*/ 94012 w 478789"/>
                <a:gd name="T115" fmla="*/ 145740 h 396239"/>
                <a:gd name="T116" fmla="*/ 108056 w 478789"/>
                <a:gd name="T117" fmla="*/ 147954 h 396239"/>
                <a:gd name="T118" fmla="*/ 123895 w 478789"/>
                <a:gd name="T119" fmla="*/ 149591 h 396239"/>
                <a:gd name="T120" fmla="*/ 138838 w 478789"/>
                <a:gd name="T121" fmla="*/ 150119 h 396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8789"/>
                <a:gd name="T184" fmla="*/ 0 h 396239"/>
                <a:gd name="T185" fmla="*/ 478789 w 478789"/>
                <a:gd name="T186" fmla="*/ 396239 h 3962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8789" h="396239">
                  <a:moveTo>
                    <a:pt x="274954" y="396240"/>
                  </a:moveTo>
                  <a:lnTo>
                    <a:pt x="311530" y="394843"/>
                  </a:lnTo>
                  <a:lnTo>
                    <a:pt x="344550" y="390525"/>
                  </a:lnTo>
                  <a:lnTo>
                    <a:pt x="374141" y="384683"/>
                  </a:lnTo>
                  <a:lnTo>
                    <a:pt x="400176" y="377571"/>
                  </a:lnTo>
                  <a:lnTo>
                    <a:pt x="422910" y="370332"/>
                  </a:lnTo>
                  <a:lnTo>
                    <a:pt x="436752" y="363093"/>
                  </a:lnTo>
                  <a:lnTo>
                    <a:pt x="454151" y="355854"/>
                  </a:lnTo>
                  <a:lnTo>
                    <a:pt x="478536" y="344424"/>
                  </a:lnTo>
                  <a:lnTo>
                    <a:pt x="450723" y="337185"/>
                  </a:lnTo>
                  <a:lnTo>
                    <a:pt x="429767" y="329946"/>
                  </a:lnTo>
                  <a:lnTo>
                    <a:pt x="410717" y="322707"/>
                  </a:lnTo>
                  <a:lnTo>
                    <a:pt x="422910" y="308356"/>
                  </a:lnTo>
                  <a:lnTo>
                    <a:pt x="433324" y="296799"/>
                  </a:lnTo>
                  <a:lnTo>
                    <a:pt x="441960" y="282448"/>
                  </a:lnTo>
                  <a:lnTo>
                    <a:pt x="450723" y="266573"/>
                  </a:lnTo>
                  <a:lnTo>
                    <a:pt x="459359" y="247777"/>
                  </a:lnTo>
                  <a:lnTo>
                    <a:pt x="464565" y="230505"/>
                  </a:lnTo>
                  <a:lnTo>
                    <a:pt x="466343" y="210312"/>
                  </a:lnTo>
                  <a:lnTo>
                    <a:pt x="469773" y="191643"/>
                  </a:lnTo>
                  <a:lnTo>
                    <a:pt x="466343" y="172847"/>
                  </a:lnTo>
                  <a:lnTo>
                    <a:pt x="464565" y="155575"/>
                  </a:lnTo>
                  <a:lnTo>
                    <a:pt x="459359" y="135382"/>
                  </a:lnTo>
                  <a:lnTo>
                    <a:pt x="429767" y="84963"/>
                  </a:lnTo>
                  <a:lnTo>
                    <a:pt x="401954" y="57658"/>
                  </a:lnTo>
                  <a:lnTo>
                    <a:pt x="365378" y="33147"/>
                  </a:lnTo>
                  <a:lnTo>
                    <a:pt x="346328" y="21590"/>
                  </a:lnTo>
                  <a:lnTo>
                    <a:pt x="323723" y="12954"/>
                  </a:lnTo>
                  <a:lnTo>
                    <a:pt x="302767" y="8636"/>
                  </a:lnTo>
                  <a:lnTo>
                    <a:pt x="281939" y="2921"/>
                  </a:lnTo>
                  <a:lnTo>
                    <a:pt x="257555" y="0"/>
                  </a:lnTo>
                  <a:lnTo>
                    <a:pt x="234950" y="0"/>
                  </a:lnTo>
                  <a:lnTo>
                    <a:pt x="217550" y="0"/>
                  </a:lnTo>
                  <a:lnTo>
                    <a:pt x="165353" y="8636"/>
                  </a:lnTo>
                  <a:lnTo>
                    <a:pt x="104393" y="31750"/>
                  </a:lnTo>
                  <a:lnTo>
                    <a:pt x="53975" y="69215"/>
                  </a:lnTo>
                  <a:lnTo>
                    <a:pt x="45212" y="80645"/>
                  </a:lnTo>
                  <a:lnTo>
                    <a:pt x="34798" y="92202"/>
                  </a:lnTo>
                  <a:lnTo>
                    <a:pt x="26162" y="106680"/>
                  </a:lnTo>
                  <a:lnTo>
                    <a:pt x="19176" y="118110"/>
                  </a:lnTo>
                  <a:lnTo>
                    <a:pt x="10413" y="138303"/>
                  </a:lnTo>
                  <a:lnTo>
                    <a:pt x="5206" y="157099"/>
                  </a:lnTo>
                  <a:lnTo>
                    <a:pt x="3428" y="175768"/>
                  </a:lnTo>
                  <a:lnTo>
                    <a:pt x="0" y="193040"/>
                  </a:lnTo>
                  <a:lnTo>
                    <a:pt x="3428" y="213233"/>
                  </a:lnTo>
                  <a:lnTo>
                    <a:pt x="5206" y="232029"/>
                  </a:lnTo>
                  <a:lnTo>
                    <a:pt x="10413" y="249301"/>
                  </a:lnTo>
                  <a:lnTo>
                    <a:pt x="19176" y="266573"/>
                  </a:lnTo>
                  <a:lnTo>
                    <a:pt x="27812" y="283845"/>
                  </a:lnTo>
                  <a:lnTo>
                    <a:pt x="40004" y="299720"/>
                  </a:lnTo>
                  <a:lnTo>
                    <a:pt x="53975" y="314071"/>
                  </a:lnTo>
                  <a:lnTo>
                    <a:pt x="67817" y="329946"/>
                  </a:lnTo>
                  <a:lnTo>
                    <a:pt x="85216" y="341503"/>
                  </a:lnTo>
                  <a:lnTo>
                    <a:pt x="104393" y="353060"/>
                  </a:lnTo>
                  <a:lnTo>
                    <a:pt x="123571" y="363093"/>
                  </a:lnTo>
                  <a:lnTo>
                    <a:pt x="144399" y="371729"/>
                  </a:lnTo>
                  <a:lnTo>
                    <a:pt x="156590" y="374650"/>
                  </a:lnTo>
                  <a:lnTo>
                    <a:pt x="186181" y="384683"/>
                  </a:lnTo>
                  <a:lnTo>
                    <a:pt x="213995" y="390525"/>
                  </a:lnTo>
                  <a:lnTo>
                    <a:pt x="245363" y="394843"/>
                  </a:lnTo>
                  <a:lnTo>
                    <a:pt x="274954" y="396240"/>
                  </a:lnTo>
                  <a:close/>
                </a:path>
              </a:pathLst>
            </a:custGeom>
            <a:noFill/>
            <a:ln w="39624">
              <a:solidFill>
                <a:srgbClr val="F7F7F7"/>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29" name="object 62"/>
            <p:cNvSpPr txBox="1">
              <a:spLocks noChangeArrowheads="1"/>
            </p:cNvSpPr>
            <p:nvPr/>
          </p:nvSpPr>
          <p:spPr bwMode="auto">
            <a:xfrm>
              <a:off x="3170404" y="3867041"/>
              <a:ext cx="198333" cy="2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b="1">
                  <a:solidFill>
                    <a:srgbClr val="071F64"/>
                  </a:solidFill>
                  <a:latin typeface="黑体" pitchFamily="49" charset="-122"/>
                  <a:ea typeface="黑体" pitchFamily="49" charset="-122"/>
                </a:rPr>
                <a:t>3</a:t>
              </a:r>
              <a:endParaRPr lang="en-US" altLang="zh-CN">
                <a:latin typeface="黑体" pitchFamily="49" charset="-122"/>
                <a:ea typeface="黑体" pitchFamily="49" charset="-122"/>
              </a:endParaRPr>
            </a:p>
          </p:txBody>
        </p:sp>
        <p:sp>
          <p:nvSpPr>
            <p:cNvPr id="110630" name="object 63"/>
            <p:cNvSpPr>
              <a:spLocks noChangeArrowheads="1"/>
            </p:cNvSpPr>
            <p:nvPr/>
          </p:nvSpPr>
          <p:spPr bwMode="auto">
            <a:xfrm>
              <a:off x="2812221" y="4062562"/>
              <a:ext cx="457350" cy="917227"/>
            </a:xfrm>
            <a:custGeom>
              <a:avLst/>
              <a:gdLst>
                <a:gd name="T0" fmla="*/ 65694 w 490854"/>
                <a:gd name="T1" fmla="*/ 17246 h 1012189"/>
                <a:gd name="T2" fmla="*/ 36691 w 490854"/>
                <a:gd name="T3" fmla="*/ 53923 h 1012189"/>
                <a:gd name="T4" fmla="*/ 14501 w 490854"/>
                <a:gd name="T5" fmla="*/ 93831 h 1012189"/>
                <a:gd name="T6" fmla="*/ 4250 w 490854"/>
                <a:gd name="T7" fmla="*/ 126183 h 1012189"/>
                <a:gd name="T8" fmla="*/ 1687 w 490854"/>
                <a:gd name="T9" fmla="*/ 147753 h 1012189"/>
                <a:gd name="T10" fmla="*/ 0 w 490854"/>
                <a:gd name="T11" fmla="*/ 174167 h 1012189"/>
                <a:gd name="T12" fmla="*/ 3440 w 490854"/>
                <a:gd name="T13" fmla="*/ 205999 h 1012189"/>
                <a:gd name="T14" fmla="*/ 12814 w 490854"/>
                <a:gd name="T15" fmla="*/ 236737 h 1012189"/>
                <a:gd name="T16" fmla="*/ 34129 w 490854"/>
                <a:gd name="T17" fmla="*/ 279874 h 1012189"/>
                <a:gd name="T18" fmla="*/ 55444 w 490854"/>
                <a:gd name="T19" fmla="*/ 307382 h 1012189"/>
                <a:gd name="T20" fmla="*/ 79383 w 490854"/>
                <a:gd name="T21" fmla="*/ 332714 h 1012189"/>
                <a:gd name="T22" fmla="*/ 123763 w 490854"/>
                <a:gd name="T23" fmla="*/ 367225 h 1012189"/>
                <a:gd name="T24" fmla="*/ 160455 w 490854"/>
                <a:gd name="T25" fmla="*/ 369922 h 1012189"/>
                <a:gd name="T26" fmla="*/ 209085 w 490854"/>
                <a:gd name="T27" fmla="*/ 360216 h 1012189"/>
                <a:gd name="T28" fmla="*/ 236400 w 490854"/>
                <a:gd name="T29" fmla="*/ 358597 h 1012189"/>
                <a:gd name="T30" fmla="*/ 222775 w 490854"/>
                <a:gd name="T31" fmla="*/ 350511 h 1012189"/>
                <a:gd name="T32" fmla="*/ 189459 w 490854"/>
                <a:gd name="T33" fmla="*/ 330558 h 1012189"/>
                <a:gd name="T34" fmla="*/ 160455 w 490854"/>
                <a:gd name="T35" fmla="*/ 308998 h 1012189"/>
                <a:gd name="T36" fmla="*/ 135704 w 490854"/>
                <a:gd name="T37" fmla="*/ 284721 h 1012189"/>
                <a:gd name="T38" fmla="*/ 115201 w 490854"/>
                <a:gd name="T39" fmla="*/ 258828 h 1012189"/>
                <a:gd name="T40" fmla="*/ 100698 w 490854"/>
                <a:gd name="T41" fmla="*/ 231321 h 1012189"/>
                <a:gd name="T42" fmla="*/ 90449 w 490854"/>
                <a:gd name="T43" fmla="*/ 202768 h 1012189"/>
                <a:gd name="T44" fmla="*/ 86197 w 490854"/>
                <a:gd name="T45" fmla="*/ 172552 h 1012189"/>
                <a:gd name="T46" fmla="*/ 87072 w 490854"/>
                <a:gd name="T47" fmla="*/ 144521 h 1012189"/>
                <a:gd name="T48" fmla="*/ 92197 w 490854"/>
                <a:gd name="T49" fmla="*/ 118629 h 1012189"/>
                <a:gd name="T50" fmla="*/ 102385 w 490854"/>
                <a:gd name="T51" fmla="*/ 93831 h 1012189"/>
                <a:gd name="T52" fmla="*/ 116075 w 490854"/>
                <a:gd name="T53" fmla="*/ 70646 h 1012189"/>
                <a:gd name="T54" fmla="*/ 115201 w 490854"/>
                <a:gd name="T55" fmla="*/ 53399 h 1012189"/>
                <a:gd name="T56" fmla="*/ 100698 w 490854"/>
                <a:gd name="T57" fmla="*/ 39908 h 1012189"/>
                <a:gd name="T58" fmla="*/ 90449 w 490854"/>
                <a:gd name="T59" fmla="*/ 24800 h 1012189"/>
                <a:gd name="T60" fmla="*/ 84510 w 490854"/>
                <a:gd name="T61" fmla="*/ 8077 h 1012189"/>
                <a:gd name="T62" fmla="*/ 239319 w 490854"/>
                <a:gd name="T63" fmla="*/ 358597 h 1012189"/>
                <a:gd name="T64" fmla="*/ 241525 w 490854"/>
                <a:gd name="T65" fmla="*/ 359675 h 1012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0854"/>
                <a:gd name="T100" fmla="*/ 0 h 1012189"/>
                <a:gd name="T101" fmla="*/ 490854 w 490854"/>
                <a:gd name="T102" fmla="*/ 1012189 h 10121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0854" h="1012189">
                  <a:moveTo>
                    <a:pt x="168148" y="0"/>
                  </a:moveTo>
                  <a:lnTo>
                    <a:pt x="133476" y="46101"/>
                  </a:lnTo>
                  <a:lnTo>
                    <a:pt x="102362" y="93726"/>
                  </a:lnTo>
                  <a:lnTo>
                    <a:pt x="74549" y="144145"/>
                  </a:lnTo>
                  <a:lnTo>
                    <a:pt x="48513" y="197485"/>
                  </a:lnTo>
                  <a:lnTo>
                    <a:pt x="29463" y="250825"/>
                  </a:lnTo>
                  <a:lnTo>
                    <a:pt x="15621" y="307086"/>
                  </a:lnTo>
                  <a:lnTo>
                    <a:pt x="8636" y="337312"/>
                  </a:lnTo>
                  <a:lnTo>
                    <a:pt x="5207" y="364744"/>
                  </a:lnTo>
                  <a:lnTo>
                    <a:pt x="3429" y="394970"/>
                  </a:lnTo>
                  <a:lnTo>
                    <a:pt x="0" y="423799"/>
                  </a:lnTo>
                  <a:lnTo>
                    <a:pt x="0" y="465582"/>
                  </a:lnTo>
                  <a:lnTo>
                    <a:pt x="3429" y="508889"/>
                  </a:lnTo>
                  <a:lnTo>
                    <a:pt x="6985" y="550672"/>
                  </a:lnTo>
                  <a:lnTo>
                    <a:pt x="15621" y="592455"/>
                  </a:lnTo>
                  <a:lnTo>
                    <a:pt x="26035" y="632841"/>
                  </a:lnTo>
                  <a:lnTo>
                    <a:pt x="38100" y="670306"/>
                  </a:lnTo>
                  <a:lnTo>
                    <a:pt x="69342" y="748157"/>
                  </a:lnTo>
                  <a:lnTo>
                    <a:pt x="88392" y="784225"/>
                  </a:lnTo>
                  <a:lnTo>
                    <a:pt x="112649" y="821690"/>
                  </a:lnTo>
                  <a:lnTo>
                    <a:pt x="135255" y="854811"/>
                  </a:lnTo>
                  <a:lnTo>
                    <a:pt x="161289" y="889406"/>
                  </a:lnTo>
                  <a:lnTo>
                    <a:pt x="220218" y="952830"/>
                  </a:lnTo>
                  <a:lnTo>
                    <a:pt x="251460" y="981659"/>
                  </a:lnTo>
                  <a:lnTo>
                    <a:pt x="282701" y="1011936"/>
                  </a:lnTo>
                  <a:lnTo>
                    <a:pt x="326009" y="988872"/>
                  </a:lnTo>
                  <a:lnTo>
                    <a:pt x="374523" y="971575"/>
                  </a:lnTo>
                  <a:lnTo>
                    <a:pt x="424814" y="962926"/>
                  </a:lnTo>
                  <a:lnTo>
                    <a:pt x="452627" y="961478"/>
                  </a:lnTo>
                  <a:lnTo>
                    <a:pt x="480313" y="958596"/>
                  </a:lnTo>
                  <a:lnTo>
                    <a:pt x="486244" y="958596"/>
                  </a:lnTo>
                  <a:lnTo>
                    <a:pt x="452627" y="936980"/>
                  </a:lnTo>
                  <a:lnTo>
                    <a:pt x="419608" y="912469"/>
                  </a:lnTo>
                  <a:lnTo>
                    <a:pt x="384937" y="883640"/>
                  </a:lnTo>
                  <a:lnTo>
                    <a:pt x="355473" y="856259"/>
                  </a:lnTo>
                  <a:lnTo>
                    <a:pt x="326009" y="826008"/>
                  </a:lnTo>
                  <a:lnTo>
                    <a:pt x="301751" y="794258"/>
                  </a:lnTo>
                  <a:lnTo>
                    <a:pt x="275717" y="761111"/>
                  </a:lnTo>
                  <a:lnTo>
                    <a:pt x="254888" y="727964"/>
                  </a:lnTo>
                  <a:lnTo>
                    <a:pt x="234061" y="691896"/>
                  </a:lnTo>
                  <a:lnTo>
                    <a:pt x="216788" y="657352"/>
                  </a:lnTo>
                  <a:lnTo>
                    <a:pt x="204597" y="618363"/>
                  </a:lnTo>
                  <a:lnTo>
                    <a:pt x="192532" y="580898"/>
                  </a:lnTo>
                  <a:lnTo>
                    <a:pt x="183769" y="542036"/>
                  </a:lnTo>
                  <a:lnTo>
                    <a:pt x="176911" y="503047"/>
                  </a:lnTo>
                  <a:lnTo>
                    <a:pt x="175133" y="461264"/>
                  </a:lnTo>
                  <a:lnTo>
                    <a:pt x="175133" y="420878"/>
                  </a:lnTo>
                  <a:lnTo>
                    <a:pt x="176911" y="386334"/>
                  </a:lnTo>
                  <a:lnTo>
                    <a:pt x="182118" y="350266"/>
                  </a:lnTo>
                  <a:lnTo>
                    <a:pt x="187325" y="317119"/>
                  </a:lnTo>
                  <a:lnTo>
                    <a:pt x="197738" y="283972"/>
                  </a:lnTo>
                  <a:lnTo>
                    <a:pt x="208025" y="250825"/>
                  </a:lnTo>
                  <a:lnTo>
                    <a:pt x="221996" y="219075"/>
                  </a:lnTo>
                  <a:lnTo>
                    <a:pt x="235838" y="188849"/>
                  </a:lnTo>
                  <a:lnTo>
                    <a:pt x="253111" y="158623"/>
                  </a:lnTo>
                  <a:lnTo>
                    <a:pt x="234061" y="142748"/>
                  </a:lnTo>
                  <a:lnTo>
                    <a:pt x="220218" y="125349"/>
                  </a:lnTo>
                  <a:lnTo>
                    <a:pt x="204597" y="106680"/>
                  </a:lnTo>
                  <a:lnTo>
                    <a:pt x="192532" y="86487"/>
                  </a:lnTo>
                  <a:lnTo>
                    <a:pt x="183769" y="66294"/>
                  </a:lnTo>
                  <a:lnTo>
                    <a:pt x="175133" y="44704"/>
                  </a:lnTo>
                  <a:lnTo>
                    <a:pt x="171704" y="21590"/>
                  </a:lnTo>
                  <a:lnTo>
                    <a:pt x="168148" y="0"/>
                  </a:lnTo>
                  <a:close/>
                </a:path>
                <a:path w="490854" h="1012189">
                  <a:moveTo>
                    <a:pt x="486244" y="958596"/>
                  </a:moveTo>
                  <a:lnTo>
                    <a:pt x="480313" y="958596"/>
                  </a:lnTo>
                  <a:lnTo>
                    <a:pt x="490727" y="961478"/>
                  </a:lnTo>
                  <a:lnTo>
                    <a:pt x="486244" y="958596"/>
                  </a:lnTo>
                  <a:close/>
                </a:path>
              </a:pathLst>
            </a:cu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0631" name="object 64"/>
            <p:cNvSpPr>
              <a:spLocks noChangeArrowheads="1"/>
            </p:cNvSpPr>
            <p:nvPr/>
          </p:nvSpPr>
          <p:spPr bwMode="auto">
            <a:xfrm>
              <a:off x="2812221" y="4062562"/>
              <a:ext cx="457350" cy="917227"/>
            </a:xfrm>
            <a:custGeom>
              <a:avLst/>
              <a:gdLst>
                <a:gd name="T0" fmla="*/ 222775 w 490854"/>
                <a:gd name="T1" fmla="*/ 350511 h 1012189"/>
                <a:gd name="T2" fmla="*/ 189459 w 490854"/>
                <a:gd name="T3" fmla="*/ 330558 h 1012189"/>
                <a:gd name="T4" fmla="*/ 160455 w 490854"/>
                <a:gd name="T5" fmla="*/ 308998 h 1012189"/>
                <a:gd name="T6" fmla="*/ 135704 w 490854"/>
                <a:gd name="T7" fmla="*/ 284721 h 1012189"/>
                <a:gd name="T8" fmla="*/ 115201 w 490854"/>
                <a:gd name="T9" fmla="*/ 258828 h 1012189"/>
                <a:gd name="T10" fmla="*/ 100698 w 490854"/>
                <a:gd name="T11" fmla="*/ 231321 h 1012189"/>
                <a:gd name="T12" fmla="*/ 90449 w 490854"/>
                <a:gd name="T13" fmla="*/ 202768 h 1012189"/>
                <a:gd name="T14" fmla="*/ 86197 w 490854"/>
                <a:gd name="T15" fmla="*/ 172552 h 1012189"/>
                <a:gd name="T16" fmla="*/ 87072 w 490854"/>
                <a:gd name="T17" fmla="*/ 144521 h 1012189"/>
                <a:gd name="T18" fmla="*/ 92197 w 490854"/>
                <a:gd name="T19" fmla="*/ 118629 h 1012189"/>
                <a:gd name="T20" fmla="*/ 102385 w 490854"/>
                <a:gd name="T21" fmla="*/ 93831 h 1012189"/>
                <a:gd name="T22" fmla="*/ 116075 w 490854"/>
                <a:gd name="T23" fmla="*/ 70646 h 1012189"/>
                <a:gd name="T24" fmla="*/ 115201 w 490854"/>
                <a:gd name="T25" fmla="*/ 53399 h 1012189"/>
                <a:gd name="T26" fmla="*/ 100698 w 490854"/>
                <a:gd name="T27" fmla="*/ 39908 h 1012189"/>
                <a:gd name="T28" fmla="*/ 90449 w 490854"/>
                <a:gd name="T29" fmla="*/ 24800 h 1012189"/>
                <a:gd name="T30" fmla="*/ 84510 w 490854"/>
                <a:gd name="T31" fmla="*/ 8077 h 1012189"/>
                <a:gd name="T32" fmla="*/ 65694 w 490854"/>
                <a:gd name="T33" fmla="*/ 17246 h 1012189"/>
                <a:gd name="T34" fmla="*/ 36691 w 490854"/>
                <a:gd name="T35" fmla="*/ 53923 h 1012189"/>
                <a:gd name="T36" fmla="*/ 14501 w 490854"/>
                <a:gd name="T37" fmla="*/ 93831 h 1012189"/>
                <a:gd name="T38" fmla="*/ 4250 w 490854"/>
                <a:gd name="T39" fmla="*/ 126183 h 1012189"/>
                <a:gd name="T40" fmla="*/ 1687 w 490854"/>
                <a:gd name="T41" fmla="*/ 147753 h 1012189"/>
                <a:gd name="T42" fmla="*/ 0 w 490854"/>
                <a:gd name="T43" fmla="*/ 174167 h 1012189"/>
                <a:gd name="T44" fmla="*/ 3440 w 490854"/>
                <a:gd name="T45" fmla="*/ 205999 h 1012189"/>
                <a:gd name="T46" fmla="*/ 12814 w 490854"/>
                <a:gd name="T47" fmla="*/ 236737 h 1012189"/>
                <a:gd name="T48" fmla="*/ 26439 w 490854"/>
                <a:gd name="T49" fmla="*/ 265289 h 1012189"/>
                <a:gd name="T50" fmla="*/ 43504 w 490854"/>
                <a:gd name="T51" fmla="*/ 293366 h 1012189"/>
                <a:gd name="T52" fmla="*/ 66570 w 490854"/>
                <a:gd name="T53" fmla="*/ 319772 h 1012189"/>
                <a:gd name="T54" fmla="*/ 93884 w 490854"/>
                <a:gd name="T55" fmla="*/ 344577 h 1012189"/>
                <a:gd name="T56" fmla="*/ 123763 w 490854"/>
                <a:gd name="T57" fmla="*/ 367225 h 1012189"/>
                <a:gd name="T58" fmla="*/ 150205 w 490854"/>
                <a:gd name="T59" fmla="*/ 373695 h 1012189"/>
                <a:gd name="T60" fmla="*/ 197147 w 490854"/>
                <a:gd name="T61" fmla="*/ 361294 h 1012189"/>
                <a:gd name="T62" fmla="*/ 236400 w 490854"/>
                <a:gd name="T63" fmla="*/ 358597 h 10121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0854"/>
                <a:gd name="T97" fmla="*/ 0 h 1012189"/>
                <a:gd name="T98" fmla="*/ 490854 w 490854"/>
                <a:gd name="T99" fmla="*/ 1012189 h 10121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0854" h="1012189">
                  <a:moveTo>
                    <a:pt x="490727" y="961478"/>
                  </a:moveTo>
                  <a:lnTo>
                    <a:pt x="452627" y="936980"/>
                  </a:lnTo>
                  <a:lnTo>
                    <a:pt x="419608" y="912469"/>
                  </a:lnTo>
                  <a:lnTo>
                    <a:pt x="384937" y="883640"/>
                  </a:lnTo>
                  <a:lnTo>
                    <a:pt x="355473" y="856259"/>
                  </a:lnTo>
                  <a:lnTo>
                    <a:pt x="326009" y="826008"/>
                  </a:lnTo>
                  <a:lnTo>
                    <a:pt x="301751" y="794258"/>
                  </a:lnTo>
                  <a:lnTo>
                    <a:pt x="275717" y="761111"/>
                  </a:lnTo>
                  <a:lnTo>
                    <a:pt x="254888" y="727964"/>
                  </a:lnTo>
                  <a:lnTo>
                    <a:pt x="234061" y="691896"/>
                  </a:lnTo>
                  <a:lnTo>
                    <a:pt x="216788" y="657352"/>
                  </a:lnTo>
                  <a:lnTo>
                    <a:pt x="204597" y="618363"/>
                  </a:lnTo>
                  <a:lnTo>
                    <a:pt x="192532" y="580898"/>
                  </a:lnTo>
                  <a:lnTo>
                    <a:pt x="183769" y="542036"/>
                  </a:lnTo>
                  <a:lnTo>
                    <a:pt x="176911" y="503047"/>
                  </a:lnTo>
                  <a:lnTo>
                    <a:pt x="175133" y="461264"/>
                  </a:lnTo>
                  <a:lnTo>
                    <a:pt x="175133" y="420878"/>
                  </a:lnTo>
                  <a:lnTo>
                    <a:pt x="176911" y="386334"/>
                  </a:lnTo>
                  <a:lnTo>
                    <a:pt x="182118" y="350266"/>
                  </a:lnTo>
                  <a:lnTo>
                    <a:pt x="187325" y="317119"/>
                  </a:lnTo>
                  <a:lnTo>
                    <a:pt x="197738" y="283972"/>
                  </a:lnTo>
                  <a:lnTo>
                    <a:pt x="208025" y="250825"/>
                  </a:lnTo>
                  <a:lnTo>
                    <a:pt x="221996" y="219075"/>
                  </a:lnTo>
                  <a:lnTo>
                    <a:pt x="235838" y="188849"/>
                  </a:lnTo>
                  <a:lnTo>
                    <a:pt x="253111" y="158623"/>
                  </a:lnTo>
                  <a:lnTo>
                    <a:pt x="234061" y="142748"/>
                  </a:lnTo>
                  <a:lnTo>
                    <a:pt x="220218" y="125349"/>
                  </a:lnTo>
                  <a:lnTo>
                    <a:pt x="204597" y="106680"/>
                  </a:lnTo>
                  <a:lnTo>
                    <a:pt x="192532" y="86487"/>
                  </a:lnTo>
                  <a:lnTo>
                    <a:pt x="183769" y="66294"/>
                  </a:lnTo>
                  <a:lnTo>
                    <a:pt x="175133" y="44704"/>
                  </a:lnTo>
                  <a:lnTo>
                    <a:pt x="171704" y="21590"/>
                  </a:lnTo>
                  <a:lnTo>
                    <a:pt x="168148" y="0"/>
                  </a:lnTo>
                  <a:lnTo>
                    <a:pt x="133476" y="46101"/>
                  </a:lnTo>
                  <a:lnTo>
                    <a:pt x="102362" y="93726"/>
                  </a:lnTo>
                  <a:lnTo>
                    <a:pt x="74549" y="144145"/>
                  </a:lnTo>
                  <a:lnTo>
                    <a:pt x="48513" y="197485"/>
                  </a:lnTo>
                  <a:lnTo>
                    <a:pt x="29463" y="250825"/>
                  </a:lnTo>
                  <a:lnTo>
                    <a:pt x="15621" y="307086"/>
                  </a:lnTo>
                  <a:lnTo>
                    <a:pt x="8636" y="337312"/>
                  </a:lnTo>
                  <a:lnTo>
                    <a:pt x="5207" y="364744"/>
                  </a:lnTo>
                  <a:lnTo>
                    <a:pt x="3429" y="394970"/>
                  </a:lnTo>
                  <a:lnTo>
                    <a:pt x="0" y="423799"/>
                  </a:lnTo>
                  <a:lnTo>
                    <a:pt x="0" y="465582"/>
                  </a:lnTo>
                  <a:lnTo>
                    <a:pt x="3429" y="508889"/>
                  </a:lnTo>
                  <a:lnTo>
                    <a:pt x="6985" y="550672"/>
                  </a:lnTo>
                  <a:lnTo>
                    <a:pt x="15621" y="592455"/>
                  </a:lnTo>
                  <a:lnTo>
                    <a:pt x="26035" y="632841"/>
                  </a:lnTo>
                  <a:lnTo>
                    <a:pt x="38100" y="670306"/>
                  </a:lnTo>
                  <a:lnTo>
                    <a:pt x="53721" y="709168"/>
                  </a:lnTo>
                  <a:lnTo>
                    <a:pt x="69342" y="748157"/>
                  </a:lnTo>
                  <a:lnTo>
                    <a:pt x="88392" y="784225"/>
                  </a:lnTo>
                  <a:lnTo>
                    <a:pt x="112649" y="821690"/>
                  </a:lnTo>
                  <a:lnTo>
                    <a:pt x="135255" y="854811"/>
                  </a:lnTo>
                  <a:lnTo>
                    <a:pt x="161289" y="889406"/>
                  </a:lnTo>
                  <a:lnTo>
                    <a:pt x="190754" y="921118"/>
                  </a:lnTo>
                  <a:lnTo>
                    <a:pt x="220218" y="952830"/>
                  </a:lnTo>
                  <a:lnTo>
                    <a:pt x="251460" y="981659"/>
                  </a:lnTo>
                  <a:lnTo>
                    <a:pt x="282701" y="1011936"/>
                  </a:lnTo>
                  <a:lnTo>
                    <a:pt x="305181" y="998956"/>
                  </a:lnTo>
                  <a:lnTo>
                    <a:pt x="350265" y="980224"/>
                  </a:lnTo>
                  <a:lnTo>
                    <a:pt x="400558" y="965809"/>
                  </a:lnTo>
                  <a:lnTo>
                    <a:pt x="452627" y="961478"/>
                  </a:lnTo>
                  <a:lnTo>
                    <a:pt x="480313" y="958596"/>
                  </a:lnTo>
                  <a:lnTo>
                    <a:pt x="490727" y="961478"/>
                  </a:lnTo>
                  <a:close/>
                </a:path>
              </a:pathLst>
            </a:custGeom>
            <a:noFill/>
            <a:ln w="9144">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32" name="object 65"/>
            <p:cNvSpPr>
              <a:spLocks noChangeArrowheads="1"/>
            </p:cNvSpPr>
            <p:nvPr/>
          </p:nvSpPr>
          <p:spPr bwMode="auto">
            <a:xfrm>
              <a:off x="547677" y="3749152"/>
              <a:ext cx="8218963" cy="0"/>
            </a:xfrm>
            <a:custGeom>
              <a:avLst/>
              <a:gdLst>
                <a:gd name="T0" fmla="*/ 0 w 8814435"/>
                <a:gd name="T1" fmla="*/ 4380811 w 8814435"/>
                <a:gd name="T2" fmla="*/ 0 60000 65536"/>
                <a:gd name="T3" fmla="*/ 0 60000 65536"/>
                <a:gd name="T4" fmla="*/ 0 w 8814435"/>
                <a:gd name="T5" fmla="*/ 8814435 w 8814435"/>
              </a:gdLst>
              <a:ahLst/>
              <a:cxnLst>
                <a:cxn ang="T2">
                  <a:pos x="T0" y="0"/>
                </a:cxn>
                <a:cxn ang="T3">
                  <a:pos x="T1" y="0"/>
                </a:cxn>
              </a:cxnLst>
              <a:rect l="T4" t="0" r="T5" b="0"/>
              <a:pathLst>
                <a:path w="8814435">
                  <a:moveTo>
                    <a:pt x="0" y="0"/>
                  </a:moveTo>
                  <a:lnTo>
                    <a:pt x="8814308" y="0"/>
                  </a:lnTo>
                </a:path>
              </a:pathLst>
            </a:custGeom>
            <a:noFill/>
            <a:ln w="18288">
              <a:solidFill>
                <a:srgbClr val="DEDEDE"/>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0633" name="object 67"/>
            <p:cNvSpPr txBox="1">
              <a:spLocks noChangeArrowheads="1"/>
            </p:cNvSpPr>
            <p:nvPr/>
          </p:nvSpPr>
          <p:spPr bwMode="auto">
            <a:xfrm>
              <a:off x="6485814" y="2554459"/>
              <a:ext cx="2178698" cy="82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984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buFont typeface="Arial" pitchFamily="34" charset="0"/>
                <a:buChar char="•"/>
              </a:pPr>
              <a:r>
                <a:rPr lang="zh-CN" altLang="en-US" sz="1900" b="1">
                  <a:latin typeface="黑体" pitchFamily="49" charset="-122"/>
                  <a:ea typeface="黑体" pitchFamily="49" charset="-122"/>
                </a:rPr>
                <a:t>安全生产</a:t>
              </a:r>
              <a:r>
                <a:rPr lang="zh-CN" altLang="en-US" sz="1900" b="1">
                  <a:solidFill>
                    <a:srgbClr val="FF0000"/>
                  </a:solidFill>
                  <a:latin typeface="黑体" pitchFamily="49" charset="-122"/>
                  <a:ea typeface="黑体" pitchFamily="49" charset="-122"/>
                </a:rPr>
                <a:t>强调一切事故皆可预防</a:t>
              </a:r>
              <a:r>
                <a:rPr lang="zh-CN" altLang="en-US" sz="1900" b="1">
                  <a:latin typeface="黑体" pitchFamily="49" charset="-122"/>
                  <a:ea typeface="黑体" pitchFamily="49" charset="-122"/>
                </a:rPr>
                <a:t>；应急管理工作</a:t>
              </a:r>
              <a:r>
                <a:rPr lang="zh-CN" altLang="en-US" sz="1900" b="1">
                  <a:solidFill>
                    <a:srgbClr val="0033CC"/>
                  </a:solidFill>
                  <a:latin typeface="黑体" pitchFamily="49" charset="-122"/>
                  <a:ea typeface="黑体" pitchFamily="49" charset="-122"/>
                </a:rPr>
                <a:t>前提是 事件肯定发生</a:t>
              </a:r>
              <a:endParaRPr lang="zh-CN" altLang="en-US" sz="1900">
                <a:latin typeface="黑体" pitchFamily="49" charset="-122"/>
                <a:ea typeface="黑体" pitchFamily="49" charset="-122"/>
              </a:endParaRPr>
            </a:p>
          </p:txBody>
        </p:sp>
        <p:sp>
          <p:nvSpPr>
            <p:cNvPr id="150569" name="object 68"/>
            <p:cNvSpPr txBox="1">
              <a:spLocks noChangeArrowheads="1"/>
            </p:cNvSpPr>
            <p:nvPr/>
          </p:nvSpPr>
          <p:spPr bwMode="auto">
            <a:xfrm>
              <a:off x="463551" y="4149238"/>
              <a:ext cx="2222589" cy="821881"/>
            </a:xfrm>
            <a:prstGeom prst="rect">
              <a:avLst/>
            </a:prstGeom>
            <a:noFill/>
            <a:ln>
              <a:noFill/>
            </a:ln>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398013" indent="-381076" eaLnBrk="1" hangingPunct="1">
                <a:lnSpc>
                  <a:spcPct val="125000"/>
                </a:lnSpc>
                <a:buFont typeface="Arial" pitchFamily="34" charset="0"/>
                <a:buChar char="•"/>
                <a:defRPr/>
              </a:pPr>
              <a:r>
                <a:rPr lang="zh-CN" altLang="en-US" sz="1900" b="1" dirty="0">
                  <a:latin typeface="黑体" panose="02010609060101010101" pitchFamily="49" charset="-122"/>
                  <a:ea typeface="黑体" panose="02010609060101010101" pitchFamily="49" charset="-122"/>
                </a:rPr>
                <a:t>安全生产</a:t>
              </a:r>
              <a:r>
                <a:rPr lang="zh-CN" altLang="en-US" sz="1900" b="1" dirty="0">
                  <a:solidFill>
                    <a:srgbClr val="FF0000"/>
                  </a:solidFill>
                  <a:latin typeface="黑体" panose="02010609060101010101" pitchFamily="49" charset="-122"/>
                  <a:ea typeface="黑体" panose="02010609060101010101" pitchFamily="49" charset="-122"/>
                </a:rPr>
                <a:t>强调政府</a:t>
              </a:r>
              <a:endParaRPr lang="en-US" altLang="zh-CN" sz="1900" b="1" dirty="0">
                <a:solidFill>
                  <a:srgbClr val="FF0000"/>
                </a:solidFill>
                <a:latin typeface="黑体" panose="02010609060101010101" pitchFamily="49" charset="-122"/>
                <a:ea typeface="黑体" panose="02010609060101010101" pitchFamily="49" charset="-122"/>
              </a:endParaRPr>
            </a:p>
            <a:p>
              <a:pPr eaLnBrk="1" hangingPunct="1">
                <a:lnSpc>
                  <a:spcPct val="125000"/>
                </a:lnSpc>
                <a:defRPr/>
              </a:pPr>
              <a:r>
                <a:rPr lang="zh-CN" altLang="en-US" sz="1900" b="1" dirty="0">
                  <a:solidFill>
                    <a:srgbClr val="FF0000"/>
                  </a:solidFill>
                  <a:latin typeface="黑体" panose="02010609060101010101" pitchFamily="49" charset="-122"/>
                  <a:ea typeface="黑体" panose="02010609060101010101" pitchFamily="49" charset="-122"/>
                </a:rPr>
                <a:t>   行政执法</a:t>
              </a:r>
              <a:r>
                <a:rPr lang="zh-CN" altLang="en-US" sz="1900" b="1" dirty="0">
                  <a:latin typeface="黑体" panose="02010609060101010101" pitchFamily="49" charset="-122"/>
                  <a:ea typeface="黑体" panose="02010609060101010101" pitchFamily="49" charset="-122"/>
                </a:rPr>
                <a:t>；应急管理</a:t>
              </a:r>
              <a:r>
                <a:rPr lang="zh-CN" altLang="en-US" sz="1900" b="1" dirty="0">
                  <a:solidFill>
                    <a:srgbClr val="0033CC"/>
                  </a:solidFill>
                  <a:latin typeface="黑体" panose="02010609060101010101" pitchFamily="49" charset="-122"/>
                  <a:ea typeface="黑体" panose="02010609060101010101" pitchFamily="49" charset="-122"/>
                </a:rPr>
                <a:t>强</a:t>
              </a:r>
              <a:endParaRPr lang="en-US" altLang="zh-CN" sz="1900" b="1" dirty="0">
                <a:solidFill>
                  <a:srgbClr val="0033CC"/>
                </a:solidFill>
                <a:latin typeface="黑体" panose="02010609060101010101" pitchFamily="49" charset="-122"/>
                <a:ea typeface="黑体" panose="02010609060101010101" pitchFamily="49" charset="-122"/>
              </a:endParaRPr>
            </a:p>
            <a:p>
              <a:pPr eaLnBrk="1" hangingPunct="1">
                <a:lnSpc>
                  <a:spcPct val="125000"/>
                </a:lnSpc>
                <a:defRPr/>
              </a:pPr>
              <a:r>
                <a:rPr lang="zh-CN" altLang="en-US" sz="1900" b="1" dirty="0">
                  <a:solidFill>
                    <a:srgbClr val="0033CC"/>
                  </a:solidFill>
                  <a:latin typeface="黑体" panose="02010609060101010101" pitchFamily="49" charset="-122"/>
                  <a:ea typeface="黑体" panose="02010609060101010101" pitchFamily="49" charset="-122"/>
                </a:rPr>
                <a:t>   调政府引导社会准备</a:t>
              </a:r>
              <a:endParaRPr lang="zh-CN" altLang="en-US" sz="1900" dirty="0">
                <a:latin typeface="黑体" panose="02010609060101010101" pitchFamily="49" charset="-122"/>
                <a:ea typeface="黑体" panose="02010609060101010101" pitchFamily="49" charset="-122"/>
              </a:endParaRPr>
            </a:p>
          </p:txBody>
        </p:sp>
        <p:sp>
          <p:nvSpPr>
            <p:cNvPr id="150571" name="object 70"/>
            <p:cNvSpPr txBox="1">
              <a:spLocks noChangeArrowheads="1"/>
            </p:cNvSpPr>
            <p:nvPr/>
          </p:nvSpPr>
          <p:spPr bwMode="auto">
            <a:xfrm>
              <a:off x="6485179" y="4315871"/>
              <a:ext cx="2305142" cy="547921"/>
            </a:xfrm>
            <a:prstGeom prst="rect">
              <a:avLst/>
            </a:prstGeom>
            <a:noFill/>
            <a:ln>
              <a:noFill/>
            </a:ln>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381076" indent="-381076" algn="ctr" eaLnBrk="1" hangingPunct="1">
                <a:lnSpc>
                  <a:spcPct val="125000"/>
                </a:lnSpc>
                <a:spcBef>
                  <a:spcPts val="0"/>
                </a:spcBef>
                <a:buFont typeface="Arial" pitchFamily="34" charset="0"/>
                <a:buChar char="•"/>
                <a:defRPr/>
              </a:pPr>
              <a:r>
                <a:rPr lang="en-US" altLang="zh-CN" sz="1900" b="1" dirty="0">
                  <a:latin typeface="黑体" panose="02010609060101010101" pitchFamily="49" charset="-122"/>
                  <a:ea typeface="黑体" panose="02010609060101010101" pitchFamily="49" charset="-122"/>
                </a:rPr>
                <a:t>《</a:t>
              </a:r>
              <a:r>
                <a:rPr lang="zh-CN" altLang="en-US" sz="1900" b="1" dirty="0">
                  <a:latin typeface="黑体" panose="02010609060101010101" pitchFamily="49" charset="-122"/>
                  <a:ea typeface="黑体" panose="02010609060101010101" pitchFamily="49" charset="-122"/>
                </a:rPr>
                <a:t>安全生产法</a:t>
              </a:r>
              <a:r>
                <a:rPr lang="en-US" altLang="zh-CN" sz="1900" b="1" dirty="0">
                  <a:latin typeface="黑体" panose="02010609060101010101" pitchFamily="49" charset="-122"/>
                  <a:ea typeface="黑体" panose="02010609060101010101" pitchFamily="49" charset="-122"/>
                </a:rPr>
                <a:t>》</a:t>
              </a:r>
              <a:r>
                <a:rPr lang="en-US" altLang="zh-CN" sz="1900" b="1" dirty="0">
                  <a:solidFill>
                    <a:srgbClr val="C00000"/>
                  </a:solidFill>
                  <a:latin typeface="黑体" panose="02010609060101010101" pitchFamily="49" charset="-122"/>
                  <a:ea typeface="黑体" panose="02010609060101010101" pitchFamily="49" charset="-122"/>
                </a:rPr>
                <a:t>VS</a:t>
              </a:r>
              <a:r>
                <a:rPr lang="en-US" altLang="zh-CN" sz="1900" b="1" dirty="0">
                  <a:latin typeface="黑体" panose="02010609060101010101" pitchFamily="49" charset="-122"/>
                  <a:ea typeface="黑体" panose="02010609060101010101" pitchFamily="49" charset="-122"/>
                </a:rPr>
                <a:t>《</a:t>
              </a:r>
              <a:endParaRPr lang="en-US" altLang="zh-CN" sz="1900" dirty="0">
                <a:latin typeface="黑体" panose="02010609060101010101" pitchFamily="49" charset="-122"/>
                <a:ea typeface="黑体" panose="02010609060101010101" pitchFamily="49" charset="-122"/>
              </a:endParaRPr>
            </a:p>
            <a:p>
              <a:pPr algn="ctr" eaLnBrk="1" hangingPunct="1">
                <a:lnSpc>
                  <a:spcPct val="125000"/>
                </a:lnSpc>
                <a:spcBef>
                  <a:spcPts val="0"/>
                </a:spcBef>
                <a:defRPr/>
              </a:pPr>
              <a:r>
                <a:rPr lang="zh-CN" altLang="en-US" sz="1900" b="1" dirty="0">
                  <a:latin typeface="黑体" panose="02010609060101010101" pitchFamily="49" charset="-122"/>
                  <a:ea typeface="黑体" panose="02010609060101010101" pitchFamily="49" charset="-122"/>
                </a:rPr>
                <a:t>突发事件应对法</a:t>
              </a:r>
              <a:r>
                <a:rPr lang="en-US" altLang="zh-CN" sz="1900" b="1" dirty="0">
                  <a:latin typeface="黑体" panose="02010609060101010101" pitchFamily="49" charset="-122"/>
                  <a:ea typeface="黑体" panose="02010609060101010101" pitchFamily="49" charset="-122"/>
                </a:rPr>
                <a:t>》</a:t>
              </a:r>
              <a:endParaRPr lang="en-US" altLang="zh-CN" sz="1900" dirty="0">
                <a:latin typeface="黑体" panose="02010609060101010101" pitchFamily="49" charset="-122"/>
                <a:ea typeface="黑体" panose="02010609060101010101" pitchFamily="49" charset="-122"/>
              </a:endParaRPr>
            </a:p>
          </p:txBody>
        </p:sp>
        <p:sp>
          <p:nvSpPr>
            <p:cNvPr id="150572" name="object 71"/>
            <p:cNvSpPr txBox="1">
              <a:spLocks noChangeArrowheads="1"/>
            </p:cNvSpPr>
            <p:nvPr/>
          </p:nvSpPr>
          <p:spPr bwMode="auto">
            <a:xfrm>
              <a:off x="438150" y="2638432"/>
              <a:ext cx="2371820" cy="821881"/>
            </a:xfrm>
            <a:prstGeom prst="rect">
              <a:avLst/>
            </a:prstGeom>
            <a:noFill/>
            <a:ln>
              <a:noFill/>
            </a:ln>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398013" indent="-381076" eaLnBrk="1" hangingPunct="1">
                <a:lnSpc>
                  <a:spcPct val="125000"/>
                </a:lnSpc>
                <a:buFont typeface="Arial" pitchFamily="34" charset="0"/>
                <a:buChar char="•"/>
                <a:defRPr/>
              </a:pPr>
              <a:r>
                <a:rPr lang="zh-CN" altLang="en-US" sz="1900" b="1" dirty="0">
                  <a:latin typeface="黑体" panose="02010609060101010101" pitchFamily="49" charset="-122"/>
                  <a:ea typeface="黑体" panose="02010609060101010101" pitchFamily="49" charset="-122"/>
                </a:rPr>
                <a:t>安全生产</a:t>
              </a:r>
              <a:r>
                <a:rPr lang="zh-CN" altLang="en-US" sz="1900" b="1" dirty="0">
                  <a:solidFill>
                    <a:srgbClr val="FF0000"/>
                  </a:solidFill>
                  <a:latin typeface="黑体" panose="02010609060101010101" pitchFamily="49" charset="-122"/>
                  <a:ea typeface="黑体" panose="02010609060101010101" pitchFamily="49" charset="-122"/>
                </a:rPr>
                <a:t>责任主体是企业；</a:t>
              </a:r>
              <a:endParaRPr lang="en-US" altLang="zh-CN" sz="1900" b="1" dirty="0">
                <a:solidFill>
                  <a:srgbClr val="FF0000"/>
                </a:solidFill>
                <a:latin typeface="黑体" panose="02010609060101010101" pitchFamily="49" charset="-122"/>
                <a:ea typeface="黑体" panose="02010609060101010101" pitchFamily="49" charset="-122"/>
              </a:endParaRPr>
            </a:p>
            <a:p>
              <a:pPr eaLnBrk="1" hangingPunct="1">
                <a:lnSpc>
                  <a:spcPct val="125000"/>
                </a:lnSpc>
                <a:defRPr/>
              </a:pPr>
              <a:r>
                <a:rPr lang="zh-CN" altLang="en-US" sz="1900" b="1" dirty="0">
                  <a:solidFill>
                    <a:srgbClr val="FF0000"/>
                  </a:solidFill>
                  <a:latin typeface="黑体" panose="02010609060101010101" pitchFamily="49" charset="-122"/>
                  <a:ea typeface="黑体" panose="02010609060101010101" pitchFamily="49" charset="-122"/>
                </a:rPr>
                <a:t>   </a:t>
              </a:r>
              <a:r>
                <a:rPr lang="zh-CN" altLang="en-US" sz="1900" b="1" dirty="0">
                  <a:latin typeface="黑体" panose="02010609060101010101" pitchFamily="49" charset="-122"/>
                  <a:ea typeface="黑体" panose="02010609060101010101" pitchFamily="49" charset="-122"/>
                </a:rPr>
                <a:t>应急管理要求</a:t>
              </a:r>
              <a:r>
                <a:rPr lang="zh-CN" altLang="en-US" sz="1900" b="1" dirty="0">
                  <a:solidFill>
                    <a:srgbClr val="3333CC"/>
                  </a:solidFill>
                  <a:latin typeface="黑体" panose="02010609060101010101" pitchFamily="49" charset="-122"/>
                  <a:ea typeface="黑体" panose="02010609060101010101" pitchFamily="49" charset="-122"/>
                </a:rPr>
                <a:t>党政机关承</a:t>
              </a:r>
              <a:endParaRPr lang="en-US" altLang="zh-CN" sz="1900" b="1" dirty="0">
                <a:solidFill>
                  <a:srgbClr val="3333CC"/>
                </a:solidFill>
                <a:latin typeface="黑体" panose="02010609060101010101" pitchFamily="49" charset="-122"/>
                <a:ea typeface="黑体" panose="02010609060101010101" pitchFamily="49" charset="-122"/>
              </a:endParaRPr>
            </a:p>
            <a:p>
              <a:pPr eaLnBrk="1" hangingPunct="1">
                <a:lnSpc>
                  <a:spcPct val="125000"/>
                </a:lnSpc>
                <a:defRPr/>
              </a:pPr>
              <a:r>
                <a:rPr lang="zh-CN" altLang="en-US" sz="1900" b="1" dirty="0">
                  <a:solidFill>
                    <a:srgbClr val="3333CC"/>
                  </a:solidFill>
                  <a:latin typeface="黑体" panose="02010609060101010101" pitchFamily="49" charset="-122"/>
                  <a:ea typeface="黑体" panose="02010609060101010101" pitchFamily="49" charset="-122"/>
                </a:rPr>
                <a:t>   担主体责任</a:t>
              </a:r>
            </a:p>
          </p:txBody>
        </p:sp>
        <p:sp>
          <p:nvSpPr>
            <p:cNvPr id="110637" name="矩形 1"/>
            <p:cNvSpPr>
              <a:spLocks noChangeArrowheads="1"/>
            </p:cNvSpPr>
            <p:nvPr/>
          </p:nvSpPr>
          <p:spPr bwMode="auto">
            <a:xfrm>
              <a:off x="5806304" y="2393685"/>
              <a:ext cx="226215" cy="2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b="1">
                  <a:solidFill>
                    <a:srgbClr val="071F64"/>
                  </a:solidFill>
                  <a:latin typeface="黑体" pitchFamily="49" charset="-122"/>
                  <a:ea typeface="黑体" pitchFamily="49" charset="-122"/>
                </a:rPr>
                <a:t>2</a:t>
              </a:r>
              <a:endParaRPr lang="en-US" altLang="zh-CN">
                <a:solidFill>
                  <a:srgbClr val="000000"/>
                </a:solidFill>
                <a:latin typeface="黑体" pitchFamily="49" charset="-122"/>
                <a:ea typeface="黑体" pitchFamily="49" charset="-122"/>
              </a:endParaRPr>
            </a:p>
          </p:txBody>
        </p:sp>
      </p:grpSp>
      <p:sp>
        <p:nvSpPr>
          <p:cNvPr id="110600"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AB269FBB-49A8-4D0B-B488-F9760D8A2388}" type="slidenum">
              <a:rPr lang="zh-CN" altLang="en-US" smtClean="0">
                <a:solidFill>
                  <a:srgbClr val="898989"/>
                </a:solidFill>
                <a:ea typeface="黑体" pitchFamily="49" charset="-122"/>
              </a:rPr>
              <a:pPr eaLnBrk="1" hangingPunct="1"/>
              <a:t>14</a:t>
            </a:fld>
            <a:endParaRPr lang="en-US" altLang="zh-CN" smtClean="0">
              <a:solidFill>
                <a:srgbClr val="898989"/>
              </a:solidFill>
              <a:ea typeface="黑体" pitchFamily="49" charset="-122"/>
            </a:endParaRPr>
          </a:p>
        </p:txBody>
      </p:sp>
    </p:spTree>
    <p:extLst>
      <p:ext uri="{BB962C8B-B14F-4D97-AF65-F5344CB8AC3E}">
        <p14:creationId xmlns:p14="http://schemas.microsoft.com/office/powerpoint/2010/main" val="26513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bwMode="auto">
          <a:xfrm>
            <a:off x="607642" y="1058583"/>
            <a:ext cx="3472237"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应急管理改革总体趋势</a:t>
            </a:r>
          </a:p>
        </p:txBody>
      </p:sp>
      <p:sp>
        <p:nvSpPr>
          <p:cNvPr id="116739"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a:solidFill>
                  <a:schemeClr val="bg1"/>
                </a:solidFill>
                <a:latin typeface="黑体" pitchFamily="49" charset="-122"/>
                <a:ea typeface="黑体" pitchFamily="49" charset="-122"/>
              </a:rPr>
              <a:t>应急管理改革发展趋势</a:t>
            </a:r>
          </a:p>
        </p:txBody>
      </p:sp>
      <p:grpSp>
        <p:nvGrpSpPr>
          <p:cNvPr id="116740" name="组合 23"/>
          <p:cNvGrpSpPr>
            <a:grpSpLocks/>
          </p:cNvGrpSpPr>
          <p:nvPr/>
        </p:nvGrpSpPr>
        <p:grpSpPr bwMode="auto">
          <a:xfrm>
            <a:off x="478492" y="228654"/>
            <a:ext cx="529304" cy="478477"/>
            <a:chOff x="588631" y="232706"/>
            <a:chExt cx="396000" cy="358824"/>
          </a:xfrm>
        </p:grpSpPr>
        <p:pic>
          <p:nvPicPr>
            <p:cNvPr id="59"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60"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116741" name="object 32"/>
          <p:cNvSpPr>
            <a:spLocks noChangeArrowheads="1"/>
          </p:cNvSpPr>
          <p:nvPr/>
        </p:nvSpPr>
        <p:spPr bwMode="auto">
          <a:xfrm>
            <a:off x="2324705" y="2955551"/>
            <a:ext cx="1966896" cy="952721"/>
          </a:xfrm>
          <a:custGeom>
            <a:avLst/>
            <a:gdLst>
              <a:gd name="T0" fmla="*/ 694683 w 1603375"/>
              <a:gd name="T1" fmla="*/ 0 h 844550"/>
              <a:gd name="T2" fmla="*/ 60971 w 1603375"/>
              <a:gd name="T3" fmla="*/ 0 h 844550"/>
              <a:gd name="T4" fmla="*/ 56692 w 1603375"/>
              <a:gd name="T5" fmla="*/ 63 h 844550"/>
              <a:gd name="T6" fmla="*/ 38631 w 1603375"/>
              <a:gd name="T7" fmla="*/ 1828 h 844550"/>
              <a:gd name="T8" fmla="*/ 23049 w 1603375"/>
              <a:gd name="T9" fmla="*/ 5727 h 844550"/>
              <a:gd name="T10" fmla="*/ 10832 w 1603375"/>
              <a:gd name="T11" fmla="*/ 11379 h 844550"/>
              <a:gd name="T12" fmla="*/ 2853 w 1603375"/>
              <a:gd name="T13" fmla="*/ 18403 h 844550"/>
              <a:gd name="T14" fmla="*/ 0 w 1603375"/>
              <a:gd name="T15" fmla="*/ 26415 h 844550"/>
              <a:gd name="T16" fmla="*/ 0 w 1603375"/>
              <a:gd name="T17" fmla="*/ 158494 h 844550"/>
              <a:gd name="T18" fmla="*/ 637990 w 1603375"/>
              <a:gd name="T19" fmla="*/ 158430 h 844550"/>
              <a:gd name="T20" fmla="*/ 656051 w 1603375"/>
              <a:gd name="T21" fmla="*/ 156665 h 844550"/>
              <a:gd name="T22" fmla="*/ 671631 w 1603375"/>
              <a:gd name="T23" fmla="*/ 152766 h 844550"/>
              <a:gd name="T24" fmla="*/ 683851 w 1603375"/>
              <a:gd name="T25" fmla="*/ 147114 h 844550"/>
              <a:gd name="T26" fmla="*/ 691828 w 1603375"/>
              <a:gd name="T27" fmla="*/ 140091 h 844550"/>
              <a:gd name="T28" fmla="*/ 694683 w 1603375"/>
              <a:gd name="T29" fmla="*/ 132079 h 844550"/>
              <a:gd name="T30" fmla="*/ 694683 w 1603375"/>
              <a:gd name="T31" fmla="*/ 0 h 8445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3375"/>
              <a:gd name="T49" fmla="*/ 0 h 844550"/>
              <a:gd name="T50" fmla="*/ 1603375 w 1603375"/>
              <a:gd name="T51" fmla="*/ 844550 h 8445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3375" h="844550">
                <a:moveTo>
                  <a:pt x="1603248" y="0"/>
                </a:moveTo>
                <a:lnTo>
                  <a:pt x="140715" y="0"/>
                </a:lnTo>
                <a:lnTo>
                  <a:pt x="130838" y="341"/>
                </a:lnTo>
                <a:lnTo>
                  <a:pt x="89155" y="9743"/>
                </a:lnTo>
                <a:lnTo>
                  <a:pt x="53197" y="30514"/>
                </a:lnTo>
                <a:lnTo>
                  <a:pt x="24998" y="60621"/>
                </a:lnTo>
                <a:lnTo>
                  <a:pt x="6588" y="98032"/>
                </a:lnTo>
                <a:lnTo>
                  <a:pt x="0" y="140715"/>
                </a:lnTo>
                <a:lnTo>
                  <a:pt x="0" y="844295"/>
                </a:lnTo>
                <a:lnTo>
                  <a:pt x="1472409" y="843954"/>
                </a:lnTo>
                <a:lnTo>
                  <a:pt x="1514092" y="834552"/>
                </a:lnTo>
                <a:lnTo>
                  <a:pt x="1550050" y="813781"/>
                </a:lnTo>
                <a:lnTo>
                  <a:pt x="1578249" y="783674"/>
                </a:lnTo>
                <a:lnTo>
                  <a:pt x="1596659" y="746263"/>
                </a:lnTo>
                <a:lnTo>
                  <a:pt x="1603248" y="703579"/>
                </a:lnTo>
                <a:lnTo>
                  <a:pt x="1603248"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6742" name="object 33"/>
          <p:cNvSpPr>
            <a:spLocks noChangeArrowheads="1"/>
          </p:cNvSpPr>
          <p:nvPr/>
        </p:nvSpPr>
        <p:spPr bwMode="auto">
          <a:xfrm>
            <a:off x="2324705" y="2955551"/>
            <a:ext cx="1966896" cy="952721"/>
          </a:xfrm>
          <a:custGeom>
            <a:avLst/>
            <a:gdLst>
              <a:gd name="T0" fmla="*/ 60971 w 1603375"/>
              <a:gd name="T1" fmla="*/ 0 h 844550"/>
              <a:gd name="T2" fmla="*/ 694683 w 1603375"/>
              <a:gd name="T3" fmla="*/ 0 h 844550"/>
              <a:gd name="T4" fmla="*/ 694683 w 1603375"/>
              <a:gd name="T5" fmla="*/ 132079 h 844550"/>
              <a:gd name="T6" fmla="*/ 691828 w 1603375"/>
              <a:gd name="T7" fmla="*/ 140091 h 844550"/>
              <a:gd name="T8" fmla="*/ 683851 w 1603375"/>
              <a:gd name="T9" fmla="*/ 147114 h 844550"/>
              <a:gd name="T10" fmla="*/ 671631 w 1603375"/>
              <a:gd name="T11" fmla="*/ 152766 h 844550"/>
              <a:gd name="T12" fmla="*/ 656051 w 1603375"/>
              <a:gd name="T13" fmla="*/ 156665 h 844550"/>
              <a:gd name="T14" fmla="*/ 637990 w 1603375"/>
              <a:gd name="T15" fmla="*/ 158430 h 844550"/>
              <a:gd name="T16" fmla="*/ 0 w 1603375"/>
              <a:gd name="T17" fmla="*/ 158494 h 844550"/>
              <a:gd name="T18" fmla="*/ 0 w 1603375"/>
              <a:gd name="T19" fmla="*/ 26415 h 844550"/>
              <a:gd name="T20" fmla="*/ 2853 w 1603375"/>
              <a:gd name="T21" fmla="*/ 18403 h 844550"/>
              <a:gd name="T22" fmla="*/ 10832 w 1603375"/>
              <a:gd name="T23" fmla="*/ 11379 h 844550"/>
              <a:gd name="T24" fmla="*/ 23049 w 1603375"/>
              <a:gd name="T25" fmla="*/ 5727 h 844550"/>
              <a:gd name="T26" fmla="*/ 38631 w 1603375"/>
              <a:gd name="T27" fmla="*/ 1828 h 844550"/>
              <a:gd name="T28" fmla="*/ 56692 w 1603375"/>
              <a:gd name="T29" fmla="*/ 63 h 844550"/>
              <a:gd name="T30" fmla="*/ 60971 w 1603375"/>
              <a:gd name="T31" fmla="*/ 0 h 8445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3375"/>
              <a:gd name="T49" fmla="*/ 0 h 844550"/>
              <a:gd name="T50" fmla="*/ 1603375 w 1603375"/>
              <a:gd name="T51" fmla="*/ 844550 h 8445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3375" h="844550">
                <a:moveTo>
                  <a:pt x="140715" y="0"/>
                </a:moveTo>
                <a:lnTo>
                  <a:pt x="1603248" y="0"/>
                </a:lnTo>
                <a:lnTo>
                  <a:pt x="1603248" y="703579"/>
                </a:lnTo>
                <a:lnTo>
                  <a:pt x="1596659" y="746263"/>
                </a:lnTo>
                <a:lnTo>
                  <a:pt x="1578249" y="783674"/>
                </a:lnTo>
                <a:lnTo>
                  <a:pt x="1550050" y="813781"/>
                </a:lnTo>
                <a:lnTo>
                  <a:pt x="1514092" y="834552"/>
                </a:lnTo>
                <a:lnTo>
                  <a:pt x="1472409" y="843954"/>
                </a:lnTo>
                <a:lnTo>
                  <a:pt x="0" y="844295"/>
                </a:lnTo>
                <a:lnTo>
                  <a:pt x="0" y="140715"/>
                </a:lnTo>
                <a:lnTo>
                  <a:pt x="6588" y="98032"/>
                </a:lnTo>
                <a:lnTo>
                  <a:pt x="24998" y="60621"/>
                </a:lnTo>
                <a:lnTo>
                  <a:pt x="53197" y="30514"/>
                </a:lnTo>
                <a:lnTo>
                  <a:pt x="89155" y="9743"/>
                </a:lnTo>
                <a:lnTo>
                  <a:pt x="130838" y="341"/>
                </a:lnTo>
                <a:lnTo>
                  <a:pt x="140715" y="0"/>
                </a:lnTo>
                <a:close/>
              </a:path>
            </a:pathLst>
          </a:custGeom>
          <a:noFill/>
          <a:ln w="12191">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43" name="object 34"/>
          <p:cNvSpPr txBox="1">
            <a:spLocks noChangeArrowheads="1"/>
          </p:cNvSpPr>
          <p:nvPr/>
        </p:nvSpPr>
        <p:spPr bwMode="auto">
          <a:xfrm>
            <a:off x="2419982" y="3190556"/>
            <a:ext cx="1797517" cy="3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100" b="1">
                <a:solidFill>
                  <a:srgbClr val="FFFFFF"/>
                </a:solidFill>
                <a:latin typeface="黑体" pitchFamily="49" charset="-122"/>
                <a:ea typeface="黑体" pitchFamily="49" charset="-122"/>
              </a:rPr>
              <a:t>虚</a:t>
            </a:r>
            <a:endParaRPr lang="zh-CN" altLang="en-US" sz="2100">
              <a:latin typeface="黑体" pitchFamily="49" charset="-122"/>
              <a:ea typeface="黑体" pitchFamily="49" charset="-122"/>
            </a:endParaRPr>
          </a:p>
        </p:txBody>
      </p:sp>
      <p:sp>
        <p:nvSpPr>
          <p:cNvPr id="116744" name="object 35"/>
          <p:cNvSpPr>
            <a:spLocks noChangeArrowheads="1"/>
          </p:cNvSpPr>
          <p:nvPr/>
        </p:nvSpPr>
        <p:spPr bwMode="auto">
          <a:xfrm>
            <a:off x="7763839" y="2955551"/>
            <a:ext cx="1990185" cy="952721"/>
          </a:xfrm>
          <a:custGeom>
            <a:avLst/>
            <a:gdLst>
              <a:gd name="T0" fmla="*/ 705936 w 1621790"/>
              <a:gd name="T1" fmla="*/ 0 h 844550"/>
              <a:gd name="T2" fmla="*/ 61260 w 1621790"/>
              <a:gd name="T3" fmla="*/ 0 h 844550"/>
              <a:gd name="T4" fmla="*/ 56961 w 1621790"/>
              <a:gd name="T5" fmla="*/ 63 h 844550"/>
              <a:gd name="T6" fmla="*/ 38814 w 1621790"/>
              <a:gd name="T7" fmla="*/ 1828 h 844550"/>
              <a:gd name="T8" fmla="*/ 23159 w 1621790"/>
              <a:gd name="T9" fmla="*/ 5727 h 844550"/>
              <a:gd name="T10" fmla="*/ 10882 w 1621790"/>
              <a:gd name="T11" fmla="*/ 11379 h 844550"/>
              <a:gd name="T12" fmla="*/ 2868 w 1621790"/>
              <a:gd name="T13" fmla="*/ 18403 h 844550"/>
              <a:gd name="T14" fmla="*/ 0 w 1621790"/>
              <a:gd name="T15" fmla="*/ 26415 h 844550"/>
              <a:gd name="T16" fmla="*/ 0 w 1621790"/>
              <a:gd name="T17" fmla="*/ 158494 h 844550"/>
              <a:gd name="T18" fmla="*/ 648975 w 1621790"/>
              <a:gd name="T19" fmla="*/ 158430 h 844550"/>
              <a:gd name="T20" fmla="*/ 667121 w 1621790"/>
              <a:gd name="T21" fmla="*/ 156665 h 844550"/>
              <a:gd name="T22" fmla="*/ 682776 w 1621790"/>
              <a:gd name="T23" fmla="*/ 152766 h 844550"/>
              <a:gd name="T24" fmla="*/ 695052 w 1621790"/>
              <a:gd name="T25" fmla="*/ 147114 h 844550"/>
              <a:gd name="T26" fmla="*/ 703068 w 1621790"/>
              <a:gd name="T27" fmla="*/ 140091 h 844550"/>
              <a:gd name="T28" fmla="*/ 705936 w 1621790"/>
              <a:gd name="T29" fmla="*/ 132079 h 844550"/>
              <a:gd name="T30" fmla="*/ 705936 w 1621790"/>
              <a:gd name="T31" fmla="*/ 0 h 8445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1790"/>
              <a:gd name="T49" fmla="*/ 0 h 844550"/>
              <a:gd name="T50" fmla="*/ 1621790 w 1621790"/>
              <a:gd name="T51" fmla="*/ 844550 h 8445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1790" h="844550">
                <a:moveTo>
                  <a:pt x="1621535" y="0"/>
                </a:moveTo>
                <a:lnTo>
                  <a:pt x="140716" y="0"/>
                </a:lnTo>
                <a:lnTo>
                  <a:pt x="130838" y="341"/>
                </a:lnTo>
                <a:lnTo>
                  <a:pt x="89155" y="9743"/>
                </a:lnTo>
                <a:lnTo>
                  <a:pt x="53197" y="30514"/>
                </a:lnTo>
                <a:lnTo>
                  <a:pt x="24998" y="60621"/>
                </a:lnTo>
                <a:lnTo>
                  <a:pt x="6588" y="98032"/>
                </a:lnTo>
                <a:lnTo>
                  <a:pt x="0" y="140715"/>
                </a:lnTo>
                <a:lnTo>
                  <a:pt x="0" y="844295"/>
                </a:lnTo>
                <a:lnTo>
                  <a:pt x="1490697" y="843954"/>
                </a:lnTo>
                <a:lnTo>
                  <a:pt x="1532380" y="834552"/>
                </a:lnTo>
                <a:lnTo>
                  <a:pt x="1568338" y="813781"/>
                </a:lnTo>
                <a:lnTo>
                  <a:pt x="1596537" y="783674"/>
                </a:lnTo>
                <a:lnTo>
                  <a:pt x="1614947" y="746263"/>
                </a:lnTo>
                <a:lnTo>
                  <a:pt x="1621535" y="703579"/>
                </a:lnTo>
                <a:lnTo>
                  <a:pt x="1621535" y="0"/>
                </a:lnTo>
                <a:close/>
              </a:path>
            </a:pathLst>
          </a:custGeom>
          <a:solidFill>
            <a:srgbClr val="4D56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6745" name="object 36"/>
          <p:cNvSpPr>
            <a:spLocks noChangeArrowheads="1"/>
          </p:cNvSpPr>
          <p:nvPr/>
        </p:nvSpPr>
        <p:spPr bwMode="auto">
          <a:xfrm>
            <a:off x="7763839" y="2955551"/>
            <a:ext cx="1990185" cy="952721"/>
          </a:xfrm>
          <a:custGeom>
            <a:avLst/>
            <a:gdLst>
              <a:gd name="T0" fmla="*/ 61260 w 1621790"/>
              <a:gd name="T1" fmla="*/ 0 h 844550"/>
              <a:gd name="T2" fmla="*/ 705936 w 1621790"/>
              <a:gd name="T3" fmla="*/ 0 h 844550"/>
              <a:gd name="T4" fmla="*/ 705936 w 1621790"/>
              <a:gd name="T5" fmla="*/ 132079 h 844550"/>
              <a:gd name="T6" fmla="*/ 703068 w 1621790"/>
              <a:gd name="T7" fmla="*/ 140091 h 844550"/>
              <a:gd name="T8" fmla="*/ 695052 w 1621790"/>
              <a:gd name="T9" fmla="*/ 147114 h 844550"/>
              <a:gd name="T10" fmla="*/ 682776 w 1621790"/>
              <a:gd name="T11" fmla="*/ 152766 h 844550"/>
              <a:gd name="T12" fmla="*/ 667121 w 1621790"/>
              <a:gd name="T13" fmla="*/ 156665 h 844550"/>
              <a:gd name="T14" fmla="*/ 648975 w 1621790"/>
              <a:gd name="T15" fmla="*/ 158430 h 844550"/>
              <a:gd name="T16" fmla="*/ 0 w 1621790"/>
              <a:gd name="T17" fmla="*/ 158494 h 844550"/>
              <a:gd name="T18" fmla="*/ 0 w 1621790"/>
              <a:gd name="T19" fmla="*/ 26415 h 844550"/>
              <a:gd name="T20" fmla="*/ 2868 w 1621790"/>
              <a:gd name="T21" fmla="*/ 18403 h 844550"/>
              <a:gd name="T22" fmla="*/ 10882 w 1621790"/>
              <a:gd name="T23" fmla="*/ 11379 h 844550"/>
              <a:gd name="T24" fmla="*/ 23159 w 1621790"/>
              <a:gd name="T25" fmla="*/ 5727 h 844550"/>
              <a:gd name="T26" fmla="*/ 38814 w 1621790"/>
              <a:gd name="T27" fmla="*/ 1828 h 844550"/>
              <a:gd name="T28" fmla="*/ 56961 w 1621790"/>
              <a:gd name="T29" fmla="*/ 63 h 844550"/>
              <a:gd name="T30" fmla="*/ 61260 w 1621790"/>
              <a:gd name="T31" fmla="*/ 0 h 8445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1790"/>
              <a:gd name="T49" fmla="*/ 0 h 844550"/>
              <a:gd name="T50" fmla="*/ 1621790 w 1621790"/>
              <a:gd name="T51" fmla="*/ 844550 h 8445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1790" h="844550">
                <a:moveTo>
                  <a:pt x="140716" y="0"/>
                </a:moveTo>
                <a:lnTo>
                  <a:pt x="1621535" y="0"/>
                </a:lnTo>
                <a:lnTo>
                  <a:pt x="1621535" y="703579"/>
                </a:lnTo>
                <a:lnTo>
                  <a:pt x="1614947" y="746263"/>
                </a:lnTo>
                <a:lnTo>
                  <a:pt x="1596537" y="783674"/>
                </a:lnTo>
                <a:lnTo>
                  <a:pt x="1568338" y="813781"/>
                </a:lnTo>
                <a:lnTo>
                  <a:pt x="1532380" y="834552"/>
                </a:lnTo>
                <a:lnTo>
                  <a:pt x="1490697" y="843954"/>
                </a:lnTo>
                <a:lnTo>
                  <a:pt x="0" y="844295"/>
                </a:lnTo>
                <a:lnTo>
                  <a:pt x="0" y="140715"/>
                </a:lnTo>
                <a:lnTo>
                  <a:pt x="6588" y="98032"/>
                </a:lnTo>
                <a:lnTo>
                  <a:pt x="24998" y="60621"/>
                </a:lnTo>
                <a:lnTo>
                  <a:pt x="53197" y="30514"/>
                </a:lnTo>
                <a:lnTo>
                  <a:pt x="89155" y="9743"/>
                </a:lnTo>
                <a:lnTo>
                  <a:pt x="130838" y="341"/>
                </a:lnTo>
                <a:lnTo>
                  <a:pt x="140716" y="0"/>
                </a:lnTo>
                <a:close/>
              </a:path>
            </a:pathLst>
          </a:custGeom>
          <a:noFill/>
          <a:ln w="1219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46" name="object 37"/>
          <p:cNvSpPr txBox="1">
            <a:spLocks noChangeArrowheads="1"/>
          </p:cNvSpPr>
          <p:nvPr/>
        </p:nvSpPr>
        <p:spPr bwMode="auto">
          <a:xfrm>
            <a:off x="7831590" y="3182087"/>
            <a:ext cx="1922434" cy="3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100" b="1">
                <a:solidFill>
                  <a:srgbClr val="FFFFFF"/>
                </a:solidFill>
                <a:latin typeface="黑体" pitchFamily="49" charset="-122"/>
                <a:ea typeface="黑体" pitchFamily="49" charset="-122"/>
              </a:rPr>
              <a:t>实</a:t>
            </a:r>
            <a:endParaRPr lang="zh-CN" altLang="en-US" sz="2100">
              <a:latin typeface="黑体" pitchFamily="49" charset="-122"/>
              <a:ea typeface="黑体" pitchFamily="49" charset="-122"/>
            </a:endParaRPr>
          </a:p>
        </p:txBody>
      </p:sp>
      <p:sp>
        <p:nvSpPr>
          <p:cNvPr id="116747" name="object 38"/>
          <p:cNvSpPr>
            <a:spLocks noChangeArrowheads="1"/>
          </p:cNvSpPr>
          <p:nvPr/>
        </p:nvSpPr>
        <p:spPr bwMode="auto">
          <a:xfrm>
            <a:off x="5058034" y="4054356"/>
            <a:ext cx="2210375" cy="956955"/>
          </a:xfrm>
          <a:custGeom>
            <a:avLst/>
            <a:gdLst>
              <a:gd name="T0" fmla="*/ 391241 w 1801495"/>
              <a:gd name="T1" fmla="*/ 0 h 847725"/>
              <a:gd name="T2" fmla="*/ 0 w 1801495"/>
              <a:gd name="T3" fmla="*/ 80023 h 847725"/>
              <a:gd name="T4" fmla="*/ 391241 w 1801495"/>
              <a:gd name="T5" fmla="*/ 160047 h 847725"/>
              <a:gd name="T6" fmla="*/ 782482 w 1801495"/>
              <a:gd name="T7" fmla="*/ 80023 h 847725"/>
              <a:gd name="T8" fmla="*/ 391241 w 1801495"/>
              <a:gd name="T9" fmla="*/ 0 h 847725"/>
              <a:gd name="T10" fmla="*/ 0 60000 65536"/>
              <a:gd name="T11" fmla="*/ 0 60000 65536"/>
              <a:gd name="T12" fmla="*/ 0 60000 65536"/>
              <a:gd name="T13" fmla="*/ 0 60000 65536"/>
              <a:gd name="T14" fmla="*/ 0 60000 65536"/>
              <a:gd name="T15" fmla="*/ 0 w 1801495"/>
              <a:gd name="T16" fmla="*/ 0 h 847725"/>
              <a:gd name="T17" fmla="*/ 1801495 w 1801495"/>
              <a:gd name="T18" fmla="*/ 847725 h 847725"/>
            </a:gdLst>
            <a:ahLst/>
            <a:cxnLst>
              <a:cxn ang="T10">
                <a:pos x="T0" y="T1"/>
              </a:cxn>
              <a:cxn ang="T11">
                <a:pos x="T2" y="T3"/>
              </a:cxn>
              <a:cxn ang="T12">
                <a:pos x="T4" y="T5"/>
              </a:cxn>
              <a:cxn ang="T13">
                <a:pos x="T6" y="T7"/>
              </a:cxn>
              <a:cxn ang="T14">
                <a:pos x="T8" y="T9"/>
              </a:cxn>
            </a:cxnLst>
            <a:rect l="T15" t="T16" r="T17" b="T18"/>
            <a:pathLst>
              <a:path w="1801495" h="847725">
                <a:moveTo>
                  <a:pt x="900683" y="0"/>
                </a:moveTo>
                <a:lnTo>
                  <a:pt x="0" y="423671"/>
                </a:lnTo>
                <a:lnTo>
                  <a:pt x="900683" y="847344"/>
                </a:lnTo>
                <a:lnTo>
                  <a:pt x="1801368" y="423671"/>
                </a:lnTo>
                <a:lnTo>
                  <a:pt x="900683" y="0"/>
                </a:lnTo>
                <a:close/>
              </a:path>
            </a:pathLst>
          </a:cu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6748" name="object 39"/>
          <p:cNvSpPr>
            <a:spLocks noChangeArrowheads="1"/>
          </p:cNvSpPr>
          <p:nvPr/>
        </p:nvSpPr>
        <p:spPr bwMode="auto">
          <a:xfrm>
            <a:off x="5058034" y="4054356"/>
            <a:ext cx="2210375" cy="956955"/>
          </a:xfrm>
          <a:custGeom>
            <a:avLst/>
            <a:gdLst>
              <a:gd name="T0" fmla="*/ 0 w 1801495"/>
              <a:gd name="T1" fmla="*/ 80023 h 847725"/>
              <a:gd name="T2" fmla="*/ 391241 w 1801495"/>
              <a:gd name="T3" fmla="*/ 0 h 847725"/>
              <a:gd name="T4" fmla="*/ 782482 w 1801495"/>
              <a:gd name="T5" fmla="*/ 80023 h 847725"/>
              <a:gd name="T6" fmla="*/ 391241 w 1801495"/>
              <a:gd name="T7" fmla="*/ 160047 h 847725"/>
              <a:gd name="T8" fmla="*/ 0 w 1801495"/>
              <a:gd name="T9" fmla="*/ 80023 h 847725"/>
              <a:gd name="T10" fmla="*/ 0 60000 65536"/>
              <a:gd name="T11" fmla="*/ 0 60000 65536"/>
              <a:gd name="T12" fmla="*/ 0 60000 65536"/>
              <a:gd name="T13" fmla="*/ 0 60000 65536"/>
              <a:gd name="T14" fmla="*/ 0 60000 65536"/>
              <a:gd name="T15" fmla="*/ 0 w 1801495"/>
              <a:gd name="T16" fmla="*/ 0 h 847725"/>
              <a:gd name="T17" fmla="*/ 1801495 w 1801495"/>
              <a:gd name="T18" fmla="*/ 847725 h 847725"/>
            </a:gdLst>
            <a:ahLst/>
            <a:cxnLst>
              <a:cxn ang="T10">
                <a:pos x="T0" y="T1"/>
              </a:cxn>
              <a:cxn ang="T11">
                <a:pos x="T2" y="T3"/>
              </a:cxn>
              <a:cxn ang="T12">
                <a:pos x="T4" y="T5"/>
              </a:cxn>
              <a:cxn ang="T13">
                <a:pos x="T6" y="T7"/>
              </a:cxn>
              <a:cxn ang="T14">
                <a:pos x="T8" y="T9"/>
              </a:cxn>
            </a:cxnLst>
            <a:rect l="T15" t="T16" r="T17" b="T18"/>
            <a:pathLst>
              <a:path w="1801495" h="847725">
                <a:moveTo>
                  <a:pt x="0" y="423671"/>
                </a:moveTo>
                <a:lnTo>
                  <a:pt x="900683" y="0"/>
                </a:lnTo>
                <a:lnTo>
                  <a:pt x="1801368" y="423671"/>
                </a:lnTo>
                <a:lnTo>
                  <a:pt x="900683" y="847344"/>
                </a:lnTo>
                <a:lnTo>
                  <a:pt x="0" y="423671"/>
                </a:lnTo>
                <a:close/>
              </a:path>
            </a:pathLst>
          </a:custGeom>
          <a:noFill/>
          <a:ln w="1219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49" name="object 40"/>
          <p:cNvSpPr txBox="1">
            <a:spLocks noChangeArrowheads="1"/>
          </p:cNvSpPr>
          <p:nvPr/>
        </p:nvSpPr>
        <p:spPr bwMode="auto">
          <a:xfrm>
            <a:off x="5837170" y="4223729"/>
            <a:ext cx="652103" cy="65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100" b="1">
                <a:solidFill>
                  <a:srgbClr val="FFFFFF"/>
                </a:solidFill>
                <a:latin typeface="黑体" pitchFamily="49" charset="-122"/>
                <a:ea typeface="黑体" pitchFamily="49" charset="-122"/>
              </a:rPr>
              <a:t>应急 管理</a:t>
            </a:r>
            <a:endParaRPr lang="zh-CN" altLang="en-US" sz="2100">
              <a:latin typeface="黑体" pitchFamily="49" charset="-122"/>
              <a:ea typeface="黑体" pitchFamily="49" charset="-122"/>
            </a:endParaRPr>
          </a:p>
        </p:txBody>
      </p:sp>
      <p:sp>
        <p:nvSpPr>
          <p:cNvPr id="116750" name="object 41"/>
          <p:cNvSpPr>
            <a:spLocks noChangeArrowheads="1"/>
          </p:cNvSpPr>
          <p:nvPr/>
        </p:nvSpPr>
        <p:spPr bwMode="auto">
          <a:xfrm>
            <a:off x="7763839" y="4058590"/>
            <a:ext cx="1990185" cy="956955"/>
          </a:xfrm>
          <a:custGeom>
            <a:avLst/>
            <a:gdLst>
              <a:gd name="T0" fmla="*/ 705936 w 1621790"/>
              <a:gd name="T1" fmla="*/ 0 h 847725"/>
              <a:gd name="T2" fmla="*/ 61482 w 1621790"/>
              <a:gd name="T3" fmla="*/ 0 h 847725"/>
              <a:gd name="T4" fmla="*/ 56822 w 1621790"/>
              <a:gd name="T5" fmla="*/ 75 h 847725"/>
              <a:gd name="T6" fmla="*/ 38714 w 1621790"/>
              <a:gd name="T7" fmla="*/ 1890 h 847725"/>
              <a:gd name="T8" fmla="*/ 23095 w 1621790"/>
              <a:gd name="T9" fmla="*/ 5839 h 847725"/>
              <a:gd name="T10" fmla="*/ 10852 w 1621790"/>
              <a:gd name="T11" fmla="*/ 11540 h 847725"/>
              <a:gd name="T12" fmla="*/ 2861 w 1621790"/>
              <a:gd name="T13" fmla="*/ 18612 h 847725"/>
              <a:gd name="T14" fmla="*/ 0 w 1621790"/>
              <a:gd name="T15" fmla="*/ 26675 h 847725"/>
              <a:gd name="T16" fmla="*/ 0 w 1621790"/>
              <a:gd name="T17" fmla="*/ 160047 h 847725"/>
              <a:gd name="T18" fmla="*/ 649112 w 1621790"/>
              <a:gd name="T19" fmla="*/ 159971 h 847725"/>
              <a:gd name="T20" fmla="*/ 667222 w 1621790"/>
              <a:gd name="T21" fmla="*/ 158156 h 847725"/>
              <a:gd name="T22" fmla="*/ 682840 w 1621790"/>
              <a:gd name="T23" fmla="*/ 154207 h 847725"/>
              <a:gd name="T24" fmla="*/ 695084 w 1621790"/>
              <a:gd name="T25" fmla="*/ 148506 h 847725"/>
              <a:gd name="T26" fmla="*/ 703077 w 1621790"/>
              <a:gd name="T27" fmla="*/ 141434 h 847725"/>
              <a:gd name="T28" fmla="*/ 705936 w 1621790"/>
              <a:gd name="T29" fmla="*/ 133371 h 847725"/>
              <a:gd name="T30" fmla="*/ 705936 w 1621790"/>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1790"/>
              <a:gd name="T49" fmla="*/ 0 h 847725"/>
              <a:gd name="T50" fmla="*/ 1621790 w 1621790"/>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1790" h="847725">
                <a:moveTo>
                  <a:pt x="1621535" y="0"/>
                </a:moveTo>
                <a:lnTo>
                  <a:pt x="141224" y="0"/>
                </a:lnTo>
                <a:lnTo>
                  <a:pt x="130522" y="399"/>
                </a:lnTo>
                <a:lnTo>
                  <a:pt x="88923" y="10006"/>
                </a:lnTo>
                <a:lnTo>
                  <a:pt x="53050" y="30912"/>
                </a:lnTo>
                <a:lnTo>
                  <a:pt x="24925" y="61098"/>
                </a:lnTo>
                <a:lnTo>
                  <a:pt x="6568" y="98542"/>
                </a:lnTo>
                <a:lnTo>
                  <a:pt x="0" y="141223"/>
                </a:lnTo>
                <a:lnTo>
                  <a:pt x="0" y="847343"/>
                </a:lnTo>
                <a:lnTo>
                  <a:pt x="1491013" y="846944"/>
                </a:lnTo>
                <a:lnTo>
                  <a:pt x="1532612" y="837337"/>
                </a:lnTo>
                <a:lnTo>
                  <a:pt x="1568485" y="816431"/>
                </a:lnTo>
                <a:lnTo>
                  <a:pt x="1596610" y="786245"/>
                </a:lnTo>
                <a:lnTo>
                  <a:pt x="1614967" y="748801"/>
                </a:lnTo>
                <a:lnTo>
                  <a:pt x="1621535" y="706119"/>
                </a:lnTo>
                <a:lnTo>
                  <a:pt x="1621535" y="0"/>
                </a:lnTo>
                <a:close/>
              </a:path>
            </a:pathLst>
          </a:custGeom>
          <a:solidFill>
            <a:srgbClr val="4D56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6751" name="object 42"/>
          <p:cNvSpPr>
            <a:spLocks noChangeArrowheads="1"/>
          </p:cNvSpPr>
          <p:nvPr/>
        </p:nvSpPr>
        <p:spPr bwMode="auto">
          <a:xfrm>
            <a:off x="7763839" y="4058590"/>
            <a:ext cx="1990185" cy="956955"/>
          </a:xfrm>
          <a:custGeom>
            <a:avLst/>
            <a:gdLst>
              <a:gd name="T0" fmla="*/ 61482 w 1621790"/>
              <a:gd name="T1" fmla="*/ 0 h 847725"/>
              <a:gd name="T2" fmla="*/ 705936 w 1621790"/>
              <a:gd name="T3" fmla="*/ 0 h 847725"/>
              <a:gd name="T4" fmla="*/ 705936 w 1621790"/>
              <a:gd name="T5" fmla="*/ 133371 h 847725"/>
              <a:gd name="T6" fmla="*/ 703077 w 1621790"/>
              <a:gd name="T7" fmla="*/ 141434 h 847725"/>
              <a:gd name="T8" fmla="*/ 695084 w 1621790"/>
              <a:gd name="T9" fmla="*/ 148506 h 847725"/>
              <a:gd name="T10" fmla="*/ 682840 w 1621790"/>
              <a:gd name="T11" fmla="*/ 154207 h 847725"/>
              <a:gd name="T12" fmla="*/ 667222 w 1621790"/>
              <a:gd name="T13" fmla="*/ 158156 h 847725"/>
              <a:gd name="T14" fmla="*/ 649112 w 1621790"/>
              <a:gd name="T15" fmla="*/ 159971 h 847725"/>
              <a:gd name="T16" fmla="*/ 0 w 1621790"/>
              <a:gd name="T17" fmla="*/ 160047 h 847725"/>
              <a:gd name="T18" fmla="*/ 0 w 1621790"/>
              <a:gd name="T19" fmla="*/ 26675 h 847725"/>
              <a:gd name="T20" fmla="*/ 2861 w 1621790"/>
              <a:gd name="T21" fmla="*/ 18612 h 847725"/>
              <a:gd name="T22" fmla="*/ 10852 w 1621790"/>
              <a:gd name="T23" fmla="*/ 11540 h 847725"/>
              <a:gd name="T24" fmla="*/ 23095 w 1621790"/>
              <a:gd name="T25" fmla="*/ 5839 h 847725"/>
              <a:gd name="T26" fmla="*/ 38714 w 1621790"/>
              <a:gd name="T27" fmla="*/ 1890 h 847725"/>
              <a:gd name="T28" fmla="*/ 56822 w 1621790"/>
              <a:gd name="T29" fmla="*/ 75 h 847725"/>
              <a:gd name="T30" fmla="*/ 61482 w 1621790"/>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1790"/>
              <a:gd name="T49" fmla="*/ 0 h 847725"/>
              <a:gd name="T50" fmla="*/ 1621790 w 1621790"/>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1790" h="847725">
                <a:moveTo>
                  <a:pt x="141224" y="0"/>
                </a:moveTo>
                <a:lnTo>
                  <a:pt x="1621535" y="0"/>
                </a:lnTo>
                <a:lnTo>
                  <a:pt x="1621535" y="706119"/>
                </a:lnTo>
                <a:lnTo>
                  <a:pt x="1614967" y="748801"/>
                </a:lnTo>
                <a:lnTo>
                  <a:pt x="1596610" y="786245"/>
                </a:lnTo>
                <a:lnTo>
                  <a:pt x="1568485" y="816431"/>
                </a:lnTo>
                <a:lnTo>
                  <a:pt x="1532612" y="837337"/>
                </a:lnTo>
                <a:lnTo>
                  <a:pt x="1491013" y="846944"/>
                </a:lnTo>
                <a:lnTo>
                  <a:pt x="0" y="847343"/>
                </a:lnTo>
                <a:lnTo>
                  <a:pt x="0" y="141223"/>
                </a:lnTo>
                <a:lnTo>
                  <a:pt x="6568" y="98542"/>
                </a:lnTo>
                <a:lnTo>
                  <a:pt x="24925" y="61098"/>
                </a:lnTo>
                <a:lnTo>
                  <a:pt x="53050" y="30912"/>
                </a:lnTo>
                <a:lnTo>
                  <a:pt x="88923" y="10006"/>
                </a:lnTo>
                <a:lnTo>
                  <a:pt x="130522" y="399"/>
                </a:lnTo>
                <a:lnTo>
                  <a:pt x="141224" y="0"/>
                </a:lnTo>
                <a:close/>
              </a:path>
            </a:pathLst>
          </a:custGeom>
          <a:noFill/>
          <a:ln w="1219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52" name="object 43"/>
          <p:cNvSpPr txBox="1">
            <a:spLocks noChangeArrowheads="1"/>
          </p:cNvSpPr>
          <p:nvPr/>
        </p:nvSpPr>
        <p:spPr bwMode="auto">
          <a:xfrm>
            <a:off x="8163993" y="4310532"/>
            <a:ext cx="1189876" cy="32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100" b="1">
                <a:solidFill>
                  <a:srgbClr val="FFFFFF"/>
                </a:solidFill>
                <a:latin typeface="黑体" pitchFamily="49" charset="-122"/>
                <a:ea typeface="黑体" pitchFamily="49" charset="-122"/>
              </a:rPr>
              <a:t>危机管理</a:t>
            </a:r>
            <a:endParaRPr lang="zh-CN" altLang="en-US" sz="2100">
              <a:latin typeface="黑体" pitchFamily="49" charset="-122"/>
              <a:ea typeface="黑体" pitchFamily="49" charset="-122"/>
            </a:endParaRPr>
          </a:p>
        </p:txBody>
      </p:sp>
      <p:sp>
        <p:nvSpPr>
          <p:cNvPr id="116753" name="object 44"/>
          <p:cNvSpPr>
            <a:spLocks noChangeArrowheads="1"/>
          </p:cNvSpPr>
          <p:nvPr/>
        </p:nvSpPr>
        <p:spPr bwMode="auto">
          <a:xfrm>
            <a:off x="2324705" y="4058590"/>
            <a:ext cx="1966896" cy="956955"/>
          </a:xfrm>
          <a:custGeom>
            <a:avLst/>
            <a:gdLst>
              <a:gd name="T0" fmla="*/ 694683 w 1603375"/>
              <a:gd name="T1" fmla="*/ 0 h 847725"/>
              <a:gd name="T2" fmla="*/ 61192 w 1603375"/>
              <a:gd name="T3" fmla="*/ 0 h 847725"/>
              <a:gd name="T4" fmla="*/ 56554 w 1603375"/>
              <a:gd name="T5" fmla="*/ 75 h 847725"/>
              <a:gd name="T6" fmla="*/ 38531 w 1603375"/>
              <a:gd name="T7" fmla="*/ 1890 h 847725"/>
              <a:gd name="T8" fmla="*/ 22987 w 1603375"/>
              <a:gd name="T9" fmla="*/ 5839 h 847725"/>
              <a:gd name="T10" fmla="*/ 10799 w 1603375"/>
              <a:gd name="T11" fmla="*/ 11540 h 847725"/>
              <a:gd name="T12" fmla="*/ 2846 w 1603375"/>
              <a:gd name="T13" fmla="*/ 18612 h 847725"/>
              <a:gd name="T14" fmla="*/ 0 w 1603375"/>
              <a:gd name="T15" fmla="*/ 26675 h 847725"/>
              <a:gd name="T16" fmla="*/ 0 w 1603375"/>
              <a:gd name="T17" fmla="*/ 160047 h 847725"/>
              <a:gd name="T18" fmla="*/ 638127 w 1603375"/>
              <a:gd name="T19" fmla="*/ 159971 h 847725"/>
              <a:gd name="T20" fmla="*/ 656153 w 1603375"/>
              <a:gd name="T21" fmla="*/ 158156 h 847725"/>
              <a:gd name="T22" fmla="*/ 671696 w 1603375"/>
              <a:gd name="T23" fmla="*/ 154207 h 847725"/>
              <a:gd name="T24" fmla="*/ 683883 w 1603375"/>
              <a:gd name="T25" fmla="*/ 148506 h 847725"/>
              <a:gd name="T26" fmla="*/ 691836 w 1603375"/>
              <a:gd name="T27" fmla="*/ 141434 h 847725"/>
              <a:gd name="T28" fmla="*/ 694683 w 1603375"/>
              <a:gd name="T29" fmla="*/ 133371 h 847725"/>
              <a:gd name="T30" fmla="*/ 694683 w 1603375"/>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3375"/>
              <a:gd name="T49" fmla="*/ 0 h 847725"/>
              <a:gd name="T50" fmla="*/ 1603375 w 1603375"/>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3375" h="847725">
                <a:moveTo>
                  <a:pt x="1603248" y="0"/>
                </a:moveTo>
                <a:lnTo>
                  <a:pt x="141224" y="0"/>
                </a:lnTo>
                <a:lnTo>
                  <a:pt x="130522" y="399"/>
                </a:lnTo>
                <a:lnTo>
                  <a:pt x="88923" y="10006"/>
                </a:lnTo>
                <a:lnTo>
                  <a:pt x="53050" y="30912"/>
                </a:lnTo>
                <a:lnTo>
                  <a:pt x="24925" y="61098"/>
                </a:lnTo>
                <a:lnTo>
                  <a:pt x="6568" y="98542"/>
                </a:lnTo>
                <a:lnTo>
                  <a:pt x="0" y="141223"/>
                </a:lnTo>
                <a:lnTo>
                  <a:pt x="0" y="847343"/>
                </a:lnTo>
                <a:lnTo>
                  <a:pt x="1472725" y="846944"/>
                </a:lnTo>
                <a:lnTo>
                  <a:pt x="1514324" y="837337"/>
                </a:lnTo>
                <a:lnTo>
                  <a:pt x="1550197" y="816431"/>
                </a:lnTo>
                <a:lnTo>
                  <a:pt x="1578322" y="786245"/>
                </a:lnTo>
                <a:lnTo>
                  <a:pt x="1596679" y="748801"/>
                </a:lnTo>
                <a:lnTo>
                  <a:pt x="1603248" y="706119"/>
                </a:lnTo>
                <a:lnTo>
                  <a:pt x="1603248"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6754" name="object 45"/>
          <p:cNvSpPr>
            <a:spLocks noChangeArrowheads="1"/>
          </p:cNvSpPr>
          <p:nvPr/>
        </p:nvSpPr>
        <p:spPr bwMode="auto">
          <a:xfrm>
            <a:off x="2324705" y="4058590"/>
            <a:ext cx="1966896" cy="956955"/>
          </a:xfrm>
          <a:custGeom>
            <a:avLst/>
            <a:gdLst>
              <a:gd name="T0" fmla="*/ 61192 w 1603375"/>
              <a:gd name="T1" fmla="*/ 0 h 847725"/>
              <a:gd name="T2" fmla="*/ 694683 w 1603375"/>
              <a:gd name="T3" fmla="*/ 0 h 847725"/>
              <a:gd name="T4" fmla="*/ 694683 w 1603375"/>
              <a:gd name="T5" fmla="*/ 133371 h 847725"/>
              <a:gd name="T6" fmla="*/ 691836 w 1603375"/>
              <a:gd name="T7" fmla="*/ 141434 h 847725"/>
              <a:gd name="T8" fmla="*/ 683883 w 1603375"/>
              <a:gd name="T9" fmla="*/ 148506 h 847725"/>
              <a:gd name="T10" fmla="*/ 671696 w 1603375"/>
              <a:gd name="T11" fmla="*/ 154207 h 847725"/>
              <a:gd name="T12" fmla="*/ 656153 w 1603375"/>
              <a:gd name="T13" fmla="*/ 158156 h 847725"/>
              <a:gd name="T14" fmla="*/ 638127 w 1603375"/>
              <a:gd name="T15" fmla="*/ 159971 h 847725"/>
              <a:gd name="T16" fmla="*/ 0 w 1603375"/>
              <a:gd name="T17" fmla="*/ 160047 h 847725"/>
              <a:gd name="T18" fmla="*/ 0 w 1603375"/>
              <a:gd name="T19" fmla="*/ 26675 h 847725"/>
              <a:gd name="T20" fmla="*/ 2846 w 1603375"/>
              <a:gd name="T21" fmla="*/ 18612 h 847725"/>
              <a:gd name="T22" fmla="*/ 10799 w 1603375"/>
              <a:gd name="T23" fmla="*/ 11540 h 847725"/>
              <a:gd name="T24" fmla="*/ 22987 w 1603375"/>
              <a:gd name="T25" fmla="*/ 5839 h 847725"/>
              <a:gd name="T26" fmla="*/ 38531 w 1603375"/>
              <a:gd name="T27" fmla="*/ 1890 h 847725"/>
              <a:gd name="T28" fmla="*/ 56554 w 1603375"/>
              <a:gd name="T29" fmla="*/ 75 h 847725"/>
              <a:gd name="T30" fmla="*/ 61192 w 1603375"/>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3375"/>
              <a:gd name="T49" fmla="*/ 0 h 847725"/>
              <a:gd name="T50" fmla="*/ 1603375 w 1603375"/>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3375" h="847725">
                <a:moveTo>
                  <a:pt x="141224" y="0"/>
                </a:moveTo>
                <a:lnTo>
                  <a:pt x="1603248" y="0"/>
                </a:lnTo>
                <a:lnTo>
                  <a:pt x="1603248" y="706119"/>
                </a:lnTo>
                <a:lnTo>
                  <a:pt x="1596679" y="748801"/>
                </a:lnTo>
                <a:lnTo>
                  <a:pt x="1578322" y="786245"/>
                </a:lnTo>
                <a:lnTo>
                  <a:pt x="1550197" y="816431"/>
                </a:lnTo>
                <a:lnTo>
                  <a:pt x="1514324" y="837337"/>
                </a:lnTo>
                <a:lnTo>
                  <a:pt x="1472725" y="846944"/>
                </a:lnTo>
                <a:lnTo>
                  <a:pt x="0" y="847343"/>
                </a:lnTo>
                <a:lnTo>
                  <a:pt x="0" y="141223"/>
                </a:lnTo>
                <a:lnTo>
                  <a:pt x="6568" y="98542"/>
                </a:lnTo>
                <a:lnTo>
                  <a:pt x="24925" y="61098"/>
                </a:lnTo>
                <a:lnTo>
                  <a:pt x="53050" y="30912"/>
                </a:lnTo>
                <a:lnTo>
                  <a:pt x="88923" y="10006"/>
                </a:lnTo>
                <a:lnTo>
                  <a:pt x="130522" y="399"/>
                </a:lnTo>
                <a:lnTo>
                  <a:pt x="141224" y="0"/>
                </a:lnTo>
                <a:close/>
              </a:path>
            </a:pathLst>
          </a:custGeom>
          <a:noFill/>
          <a:ln w="1219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55" name="object 46"/>
          <p:cNvSpPr txBox="1">
            <a:spLocks noChangeArrowheads="1"/>
          </p:cNvSpPr>
          <p:nvPr/>
        </p:nvSpPr>
        <p:spPr bwMode="auto">
          <a:xfrm>
            <a:off x="2409394" y="4325352"/>
            <a:ext cx="1797519" cy="3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100" b="1">
                <a:solidFill>
                  <a:srgbClr val="FFFFFF"/>
                </a:solidFill>
                <a:latin typeface="黑体" pitchFamily="49" charset="-122"/>
                <a:ea typeface="黑体" pitchFamily="49" charset="-122"/>
              </a:rPr>
              <a:t>风险管理</a:t>
            </a:r>
            <a:endParaRPr lang="zh-CN" altLang="en-US" sz="2100">
              <a:latin typeface="黑体" pitchFamily="49" charset="-122"/>
              <a:ea typeface="黑体" pitchFamily="49" charset="-122"/>
            </a:endParaRPr>
          </a:p>
        </p:txBody>
      </p:sp>
      <p:sp>
        <p:nvSpPr>
          <p:cNvPr id="116756" name="object 47"/>
          <p:cNvSpPr>
            <a:spLocks noChangeArrowheads="1"/>
          </p:cNvSpPr>
          <p:nvPr/>
        </p:nvSpPr>
        <p:spPr bwMode="auto">
          <a:xfrm>
            <a:off x="2324705" y="5197621"/>
            <a:ext cx="1966896" cy="956955"/>
          </a:xfrm>
          <a:custGeom>
            <a:avLst/>
            <a:gdLst>
              <a:gd name="T0" fmla="*/ 694683 w 1603375"/>
              <a:gd name="T1" fmla="*/ 0 h 847725"/>
              <a:gd name="T2" fmla="*/ 61192 w 1603375"/>
              <a:gd name="T3" fmla="*/ 0 h 847725"/>
              <a:gd name="T4" fmla="*/ 56554 w 1603375"/>
              <a:gd name="T5" fmla="*/ 75 h 847725"/>
              <a:gd name="T6" fmla="*/ 38531 w 1603375"/>
              <a:gd name="T7" fmla="*/ 1890 h 847725"/>
              <a:gd name="T8" fmla="*/ 22987 w 1603375"/>
              <a:gd name="T9" fmla="*/ 5839 h 847725"/>
              <a:gd name="T10" fmla="*/ 10799 w 1603375"/>
              <a:gd name="T11" fmla="*/ 11540 h 847725"/>
              <a:gd name="T12" fmla="*/ 2846 w 1603375"/>
              <a:gd name="T13" fmla="*/ 18612 h 847725"/>
              <a:gd name="T14" fmla="*/ 0 w 1603375"/>
              <a:gd name="T15" fmla="*/ 26675 h 847725"/>
              <a:gd name="T16" fmla="*/ 0 w 1603375"/>
              <a:gd name="T17" fmla="*/ 160047 h 847725"/>
              <a:gd name="T18" fmla="*/ 638127 w 1603375"/>
              <a:gd name="T19" fmla="*/ 159971 h 847725"/>
              <a:gd name="T20" fmla="*/ 656153 w 1603375"/>
              <a:gd name="T21" fmla="*/ 158158 h 847725"/>
              <a:gd name="T22" fmla="*/ 671696 w 1603375"/>
              <a:gd name="T23" fmla="*/ 154207 h 847725"/>
              <a:gd name="T24" fmla="*/ 683883 w 1603375"/>
              <a:gd name="T25" fmla="*/ 148507 h 847725"/>
              <a:gd name="T26" fmla="*/ 691836 w 1603375"/>
              <a:gd name="T27" fmla="*/ 141435 h 847725"/>
              <a:gd name="T28" fmla="*/ 694683 w 1603375"/>
              <a:gd name="T29" fmla="*/ 133372 h 847725"/>
              <a:gd name="T30" fmla="*/ 694683 w 1603375"/>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3375"/>
              <a:gd name="T49" fmla="*/ 0 h 847725"/>
              <a:gd name="T50" fmla="*/ 1603375 w 1603375"/>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3375" h="847725">
                <a:moveTo>
                  <a:pt x="1603248" y="0"/>
                </a:moveTo>
                <a:lnTo>
                  <a:pt x="141224" y="0"/>
                </a:lnTo>
                <a:lnTo>
                  <a:pt x="130522" y="399"/>
                </a:lnTo>
                <a:lnTo>
                  <a:pt x="88923" y="10006"/>
                </a:lnTo>
                <a:lnTo>
                  <a:pt x="53050" y="30912"/>
                </a:lnTo>
                <a:lnTo>
                  <a:pt x="24925" y="61098"/>
                </a:lnTo>
                <a:lnTo>
                  <a:pt x="6568" y="98542"/>
                </a:lnTo>
                <a:lnTo>
                  <a:pt x="0" y="141224"/>
                </a:lnTo>
                <a:lnTo>
                  <a:pt x="0" y="847344"/>
                </a:lnTo>
                <a:lnTo>
                  <a:pt x="1472725" y="846944"/>
                </a:lnTo>
                <a:lnTo>
                  <a:pt x="1514324" y="837339"/>
                </a:lnTo>
                <a:lnTo>
                  <a:pt x="1550197" y="816435"/>
                </a:lnTo>
                <a:lnTo>
                  <a:pt x="1578322" y="786251"/>
                </a:lnTo>
                <a:lnTo>
                  <a:pt x="1596679" y="748806"/>
                </a:lnTo>
                <a:lnTo>
                  <a:pt x="1603248" y="706120"/>
                </a:lnTo>
                <a:lnTo>
                  <a:pt x="1603248"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6757" name="object 48"/>
          <p:cNvSpPr>
            <a:spLocks noChangeArrowheads="1"/>
          </p:cNvSpPr>
          <p:nvPr/>
        </p:nvSpPr>
        <p:spPr bwMode="auto">
          <a:xfrm>
            <a:off x="2324705" y="5197621"/>
            <a:ext cx="1966896" cy="956955"/>
          </a:xfrm>
          <a:custGeom>
            <a:avLst/>
            <a:gdLst>
              <a:gd name="T0" fmla="*/ 61192 w 1603375"/>
              <a:gd name="T1" fmla="*/ 0 h 847725"/>
              <a:gd name="T2" fmla="*/ 694683 w 1603375"/>
              <a:gd name="T3" fmla="*/ 0 h 847725"/>
              <a:gd name="T4" fmla="*/ 694683 w 1603375"/>
              <a:gd name="T5" fmla="*/ 133372 h 847725"/>
              <a:gd name="T6" fmla="*/ 691836 w 1603375"/>
              <a:gd name="T7" fmla="*/ 141435 h 847725"/>
              <a:gd name="T8" fmla="*/ 683883 w 1603375"/>
              <a:gd name="T9" fmla="*/ 148507 h 847725"/>
              <a:gd name="T10" fmla="*/ 671696 w 1603375"/>
              <a:gd name="T11" fmla="*/ 154207 h 847725"/>
              <a:gd name="T12" fmla="*/ 656153 w 1603375"/>
              <a:gd name="T13" fmla="*/ 158158 h 847725"/>
              <a:gd name="T14" fmla="*/ 638127 w 1603375"/>
              <a:gd name="T15" fmla="*/ 159971 h 847725"/>
              <a:gd name="T16" fmla="*/ 0 w 1603375"/>
              <a:gd name="T17" fmla="*/ 160047 h 847725"/>
              <a:gd name="T18" fmla="*/ 0 w 1603375"/>
              <a:gd name="T19" fmla="*/ 26675 h 847725"/>
              <a:gd name="T20" fmla="*/ 2846 w 1603375"/>
              <a:gd name="T21" fmla="*/ 18612 h 847725"/>
              <a:gd name="T22" fmla="*/ 10799 w 1603375"/>
              <a:gd name="T23" fmla="*/ 11540 h 847725"/>
              <a:gd name="T24" fmla="*/ 22987 w 1603375"/>
              <a:gd name="T25" fmla="*/ 5839 h 847725"/>
              <a:gd name="T26" fmla="*/ 38531 w 1603375"/>
              <a:gd name="T27" fmla="*/ 1890 h 847725"/>
              <a:gd name="T28" fmla="*/ 56554 w 1603375"/>
              <a:gd name="T29" fmla="*/ 75 h 847725"/>
              <a:gd name="T30" fmla="*/ 61192 w 1603375"/>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3375"/>
              <a:gd name="T49" fmla="*/ 0 h 847725"/>
              <a:gd name="T50" fmla="*/ 1603375 w 1603375"/>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3375" h="847725">
                <a:moveTo>
                  <a:pt x="141224" y="0"/>
                </a:moveTo>
                <a:lnTo>
                  <a:pt x="1603248" y="0"/>
                </a:lnTo>
                <a:lnTo>
                  <a:pt x="1603248" y="706120"/>
                </a:lnTo>
                <a:lnTo>
                  <a:pt x="1596679" y="748806"/>
                </a:lnTo>
                <a:lnTo>
                  <a:pt x="1578322" y="786251"/>
                </a:lnTo>
                <a:lnTo>
                  <a:pt x="1550197" y="816435"/>
                </a:lnTo>
                <a:lnTo>
                  <a:pt x="1514324" y="837339"/>
                </a:lnTo>
                <a:lnTo>
                  <a:pt x="1472725" y="846944"/>
                </a:lnTo>
                <a:lnTo>
                  <a:pt x="0" y="847344"/>
                </a:lnTo>
                <a:lnTo>
                  <a:pt x="0" y="141224"/>
                </a:lnTo>
                <a:lnTo>
                  <a:pt x="6568" y="98542"/>
                </a:lnTo>
                <a:lnTo>
                  <a:pt x="24925" y="61098"/>
                </a:lnTo>
                <a:lnTo>
                  <a:pt x="53050" y="30912"/>
                </a:lnTo>
                <a:lnTo>
                  <a:pt x="88923" y="10006"/>
                </a:lnTo>
                <a:lnTo>
                  <a:pt x="130522" y="399"/>
                </a:lnTo>
                <a:lnTo>
                  <a:pt x="141224" y="0"/>
                </a:lnTo>
                <a:close/>
              </a:path>
            </a:pathLst>
          </a:custGeom>
          <a:noFill/>
          <a:ln w="1219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58" name="object 49"/>
          <p:cNvSpPr txBox="1">
            <a:spLocks noChangeArrowheads="1"/>
          </p:cNvSpPr>
          <p:nvPr/>
        </p:nvSpPr>
        <p:spPr bwMode="auto">
          <a:xfrm>
            <a:off x="2426332" y="5358525"/>
            <a:ext cx="1799635" cy="65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100" b="1">
                <a:solidFill>
                  <a:srgbClr val="FFFFFF"/>
                </a:solidFill>
                <a:latin typeface="黑体" pitchFamily="49" charset="-122"/>
                <a:ea typeface="黑体" pitchFamily="49" charset="-122"/>
              </a:rPr>
              <a:t>非常态</a:t>
            </a:r>
            <a:endParaRPr lang="zh-CN" altLang="en-US" sz="2100">
              <a:latin typeface="黑体" pitchFamily="49" charset="-122"/>
              <a:ea typeface="黑体" pitchFamily="49" charset="-122"/>
            </a:endParaRPr>
          </a:p>
          <a:p>
            <a:pPr algn="ctr" eaLnBrk="1" hangingPunct="1"/>
            <a:r>
              <a:rPr lang="zh-CN" altLang="en-US" sz="2100" b="1">
                <a:solidFill>
                  <a:srgbClr val="FFFFFF"/>
                </a:solidFill>
                <a:latin typeface="黑体" pitchFamily="49" charset="-122"/>
                <a:ea typeface="黑体" pitchFamily="49" charset="-122"/>
              </a:rPr>
              <a:t>管理</a:t>
            </a:r>
            <a:endParaRPr lang="zh-CN" altLang="en-US" sz="2100">
              <a:latin typeface="黑体" pitchFamily="49" charset="-122"/>
              <a:ea typeface="黑体" pitchFamily="49" charset="-122"/>
            </a:endParaRPr>
          </a:p>
        </p:txBody>
      </p:sp>
      <p:sp>
        <p:nvSpPr>
          <p:cNvPr id="116759" name="object 50"/>
          <p:cNvSpPr>
            <a:spLocks noChangeArrowheads="1"/>
          </p:cNvSpPr>
          <p:nvPr/>
        </p:nvSpPr>
        <p:spPr bwMode="auto">
          <a:xfrm>
            <a:off x="7763839" y="5197621"/>
            <a:ext cx="1990185" cy="956955"/>
          </a:xfrm>
          <a:custGeom>
            <a:avLst/>
            <a:gdLst>
              <a:gd name="T0" fmla="*/ 705936 w 1621790"/>
              <a:gd name="T1" fmla="*/ 0 h 847725"/>
              <a:gd name="T2" fmla="*/ 61482 w 1621790"/>
              <a:gd name="T3" fmla="*/ 0 h 847725"/>
              <a:gd name="T4" fmla="*/ 56822 w 1621790"/>
              <a:gd name="T5" fmla="*/ 75 h 847725"/>
              <a:gd name="T6" fmla="*/ 38714 w 1621790"/>
              <a:gd name="T7" fmla="*/ 1890 h 847725"/>
              <a:gd name="T8" fmla="*/ 23095 w 1621790"/>
              <a:gd name="T9" fmla="*/ 5839 h 847725"/>
              <a:gd name="T10" fmla="*/ 10852 w 1621790"/>
              <a:gd name="T11" fmla="*/ 11540 h 847725"/>
              <a:gd name="T12" fmla="*/ 2861 w 1621790"/>
              <a:gd name="T13" fmla="*/ 18612 h 847725"/>
              <a:gd name="T14" fmla="*/ 0 w 1621790"/>
              <a:gd name="T15" fmla="*/ 26675 h 847725"/>
              <a:gd name="T16" fmla="*/ 0 w 1621790"/>
              <a:gd name="T17" fmla="*/ 160047 h 847725"/>
              <a:gd name="T18" fmla="*/ 649112 w 1621790"/>
              <a:gd name="T19" fmla="*/ 159971 h 847725"/>
              <a:gd name="T20" fmla="*/ 667222 w 1621790"/>
              <a:gd name="T21" fmla="*/ 158158 h 847725"/>
              <a:gd name="T22" fmla="*/ 682840 w 1621790"/>
              <a:gd name="T23" fmla="*/ 154207 h 847725"/>
              <a:gd name="T24" fmla="*/ 695084 w 1621790"/>
              <a:gd name="T25" fmla="*/ 148507 h 847725"/>
              <a:gd name="T26" fmla="*/ 703077 w 1621790"/>
              <a:gd name="T27" fmla="*/ 141435 h 847725"/>
              <a:gd name="T28" fmla="*/ 705936 w 1621790"/>
              <a:gd name="T29" fmla="*/ 133372 h 847725"/>
              <a:gd name="T30" fmla="*/ 705936 w 1621790"/>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1790"/>
              <a:gd name="T49" fmla="*/ 0 h 847725"/>
              <a:gd name="T50" fmla="*/ 1621790 w 1621790"/>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1790" h="847725">
                <a:moveTo>
                  <a:pt x="1621535" y="0"/>
                </a:moveTo>
                <a:lnTo>
                  <a:pt x="141224" y="0"/>
                </a:lnTo>
                <a:lnTo>
                  <a:pt x="130522" y="399"/>
                </a:lnTo>
                <a:lnTo>
                  <a:pt x="88923" y="10006"/>
                </a:lnTo>
                <a:lnTo>
                  <a:pt x="53050" y="30912"/>
                </a:lnTo>
                <a:lnTo>
                  <a:pt x="24925" y="61098"/>
                </a:lnTo>
                <a:lnTo>
                  <a:pt x="6568" y="98542"/>
                </a:lnTo>
                <a:lnTo>
                  <a:pt x="0" y="141224"/>
                </a:lnTo>
                <a:lnTo>
                  <a:pt x="0" y="847344"/>
                </a:lnTo>
                <a:lnTo>
                  <a:pt x="1491013" y="846944"/>
                </a:lnTo>
                <a:lnTo>
                  <a:pt x="1532612" y="837339"/>
                </a:lnTo>
                <a:lnTo>
                  <a:pt x="1568485" y="816435"/>
                </a:lnTo>
                <a:lnTo>
                  <a:pt x="1596610" y="786251"/>
                </a:lnTo>
                <a:lnTo>
                  <a:pt x="1614967" y="748806"/>
                </a:lnTo>
                <a:lnTo>
                  <a:pt x="1621535" y="706120"/>
                </a:lnTo>
                <a:lnTo>
                  <a:pt x="1621535" y="0"/>
                </a:lnTo>
                <a:close/>
              </a:path>
            </a:pathLst>
          </a:custGeom>
          <a:solidFill>
            <a:srgbClr val="4D56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6760" name="object 51"/>
          <p:cNvSpPr>
            <a:spLocks noChangeArrowheads="1"/>
          </p:cNvSpPr>
          <p:nvPr/>
        </p:nvSpPr>
        <p:spPr bwMode="auto">
          <a:xfrm>
            <a:off x="7763839" y="5197621"/>
            <a:ext cx="1990185" cy="956955"/>
          </a:xfrm>
          <a:custGeom>
            <a:avLst/>
            <a:gdLst>
              <a:gd name="T0" fmla="*/ 61482 w 1621790"/>
              <a:gd name="T1" fmla="*/ 0 h 847725"/>
              <a:gd name="T2" fmla="*/ 705936 w 1621790"/>
              <a:gd name="T3" fmla="*/ 0 h 847725"/>
              <a:gd name="T4" fmla="*/ 705936 w 1621790"/>
              <a:gd name="T5" fmla="*/ 133372 h 847725"/>
              <a:gd name="T6" fmla="*/ 703077 w 1621790"/>
              <a:gd name="T7" fmla="*/ 141435 h 847725"/>
              <a:gd name="T8" fmla="*/ 695084 w 1621790"/>
              <a:gd name="T9" fmla="*/ 148507 h 847725"/>
              <a:gd name="T10" fmla="*/ 682840 w 1621790"/>
              <a:gd name="T11" fmla="*/ 154207 h 847725"/>
              <a:gd name="T12" fmla="*/ 667222 w 1621790"/>
              <a:gd name="T13" fmla="*/ 158158 h 847725"/>
              <a:gd name="T14" fmla="*/ 649112 w 1621790"/>
              <a:gd name="T15" fmla="*/ 159971 h 847725"/>
              <a:gd name="T16" fmla="*/ 0 w 1621790"/>
              <a:gd name="T17" fmla="*/ 160047 h 847725"/>
              <a:gd name="T18" fmla="*/ 0 w 1621790"/>
              <a:gd name="T19" fmla="*/ 26675 h 847725"/>
              <a:gd name="T20" fmla="*/ 2861 w 1621790"/>
              <a:gd name="T21" fmla="*/ 18612 h 847725"/>
              <a:gd name="T22" fmla="*/ 10852 w 1621790"/>
              <a:gd name="T23" fmla="*/ 11540 h 847725"/>
              <a:gd name="T24" fmla="*/ 23095 w 1621790"/>
              <a:gd name="T25" fmla="*/ 5839 h 847725"/>
              <a:gd name="T26" fmla="*/ 38714 w 1621790"/>
              <a:gd name="T27" fmla="*/ 1890 h 847725"/>
              <a:gd name="T28" fmla="*/ 56822 w 1621790"/>
              <a:gd name="T29" fmla="*/ 75 h 847725"/>
              <a:gd name="T30" fmla="*/ 61482 w 1621790"/>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1790"/>
              <a:gd name="T49" fmla="*/ 0 h 847725"/>
              <a:gd name="T50" fmla="*/ 1621790 w 1621790"/>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1790" h="847725">
                <a:moveTo>
                  <a:pt x="141224" y="0"/>
                </a:moveTo>
                <a:lnTo>
                  <a:pt x="1621535" y="0"/>
                </a:lnTo>
                <a:lnTo>
                  <a:pt x="1621535" y="706120"/>
                </a:lnTo>
                <a:lnTo>
                  <a:pt x="1614967" y="748806"/>
                </a:lnTo>
                <a:lnTo>
                  <a:pt x="1596610" y="786251"/>
                </a:lnTo>
                <a:lnTo>
                  <a:pt x="1568485" y="816435"/>
                </a:lnTo>
                <a:lnTo>
                  <a:pt x="1532612" y="837339"/>
                </a:lnTo>
                <a:lnTo>
                  <a:pt x="1491013" y="846944"/>
                </a:lnTo>
                <a:lnTo>
                  <a:pt x="0" y="847344"/>
                </a:lnTo>
                <a:lnTo>
                  <a:pt x="0" y="141224"/>
                </a:lnTo>
                <a:lnTo>
                  <a:pt x="6568" y="98542"/>
                </a:lnTo>
                <a:lnTo>
                  <a:pt x="24925" y="61098"/>
                </a:lnTo>
                <a:lnTo>
                  <a:pt x="53050" y="30912"/>
                </a:lnTo>
                <a:lnTo>
                  <a:pt x="88923" y="10006"/>
                </a:lnTo>
                <a:lnTo>
                  <a:pt x="130522" y="399"/>
                </a:lnTo>
                <a:lnTo>
                  <a:pt x="141224" y="0"/>
                </a:lnTo>
                <a:close/>
              </a:path>
            </a:pathLst>
          </a:custGeom>
          <a:noFill/>
          <a:ln w="1219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61" name="object 52"/>
          <p:cNvSpPr txBox="1">
            <a:spLocks noChangeArrowheads="1"/>
          </p:cNvSpPr>
          <p:nvPr/>
        </p:nvSpPr>
        <p:spPr bwMode="auto">
          <a:xfrm>
            <a:off x="7931098" y="5269604"/>
            <a:ext cx="1822925" cy="65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2068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100" b="1">
                <a:solidFill>
                  <a:srgbClr val="FFFFFF"/>
                </a:solidFill>
                <a:latin typeface="黑体" pitchFamily="49" charset="-122"/>
                <a:ea typeface="黑体" pitchFamily="49" charset="-122"/>
              </a:rPr>
              <a:t>常态</a:t>
            </a:r>
            <a:endParaRPr lang="zh-CN" altLang="en-US" sz="2100">
              <a:latin typeface="黑体" pitchFamily="49" charset="-122"/>
              <a:ea typeface="黑体" pitchFamily="49" charset="-122"/>
            </a:endParaRPr>
          </a:p>
          <a:p>
            <a:pPr eaLnBrk="1" hangingPunct="1"/>
            <a:r>
              <a:rPr lang="zh-CN" altLang="en-US" sz="2100" b="1">
                <a:solidFill>
                  <a:srgbClr val="FFFFFF"/>
                </a:solidFill>
                <a:latin typeface="黑体" pitchFamily="49" charset="-122"/>
                <a:ea typeface="黑体" pitchFamily="49" charset="-122"/>
              </a:rPr>
              <a:t>管理</a:t>
            </a:r>
            <a:endParaRPr lang="zh-CN" altLang="en-US" sz="2100">
              <a:latin typeface="黑体" pitchFamily="49" charset="-122"/>
              <a:ea typeface="黑体" pitchFamily="49" charset="-122"/>
            </a:endParaRPr>
          </a:p>
        </p:txBody>
      </p:sp>
      <p:sp>
        <p:nvSpPr>
          <p:cNvPr id="116762" name="object 53"/>
          <p:cNvSpPr>
            <a:spLocks noChangeArrowheads="1"/>
          </p:cNvSpPr>
          <p:nvPr/>
        </p:nvSpPr>
        <p:spPr bwMode="auto">
          <a:xfrm>
            <a:off x="400155" y="2957669"/>
            <a:ext cx="1820807" cy="956955"/>
          </a:xfrm>
          <a:custGeom>
            <a:avLst/>
            <a:gdLst>
              <a:gd name="T0" fmla="*/ 580282 w 1484629"/>
              <a:gd name="T1" fmla="*/ 160047 h 847725"/>
              <a:gd name="T2" fmla="*/ 592462 w 1484629"/>
              <a:gd name="T3" fmla="*/ 138697 h 847725"/>
              <a:gd name="T4" fmla="*/ 641294 w 1484629"/>
              <a:gd name="T5" fmla="*/ 133371 h 847725"/>
              <a:gd name="T6" fmla="*/ 580282 w 1484629"/>
              <a:gd name="T7" fmla="*/ 160047 h 847725"/>
              <a:gd name="T8" fmla="*/ 0 w 1484629"/>
              <a:gd name="T9" fmla="*/ 160047 h 847725"/>
              <a:gd name="T10" fmla="*/ 0 w 1484629"/>
              <a:gd name="T11" fmla="*/ 0 h 847725"/>
              <a:gd name="T12" fmla="*/ 641294 w 1484629"/>
              <a:gd name="T13" fmla="*/ 0 h 847725"/>
              <a:gd name="T14" fmla="*/ 641294 w 1484629"/>
              <a:gd name="T15" fmla="*/ 133371 h 847725"/>
              <a:gd name="T16" fmla="*/ 0 60000 65536"/>
              <a:gd name="T17" fmla="*/ 0 60000 65536"/>
              <a:gd name="T18" fmla="*/ 0 60000 65536"/>
              <a:gd name="T19" fmla="*/ 0 60000 65536"/>
              <a:gd name="T20" fmla="*/ 0 60000 65536"/>
              <a:gd name="T21" fmla="*/ 0 60000 65536"/>
              <a:gd name="T22" fmla="*/ 0 60000 65536"/>
              <a:gd name="T23" fmla="*/ 0 60000 65536"/>
              <a:gd name="T24" fmla="*/ 0 w 1484629"/>
              <a:gd name="T25" fmla="*/ 0 h 847725"/>
              <a:gd name="T26" fmla="*/ 1484629 w 1484629"/>
              <a:gd name="T27" fmla="*/ 847725 h 847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4629" h="847725">
                <a:moveTo>
                  <a:pt x="1343152" y="847343"/>
                </a:moveTo>
                <a:lnTo>
                  <a:pt x="1371345" y="734313"/>
                </a:lnTo>
                <a:lnTo>
                  <a:pt x="1484375" y="706119"/>
                </a:lnTo>
                <a:lnTo>
                  <a:pt x="1343152" y="847343"/>
                </a:lnTo>
                <a:lnTo>
                  <a:pt x="0" y="847343"/>
                </a:lnTo>
                <a:lnTo>
                  <a:pt x="0" y="0"/>
                </a:lnTo>
                <a:lnTo>
                  <a:pt x="1484375" y="0"/>
                </a:lnTo>
                <a:lnTo>
                  <a:pt x="1484375" y="706119"/>
                </a:lnTo>
              </a:path>
            </a:pathLst>
          </a:custGeom>
          <a:noFill/>
          <a:ln w="2743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63" name="object 54"/>
          <p:cNvSpPr txBox="1">
            <a:spLocks noChangeArrowheads="1"/>
          </p:cNvSpPr>
          <p:nvPr/>
        </p:nvSpPr>
        <p:spPr bwMode="auto">
          <a:xfrm>
            <a:off x="542008" y="3101635"/>
            <a:ext cx="1534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900" b="1">
                <a:latin typeface="黑体" pitchFamily="49" charset="-122"/>
                <a:ea typeface="黑体" pitchFamily="49" charset="-122"/>
              </a:rPr>
              <a:t>协调议事机构</a:t>
            </a:r>
            <a:endParaRPr lang="zh-CN" altLang="en-US" sz="1900">
              <a:latin typeface="黑体" pitchFamily="49" charset="-122"/>
              <a:ea typeface="黑体" pitchFamily="49" charset="-122"/>
            </a:endParaRPr>
          </a:p>
          <a:p>
            <a:pPr eaLnBrk="1" hangingPunct="1"/>
            <a:r>
              <a:rPr lang="zh-CN" altLang="en-US" sz="1900" b="1">
                <a:latin typeface="黑体" pitchFamily="49" charset="-122"/>
                <a:ea typeface="黑体" pitchFamily="49" charset="-122"/>
              </a:rPr>
              <a:t>；信息、舆情</a:t>
            </a:r>
            <a:endParaRPr lang="zh-CN" altLang="en-US" sz="1900">
              <a:latin typeface="黑体" pitchFamily="49" charset="-122"/>
              <a:ea typeface="黑体" pitchFamily="49" charset="-122"/>
            </a:endParaRPr>
          </a:p>
        </p:txBody>
      </p:sp>
      <p:sp>
        <p:nvSpPr>
          <p:cNvPr id="116764" name="object 55"/>
          <p:cNvSpPr>
            <a:spLocks noChangeArrowheads="1"/>
          </p:cNvSpPr>
          <p:nvPr/>
        </p:nvSpPr>
        <p:spPr bwMode="auto">
          <a:xfrm>
            <a:off x="9874705" y="2957669"/>
            <a:ext cx="1886442" cy="952721"/>
          </a:xfrm>
          <a:custGeom>
            <a:avLst/>
            <a:gdLst>
              <a:gd name="T0" fmla="*/ 599371 w 1539240"/>
              <a:gd name="T1" fmla="*/ 158494 h 844550"/>
              <a:gd name="T2" fmla="*/ 611455 w 1539240"/>
              <a:gd name="T3" fmla="*/ 137371 h 844550"/>
              <a:gd name="T4" fmla="*/ 659679 w 1539240"/>
              <a:gd name="T5" fmla="*/ 132079 h 844550"/>
              <a:gd name="T6" fmla="*/ 599371 w 1539240"/>
              <a:gd name="T7" fmla="*/ 158494 h 844550"/>
              <a:gd name="T8" fmla="*/ 0 w 1539240"/>
              <a:gd name="T9" fmla="*/ 158494 h 844550"/>
              <a:gd name="T10" fmla="*/ 0 w 1539240"/>
              <a:gd name="T11" fmla="*/ 0 h 844550"/>
              <a:gd name="T12" fmla="*/ 659679 w 1539240"/>
              <a:gd name="T13" fmla="*/ 0 h 844550"/>
              <a:gd name="T14" fmla="*/ 659679 w 1539240"/>
              <a:gd name="T15" fmla="*/ 132079 h 844550"/>
              <a:gd name="T16" fmla="*/ 0 60000 65536"/>
              <a:gd name="T17" fmla="*/ 0 60000 65536"/>
              <a:gd name="T18" fmla="*/ 0 60000 65536"/>
              <a:gd name="T19" fmla="*/ 0 60000 65536"/>
              <a:gd name="T20" fmla="*/ 0 60000 65536"/>
              <a:gd name="T21" fmla="*/ 0 60000 65536"/>
              <a:gd name="T22" fmla="*/ 0 60000 65536"/>
              <a:gd name="T23" fmla="*/ 0 60000 65536"/>
              <a:gd name="T24" fmla="*/ 0 w 1539240"/>
              <a:gd name="T25" fmla="*/ 0 h 844550"/>
              <a:gd name="T26" fmla="*/ 1539240 w 1539240"/>
              <a:gd name="T27" fmla="*/ 844550 h 8445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9240" h="844550">
                <a:moveTo>
                  <a:pt x="1398524" y="844295"/>
                </a:moveTo>
                <a:lnTo>
                  <a:pt x="1426718" y="731773"/>
                </a:lnTo>
                <a:lnTo>
                  <a:pt x="1539239" y="703579"/>
                </a:lnTo>
                <a:lnTo>
                  <a:pt x="1398524" y="844295"/>
                </a:lnTo>
                <a:lnTo>
                  <a:pt x="0" y="844295"/>
                </a:lnTo>
                <a:lnTo>
                  <a:pt x="0" y="0"/>
                </a:lnTo>
                <a:lnTo>
                  <a:pt x="1539239" y="0"/>
                </a:lnTo>
                <a:lnTo>
                  <a:pt x="1539239" y="703579"/>
                </a:lnTo>
              </a:path>
            </a:pathLst>
          </a:custGeom>
          <a:noFill/>
          <a:ln w="2743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65" name="object 56"/>
          <p:cNvSpPr txBox="1">
            <a:spLocks noChangeArrowheads="1"/>
          </p:cNvSpPr>
          <p:nvPr/>
        </p:nvSpPr>
        <p:spPr bwMode="auto">
          <a:xfrm>
            <a:off x="10054668" y="3046589"/>
            <a:ext cx="153286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900" b="1">
                <a:latin typeface="黑体" pitchFamily="49" charset="-122"/>
                <a:ea typeface="黑体" pitchFamily="49" charset="-122"/>
              </a:rPr>
              <a:t>实体机构、预 案、队伍、装 备等</a:t>
            </a:r>
            <a:endParaRPr lang="zh-CN" altLang="en-US" sz="1900">
              <a:latin typeface="黑体" pitchFamily="49" charset="-122"/>
              <a:ea typeface="黑体" pitchFamily="49" charset="-122"/>
            </a:endParaRPr>
          </a:p>
        </p:txBody>
      </p:sp>
      <p:sp>
        <p:nvSpPr>
          <p:cNvPr id="116766" name="object 57"/>
          <p:cNvSpPr>
            <a:spLocks noChangeArrowheads="1"/>
          </p:cNvSpPr>
          <p:nvPr/>
        </p:nvSpPr>
        <p:spPr bwMode="auto">
          <a:xfrm>
            <a:off x="400155" y="4056472"/>
            <a:ext cx="1820807" cy="956955"/>
          </a:xfrm>
          <a:custGeom>
            <a:avLst/>
            <a:gdLst>
              <a:gd name="T0" fmla="*/ 580282 w 1484629"/>
              <a:gd name="T1" fmla="*/ 160047 h 847725"/>
              <a:gd name="T2" fmla="*/ 592462 w 1484629"/>
              <a:gd name="T3" fmla="*/ 138697 h 847725"/>
              <a:gd name="T4" fmla="*/ 641294 w 1484629"/>
              <a:gd name="T5" fmla="*/ 133371 h 847725"/>
              <a:gd name="T6" fmla="*/ 580282 w 1484629"/>
              <a:gd name="T7" fmla="*/ 160047 h 847725"/>
              <a:gd name="T8" fmla="*/ 0 w 1484629"/>
              <a:gd name="T9" fmla="*/ 160047 h 847725"/>
              <a:gd name="T10" fmla="*/ 0 w 1484629"/>
              <a:gd name="T11" fmla="*/ 0 h 847725"/>
              <a:gd name="T12" fmla="*/ 641294 w 1484629"/>
              <a:gd name="T13" fmla="*/ 0 h 847725"/>
              <a:gd name="T14" fmla="*/ 641294 w 1484629"/>
              <a:gd name="T15" fmla="*/ 133371 h 847725"/>
              <a:gd name="T16" fmla="*/ 0 60000 65536"/>
              <a:gd name="T17" fmla="*/ 0 60000 65536"/>
              <a:gd name="T18" fmla="*/ 0 60000 65536"/>
              <a:gd name="T19" fmla="*/ 0 60000 65536"/>
              <a:gd name="T20" fmla="*/ 0 60000 65536"/>
              <a:gd name="T21" fmla="*/ 0 60000 65536"/>
              <a:gd name="T22" fmla="*/ 0 60000 65536"/>
              <a:gd name="T23" fmla="*/ 0 60000 65536"/>
              <a:gd name="T24" fmla="*/ 0 w 1484629"/>
              <a:gd name="T25" fmla="*/ 0 h 847725"/>
              <a:gd name="T26" fmla="*/ 1484629 w 1484629"/>
              <a:gd name="T27" fmla="*/ 847725 h 847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4629" h="847725">
                <a:moveTo>
                  <a:pt x="1343152" y="847343"/>
                </a:moveTo>
                <a:lnTo>
                  <a:pt x="1371345" y="734313"/>
                </a:lnTo>
                <a:lnTo>
                  <a:pt x="1484375" y="706119"/>
                </a:lnTo>
                <a:lnTo>
                  <a:pt x="1343152" y="847343"/>
                </a:lnTo>
                <a:lnTo>
                  <a:pt x="0" y="847343"/>
                </a:lnTo>
                <a:lnTo>
                  <a:pt x="0" y="0"/>
                </a:lnTo>
                <a:lnTo>
                  <a:pt x="1484375" y="0"/>
                </a:lnTo>
                <a:lnTo>
                  <a:pt x="1484375" y="706119"/>
                </a:lnTo>
              </a:path>
            </a:pathLst>
          </a:custGeom>
          <a:noFill/>
          <a:ln w="2743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67" name="object 58"/>
          <p:cNvSpPr txBox="1">
            <a:spLocks noChangeArrowheads="1"/>
          </p:cNvSpPr>
          <p:nvPr/>
        </p:nvSpPr>
        <p:spPr bwMode="auto">
          <a:xfrm>
            <a:off x="542008" y="4202557"/>
            <a:ext cx="1534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900" b="1">
                <a:latin typeface="黑体" pitchFamily="49" charset="-122"/>
                <a:ea typeface="黑体" pitchFamily="49" charset="-122"/>
              </a:rPr>
              <a:t>风险辨、评估</a:t>
            </a:r>
            <a:endParaRPr lang="zh-CN" altLang="en-US" sz="1900">
              <a:latin typeface="黑体" pitchFamily="49" charset="-122"/>
              <a:ea typeface="黑体" pitchFamily="49" charset="-122"/>
            </a:endParaRPr>
          </a:p>
          <a:p>
            <a:pPr algn="ctr" eaLnBrk="1" hangingPunct="1"/>
            <a:r>
              <a:rPr lang="zh-CN" altLang="en-US" sz="1900" b="1">
                <a:latin typeface="黑体" pitchFamily="49" charset="-122"/>
                <a:ea typeface="黑体" pitchFamily="49" charset="-122"/>
              </a:rPr>
              <a:t>、管控</a:t>
            </a:r>
            <a:endParaRPr lang="zh-CN" altLang="en-US" sz="1900">
              <a:latin typeface="黑体" pitchFamily="49" charset="-122"/>
              <a:ea typeface="黑体" pitchFamily="49" charset="-122"/>
            </a:endParaRPr>
          </a:p>
        </p:txBody>
      </p:sp>
      <p:sp>
        <p:nvSpPr>
          <p:cNvPr id="116768" name="object 59"/>
          <p:cNvSpPr>
            <a:spLocks noChangeArrowheads="1"/>
          </p:cNvSpPr>
          <p:nvPr/>
        </p:nvSpPr>
        <p:spPr bwMode="auto">
          <a:xfrm>
            <a:off x="9874705" y="4096700"/>
            <a:ext cx="1886442" cy="959071"/>
          </a:xfrm>
          <a:custGeom>
            <a:avLst/>
            <a:gdLst>
              <a:gd name="T0" fmla="*/ 599155 w 1539240"/>
              <a:gd name="T1" fmla="*/ 163261 h 847725"/>
              <a:gd name="T2" fmla="*/ 611239 w 1539240"/>
              <a:gd name="T3" fmla="*/ 141483 h 847725"/>
              <a:gd name="T4" fmla="*/ 659679 w 1539240"/>
              <a:gd name="T5" fmla="*/ 136050 h 847725"/>
              <a:gd name="T6" fmla="*/ 599155 w 1539240"/>
              <a:gd name="T7" fmla="*/ 163261 h 847725"/>
              <a:gd name="T8" fmla="*/ 0 w 1539240"/>
              <a:gd name="T9" fmla="*/ 163261 h 847725"/>
              <a:gd name="T10" fmla="*/ 0 w 1539240"/>
              <a:gd name="T11" fmla="*/ 0 h 847725"/>
              <a:gd name="T12" fmla="*/ 659679 w 1539240"/>
              <a:gd name="T13" fmla="*/ 0 h 847725"/>
              <a:gd name="T14" fmla="*/ 659679 w 1539240"/>
              <a:gd name="T15" fmla="*/ 136050 h 847725"/>
              <a:gd name="T16" fmla="*/ 0 60000 65536"/>
              <a:gd name="T17" fmla="*/ 0 60000 65536"/>
              <a:gd name="T18" fmla="*/ 0 60000 65536"/>
              <a:gd name="T19" fmla="*/ 0 60000 65536"/>
              <a:gd name="T20" fmla="*/ 0 60000 65536"/>
              <a:gd name="T21" fmla="*/ 0 60000 65536"/>
              <a:gd name="T22" fmla="*/ 0 60000 65536"/>
              <a:gd name="T23" fmla="*/ 0 60000 65536"/>
              <a:gd name="T24" fmla="*/ 0 w 1539240"/>
              <a:gd name="T25" fmla="*/ 0 h 847725"/>
              <a:gd name="T26" fmla="*/ 1539240 w 1539240"/>
              <a:gd name="T27" fmla="*/ 847725 h 847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9240" h="847725">
                <a:moveTo>
                  <a:pt x="1398016" y="847344"/>
                </a:moveTo>
                <a:lnTo>
                  <a:pt x="1426209" y="734313"/>
                </a:lnTo>
                <a:lnTo>
                  <a:pt x="1539239" y="706119"/>
                </a:lnTo>
                <a:lnTo>
                  <a:pt x="1398016" y="847344"/>
                </a:lnTo>
                <a:lnTo>
                  <a:pt x="0" y="847344"/>
                </a:lnTo>
                <a:lnTo>
                  <a:pt x="0" y="0"/>
                </a:lnTo>
                <a:lnTo>
                  <a:pt x="1539239" y="0"/>
                </a:lnTo>
                <a:lnTo>
                  <a:pt x="1539239" y="706119"/>
                </a:lnTo>
              </a:path>
            </a:pathLst>
          </a:custGeom>
          <a:noFill/>
          <a:ln w="2743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69" name="object 60"/>
          <p:cNvSpPr txBox="1">
            <a:spLocks noChangeArrowheads="1"/>
          </p:cNvSpPr>
          <p:nvPr/>
        </p:nvSpPr>
        <p:spPr bwMode="auto">
          <a:xfrm>
            <a:off x="10054668" y="4242783"/>
            <a:ext cx="1532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20688" indent="-40798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900" b="1">
                <a:latin typeface="黑体" pitchFamily="49" charset="-122"/>
                <a:ea typeface="黑体" pitchFamily="49" charset="-122"/>
              </a:rPr>
              <a:t>调查、问责、 改进</a:t>
            </a:r>
            <a:endParaRPr lang="zh-CN" altLang="en-US" sz="1900">
              <a:latin typeface="黑体" pitchFamily="49" charset="-122"/>
              <a:ea typeface="黑体" pitchFamily="49" charset="-122"/>
            </a:endParaRPr>
          </a:p>
        </p:txBody>
      </p:sp>
      <p:sp>
        <p:nvSpPr>
          <p:cNvPr id="116770" name="object 61"/>
          <p:cNvSpPr>
            <a:spLocks noChangeArrowheads="1"/>
          </p:cNvSpPr>
          <p:nvPr/>
        </p:nvSpPr>
        <p:spPr bwMode="auto">
          <a:xfrm>
            <a:off x="400155" y="5206089"/>
            <a:ext cx="1820807" cy="956955"/>
          </a:xfrm>
          <a:custGeom>
            <a:avLst/>
            <a:gdLst>
              <a:gd name="T0" fmla="*/ 580282 w 1484629"/>
              <a:gd name="T1" fmla="*/ 160047 h 847725"/>
              <a:gd name="T2" fmla="*/ 592462 w 1484629"/>
              <a:gd name="T3" fmla="*/ 138706 h 847725"/>
              <a:gd name="T4" fmla="*/ 641294 w 1484629"/>
              <a:gd name="T5" fmla="*/ 133372 h 847725"/>
              <a:gd name="T6" fmla="*/ 580282 w 1484629"/>
              <a:gd name="T7" fmla="*/ 160047 h 847725"/>
              <a:gd name="T8" fmla="*/ 0 w 1484629"/>
              <a:gd name="T9" fmla="*/ 160047 h 847725"/>
              <a:gd name="T10" fmla="*/ 0 w 1484629"/>
              <a:gd name="T11" fmla="*/ 0 h 847725"/>
              <a:gd name="T12" fmla="*/ 641294 w 1484629"/>
              <a:gd name="T13" fmla="*/ 0 h 847725"/>
              <a:gd name="T14" fmla="*/ 641294 w 1484629"/>
              <a:gd name="T15" fmla="*/ 133372 h 847725"/>
              <a:gd name="T16" fmla="*/ 0 60000 65536"/>
              <a:gd name="T17" fmla="*/ 0 60000 65536"/>
              <a:gd name="T18" fmla="*/ 0 60000 65536"/>
              <a:gd name="T19" fmla="*/ 0 60000 65536"/>
              <a:gd name="T20" fmla="*/ 0 60000 65536"/>
              <a:gd name="T21" fmla="*/ 0 60000 65536"/>
              <a:gd name="T22" fmla="*/ 0 60000 65536"/>
              <a:gd name="T23" fmla="*/ 0 60000 65536"/>
              <a:gd name="T24" fmla="*/ 0 w 1484629"/>
              <a:gd name="T25" fmla="*/ 0 h 847725"/>
              <a:gd name="T26" fmla="*/ 1484629 w 1484629"/>
              <a:gd name="T27" fmla="*/ 847725 h 847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4629" h="847725">
                <a:moveTo>
                  <a:pt x="1343152" y="847344"/>
                </a:moveTo>
                <a:lnTo>
                  <a:pt x="1371345" y="734364"/>
                </a:lnTo>
                <a:lnTo>
                  <a:pt x="1484375" y="706120"/>
                </a:lnTo>
                <a:lnTo>
                  <a:pt x="1343152" y="847344"/>
                </a:lnTo>
                <a:lnTo>
                  <a:pt x="0" y="847344"/>
                </a:lnTo>
                <a:lnTo>
                  <a:pt x="0" y="0"/>
                </a:lnTo>
                <a:lnTo>
                  <a:pt x="1484375" y="0"/>
                </a:lnTo>
                <a:lnTo>
                  <a:pt x="1484375" y="706120"/>
                </a:lnTo>
              </a:path>
            </a:pathLst>
          </a:custGeom>
          <a:noFill/>
          <a:ln w="2743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71" name="object 62"/>
          <p:cNvSpPr txBox="1">
            <a:spLocks noChangeArrowheads="1"/>
          </p:cNvSpPr>
          <p:nvPr/>
        </p:nvSpPr>
        <p:spPr bwMode="auto">
          <a:xfrm>
            <a:off x="542008" y="5352172"/>
            <a:ext cx="1534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2713" indent="-100013"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900" b="1">
                <a:latin typeface="黑体" pitchFamily="49" charset="-122"/>
                <a:ea typeface="黑体" pitchFamily="49" charset="-122"/>
              </a:rPr>
              <a:t>设立临时的应 急指挥机构</a:t>
            </a:r>
            <a:endParaRPr lang="zh-CN" altLang="en-US" sz="1900">
              <a:latin typeface="黑体" pitchFamily="49" charset="-122"/>
              <a:ea typeface="黑体" pitchFamily="49" charset="-122"/>
            </a:endParaRPr>
          </a:p>
        </p:txBody>
      </p:sp>
      <p:sp>
        <p:nvSpPr>
          <p:cNvPr id="116772" name="object 63"/>
          <p:cNvSpPr>
            <a:spLocks noChangeArrowheads="1"/>
          </p:cNvSpPr>
          <p:nvPr/>
        </p:nvSpPr>
        <p:spPr bwMode="auto">
          <a:xfrm>
            <a:off x="9874705" y="5197621"/>
            <a:ext cx="1886442" cy="959071"/>
          </a:xfrm>
          <a:custGeom>
            <a:avLst/>
            <a:gdLst>
              <a:gd name="T0" fmla="*/ 599155 w 1539240"/>
              <a:gd name="T1" fmla="*/ 163261 h 847725"/>
              <a:gd name="T2" fmla="*/ 611239 w 1539240"/>
              <a:gd name="T3" fmla="*/ 141491 h 847725"/>
              <a:gd name="T4" fmla="*/ 659679 w 1539240"/>
              <a:gd name="T5" fmla="*/ 136050 h 847725"/>
              <a:gd name="T6" fmla="*/ 599155 w 1539240"/>
              <a:gd name="T7" fmla="*/ 163261 h 847725"/>
              <a:gd name="T8" fmla="*/ 0 w 1539240"/>
              <a:gd name="T9" fmla="*/ 163261 h 847725"/>
              <a:gd name="T10" fmla="*/ 0 w 1539240"/>
              <a:gd name="T11" fmla="*/ 0 h 847725"/>
              <a:gd name="T12" fmla="*/ 659679 w 1539240"/>
              <a:gd name="T13" fmla="*/ 0 h 847725"/>
              <a:gd name="T14" fmla="*/ 659679 w 1539240"/>
              <a:gd name="T15" fmla="*/ 136050 h 847725"/>
              <a:gd name="T16" fmla="*/ 0 60000 65536"/>
              <a:gd name="T17" fmla="*/ 0 60000 65536"/>
              <a:gd name="T18" fmla="*/ 0 60000 65536"/>
              <a:gd name="T19" fmla="*/ 0 60000 65536"/>
              <a:gd name="T20" fmla="*/ 0 60000 65536"/>
              <a:gd name="T21" fmla="*/ 0 60000 65536"/>
              <a:gd name="T22" fmla="*/ 0 60000 65536"/>
              <a:gd name="T23" fmla="*/ 0 60000 65536"/>
              <a:gd name="T24" fmla="*/ 0 w 1539240"/>
              <a:gd name="T25" fmla="*/ 0 h 847725"/>
              <a:gd name="T26" fmla="*/ 1539240 w 1539240"/>
              <a:gd name="T27" fmla="*/ 847725 h 847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9240" h="847725">
                <a:moveTo>
                  <a:pt x="1398016" y="847344"/>
                </a:moveTo>
                <a:lnTo>
                  <a:pt x="1426209" y="734364"/>
                </a:lnTo>
                <a:lnTo>
                  <a:pt x="1539239" y="706120"/>
                </a:lnTo>
                <a:lnTo>
                  <a:pt x="1398016" y="847344"/>
                </a:lnTo>
                <a:lnTo>
                  <a:pt x="0" y="847344"/>
                </a:lnTo>
                <a:lnTo>
                  <a:pt x="0" y="0"/>
                </a:lnTo>
                <a:lnTo>
                  <a:pt x="1539239" y="0"/>
                </a:lnTo>
                <a:lnTo>
                  <a:pt x="1539239" y="706120"/>
                </a:lnTo>
              </a:path>
            </a:pathLst>
          </a:custGeom>
          <a:noFill/>
          <a:ln w="2743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73" name="object 64"/>
          <p:cNvSpPr txBox="1">
            <a:spLocks noChangeArrowheads="1"/>
          </p:cNvSpPr>
          <p:nvPr/>
        </p:nvSpPr>
        <p:spPr bwMode="auto">
          <a:xfrm>
            <a:off x="10054668" y="5254784"/>
            <a:ext cx="153286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900" b="1">
                <a:latin typeface="黑体" pitchFamily="49" charset="-122"/>
                <a:ea typeface="黑体" pitchFamily="49" charset="-122"/>
              </a:rPr>
              <a:t>建立自上而下 的应急管理指 挥体系</a:t>
            </a:r>
            <a:endParaRPr lang="zh-CN" altLang="en-US" sz="1900">
              <a:latin typeface="黑体" pitchFamily="49" charset="-122"/>
              <a:ea typeface="黑体" pitchFamily="49" charset="-122"/>
            </a:endParaRPr>
          </a:p>
        </p:txBody>
      </p:sp>
      <p:sp>
        <p:nvSpPr>
          <p:cNvPr id="116774" name="object 65"/>
          <p:cNvSpPr>
            <a:spLocks noChangeArrowheads="1"/>
          </p:cNvSpPr>
          <p:nvPr/>
        </p:nvSpPr>
        <p:spPr bwMode="auto">
          <a:xfrm>
            <a:off x="2324705" y="1854629"/>
            <a:ext cx="1966896" cy="956955"/>
          </a:xfrm>
          <a:custGeom>
            <a:avLst/>
            <a:gdLst>
              <a:gd name="T0" fmla="*/ 694683 w 1603375"/>
              <a:gd name="T1" fmla="*/ 0 h 847725"/>
              <a:gd name="T2" fmla="*/ 61192 w 1603375"/>
              <a:gd name="T3" fmla="*/ 0 h 847725"/>
              <a:gd name="T4" fmla="*/ 56554 w 1603375"/>
              <a:gd name="T5" fmla="*/ 75 h 847725"/>
              <a:gd name="T6" fmla="*/ 38531 w 1603375"/>
              <a:gd name="T7" fmla="*/ 1890 h 847725"/>
              <a:gd name="T8" fmla="*/ 22987 w 1603375"/>
              <a:gd name="T9" fmla="*/ 5839 h 847725"/>
              <a:gd name="T10" fmla="*/ 10799 w 1603375"/>
              <a:gd name="T11" fmla="*/ 11540 h 847725"/>
              <a:gd name="T12" fmla="*/ 2846 w 1603375"/>
              <a:gd name="T13" fmla="*/ 18612 h 847725"/>
              <a:gd name="T14" fmla="*/ 0 w 1603375"/>
              <a:gd name="T15" fmla="*/ 26675 h 847725"/>
              <a:gd name="T16" fmla="*/ 0 w 1603375"/>
              <a:gd name="T17" fmla="*/ 160047 h 847725"/>
              <a:gd name="T18" fmla="*/ 638127 w 1603375"/>
              <a:gd name="T19" fmla="*/ 159971 h 847725"/>
              <a:gd name="T20" fmla="*/ 656153 w 1603375"/>
              <a:gd name="T21" fmla="*/ 158156 h 847725"/>
              <a:gd name="T22" fmla="*/ 671696 w 1603375"/>
              <a:gd name="T23" fmla="*/ 154207 h 847725"/>
              <a:gd name="T24" fmla="*/ 683883 w 1603375"/>
              <a:gd name="T25" fmla="*/ 148506 h 847725"/>
              <a:gd name="T26" fmla="*/ 691836 w 1603375"/>
              <a:gd name="T27" fmla="*/ 141434 h 847725"/>
              <a:gd name="T28" fmla="*/ 694683 w 1603375"/>
              <a:gd name="T29" fmla="*/ 133372 h 847725"/>
              <a:gd name="T30" fmla="*/ 694683 w 1603375"/>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3375"/>
              <a:gd name="T49" fmla="*/ 0 h 847725"/>
              <a:gd name="T50" fmla="*/ 1603375 w 1603375"/>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3375" h="847725">
                <a:moveTo>
                  <a:pt x="1603248" y="0"/>
                </a:moveTo>
                <a:lnTo>
                  <a:pt x="141224" y="0"/>
                </a:lnTo>
                <a:lnTo>
                  <a:pt x="130522" y="399"/>
                </a:lnTo>
                <a:lnTo>
                  <a:pt x="88923" y="10006"/>
                </a:lnTo>
                <a:lnTo>
                  <a:pt x="53050" y="30912"/>
                </a:lnTo>
                <a:lnTo>
                  <a:pt x="24925" y="61098"/>
                </a:lnTo>
                <a:lnTo>
                  <a:pt x="6568" y="98542"/>
                </a:lnTo>
                <a:lnTo>
                  <a:pt x="0" y="141224"/>
                </a:lnTo>
                <a:lnTo>
                  <a:pt x="0" y="847344"/>
                </a:lnTo>
                <a:lnTo>
                  <a:pt x="1472725" y="846944"/>
                </a:lnTo>
                <a:lnTo>
                  <a:pt x="1514324" y="837337"/>
                </a:lnTo>
                <a:lnTo>
                  <a:pt x="1550197" y="816431"/>
                </a:lnTo>
                <a:lnTo>
                  <a:pt x="1578322" y="786245"/>
                </a:lnTo>
                <a:lnTo>
                  <a:pt x="1596679" y="748801"/>
                </a:lnTo>
                <a:lnTo>
                  <a:pt x="1603248" y="706120"/>
                </a:lnTo>
                <a:lnTo>
                  <a:pt x="1603248"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6775" name="object 66"/>
          <p:cNvSpPr>
            <a:spLocks noChangeArrowheads="1"/>
          </p:cNvSpPr>
          <p:nvPr/>
        </p:nvSpPr>
        <p:spPr bwMode="auto">
          <a:xfrm>
            <a:off x="2324705" y="1854629"/>
            <a:ext cx="1966896" cy="956955"/>
          </a:xfrm>
          <a:custGeom>
            <a:avLst/>
            <a:gdLst>
              <a:gd name="T0" fmla="*/ 61192 w 1603375"/>
              <a:gd name="T1" fmla="*/ 0 h 847725"/>
              <a:gd name="T2" fmla="*/ 694683 w 1603375"/>
              <a:gd name="T3" fmla="*/ 0 h 847725"/>
              <a:gd name="T4" fmla="*/ 694683 w 1603375"/>
              <a:gd name="T5" fmla="*/ 133372 h 847725"/>
              <a:gd name="T6" fmla="*/ 691836 w 1603375"/>
              <a:gd name="T7" fmla="*/ 141434 h 847725"/>
              <a:gd name="T8" fmla="*/ 683883 w 1603375"/>
              <a:gd name="T9" fmla="*/ 148506 h 847725"/>
              <a:gd name="T10" fmla="*/ 671696 w 1603375"/>
              <a:gd name="T11" fmla="*/ 154207 h 847725"/>
              <a:gd name="T12" fmla="*/ 656153 w 1603375"/>
              <a:gd name="T13" fmla="*/ 158156 h 847725"/>
              <a:gd name="T14" fmla="*/ 638127 w 1603375"/>
              <a:gd name="T15" fmla="*/ 159971 h 847725"/>
              <a:gd name="T16" fmla="*/ 0 w 1603375"/>
              <a:gd name="T17" fmla="*/ 160047 h 847725"/>
              <a:gd name="T18" fmla="*/ 0 w 1603375"/>
              <a:gd name="T19" fmla="*/ 26675 h 847725"/>
              <a:gd name="T20" fmla="*/ 2846 w 1603375"/>
              <a:gd name="T21" fmla="*/ 18612 h 847725"/>
              <a:gd name="T22" fmla="*/ 10799 w 1603375"/>
              <a:gd name="T23" fmla="*/ 11540 h 847725"/>
              <a:gd name="T24" fmla="*/ 22987 w 1603375"/>
              <a:gd name="T25" fmla="*/ 5839 h 847725"/>
              <a:gd name="T26" fmla="*/ 38531 w 1603375"/>
              <a:gd name="T27" fmla="*/ 1890 h 847725"/>
              <a:gd name="T28" fmla="*/ 56554 w 1603375"/>
              <a:gd name="T29" fmla="*/ 75 h 847725"/>
              <a:gd name="T30" fmla="*/ 61192 w 1603375"/>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3375"/>
              <a:gd name="T49" fmla="*/ 0 h 847725"/>
              <a:gd name="T50" fmla="*/ 1603375 w 1603375"/>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3375" h="847725">
                <a:moveTo>
                  <a:pt x="141224" y="0"/>
                </a:moveTo>
                <a:lnTo>
                  <a:pt x="1603248" y="0"/>
                </a:lnTo>
                <a:lnTo>
                  <a:pt x="1603248" y="706120"/>
                </a:lnTo>
                <a:lnTo>
                  <a:pt x="1596679" y="748801"/>
                </a:lnTo>
                <a:lnTo>
                  <a:pt x="1578322" y="786245"/>
                </a:lnTo>
                <a:lnTo>
                  <a:pt x="1550197" y="816431"/>
                </a:lnTo>
                <a:lnTo>
                  <a:pt x="1514324" y="837337"/>
                </a:lnTo>
                <a:lnTo>
                  <a:pt x="1472725" y="846944"/>
                </a:lnTo>
                <a:lnTo>
                  <a:pt x="0" y="847344"/>
                </a:lnTo>
                <a:lnTo>
                  <a:pt x="0" y="141224"/>
                </a:lnTo>
                <a:lnTo>
                  <a:pt x="6568" y="98542"/>
                </a:lnTo>
                <a:lnTo>
                  <a:pt x="24925" y="61098"/>
                </a:lnTo>
                <a:lnTo>
                  <a:pt x="53050" y="30912"/>
                </a:lnTo>
                <a:lnTo>
                  <a:pt x="88923" y="10006"/>
                </a:lnTo>
                <a:lnTo>
                  <a:pt x="130522" y="399"/>
                </a:lnTo>
                <a:lnTo>
                  <a:pt x="141224" y="0"/>
                </a:lnTo>
                <a:close/>
              </a:path>
            </a:pathLst>
          </a:custGeom>
          <a:noFill/>
          <a:ln w="1219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76" name="object 67"/>
          <p:cNvSpPr txBox="1">
            <a:spLocks noChangeArrowheads="1"/>
          </p:cNvSpPr>
          <p:nvPr/>
        </p:nvSpPr>
        <p:spPr bwMode="auto">
          <a:xfrm>
            <a:off x="2523725" y="2153149"/>
            <a:ext cx="1587913" cy="3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333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100" b="1">
                <a:solidFill>
                  <a:srgbClr val="FFFFFF"/>
                </a:solidFill>
                <a:latin typeface="黑体" pitchFamily="49" charset="-122"/>
                <a:ea typeface="黑体" pitchFamily="49" charset="-122"/>
              </a:rPr>
              <a:t>行业管理型</a:t>
            </a:r>
            <a:endParaRPr lang="zh-CN" altLang="en-US" sz="2100">
              <a:latin typeface="黑体" pitchFamily="49" charset="-122"/>
              <a:ea typeface="黑体" pitchFamily="49" charset="-122"/>
            </a:endParaRPr>
          </a:p>
        </p:txBody>
      </p:sp>
      <p:sp>
        <p:nvSpPr>
          <p:cNvPr id="116777" name="object 68"/>
          <p:cNvSpPr>
            <a:spLocks noChangeArrowheads="1"/>
          </p:cNvSpPr>
          <p:nvPr/>
        </p:nvSpPr>
        <p:spPr bwMode="auto">
          <a:xfrm>
            <a:off x="7763839" y="1854629"/>
            <a:ext cx="1990185" cy="956955"/>
          </a:xfrm>
          <a:custGeom>
            <a:avLst/>
            <a:gdLst>
              <a:gd name="T0" fmla="*/ 705936 w 1621790"/>
              <a:gd name="T1" fmla="*/ 0 h 847725"/>
              <a:gd name="T2" fmla="*/ 61482 w 1621790"/>
              <a:gd name="T3" fmla="*/ 0 h 847725"/>
              <a:gd name="T4" fmla="*/ 56822 w 1621790"/>
              <a:gd name="T5" fmla="*/ 75 h 847725"/>
              <a:gd name="T6" fmla="*/ 38714 w 1621790"/>
              <a:gd name="T7" fmla="*/ 1890 h 847725"/>
              <a:gd name="T8" fmla="*/ 23095 w 1621790"/>
              <a:gd name="T9" fmla="*/ 5839 h 847725"/>
              <a:gd name="T10" fmla="*/ 10852 w 1621790"/>
              <a:gd name="T11" fmla="*/ 11540 h 847725"/>
              <a:gd name="T12" fmla="*/ 2861 w 1621790"/>
              <a:gd name="T13" fmla="*/ 18612 h 847725"/>
              <a:gd name="T14" fmla="*/ 0 w 1621790"/>
              <a:gd name="T15" fmla="*/ 26675 h 847725"/>
              <a:gd name="T16" fmla="*/ 0 w 1621790"/>
              <a:gd name="T17" fmla="*/ 160047 h 847725"/>
              <a:gd name="T18" fmla="*/ 649112 w 1621790"/>
              <a:gd name="T19" fmla="*/ 159971 h 847725"/>
              <a:gd name="T20" fmla="*/ 667222 w 1621790"/>
              <a:gd name="T21" fmla="*/ 158156 h 847725"/>
              <a:gd name="T22" fmla="*/ 682840 w 1621790"/>
              <a:gd name="T23" fmla="*/ 154207 h 847725"/>
              <a:gd name="T24" fmla="*/ 695084 w 1621790"/>
              <a:gd name="T25" fmla="*/ 148506 h 847725"/>
              <a:gd name="T26" fmla="*/ 703077 w 1621790"/>
              <a:gd name="T27" fmla="*/ 141434 h 847725"/>
              <a:gd name="T28" fmla="*/ 705936 w 1621790"/>
              <a:gd name="T29" fmla="*/ 133372 h 847725"/>
              <a:gd name="T30" fmla="*/ 705936 w 1621790"/>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1790"/>
              <a:gd name="T49" fmla="*/ 0 h 847725"/>
              <a:gd name="T50" fmla="*/ 1621790 w 1621790"/>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1790" h="847725">
                <a:moveTo>
                  <a:pt x="1621535" y="0"/>
                </a:moveTo>
                <a:lnTo>
                  <a:pt x="141224" y="0"/>
                </a:lnTo>
                <a:lnTo>
                  <a:pt x="130522" y="399"/>
                </a:lnTo>
                <a:lnTo>
                  <a:pt x="88923" y="10006"/>
                </a:lnTo>
                <a:lnTo>
                  <a:pt x="53050" y="30912"/>
                </a:lnTo>
                <a:lnTo>
                  <a:pt x="24925" y="61098"/>
                </a:lnTo>
                <a:lnTo>
                  <a:pt x="6568" y="98542"/>
                </a:lnTo>
                <a:lnTo>
                  <a:pt x="0" y="141224"/>
                </a:lnTo>
                <a:lnTo>
                  <a:pt x="0" y="847344"/>
                </a:lnTo>
                <a:lnTo>
                  <a:pt x="1491013" y="846944"/>
                </a:lnTo>
                <a:lnTo>
                  <a:pt x="1532612" y="837337"/>
                </a:lnTo>
                <a:lnTo>
                  <a:pt x="1568485" y="816431"/>
                </a:lnTo>
                <a:lnTo>
                  <a:pt x="1596610" y="786245"/>
                </a:lnTo>
                <a:lnTo>
                  <a:pt x="1614967" y="748801"/>
                </a:lnTo>
                <a:lnTo>
                  <a:pt x="1621535" y="706120"/>
                </a:lnTo>
                <a:lnTo>
                  <a:pt x="1621535" y="0"/>
                </a:lnTo>
                <a:close/>
              </a:path>
            </a:pathLst>
          </a:custGeom>
          <a:solidFill>
            <a:srgbClr val="4D56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116778" name="object 69"/>
          <p:cNvSpPr>
            <a:spLocks noChangeArrowheads="1"/>
          </p:cNvSpPr>
          <p:nvPr/>
        </p:nvSpPr>
        <p:spPr bwMode="auto">
          <a:xfrm>
            <a:off x="7763839" y="1854629"/>
            <a:ext cx="1990185" cy="956955"/>
          </a:xfrm>
          <a:custGeom>
            <a:avLst/>
            <a:gdLst>
              <a:gd name="T0" fmla="*/ 61482 w 1621790"/>
              <a:gd name="T1" fmla="*/ 0 h 847725"/>
              <a:gd name="T2" fmla="*/ 705936 w 1621790"/>
              <a:gd name="T3" fmla="*/ 0 h 847725"/>
              <a:gd name="T4" fmla="*/ 705936 w 1621790"/>
              <a:gd name="T5" fmla="*/ 133372 h 847725"/>
              <a:gd name="T6" fmla="*/ 703077 w 1621790"/>
              <a:gd name="T7" fmla="*/ 141434 h 847725"/>
              <a:gd name="T8" fmla="*/ 695084 w 1621790"/>
              <a:gd name="T9" fmla="*/ 148506 h 847725"/>
              <a:gd name="T10" fmla="*/ 682840 w 1621790"/>
              <a:gd name="T11" fmla="*/ 154207 h 847725"/>
              <a:gd name="T12" fmla="*/ 667222 w 1621790"/>
              <a:gd name="T13" fmla="*/ 158156 h 847725"/>
              <a:gd name="T14" fmla="*/ 649112 w 1621790"/>
              <a:gd name="T15" fmla="*/ 159971 h 847725"/>
              <a:gd name="T16" fmla="*/ 0 w 1621790"/>
              <a:gd name="T17" fmla="*/ 160047 h 847725"/>
              <a:gd name="T18" fmla="*/ 0 w 1621790"/>
              <a:gd name="T19" fmla="*/ 26675 h 847725"/>
              <a:gd name="T20" fmla="*/ 2861 w 1621790"/>
              <a:gd name="T21" fmla="*/ 18612 h 847725"/>
              <a:gd name="T22" fmla="*/ 10852 w 1621790"/>
              <a:gd name="T23" fmla="*/ 11540 h 847725"/>
              <a:gd name="T24" fmla="*/ 23095 w 1621790"/>
              <a:gd name="T25" fmla="*/ 5839 h 847725"/>
              <a:gd name="T26" fmla="*/ 38714 w 1621790"/>
              <a:gd name="T27" fmla="*/ 1890 h 847725"/>
              <a:gd name="T28" fmla="*/ 56822 w 1621790"/>
              <a:gd name="T29" fmla="*/ 75 h 847725"/>
              <a:gd name="T30" fmla="*/ 61482 w 1621790"/>
              <a:gd name="T31" fmla="*/ 0 h 8477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1790"/>
              <a:gd name="T49" fmla="*/ 0 h 847725"/>
              <a:gd name="T50" fmla="*/ 1621790 w 1621790"/>
              <a:gd name="T51" fmla="*/ 847725 h 8477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1790" h="847725">
                <a:moveTo>
                  <a:pt x="141224" y="0"/>
                </a:moveTo>
                <a:lnTo>
                  <a:pt x="1621535" y="0"/>
                </a:lnTo>
                <a:lnTo>
                  <a:pt x="1621535" y="706120"/>
                </a:lnTo>
                <a:lnTo>
                  <a:pt x="1614967" y="748801"/>
                </a:lnTo>
                <a:lnTo>
                  <a:pt x="1596610" y="786245"/>
                </a:lnTo>
                <a:lnTo>
                  <a:pt x="1568485" y="816431"/>
                </a:lnTo>
                <a:lnTo>
                  <a:pt x="1532612" y="837337"/>
                </a:lnTo>
                <a:lnTo>
                  <a:pt x="1491013" y="846944"/>
                </a:lnTo>
                <a:lnTo>
                  <a:pt x="0" y="847344"/>
                </a:lnTo>
                <a:lnTo>
                  <a:pt x="0" y="141224"/>
                </a:lnTo>
                <a:lnTo>
                  <a:pt x="6568" y="98542"/>
                </a:lnTo>
                <a:lnTo>
                  <a:pt x="24925" y="61098"/>
                </a:lnTo>
                <a:lnTo>
                  <a:pt x="53050" y="30912"/>
                </a:lnTo>
                <a:lnTo>
                  <a:pt x="88923" y="10006"/>
                </a:lnTo>
                <a:lnTo>
                  <a:pt x="130522" y="399"/>
                </a:lnTo>
                <a:lnTo>
                  <a:pt x="141224" y="0"/>
                </a:lnTo>
                <a:close/>
              </a:path>
            </a:pathLst>
          </a:custGeom>
          <a:noFill/>
          <a:ln w="12191">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79" name="object 70"/>
          <p:cNvSpPr txBox="1">
            <a:spLocks noChangeArrowheads="1"/>
          </p:cNvSpPr>
          <p:nvPr/>
        </p:nvSpPr>
        <p:spPr bwMode="auto">
          <a:xfrm>
            <a:off x="8005202" y="2087517"/>
            <a:ext cx="1575210" cy="32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2863"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100" b="1">
                <a:solidFill>
                  <a:srgbClr val="FFFFFF"/>
                </a:solidFill>
                <a:latin typeface="黑体" pitchFamily="49" charset="-122"/>
                <a:ea typeface="黑体" pitchFamily="49" charset="-122"/>
              </a:rPr>
              <a:t>功能管理型</a:t>
            </a:r>
            <a:endParaRPr lang="zh-CN" altLang="en-US" sz="2100">
              <a:latin typeface="黑体" pitchFamily="49" charset="-122"/>
              <a:ea typeface="黑体" pitchFamily="49" charset="-122"/>
            </a:endParaRPr>
          </a:p>
        </p:txBody>
      </p:sp>
      <p:sp>
        <p:nvSpPr>
          <p:cNvPr id="116780" name="object 71"/>
          <p:cNvSpPr>
            <a:spLocks noChangeArrowheads="1"/>
          </p:cNvSpPr>
          <p:nvPr/>
        </p:nvSpPr>
        <p:spPr bwMode="auto">
          <a:xfrm>
            <a:off x="400155" y="1856747"/>
            <a:ext cx="1820807" cy="956955"/>
          </a:xfrm>
          <a:custGeom>
            <a:avLst/>
            <a:gdLst>
              <a:gd name="T0" fmla="*/ 580282 w 1484629"/>
              <a:gd name="T1" fmla="*/ 160047 h 847725"/>
              <a:gd name="T2" fmla="*/ 592462 w 1484629"/>
              <a:gd name="T3" fmla="*/ 138697 h 847725"/>
              <a:gd name="T4" fmla="*/ 641294 w 1484629"/>
              <a:gd name="T5" fmla="*/ 133372 h 847725"/>
              <a:gd name="T6" fmla="*/ 580282 w 1484629"/>
              <a:gd name="T7" fmla="*/ 160047 h 847725"/>
              <a:gd name="T8" fmla="*/ 0 w 1484629"/>
              <a:gd name="T9" fmla="*/ 160047 h 847725"/>
              <a:gd name="T10" fmla="*/ 0 w 1484629"/>
              <a:gd name="T11" fmla="*/ 0 h 847725"/>
              <a:gd name="T12" fmla="*/ 641294 w 1484629"/>
              <a:gd name="T13" fmla="*/ 0 h 847725"/>
              <a:gd name="T14" fmla="*/ 641294 w 1484629"/>
              <a:gd name="T15" fmla="*/ 133372 h 847725"/>
              <a:gd name="T16" fmla="*/ 0 60000 65536"/>
              <a:gd name="T17" fmla="*/ 0 60000 65536"/>
              <a:gd name="T18" fmla="*/ 0 60000 65536"/>
              <a:gd name="T19" fmla="*/ 0 60000 65536"/>
              <a:gd name="T20" fmla="*/ 0 60000 65536"/>
              <a:gd name="T21" fmla="*/ 0 60000 65536"/>
              <a:gd name="T22" fmla="*/ 0 60000 65536"/>
              <a:gd name="T23" fmla="*/ 0 60000 65536"/>
              <a:gd name="T24" fmla="*/ 0 w 1484629"/>
              <a:gd name="T25" fmla="*/ 0 h 847725"/>
              <a:gd name="T26" fmla="*/ 1484629 w 1484629"/>
              <a:gd name="T27" fmla="*/ 847725 h 847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4629" h="847725">
                <a:moveTo>
                  <a:pt x="1343152" y="847343"/>
                </a:moveTo>
                <a:lnTo>
                  <a:pt x="1371345" y="734313"/>
                </a:lnTo>
                <a:lnTo>
                  <a:pt x="1484375" y="706120"/>
                </a:lnTo>
                <a:lnTo>
                  <a:pt x="1343152" y="847343"/>
                </a:lnTo>
                <a:lnTo>
                  <a:pt x="0" y="847343"/>
                </a:lnTo>
                <a:lnTo>
                  <a:pt x="0" y="0"/>
                </a:lnTo>
                <a:lnTo>
                  <a:pt x="1484375" y="0"/>
                </a:lnTo>
                <a:lnTo>
                  <a:pt x="1484375" y="706120"/>
                </a:lnTo>
              </a:path>
            </a:pathLst>
          </a:custGeom>
          <a:noFill/>
          <a:ln w="2743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81" name="object 72"/>
          <p:cNvSpPr txBox="1">
            <a:spLocks noChangeArrowheads="1"/>
          </p:cNvSpPr>
          <p:nvPr/>
        </p:nvSpPr>
        <p:spPr bwMode="auto">
          <a:xfrm>
            <a:off x="542008" y="2000714"/>
            <a:ext cx="1534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900" b="1">
                <a:latin typeface="黑体" pitchFamily="49" charset="-122"/>
                <a:ea typeface="黑体" pitchFamily="49" charset="-122"/>
              </a:rPr>
              <a:t>以行业为龙头 管理各项工作</a:t>
            </a:r>
            <a:endParaRPr lang="zh-CN" altLang="en-US" sz="1900">
              <a:latin typeface="黑体" pitchFamily="49" charset="-122"/>
              <a:ea typeface="黑体" pitchFamily="49" charset="-122"/>
            </a:endParaRPr>
          </a:p>
        </p:txBody>
      </p:sp>
      <p:sp>
        <p:nvSpPr>
          <p:cNvPr id="116782" name="object 73"/>
          <p:cNvSpPr>
            <a:spLocks noChangeArrowheads="1"/>
          </p:cNvSpPr>
          <p:nvPr/>
        </p:nvSpPr>
        <p:spPr bwMode="auto">
          <a:xfrm>
            <a:off x="9874705" y="1856747"/>
            <a:ext cx="1886442" cy="956955"/>
          </a:xfrm>
          <a:custGeom>
            <a:avLst/>
            <a:gdLst>
              <a:gd name="T0" fmla="*/ 599155 w 1539240"/>
              <a:gd name="T1" fmla="*/ 160047 h 847725"/>
              <a:gd name="T2" fmla="*/ 611239 w 1539240"/>
              <a:gd name="T3" fmla="*/ 138697 h 847725"/>
              <a:gd name="T4" fmla="*/ 659679 w 1539240"/>
              <a:gd name="T5" fmla="*/ 133372 h 847725"/>
              <a:gd name="T6" fmla="*/ 599155 w 1539240"/>
              <a:gd name="T7" fmla="*/ 160047 h 847725"/>
              <a:gd name="T8" fmla="*/ 0 w 1539240"/>
              <a:gd name="T9" fmla="*/ 160047 h 847725"/>
              <a:gd name="T10" fmla="*/ 0 w 1539240"/>
              <a:gd name="T11" fmla="*/ 0 h 847725"/>
              <a:gd name="T12" fmla="*/ 659679 w 1539240"/>
              <a:gd name="T13" fmla="*/ 0 h 847725"/>
              <a:gd name="T14" fmla="*/ 659679 w 1539240"/>
              <a:gd name="T15" fmla="*/ 133372 h 847725"/>
              <a:gd name="T16" fmla="*/ 0 60000 65536"/>
              <a:gd name="T17" fmla="*/ 0 60000 65536"/>
              <a:gd name="T18" fmla="*/ 0 60000 65536"/>
              <a:gd name="T19" fmla="*/ 0 60000 65536"/>
              <a:gd name="T20" fmla="*/ 0 60000 65536"/>
              <a:gd name="T21" fmla="*/ 0 60000 65536"/>
              <a:gd name="T22" fmla="*/ 0 60000 65536"/>
              <a:gd name="T23" fmla="*/ 0 60000 65536"/>
              <a:gd name="T24" fmla="*/ 0 w 1539240"/>
              <a:gd name="T25" fmla="*/ 0 h 847725"/>
              <a:gd name="T26" fmla="*/ 1539240 w 1539240"/>
              <a:gd name="T27" fmla="*/ 847725 h 8477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9240" h="847725">
                <a:moveTo>
                  <a:pt x="1398016" y="847343"/>
                </a:moveTo>
                <a:lnTo>
                  <a:pt x="1426209" y="734313"/>
                </a:lnTo>
                <a:lnTo>
                  <a:pt x="1539239" y="706120"/>
                </a:lnTo>
                <a:lnTo>
                  <a:pt x="1398016" y="847343"/>
                </a:lnTo>
                <a:lnTo>
                  <a:pt x="0" y="847343"/>
                </a:lnTo>
                <a:lnTo>
                  <a:pt x="0" y="0"/>
                </a:lnTo>
                <a:lnTo>
                  <a:pt x="1539239" y="0"/>
                </a:lnTo>
                <a:lnTo>
                  <a:pt x="1539239" y="706120"/>
                </a:lnTo>
              </a:path>
            </a:pathLst>
          </a:custGeom>
          <a:noFill/>
          <a:ln w="27432">
            <a:solidFill>
              <a:srgbClr val="4170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ea typeface="黑体" panose="02010609060101010101" pitchFamily="49" charset="-122"/>
            </a:endParaRPr>
          </a:p>
        </p:txBody>
      </p:sp>
      <p:sp>
        <p:nvSpPr>
          <p:cNvPr id="116783" name="object 74"/>
          <p:cNvSpPr txBox="1">
            <a:spLocks noChangeArrowheads="1"/>
          </p:cNvSpPr>
          <p:nvPr/>
        </p:nvSpPr>
        <p:spPr bwMode="auto">
          <a:xfrm>
            <a:off x="10054668" y="1941434"/>
            <a:ext cx="153286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1900" b="1">
                <a:latin typeface="黑体" pitchFamily="49" charset="-122"/>
                <a:ea typeface="黑体" pitchFamily="49" charset="-122"/>
              </a:rPr>
              <a:t>以应急功能为 核心整合各行 业职能</a:t>
            </a:r>
            <a:endParaRPr lang="zh-CN" altLang="en-US" sz="1900">
              <a:latin typeface="黑体" pitchFamily="49" charset="-122"/>
              <a:ea typeface="黑体" pitchFamily="49" charset="-122"/>
            </a:endParaRPr>
          </a:p>
        </p:txBody>
      </p:sp>
      <p:sp>
        <p:nvSpPr>
          <p:cNvPr id="116784" name="object 75"/>
          <p:cNvSpPr>
            <a:spLocks noChangeArrowheads="1"/>
          </p:cNvSpPr>
          <p:nvPr/>
        </p:nvSpPr>
        <p:spPr bwMode="auto">
          <a:xfrm>
            <a:off x="4361469" y="2220898"/>
            <a:ext cx="3311329" cy="194778"/>
          </a:xfrm>
          <a:custGeom>
            <a:avLst/>
            <a:gdLst>
              <a:gd name="T0" fmla="*/ 100188 w 2700020"/>
              <a:gd name="T1" fmla="*/ 9929 h 173989"/>
              <a:gd name="T2" fmla="*/ 0 w 2700020"/>
              <a:gd name="T3" fmla="*/ 9929 h 173989"/>
              <a:gd name="T4" fmla="*/ 0 w 2700020"/>
              <a:gd name="T5" fmla="*/ 19857 h 173989"/>
              <a:gd name="T6" fmla="*/ 100188 w 2700020"/>
              <a:gd name="T7" fmla="*/ 19857 h 173989"/>
              <a:gd name="T8" fmla="*/ 100188 w 2700020"/>
              <a:gd name="T9" fmla="*/ 9929 h 173989"/>
              <a:gd name="T10" fmla="*/ 275519 w 2700020"/>
              <a:gd name="T11" fmla="*/ 9929 h 173989"/>
              <a:gd name="T12" fmla="*/ 175332 w 2700020"/>
              <a:gd name="T13" fmla="*/ 9929 h 173989"/>
              <a:gd name="T14" fmla="*/ 175332 w 2700020"/>
              <a:gd name="T15" fmla="*/ 19857 h 173989"/>
              <a:gd name="T16" fmla="*/ 275519 w 2700020"/>
              <a:gd name="T17" fmla="*/ 19857 h 173989"/>
              <a:gd name="T18" fmla="*/ 275519 w 2700020"/>
              <a:gd name="T19" fmla="*/ 9929 h 173989"/>
              <a:gd name="T20" fmla="*/ 450850 w 2700020"/>
              <a:gd name="T21" fmla="*/ 9929 h 173989"/>
              <a:gd name="T22" fmla="*/ 350661 w 2700020"/>
              <a:gd name="T23" fmla="*/ 9929 h 173989"/>
              <a:gd name="T24" fmla="*/ 350661 w 2700020"/>
              <a:gd name="T25" fmla="*/ 19857 h 173989"/>
              <a:gd name="T26" fmla="*/ 450850 w 2700020"/>
              <a:gd name="T27" fmla="*/ 19857 h 173989"/>
              <a:gd name="T28" fmla="*/ 450850 w 2700020"/>
              <a:gd name="T29" fmla="*/ 9929 h 173989"/>
              <a:gd name="T30" fmla="*/ 626180 w 2700020"/>
              <a:gd name="T31" fmla="*/ 9929 h 173989"/>
              <a:gd name="T32" fmla="*/ 525991 w 2700020"/>
              <a:gd name="T33" fmla="*/ 9929 h 173989"/>
              <a:gd name="T34" fmla="*/ 525991 w 2700020"/>
              <a:gd name="T35" fmla="*/ 19857 h 173989"/>
              <a:gd name="T36" fmla="*/ 626180 w 2700020"/>
              <a:gd name="T37" fmla="*/ 19857 h 173989"/>
              <a:gd name="T38" fmla="*/ 626180 w 2700020"/>
              <a:gd name="T39" fmla="*/ 9929 h 173989"/>
              <a:gd name="T40" fmla="*/ 801509 w 2700020"/>
              <a:gd name="T41" fmla="*/ 9929 h 173989"/>
              <a:gd name="T42" fmla="*/ 701320 w 2700020"/>
              <a:gd name="T43" fmla="*/ 9929 h 173989"/>
              <a:gd name="T44" fmla="*/ 701320 w 2700020"/>
              <a:gd name="T45" fmla="*/ 19857 h 173989"/>
              <a:gd name="T46" fmla="*/ 801509 w 2700020"/>
              <a:gd name="T47" fmla="*/ 19857 h 173989"/>
              <a:gd name="T48" fmla="*/ 801509 w 2700020"/>
              <a:gd name="T49" fmla="*/ 9929 h 173989"/>
              <a:gd name="T50" fmla="*/ 976841 w 2700020"/>
              <a:gd name="T51" fmla="*/ 9929 h 173989"/>
              <a:gd name="T52" fmla="*/ 876652 w 2700020"/>
              <a:gd name="T53" fmla="*/ 9929 h 173989"/>
              <a:gd name="T54" fmla="*/ 876652 w 2700020"/>
              <a:gd name="T55" fmla="*/ 19857 h 173989"/>
              <a:gd name="T56" fmla="*/ 976841 w 2700020"/>
              <a:gd name="T57" fmla="*/ 19857 h 173989"/>
              <a:gd name="T58" fmla="*/ 976841 w 2700020"/>
              <a:gd name="T59" fmla="*/ 9929 h 173989"/>
              <a:gd name="T60" fmla="*/ 1092629 w 2700020"/>
              <a:gd name="T61" fmla="*/ 0 h 173989"/>
              <a:gd name="T62" fmla="*/ 1092629 w 2700020"/>
              <a:gd name="T63" fmla="*/ 29785 h 173989"/>
              <a:gd name="T64" fmla="*/ 1142723 w 2700020"/>
              <a:gd name="T65" fmla="*/ 19857 h 173989"/>
              <a:gd name="T66" fmla="*/ 1105153 w 2700020"/>
              <a:gd name="T67" fmla="*/ 19857 h 173989"/>
              <a:gd name="T68" fmla="*/ 1105153 w 2700020"/>
              <a:gd name="T69" fmla="*/ 9929 h 173989"/>
              <a:gd name="T70" fmla="*/ 1142723 w 2700020"/>
              <a:gd name="T71" fmla="*/ 9929 h 173989"/>
              <a:gd name="T72" fmla="*/ 1092629 w 2700020"/>
              <a:gd name="T73" fmla="*/ 0 h 173989"/>
              <a:gd name="T74" fmla="*/ 1092629 w 2700020"/>
              <a:gd name="T75" fmla="*/ 9929 h 173989"/>
              <a:gd name="T76" fmla="*/ 1051983 w 2700020"/>
              <a:gd name="T77" fmla="*/ 9929 h 173989"/>
              <a:gd name="T78" fmla="*/ 1051983 w 2700020"/>
              <a:gd name="T79" fmla="*/ 19857 h 173989"/>
              <a:gd name="T80" fmla="*/ 1092629 w 2700020"/>
              <a:gd name="T81" fmla="*/ 19857 h 173989"/>
              <a:gd name="T82" fmla="*/ 1092629 w 2700020"/>
              <a:gd name="T83" fmla="*/ 9929 h 173989"/>
              <a:gd name="T84" fmla="*/ 1142723 w 2700020"/>
              <a:gd name="T85" fmla="*/ 9929 h 173989"/>
              <a:gd name="T86" fmla="*/ 1105153 w 2700020"/>
              <a:gd name="T87" fmla="*/ 9929 h 173989"/>
              <a:gd name="T88" fmla="*/ 1105153 w 2700020"/>
              <a:gd name="T89" fmla="*/ 19857 h 173989"/>
              <a:gd name="T90" fmla="*/ 1142723 w 2700020"/>
              <a:gd name="T91" fmla="*/ 19857 h 173989"/>
              <a:gd name="T92" fmla="*/ 1167770 w 2700020"/>
              <a:gd name="T93" fmla="*/ 14892 h 173989"/>
              <a:gd name="T94" fmla="*/ 1142723 w 2700020"/>
              <a:gd name="T95" fmla="*/ 9929 h 1739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0020"/>
              <a:gd name="T145" fmla="*/ 0 h 173989"/>
              <a:gd name="T146" fmla="*/ 2700020 w 2700020"/>
              <a:gd name="T147" fmla="*/ 173989 h 1739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0020" h="173989">
                <a:moveTo>
                  <a:pt x="231648" y="57912"/>
                </a:moveTo>
                <a:lnTo>
                  <a:pt x="0" y="57912"/>
                </a:lnTo>
                <a:lnTo>
                  <a:pt x="0" y="115824"/>
                </a:lnTo>
                <a:lnTo>
                  <a:pt x="231648" y="115824"/>
                </a:lnTo>
                <a:lnTo>
                  <a:pt x="231648" y="57912"/>
                </a:lnTo>
                <a:close/>
              </a:path>
              <a:path w="2700020" h="173989">
                <a:moveTo>
                  <a:pt x="637031" y="57912"/>
                </a:moveTo>
                <a:lnTo>
                  <a:pt x="405383" y="57912"/>
                </a:lnTo>
                <a:lnTo>
                  <a:pt x="405383" y="115824"/>
                </a:lnTo>
                <a:lnTo>
                  <a:pt x="637031" y="115824"/>
                </a:lnTo>
                <a:lnTo>
                  <a:pt x="637031" y="57912"/>
                </a:lnTo>
                <a:close/>
              </a:path>
              <a:path w="2700020" h="173989">
                <a:moveTo>
                  <a:pt x="1042416" y="57912"/>
                </a:moveTo>
                <a:lnTo>
                  <a:pt x="810768" y="57912"/>
                </a:lnTo>
                <a:lnTo>
                  <a:pt x="810768" y="115824"/>
                </a:lnTo>
                <a:lnTo>
                  <a:pt x="1042416" y="115824"/>
                </a:lnTo>
                <a:lnTo>
                  <a:pt x="1042416" y="57912"/>
                </a:lnTo>
                <a:close/>
              </a:path>
              <a:path w="2700020" h="173989">
                <a:moveTo>
                  <a:pt x="1447800" y="57912"/>
                </a:moveTo>
                <a:lnTo>
                  <a:pt x="1216152" y="57912"/>
                </a:lnTo>
                <a:lnTo>
                  <a:pt x="1216152" y="115824"/>
                </a:lnTo>
                <a:lnTo>
                  <a:pt x="1447800" y="115824"/>
                </a:lnTo>
                <a:lnTo>
                  <a:pt x="1447800" y="57912"/>
                </a:lnTo>
                <a:close/>
              </a:path>
              <a:path w="2700020" h="173989">
                <a:moveTo>
                  <a:pt x="1853183" y="57912"/>
                </a:moveTo>
                <a:lnTo>
                  <a:pt x="1621535" y="57912"/>
                </a:lnTo>
                <a:lnTo>
                  <a:pt x="1621535" y="115824"/>
                </a:lnTo>
                <a:lnTo>
                  <a:pt x="1853183" y="115824"/>
                </a:lnTo>
                <a:lnTo>
                  <a:pt x="1853183" y="57912"/>
                </a:lnTo>
                <a:close/>
              </a:path>
              <a:path w="2700020" h="173989">
                <a:moveTo>
                  <a:pt x="2258568" y="57912"/>
                </a:moveTo>
                <a:lnTo>
                  <a:pt x="2026920" y="57912"/>
                </a:lnTo>
                <a:lnTo>
                  <a:pt x="2026920" y="115824"/>
                </a:lnTo>
                <a:lnTo>
                  <a:pt x="2258568" y="115824"/>
                </a:lnTo>
                <a:lnTo>
                  <a:pt x="2258568" y="57912"/>
                </a:lnTo>
                <a:close/>
              </a:path>
              <a:path w="2700020" h="173989">
                <a:moveTo>
                  <a:pt x="2526283" y="0"/>
                </a:moveTo>
                <a:lnTo>
                  <a:pt x="2526283" y="173736"/>
                </a:lnTo>
                <a:lnTo>
                  <a:pt x="2642107" y="115824"/>
                </a:lnTo>
                <a:lnTo>
                  <a:pt x="2555239" y="115824"/>
                </a:lnTo>
                <a:lnTo>
                  <a:pt x="2555239" y="57912"/>
                </a:lnTo>
                <a:lnTo>
                  <a:pt x="2642108" y="57912"/>
                </a:lnTo>
                <a:lnTo>
                  <a:pt x="2526283" y="0"/>
                </a:lnTo>
                <a:close/>
              </a:path>
              <a:path w="2700020" h="173989">
                <a:moveTo>
                  <a:pt x="2526283" y="57912"/>
                </a:moveTo>
                <a:lnTo>
                  <a:pt x="2432304" y="57912"/>
                </a:lnTo>
                <a:lnTo>
                  <a:pt x="2432304" y="115824"/>
                </a:lnTo>
                <a:lnTo>
                  <a:pt x="2526283" y="115824"/>
                </a:lnTo>
                <a:lnTo>
                  <a:pt x="2526283" y="57912"/>
                </a:lnTo>
                <a:close/>
              </a:path>
              <a:path w="2700020" h="173989">
                <a:moveTo>
                  <a:pt x="2642108" y="57912"/>
                </a:moveTo>
                <a:lnTo>
                  <a:pt x="2555239" y="57912"/>
                </a:lnTo>
                <a:lnTo>
                  <a:pt x="2555239" y="115824"/>
                </a:lnTo>
                <a:lnTo>
                  <a:pt x="2642107" y="115824"/>
                </a:lnTo>
                <a:lnTo>
                  <a:pt x="2700020" y="86867"/>
                </a:lnTo>
                <a:lnTo>
                  <a:pt x="2642108" y="57912"/>
                </a:lnTo>
                <a:close/>
              </a:path>
            </a:pathLst>
          </a:custGeom>
          <a:solidFill>
            <a:srgbClr val="000000"/>
          </a:solidFill>
          <a:ln w="9525">
            <a:solidFill>
              <a:srgbClr val="000000"/>
            </a:solidFill>
            <a:miter lim="800000"/>
            <a:headEnd/>
            <a:tailEnd/>
          </a:ln>
        </p:spPr>
        <p:txBody>
          <a:bodyPr lIns="0" tIns="0" rIns="0" bIns="0"/>
          <a:lstStyle/>
          <a:p>
            <a:endParaRPr lang="zh-CN" altLang="en-US" dirty="0">
              <a:ea typeface="黑体" panose="02010609060101010101" pitchFamily="49" charset="-122"/>
            </a:endParaRPr>
          </a:p>
        </p:txBody>
      </p:sp>
      <p:sp>
        <p:nvSpPr>
          <p:cNvPr id="116785" name="object 76"/>
          <p:cNvSpPr>
            <a:spLocks noChangeArrowheads="1"/>
          </p:cNvSpPr>
          <p:nvPr/>
        </p:nvSpPr>
        <p:spPr bwMode="auto">
          <a:xfrm>
            <a:off x="7270527" y="4435445"/>
            <a:ext cx="402271" cy="199013"/>
          </a:xfrm>
          <a:custGeom>
            <a:avLst/>
            <a:gdLst>
              <a:gd name="T0" fmla="*/ 63758 w 329565"/>
              <a:gd name="T1" fmla="*/ 0 h 173989"/>
              <a:gd name="T2" fmla="*/ 63672 w 329565"/>
              <a:gd name="T3" fmla="*/ 12498 h 173989"/>
              <a:gd name="T4" fmla="*/ 75509 w 329565"/>
              <a:gd name="T5" fmla="*/ 12525 h 173989"/>
              <a:gd name="T6" fmla="*/ 75407 w 329565"/>
              <a:gd name="T7" fmla="*/ 25021 h 173989"/>
              <a:gd name="T8" fmla="*/ 63584 w 329565"/>
              <a:gd name="T9" fmla="*/ 25021 h 173989"/>
              <a:gd name="T10" fmla="*/ 63498 w 329565"/>
              <a:gd name="T11" fmla="*/ 37490 h 173989"/>
              <a:gd name="T12" fmla="*/ 111310 w 329565"/>
              <a:gd name="T13" fmla="*/ 25021 h 173989"/>
              <a:gd name="T14" fmla="*/ 75407 w 329565"/>
              <a:gd name="T15" fmla="*/ 25021 h 173989"/>
              <a:gd name="T16" fmla="*/ 111409 w 329565"/>
              <a:gd name="T17" fmla="*/ 24995 h 173989"/>
              <a:gd name="T18" fmla="*/ 134744 w 329565"/>
              <a:gd name="T19" fmla="*/ 18908 h 173989"/>
              <a:gd name="T20" fmla="*/ 63758 w 329565"/>
              <a:gd name="T21" fmla="*/ 0 h 173989"/>
              <a:gd name="T22" fmla="*/ 63672 w 329565"/>
              <a:gd name="T23" fmla="*/ 12498 h 173989"/>
              <a:gd name="T24" fmla="*/ 63584 w 329565"/>
              <a:gd name="T25" fmla="*/ 24995 h 173989"/>
              <a:gd name="T26" fmla="*/ 75407 w 329565"/>
              <a:gd name="T27" fmla="*/ 25021 h 173989"/>
              <a:gd name="T28" fmla="*/ 75509 w 329565"/>
              <a:gd name="T29" fmla="*/ 12525 h 173989"/>
              <a:gd name="T30" fmla="*/ 63672 w 329565"/>
              <a:gd name="T31" fmla="*/ 12498 h 173989"/>
              <a:gd name="T32" fmla="*/ 103 w 329565"/>
              <a:gd name="T33" fmla="*/ 12360 h 173989"/>
              <a:gd name="T34" fmla="*/ 0 w 329565"/>
              <a:gd name="T35" fmla="*/ 24857 h 173989"/>
              <a:gd name="T36" fmla="*/ 63584 w 329565"/>
              <a:gd name="T37" fmla="*/ 24995 h 173989"/>
              <a:gd name="T38" fmla="*/ 63672 w 329565"/>
              <a:gd name="T39" fmla="*/ 12498 h 173989"/>
              <a:gd name="T40" fmla="*/ 103 w 329565"/>
              <a:gd name="T41" fmla="*/ 12360 h 1739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9565"/>
              <a:gd name="T64" fmla="*/ 0 h 173989"/>
              <a:gd name="T65" fmla="*/ 329565 w 329565"/>
              <a:gd name="T66" fmla="*/ 173989 h 1739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9565" h="173989">
                <a:moveTo>
                  <a:pt x="155701" y="0"/>
                </a:moveTo>
                <a:lnTo>
                  <a:pt x="155490" y="57919"/>
                </a:lnTo>
                <a:lnTo>
                  <a:pt x="184403" y="58038"/>
                </a:lnTo>
                <a:lnTo>
                  <a:pt x="184150" y="115950"/>
                </a:lnTo>
                <a:lnTo>
                  <a:pt x="155278" y="115950"/>
                </a:lnTo>
                <a:lnTo>
                  <a:pt x="155066" y="173735"/>
                </a:lnTo>
                <a:lnTo>
                  <a:pt x="271830" y="115950"/>
                </a:lnTo>
                <a:lnTo>
                  <a:pt x="184150" y="115950"/>
                </a:lnTo>
                <a:lnTo>
                  <a:pt x="272071" y="115831"/>
                </a:lnTo>
                <a:lnTo>
                  <a:pt x="329056" y="87629"/>
                </a:lnTo>
                <a:lnTo>
                  <a:pt x="155701" y="0"/>
                </a:lnTo>
                <a:close/>
              </a:path>
              <a:path w="329565" h="173989">
                <a:moveTo>
                  <a:pt x="155490" y="57919"/>
                </a:moveTo>
                <a:lnTo>
                  <a:pt x="155278" y="115831"/>
                </a:lnTo>
                <a:lnTo>
                  <a:pt x="184150" y="115950"/>
                </a:lnTo>
                <a:lnTo>
                  <a:pt x="184403" y="58038"/>
                </a:lnTo>
                <a:lnTo>
                  <a:pt x="155490" y="57919"/>
                </a:lnTo>
                <a:close/>
              </a:path>
              <a:path w="329565" h="173989">
                <a:moveTo>
                  <a:pt x="253" y="57276"/>
                </a:moveTo>
                <a:lnTo>
                  <a:pt x="0" y="115188"/>
                </a:lnTo>
                <a:lnTo>
                  <a:pt x="155278" y="115831"/>
                </a:lnTo>
                <a:lnTo>
                  <a:pt x="155490" y="57919"/>
                </a:lnTo>
                <a:lnTo>
                  <a:pt x="253" y="57276"/>
                </a:lnTo>
                <a:close/>
              </a:path>
            </a:pathLst>
          </a:custGeom>
          <a:solidFill>
            <a:srgbClr val="000000"/>
          </a:solidFill>
          <a:ln w="9525">
            <a:solidFill>
              <a:srgbClr val="000000"/>
            </a:solidFill>
            <a:miter lim="800000"/>
            <a:headEnd/>
            <a:tailEnd/>
          </a:ln>
        </p:spPr>
        <p:txBody>
          <a:bodyPr lIns="0" tIns="0" rIns="0" bIns="0"/>
          <a:lstStyle/>
          <a:p>
            <a:endParaRPr lang="zh-CN" altLang="en-US" dirty="0">
              <a:ea typeface="黑体" panose="02010609060101010101" pitchFamily="49" charset="-122"/>
            </a:endParaRPr>
          </a:p>
        </p:txBody>
      </p:sp>
      <p:sp>
        <p:nvSpPr>
          <p:cNvPr id="116786" name="object 77"/>
          <p:cNvSpPr>
            <a:spLocks noChangeArrowheads="1"/>
          </p:cNvSpPr>
          <p:nvPr/>
        </p:nvSpPr>
        <p:spPr bwMode="auto">
          <a:xfrm>
            <a:off x="4293718" y="4437561"/>
            <a:ext cx="766433" cy="196896"/>
          </a:xfrm>
          <a:custGeom>
            <a:avLst/>
            <a:gdLst>
              <a:gd name="T0" fmla="*/ 268049 w 625475"/>
              <a:gd name="T1" fmla="*/ 10750 h 173989"/>
              <a:gd name="T2" fmla="*/ 168675 w 625475"/>
              <a:gd name="T3" fmla="*/ 10846 h 173989"/>
              <a:gd name="T4" fmla="*/ 168729 w 625475"/>
              <a:gd name="T5" fmla="*/ 21791 h 173989"/>
              <a:gd name="T6" fmla="*/ 268103 w 625475"/>
              <a:gd name="T7" fmla="*/ 21694 h 173989"/>
              <a:gd name="T8" fmla="*/ 268049 w 625475"/>
              <a:gd name="T9" fmla="*/ 10750 h 173989"/>
              <a:gd name="T10" fmla="*/ 74422 w 625475"/>
              <a:gd name="T11" fmla="*/ 0 h 173989"/>
              <a:gd name="T12" fmla="*/ 0 w 625475"/>
              <a:gd name="T13" fmla="*/ 16486 h 173989"/>
              <a:gd name="T14" fmla="*/ 74640 w 625475"/>
              <a:gd name="T15" fmla="*/ 32829 h 173989"/>
              <a:gd name="T16" fmla="*/ 74567 w 625475"/>
              <a:gd name="T17" fmla="*/ 21910 h 173989"/>
              <a:gd name="T18" fmla="*/ 62163 w 625475"/>
              <a:gd name="T19" fmla="*/ 21910 h 173989"/>
              <a:gd name="T20" fmla="*/ 62055 w 625475"/>
              <a:gd name="T21" fmla="*/ 10967 h 173989"/>
              <a:gd name="T22" fmla="*/ 74494 w 625475"/>
              <a:gd name="T23" fmla="*/ 10948 h 173989"/>
              <a:gd name="T24" fmla="*/ 74422 w 625475"/>
              <a:gd name="T25" fmla="*/ 0 h 173989"/>
              <a:gd name="T26" fmla="*/ 74494 w 625475"/>
              <a:gd name="T27" fmla="*/ 10948 h 173989"/>
              <a:gd name="T28" fmla="*/ 62055 w 625475"/>
              <a:gd name="T29" fmla="*/ 10967 h 173989"/>
              <a:gd name="T30" fmla="*/ 62163 w 625475"/>
              <a:gd name="T31" fmla="*/ 21910 h 173989"/>
              <a:gd name="T32" fmla="*/ 74567 w 625475"/>
              <a:gd name="T33" fmla="*/ 21891 h 173989"/>
              <a:gd name="T34" fmla="*/ 74494 w 625475"/>
              <a:gd name="T35" fmla="*/ 10948 h 173989"/>
              <a:gd name="T36" fmla="*/ 74567 w 625475"/>
              <a:gd name="T37" fmla="*/ 21891 h 173989"/>
              <a:gd name="T38" fmla="*/ 62163 w 625475"/>
              <a:gd name="T39" fmla="*/ 21910 h 173989"/>
              <a:gd name="T40" fmla="*/ 74567 w 625475"/>
              <a:gd name="T41" fmla="*/ 21910 h 173989"/>
              <a:gd name="T42" fmla="*/ 74567 w 625475"/>
              <a:gd name="T43" fmla="*/ 21891 h 173989"/>
              <a:gd name="T44" fmla="*/ 94144 w 625475"/>
              <a:gd name="T45" fmla="*/ 10918 h 173989"/>
              <a:gd name="T46" fmla="*/ 74494 w 625475"/>
              <a:gd name="T47" fmla="*/ 10948 h 173989"/>
              <a:gd name="T48" fmla="*/ 74567 w 625475"/>
              <a:gd name="T49" fmla="*/ 21891 h 173989"/>
              <a:gd name="T50" fmla="*/ 94199 w 625475"/>
              <a:gd name="T51" fmla="*/ 21862 h 173989"/>
              <a:gd name="T52" fmla="*/ 94144 w 625475"/>
              <a:gd name="T53" fmla="*/ 10918 h 1739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5475"/>
              <a:gd name="T82" fmla="*/ 0 h 173989"/>
              <a:gd name="T83" fmla="*/ 625475 w 625475"/>
              <a:gd name="T84" fmla="*/ 173989 h 1739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5475" h="173989">
                <a:moveTo>
                  <a:pt x="624839" y="56895"/>
                </a:moveTo>
                <a:lnTo>
                  <a:pt x="393191" y="57403"/>
                </a:lnTo>
                <a:lnTo>
                  <a:pt x="393318" y="115315"/>
                </a:lnTo>
                <a:lnTo>
                  <a:pt x="624966" y="114807"/>
                </a:lnTo>
                <a:lnTo>
                  <a:pt x="624839" y="56895"/>
                </a:lnTo>
                <a:close/>
              </a:path>
              <a:path w="625475" h="173989">
                <a:moveTo>
                  <a:pt x="173481" y="0"/>
                </a:moveTo>
                <a:lnTo>
                  <a:pt x="0" y="87248"/>
                </a:lnTo>
                <a:lnTo>
                  <a:pt x="173989" y="173735"/>
                </a:lnTo>
                <a:lnTo>
                  <a:pt x="173821" y="115950"/>
                </a:lnTo>
                <a:lnTo>
                  <a:pt x="144906" y="115950"/>
                </a:lnTo>
                <a:lnTo>
                  <a:pt x="144652" y="58038"/>
                </a:lnTo>
                <a:lnTo>
                  <a:pt x="173651" y="57940"/>
                </a:lnTo>
                <a:lnTo>
                  <a:pt x="173481" y="0"/>
                </a:lnTo>
                <a:close/>
              </a:path>
              <a:path w="625475" h="173989">
                <a:moveTo>
                  <a:pt x="173651" y="57940"/>
                </a:moveTo>
                <a:lnTo>
                  <a:pt x="144652" y="58038"/>
                </a:lnTo>
                <a:lnTo>
                  <a:pt x="144906" y="115950"/>
                </a:lnTo>
                <a:lnTo>
                  <a:pt x="173820" y="115852"/>
                </a:lnTo>
                <a:lnTo>
                  <a:pt x="173651" y="57940"/>
                </a:lnTo>
                <a:close/>
              </a:path>
              <a:path w="625475" h="173989">
                <a:moveTo>
                  <a:pt x="173820" y="115852"/>
                </a:moveTo>
                <a:lnTo>
                  <a:pt x="144906" y="115950"/>
                </a:lnTo>
                <a:lnTo>
                  <a:pt x="173821" y="115950"/>
                </a:lnTo>
                <a:lnTo>
                  <a:pt x="173820" y="115852"/>
                </a:lnTo>
                <a:close/>
              </a:path>
              <a:path w="625475" h="173989">
                <a:moveTo>
                  <a:pt x="219455" y="57784"/>
                </a:moveTo>
                <a:lnTo>
                  <a:pt x="173651" y="57940"/>
                </a:lnTo>
                <a:lnTo>
                  <a:pt x="173820" y="115852"/>
                </a:lnTo>
                <a:lnTo>
                  <a:pt x="219582" y="115696"/>
                </a:lnTo>
                <a:lnTo>
                  <a:pt x="219455" y="57784"/>
                </a:lnTo>
                <a:close/>
              </a:path>
            </a:pathLst>
          </a:custGeom>
          <a:solidFill>
            <a:srgbClr val="000000"/>
          </a:solidFill>
          <a:ln w="9525">
            <a:solidFill>
              <a:srgbClr val="000000"/>
            </a:solidFill>
            <a:miter lim="800000"/>
            <a:headEnd/>
            <a:tailEnd/>
          </a:ln>
        </p:spPr>
        <p:txBody>
          <a:bodyPr lIns="0" tIns="0" rIns="0" bIns="0"/>
          <a:lstStyle/>
          <a:p>
            <a:endParaRPr lang="zh-CN" altLang="en-US" dirty="0">
              <a:ea typeface="黑体" panose="02010609060101010101" pitchFamily="49" charset="-122"/>
            </a:endParaRPr>
          </a:p>
        </p:txBody>
      </p:sp>
      <p:sp>
        <p:nvSpPr>
          <p:cNvPr id="116787" name="object 78"/>
          <p:cNvSpPr>
            <a:spLocks noChangeArrowheads="1"/>
          </p:cNvSpPr>
          <p:nvPr/>
        </p:nvSpPr>
        <p:spPr bwMode="auto">
          <a:xfrm>
            <a:off x="4382641" y="3321820"/>
            <a:ext cx="3311329" cy="196895"/>
          </a:xfrm>
          <a:custGeom>
            <a:avLst/>
            <a:gdLst>
              <a:gd name="T0" fmla="*/ 100188 w 2700020"/>
              <a:gd name="T1" fmla="*/ 11350 h 173989"/>
              <a:gd name="T2" fmla="*/ 0 w 2700020"/>
              <a:gd name="T3" fmla="*/ 11350 h 173989"/>
              <a:gd name="T4" fmla="*/ 0 w 2700020"/>
              <a:gd name="T5" fmla="*/ 22699 h 173989"/>
              <a:gd name="T6" fmla="*/ 100188 w 2700020"/>
              <a:gd name="T7" fmla="*/ 22699 h 173989"/>
              <a:gd name="T8" fmla="*/ 100188 w 2700020"/>
              <a:gd name="T9" fmla="*/ 11350 h 173989"/>
              <a:gd name="T10" fmla="*/ 275520 w 2700020"/>
              <a:gd name="T11" fmla="*/ 11350 h 173989"/>
              <a:gd name="T12" fmla="*/ 175333 w 2700020"/>
              <a:gd name="T13" fmla="*/ 11350 h 173989"/>
              <a:gd name="T14" fmla="*/ 175333 w 2700020"/>
              <a:gd name="T15" fmla="*/ 22699 h 173989"/>
              <a:gd name="T16" fmla="*/ 275520 w 2700020"/>
              <a:gd name="T17" fmla="*/ 22699 h 173989"/>
              <a:gd name="T18" fmla="*/ 275520 w 2700020"/>
              <a:gd name="T19" fmla="*/ 11350 h 173989"/>
              <a:gd name="T20" fmla="*/ 450852 w 2700020"/>
              <a:gd name="T21" fmla="*/ 11350 h 173989"/>
              <a:gd name="T22" fmla="*/ 350661 w 2700020"/>
              <a:gd name="T23" fmla="*/ 11350 h 173989"/>
              <a:gd name="T24" fmla="*/ 350661 w 2700020"/>
              <a:gd name="T25" fmla="*/ 22699 h 173989"/>
              <a:gd name="T26" fmla="*/ 450852 w 2700020"/>
              <a:gd name="T27" fmla="*/ 22699 h 173989"/>
              <a:gd name="T28" fmla="*/ 450852 w 2700020"/>
              <a:gd name="T29" fmla="*/ 11350 h 173989"/>
              <a:gd name="T30" fmla="*/ 626180 w 2700020"/>
              <a:gd name="T31" fmla="*/ 11350 h 173989"/>
              <a:gd name="T32" fmla="*/ 525991 w 2700020"/>
              <a:gd name="T33" fmla="*/ 11350 h 173989"/>
              <a:gd name="T34" fmla="*/ 525991 w 2700020"/>
              <a:gd name="T35" fmla="*/ 22699 h 173989"/>
              <a:gd name="T36" fmla="*/ 626180 w 2700020"/>
              <a:gd name="T37" fmla="*/ 22699 h 173989"/>
              <a:gd name="T38" fmla="*/ 626180 w 2700020"/>
              <a:gd name="T39" fmla="*/ 11350 h 173989"/>
              <a:gd name="T40" fmla="*/ 801510 w 2700020"/>
              <a:gd name="T41" fmla="*/ 11350 h 173989"/>
              <a:gd name="T42" fmla="*/ 701324 w 2700020"/>
              <a:gd name="T43" fmla="*/ 11350 h 173989"/>
              <a:gd name="T44" fmla="*/ 701324 w 2700020"/>
              <a:gd name="T45" fmla="*/ 22699 h 173989"/>
              <a:gd name="T46" fmla="*/ 801510 w 2700020"/>
              <a:gd name="T47" fmla="*/ 22699 h 173989"/>
              <a:gd name="T48" fmla="*/ 801510 w 2700020"/>
              <a:gd name="T49" fmla="*/ 11350 h 173989"/>
              <a:gd name="T50" fmla="*/ 976843 w 2700020"/>
              <a:gd name="T51" fmla="*/ 11350 h 173989"/>
              <a:gd name="T52" fmla="*/ 876653 w 2700020"/>
              <a:gd name="T53" fmla="*/ 11350 h 173989"/>
              <a:gd name="T54" fmla="*/ 876653 w 2700020"/>
              <a:gd name="T55" fmla="*/ 22699 h 173989"/>
              <a:gd name="T56" fmla="*/ 976843 w 2700020"/>
              <a:gd name="T57" fmla="*/ 22699 h 173989"/>
              <a:gd name="T58" fmla="*/ 976843 w 2700020"/>
              <a:gd name="T59" fmla="*/ 11350 h 173989"/>
              <a:gd name="T60" fmla="*/ 1092632 w 2700020"/>
              <a:gd name="T61" fmla="*/ 0 h 173989"/>
              <a:gd name="T62" fmla="*/ 1092632 w 2700020"/>
              <a:gd name="T63" fmla="*/ 34049 h 173989"/>
              <a:gd name="T64" fmla="*/ 1142724 w 2700020"/>
              <a:gd name="T65" fmla="*/ 22699 h 173989"/>
              <a:gd name="T66" fmla="*/ 1105154 w 2700020"/>
              <a:gd name="T67" fmla="*/ 22699 h 173989"/>
              <a:gd name="T68" fmla="*/ 1105154 w 2700020"/>
              <a:gd name="T69" fmla="*/ 11350 h 173989"/>
              <a:gd name="T70" fmla="*/ 1142725 w 2700020"/>
              <a:gd name="T71" fmla="*/ 11350 h 173989"/>
              <a:gd name="T72" fmla="*/ 1092632 w 2700020"/>
              <a:gd name="T73" fmla="*/ 0 h 173989"/>
              <a:gd name="T74" fmla="*/ 1092632 w 2700020"/>
              <a:gd name="T75" fmla="*/ 11350 h 173989"/>
              <a:gd name="T76" fmla="*/ 1051984 w 2700020"/>
              <a:gd name="T77" fmla="*/ 11350 h 173989"/>
              <a:gd name="T78" fmla="*/ 1051984 w 2700020"/>
              <a:gd name="T79" fmla="*/ 22699 h 173989"/>
              <a:gd name="T80" fmla="*/ 1092632 w 2700020"/>
              <a:gd name="T81" fmla="*/ 22699 h 173989"/>
              <a:gd name="T82" fmla="*/ 1092632 w 2700020"/>
              <a:gd name="T83" fmla="*/ 11350 h 173989"/>
              <a:gd name="T84" fmla="*/ 1142725 w 2700020"/>
              <a:gd name="T85" fmla="*/ 11350 h 173989"/>
              <a:gd name="T86" fmla="*/ 1105154 w 2700020"/>
              <a:gd name="T87" fmla="*/ 11350 h 173989"/>
              <a:gd name="T88" fmla="*/ 1105154 w 2700020"/>
              <a:gd name="T89" fmla="*/ 22699 h 173989"/>
              <a:gd name="T90" fmla="*/ 1142724 w 2700020"/>
              <a:gd name="T91" fmla="*/ 22699 h 173989"/>
              <a:gd name="T92" fmla="*/ 1167771 w 2700020"/>
              <a:gd name="T93" fmla="*/ 17024 h 173989"/>
              <a:gd name="T94" fmla="*/ 1142725 w 2700020"/>
              <a:gd name="T95" fmla="*/ 11350 h 1739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0020"/>
              <a:gd name="T145" fmla="*/ 0 h 173989"/>
              <a:gd name="T146" fmla="*/ 2700020 w 2700020"/>
              <a:gd name="T147" fmla="*/ 173989 h 1739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0020" h="173989">
                <a:moveTo>
                  <a:pt x="231648" y="57912"/>
                </a:moveTo>
                <a:lnTo>
                  <a:pt x="0" y="57912"/>
                </a:lnTo>
                <a:lnTo>
                  <a:pt x="0" y="115824"/>
                </a:lnTo>
                <a:lnTo>
                  <a:pt x="231648" y="115824"/>
                </a:lnTo>
                <a:lnTo>
                  <a:pt x="231648" y="57912"/>
                </a:lnTo>
                <a:close/>
              </a:path>
              <a:path w="2700020" h="173989">
                <a:moveTo>
                  <a:pt x="637032" y="57912"/>
                </a:moveTo>
                <a:lnTo>
                  <a:pt x="405384" y="57912"/>
                </a:lnTo>
                <a:lnTo>
                  <a:pt x="405384" y="115824"/>
                </a:lnTo>
                <a:lnTo>
                  <a:pt x="637032" y="115824"/>
                </a:lnTo>
                <a:lnTo>
                  <a:pt x="637032" y="57912"/>
                </a:lnTo>
                <a:close/>
              </a:path>
              <a:path w="2700020" h="173989">
                <a:moveTo>
                  <a:pt x="1042415" y="57912"/>
                </a:moveTo>
                <a:lnTo>
                  <a:pt x="810767" y="57912"/>
                </a:lnTo>
                <a:lnTo>
                  <a:pt x="810767" y="115824"/>
                </a:lnTo>
                <a:lnTo>
                  <a:pt x="1042415" y="115824"/>
                </a:lnTo>
                <a:lnTo>
                  <a:pt x="1042415" y="57912"/>
                </a:lnTo>
                <a:close/>
              </a:path>
              <a:path w="2700020" h="173989">
                <a:moveTo>
                  <a:pt x="1447799" y="57912"/>
                </a:moveTo>
                <a:lnTo>
                  <a:pt x="1216151" y="57912"/>
                </a:lnTo>
                <a:lnTo>
                  <a:pt x="1216151" y="115824"/>
                </a:lnTo>
                <a:lnTo>
                  <a:pt x="1447799" y="115824"/>
                </a:lnTo>
                <a:lnTo>
                  <a:pt x="1447799" y="57912"/>
                </a:lnTo>
                <a:close/>
              </a:path>
              <a:path w="2700020" h="173989">
                <a:moveTo>
                  <a:pt x="1853184" y="57912"/>
                </a:moveTo>
                <a:lnTo>
                  <a:pt x="1621536" y="57912"/>
                </a:lnTo>
                <a:lnTo>
                  <a:pt x="1621536" y="115824"/>
                </a:lnTo>
                <a:lnTo>
                  <a:pt x="1853184" y="115824"/>
                </a:lnTo>
                <a:lnTo>
                  <a:pt x="1853184" y="57912"/>
                </a:lnTo>
                <a:close/>
              </a:path>
              <a:path w="2700020" h="173989">
                <a:moveTo>
                  <a:pt x="2258567" y="57912"/>
                </a:moveTo>
                <a:lnTo>
                  <a:pt x="2026919" y="57912"/>
                </a:lnTo>
                <a:lnTo>
                  <a:pt x="2026919" y="115824"/>
                </a:lnTo>
                <a:lnTo>
                  <a:pt x="2258567" y="115824"/>
                </a:lnTo>
                <a:lnTo>
                  <a:pt x="2258567" y="57912"/>
                </a:lnTo>
                <a:close/>
              </a:path>
              <a:path w="2700020" h="173989">
                <a:moveTo>
                  <a:pt x="2526284" y="0"/>
                </a:moveTo>
                <a:lnTo>
                  <a:pt x="2526284" y="173736"/>
                </a:lnTo>
                <a:lnTo>
                  <a:pt x="2642107" y="115824"/>
                </a:lnTo>
                <a:lnTo>
                  <a:pt x="2555240" y="115824"/>
                </a:lnTo>
                <a:lnTo>
                  <a:pt x="2555240" y="57912"/>
                </a:lnTo>
                <a:lnTo>
                  <a:pt x="2642108" y="57912"/>
                </a:lnTo>
                <a:lnTo>
                  <a:pt x="2526284" y="0"/>
                </a:lnTo>
                <a:close/>
              </a:path>
              <a:path w="2700020" h="173989">
                <a:moveTo>
                  <a:pt x="2526284" y="57912"/>
                </a:moveTo>
                <a:lnTo>
                  <a:pt x="2432304" y="57912"/>
                </a:lnTo>
                <a:lnTo>
                  <a:pt x="2432304" y="115824"/>
                </a:lnTo>
                <a:lnTo>
                  <a:pt x="2526284" y="115824"/>
                </a:lnTo>
                <a:lnTo>
                  <a:pt x="2526284" y="57912"/>
                </a:lnTo>
                <a:close/>
              </a:path>
              <a:path w="2700020" h="173989">
                <a:moveTo>
                  <a:pt x="2642108" y="57912"/>
                </a:moveTo>
                <a:lnTo>
                  <a:pt x="2555240" y="57912"/>
                </a:lnTo>
                <a:lnTo>
                  <a:pt x="2555240" y="115824"/>
                </a:lnTo>
                <a:lnTo>
                  <a:pt x="2642107" y="115824"/>
                </a:lnTo>
                <a:lnTo>
                  <a:pt x="2700019" y="86867"/>
                </a:lnTo>
                <a:lnTo>
                  <a:pt x="2642108" y="57912"/>
                </a:lnTo>
                <a:close/>
              </a:path>
            </a:pathLst>
          </a:custGeom>
          <a:solidFill>
            <a:srgbClr val="000000"/>
          </a:solidFill>
          <a:ln w="9525">
            <a:solidFill>
              <a:srgbClr val="000000"/>
            </a:solidFill>
            <a:miter lim="800000"/>
            <a:headEnd/>
            <a:tailEnd/>
          </a:ln>
        </p:spPr>
        <p:txBody>
          <a:bodyPr lIns="0" tIns="0" rIns="0" bIns="0"/>
          <a:lstStyle/>
          <a:p>
            <a:endParaRPr lang="zh-CN" altLang="en-US" dirty="0">
              <a:ea typeface="黑体" panose="02010609060101010101" pitchFamily="49" charset="-122"/>
            </a:endParaRPr>
          </a:p>
        </p:txBody>
      </p:sp>
      <p:sp>
        <p:nvSpPr>
          <p:cNvPr id="116788" name="object 79"/>
          <p:cNvSpPr>
            <a:spLocks noChangeArrowheads="1"/>
          </p:cNvSpPr>
          <p:nvPr/>
        </p:nvSpPr>
        <p:spPr bwMode="auto">
          <a:xfrm>
            <a:off x="4361469" y="5561772"/>
            <a:ext cx="3311329" cy="196895"/>
          </a:xfrm>
          <a:custGeom>
            <a:avLst/>
            <a:gdLst>
              <a:gd name="T0" fmla="*/ 100188 w 2700020"/>
              <a:gd name="T1" fmla="*/ 10942 h 173989"/>
              <a:gd name="T2" fmla="*/ 0 w 2700020"/>
              <a:gd name="T3" fmla="*/ 10942 h 173989"/>
              <a:gd name="T4" fmla="*/ 0 w 2700020"/>
              <a:gd name="T5" fmla="*/ 21885 h 173989"/>
              <a:gd name="T6" fmla="*/ 100188 w 2700020"/>
              <a:gd name="T7" fmla="*/ 21885 h 173989"/>
              <a:gd name="T8" fmla="*/ 100188 w 2700020"/>
              <a:gd name="T9" fmla="*/ 10942 h 173989"/>
              <a:gd name="T10" fmla="*/ 275519 w 2700020"/>
              <a:gd name="T11" fmla="*/ 10942 h 173989"/>
              <a:gd name="T12" fmla="*/ 175332 w 2700020"/>
              <a:gd name="T13" fmla="*/ 10942 h 173989"/>
              <a:gd name="T14" fmla="*/ 175332 w 2700020"/>
              <a:gd name="T15" fmla="*/ 21885 h 173989"/>
              <a:gd name="T16" fmla="*/ 275519 w 2700020"/>
              <a:gd name="T17" fmla="*/ 21885 h 173989"/>
              <a:gd name="T18" fmla="*/ 275519 w 2700020"/>
              <a:gd name="T19" fmla="*/ 10942 h 173989"/>
              <a:gd name="T20" fmla="*/ 450850 w 2700020"/>
              <a:gd name="T21" fmla="*/ 10942 h 173989"/>
              <a:gd name="T22" fmla="*/ 350661 w 2700020"/>
              <a:gd name="T23" fmla="*/ 10942 h 173989"/>
              <a:gd name="T24" fmla="*/ 350661 w 2700020"/>
              <a:gd name="T25" fmla="*/ 21885 h 173989"/>
              <a:gd name="T26" fmla="*/ 450850 w 2700020"/>
              <a:gd name="T27" fmla="*/ 21885 h 173989"/>
              <a:gd name="T28" fmla="*/ 450850 w 2700020"/>
              <a:gd name="T29" fmla="*/ 10942 h 173989"/>
              <a:gd name="T30" fmla="*/ 626180 w 2700020"/>
              <a:gd name="T31" fmla="*/ 10942 h 173989"/>
              <a:gd name="T32" fmla="*/ 525991 w 2700020"/>
              <a:gd name="T33" fmla="*/ 10942 h 173989"/>
              <a:gd name="T34" fmla="*/ 525991 w 2700020"/>
              <a:gd name="T35" fmla="*/ 21885 h 173989"/>
              <a:gd name="T36" fmla="*/ 626180 w 2700020"/>
              <a:gd name="T37" fmla="*/ 21885 h 173989"/>
              <a:gd name="T38" fmla="*/ 626180 w 2700020"/>
              <a:gd name="T39" fmla="*/ 10942 h 173989"/>
              <a:gd name="T40" fmla="*/ 801509 w 2700020"/>
              <a:gd name="T41" fmla="*/ 10942 h 173989"/>
              <a:gd name="T42" fmla="*/ 701320 w 2700020"/>
              <a:gd name="T43" fmla="*/ 10942 h 173989"/>
              <a:gd name="T44" fmla="*/ 701320 w 2700020"/>
              <a:gd name="T45" fmla="*/ 21885 h 173989"/>
              <a:gd name="T46" fmla="*/ 801509 w 2700020"/>
              <a:gd name="T47" fmla="*/ 21885 h 173989"/>
              <a:gd name="T48" fmla="*/ 801509 w 2700020"/>
              <a:gd name="T49" fmla="*/ 10942 h 173989"/>
              <a:gd name="T50" fmla="*/ 976841 w 2700020"/>
              <a:gd name="T51" fmla="*/ 10942 h 173989"/>
              <a:gd name="T52" fmla="*/ 876652 w 2700020"/>
              <a:gd name="T53" fmla="*/ 10942 h 173989"/>
              <a:gd name="T54" fmla="*/ 876652 w 2700020"/>
              <a:gd name="T55" fmla="*/ 21885 h 173989"/>
              <a:gd name="T56" fmla="*/ 976841 w 2700020"/>
              <a:gd name="T57" fmla="*/ 21885 h 173989"/>
              <a:gd name="T58" fmla="*/ 976841 w 2700020"/>
              <a:gd name="T59" fmla="*/ 10942 h 173989"/>
              <a:gd name="T60" fmla="*/ 1092629 w 2700020"/>
              <a:gd name="T61" fmla="*/ 0 h 173989"/>
              <a:gd name="T62" fmla="*/ 1092629 w 2700020"/>
              <a:gd name="T63" fmla="*/ 32828 h 173989"/>
              <a:gd name="T64" fmla="*/ 1142723 w 2700020"/>
              <a:gd name="T65" fmla="*/ 21885 h 173989"/>
              <a:gd name="T66" fmla="*/ 1105153 w 2700020"/>
              <a:gd name="T67" fmla="*/ 21885 h 173989"/>
              <a:gd name="T68" fmla="*/ 1105153 w 2700020"/>
              <a:gd name="T69" fmla="*/ 10942 h 173989"/>
              <a:gd name="T70" fmla="*/ 1142723 w 2700020"/>
              <a:gd name="T71" fmla="*/ 10942 h 173989"/>
              <a:gd name="T72" fmla="*/ 1092629 w 2700020"/>
              <a:gd name="T73" fmla="*/ 0 h 173989"/>
              <a:gd name="T74" fmla="*/ 1092629 w 2700020"/>
              <a:gd name="T75" fmla="*/ 10942 h 173989"/>
              <a:gd name="T76" fmla="*/ 1051983 w 2700020"/>
              <a:gd name="T77" fmla="*/ 10942 h 173989"/>
              <a:gd name="T78" fmla="*/ 1051983 w 2700020"/>
              <a:gd name="T79" fmla="*/ 21885 h 173989"/>
              <a:gd name="T80" fmla="*/ 1092629 w 2700020"/>
              <a:gd name="T81" fmla="*/ 21885 h 173989"/>
              <a:gd name="T82" fmla="*/ 1092629 w 2700020"/>
              <a:gd name="T83" fmla="*/ 10942 h 173989"/>
              <a:gd name="T84" fmla="*/ 1142723 w 2700020"/>
              <a:gd name="T85" fmla="*/ 10942 h 173989"/>
              <a:gd name="T86" fmla="*/ 1105153 w 2700020"/>
              <a:gd name="T87" fmla="*/ 10942 h 173989"/>
              <a:gd name="T88" fmla="*/ 1105153 w 2700020"/>
              <a:gd name="T89" fmla="*/ 21885 h 173989"/>
              <a:gd name="T90" fmla="*/ 1142723 w 2700020"/>
              <a:gd name="T91" fmla="*/ 21885 h 173989"/>
              <a:gd name="T92" fmla="*/ 1167770 w 2700020"/>
              <a:gd name="T93" fmla="*/ 16413 h 173989"/>
              <a:gd name="T94" fmla="*/ 1142723 w 2700020"/>
              <a:gd name="T95" fmla="*/ 10942 h 1739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0020"/>
              <a:gd name="T145" fmla="*/ 0 h 173989"/>
              <a:gd name="T146" fmla="*/ 2700020 w 2700020"/>
              <a:gd name="T147" fmla="*/ 173989 h 1739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0020" h="173989">
                <a:moveTo>
                  <a:pt x="231648" y="57911"/>
                </a:moveTo>
                <a:lnTo>
                  <a:pt x="0" y="57911"/>
                </a:lnTo>
                <a:lnTo>
                  <a:pt x="0" y="115823"/>
                </a:lnTo>
                <a:lnTo>
                  <a:pt x="231648" y="115823"/>
                </a:lnTo>
                <a:lnTo>
                  <a:pt x="231648" y="57911"/>
                </a:lnTo>
                <a:close/>
              </a:path>
              <a:path w="2700020" h="173989">
                <a:moveTo>
                  <a:pt x="637031" y="57911"/>
                </a:moveTo>
                <a:lnTo>
                  <a:pt x="405383" y="57911"/>
                </a:lnTo>
                <a:lnTo>
                  <a:pt x="405383" y="115823"/>
                </a:lnTo>
                <a:lnTo>
                  <a:pt x="637031" y="115823"/>
                </a:lnTo>
                <a:lnTo>
                  <a:pt x="637031" y="57911"/>
                </a:lnTo>
                <a:close/>
              </a:path>
              <a:path w="2700020" h="173989">
                <a:moveTo>
                  <a:pt x="1042416" y="57911"/>
                </a:moveTo>
                <a:lnTo>
                  <a:pt x="810768" y="57911"/>
                </a:lnTo>
                <a:lnTo>
                  <a:pt x="810768" y="115823"/>
                </a:lnTo>
                <a:lnTo>
                  <a:pt x="1042416" y="115823"/>
                </a:lnTo>
                <a:lnTo>
                  <a:pt x="1042416" y="57911"/>
                </a:lnTo>
                <a:close/>
              </a:path>
              <a:path w="2700020" h="173989">
                <a:moveTo>
                  <a:pt x="1447800" y="57911"/>
                </a:moveTo>
                <a:lnTo>
                  <a:pt x="1216152" y="57911"/>
                </a:lnTo>
                <a:lnTo>
                  <a:pt x="1216152" y="115823"/>
                </a:lnTo>
                <a:lnTo>
                  <a:pt x="1447800" y="115823"/>
                </a:lnTo>
                <a:lnTo>
                  <a:pt x="1447800" y="57911"/>
                </a:lnTo>
                <a:close/>
              </a:path>
              <a:path w="2700020" h="173989">
                <a:moveTo>
                  <a:pt x="1853183" y="57911"/>
                </a:moveTo>
                <a:lnTo>
                  <a:pt x="1621535" y="57911"/>
                </a:lnTo>
                <a:lnTo>
                  <a:pt x="1621535" y="115823"/>
                </a:lnTo>
                <a:lnTo>
                  <a:pt x="1853183" y="115823"/>
                </a:lnTo>
                <a:lnTo>
                  <a:pt x="1853183" y="57911"/>
                </a:lnTo>
                <a:close/>
              </a:path>
              <a:path w="2700020" h="173989">
                <a:moveTo>
                  <a:pt x="2258568" y="57911"/>
                </a:moveTo>
                <a:lnTo>
                  <a:pt x="2026920" y="57911"/>
                </a:lnTo>
                <a:lnTo>
                  <a:pt x="2026920" y="115823"/>
                </a:lnTo>
                <a:lnTo>
                  <a:pt x="2258568" y="115823"/>
                </a:lnTo>
                <a:lnTo>
                  <a:pt x="2258568" y="57911"/>
                </a:lnTo>
                <a:close/>
              </a:path>
              <a:path w="2700020" h="173989">
                <a:moveTo>
                  <a:pt x="2526283" y="0"/>
                </a:moveTo>
                <a:lnTo>
                  <a:pt x="2526283" y="173735"/>
                </a:lnTo>
                <a:lnTo>
                  <a:pt x="2642107" y="115823"/>
                </a:lnTo>
                <a:lnTo>
                  <a:pt x="2555239" y="115823"/>
                </a:lnTo>
                <a:lnTo>
                  <a:pt x="2555239" y="57911"/>
                </a:lnTo>
                <a:lnTo>
                  <a:pt x="2642108" y="57911"/>
                </a:lnTo>
                <a:lnTo>
                  <a:pt x="2526283" y="0"/>
                </a:lnTo>
                <a:close/>
              </a:path>
              <a:path w="2700020" h="173989">
                <a:moveTo>
                  <a:pt x="2526283" y="57911"/>
                </a:moveTo>
                <a:lnTo>
                  <a:pt x="2432304" y="57911"/>
                </a:lnTo>
                <a:lnTo>
                  <a:pt x="2432304" y="115823"/>
                </a:lnTo>
                <a:lnTo>
                  <a:pt x="2526283" y="115823"/>
                </a:lnTo>
                <a:lnTo>
                  <a:pt x="2526283" y="57911"/>
                </a:lnTo>
                <a:close/>
              </a:path>
              <a:path w="2700020" h="173989">
                <a:moveTo>
                  <a:pt x="2642108" y="57911"/>
                </a:moveTo>
                <a:lnTo>
                  <a:pt x="2555239" y="57911"/>
                </a:lnTo>
                <a:lnTo>
                  <a:pt x="2555239" y="115823"/>
                </a:lnTo>
                <a:lnTo>
                  <a:pt x="2642107" y="115823"/>
                </a:lnTo>
                <a:lnTo>
                  <a:pt x="2700020" y="86867"/>
                </a:lnTo>
                <a:lnTo>
                  <a:pt x="2642108" y="57911"/>
                </a:lnTo>
                <a:close/>
              </a:path>
            </a:pathLst>
          </a:custGeom>
          <a:solidFill>
            <a:srgbClr val="000000"/>
          </a:solidFill>
          <a:ln w="9525">
            <a:solidFill>
              <a:srgbClr val="000000"/>
            </a:solidFill>
            <a:miter lim="800000"/>
            <a:headEnd/>
            <a:tailEnd/>
          </a:ln>
        </p:spPr>
        <p:txBody>
          <a:bodyPr lIns="0" tIns="0" rIns="0" bIns="0"/>
          <a:lstStyle/>
          <a:p>
            <a:endParaRPr lang="zh-CN" altLang="en-US" dirty="0">
              <a:ea typeface="黑体" panose="02010609060101010101" pitchFamily="49" charset="-122"/>
            </a:endParaRPr>
          </a:p>
        </p:txBody>
      </p:sp>
      <p:sp>
        <p:nvSpPr>
          <p:cNvPr id="116789"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B0CEA3FD-A27A-40A5-BFAE-0B28401ED629}" type="slidenum">
              <a:rPr lang="zh-CN" altLang="en-US" smtClean="0">
                <a:solidFill>
                  <a:srgbClr val="898989"/>
                </a:solidFill>
                <a:ea typeface="黑体" pitchFamily="49" charset="-122"/>
              </a:rPr>
              <a:pPr eaLnBrk="1" hangingPunct="1"/>
              <a:t>15</a:t>
            </a:fld>
            <a:endParaRPr lang="en-US" altLang="zh-CN" smtClean="0">
              <a:solidFill>
                <a:srgbClr val="898989"/>
              </a:solidFill>
              <a:ea typeface="黑体" pitchFamily="49" charset="-122"/>
            </a:endParaRPr>
          </a:p>
        </p:txBody>
      </p:sp>
    </p:spTree>
    <p:extLst>
      <p:ext uri="{BB962C8B-B14F-4D97-AF65-F5344CB8AC3E}">
        <p14:creationId xmlns:p14="http://schemas.microsoft.com/office/powerpoint/2010/main" val="1847217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a:extLst>
              <a:ext uri="{FF2B5EF4-FFF2-40B4-BE49-F238E27FC236}">
                <a16:creationId xmlns:a16="http://schemas.microsoft.com/office/drawing/2014/main" id="{C69185C0-3036-4F81-901D-20F603D3A6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8EAEB4B-C1B1-4B61-8DF7-635874813AE7}" type="slidenum">
              <a:rPr lang="zh-CN" altLang="en-US">
                <a:solidFill>
                  <a:srgbClr val="898989"/>
                </a:solidFill>
                <a:ea typeface="黑体" panose="02010609060101010101" pitchFamily="49" charset="-122"/>
              </a:rPr>
              <a:pPr eaLnBrk="1" hangingPunct="1"/>
              <a:t>16</a:t>
            </a:fld>
            <a:endParaRPr lang="zh-CN" altLang="en-US" dirty="0">
              <a:solidFill>
                <a:srgbClr val="898989"/>
              </a:solidFill>
              <a:ea typeface="黑体" panose="02010609060101010101" pitchFamily="49" charset="-122"/>
            </a:endParaRPr>
          </a:p>
        </p:txBody>
      </p:sp>
      <p:grpSp>
        <p:nvGrpSpPr>
          <p:cNvPr id="5123" name="组合 3">
            <a:extLst>
              <a:ext uri="{FF2B5EF4-FFF2-40B4-BE49-F238E27FC236}">
                <a16:creationId xmlns:a16="http://schemas.microsoft.com/office/drawing/2014/main" id="{DF51B916-8B1A-4D07-B0DA-E98CA709AB8B}"/>
              </a:ext>
            </a:extLst>
          </p:cNvPr>
          <p:cNvGrpSpPr>
            <a:grpSpLocks/>
          </p:cNvGrpSpPr>
          <p:nvPr/>
        </p:nvGrpSpPr>
        <p:grpSpPr bwMode="auto">
          <a:xfrm>
            <a:off x="1084263" y="1946331"/>
            <a:ext cx="10258425" cy="947738"/>
            <a:chOff x="1785918" y="2425681"/>
            <a:chExt cx="5357850" cy="642966"/>
          </a:xfrm>
          <a:solidFill>
            <a:schemeClr val="bg1"/>
          </a:solidFill>
        </p:grpSpPr>
        <p:sp>
          <p:nvSpPr>
            <p:cNvPr id="5" name="圆角矩形 4">
              <a:extLst>
                <a:ext uri="{FF2B5EF4-FFF2-40B4-BE49-F238E27FC236}">
                  <a16:creationId xmlns:a16="http://schemas.microsoft.com/office/drawing/2014/main" id="{B20BE510-93F7-4DE3-8EF6-A22DAC2BC6A4}"/>
                </a:ext>
              </a:extLst>
            </p:cNvPr>
            <p:cNvSpPr/>
            <p:nvPr/>
          </p:nvSpPr>
          <p:spPr>
            <a:xfrm>
              <a:off x="2000232" y="2425681"/>
              <a:ext cx="5143536" cy="642966"/>
            </a:xfrm>
            <a:prstGeom prst="roundRect">
              <a:avLst>
                <a:gd name="adj" fmla="val 7778"/>
              </a:avLst>
            </a:prstGeom>
            <a:grpFill/>
            <a:ln>
              <a:solidFill>
                <a:schemeClr val="bg1"/>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ea typeface="黑体" panose="02010609060101010101" pitchFamily="49" charset="-122"/>
              </a:endParaRPr>
            </a:p>
          </p:txBody>
        </p:sp>
        <p:sp>
          <p:nvSpPr>
            <p:cNvPr id="6" name="矩形 5">
              <a:extLst>
                <a:ext uri="{FF2B5EF4-FFF2-40B4-BE49-F238E27FC236}">
                  <a16:creationId xmlns:a16="http://schemas.microsoft.com/office/drawing/2014/main" id="{426C558D-6F7D-484A-B8E4-69AEBB705D20}"/>
                </a:ext>
              </a:extLst>
            </p:cNvPr>
            <p:cNvSpPr/>
            <p:nvPr/>
          </p:nvSpPr>
          <p:spPr>
            <a:xfrm>
              <a:off x="1785918" y="2497119"/>
              <a:ext cx="642942" cy="500066"/>
            </a:xfrm>
            <a:prstGeom prst="rect">
              <a:avLst/>
            </a:prstGeom>
            <a:grpFill/>
            <a:ln>
              <a:solidFill>
                <a:schemeClr val="bg1"/>
              </a:solid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solidFill>
                    <a:schemeClr val="bg1"/>
                  </a:solidFill>
                  <a:latin typeface="微软雅黑" panose="020B0503020204020204" pitchFamily="34" charset="-122"/>
                  <a:ea typeface="微软雅黑" panose="020B0503020204020204" pitchFamily="34" charset="-122"/>
                </a:rPr>
                <a:t>一</a:t>
              </a:r>
            </a:p>
          </p:txBody>
        </p:sp>
        <p:sp>
          <p:nvSpPr>
            <p:cNvPr id="5144" name="TextBox 6">
              <a:extLst>
                <a:ext uri="{FF2B5EF4-FFF2-40B4-BE49-F238E27FC236}">
                  <a16:creationId xmlns:a16="http://schemas.microsoft.com/office/drawing/2014/main" id="{3600FDD3-AD1D-4C61-B1F3-4DCA83C3C356}"/>
                </a:ext>
              </a:extLst>
            </p:cNvPr>
            <p:cNvSpPr txBox="1">
              <a:spLocks noChangeArrowheads="1"/>
            </p:cNvSpPr>
            <p:nvPr/>
          </p:nvSpPr>
          <p:spPr bwMode="auto">
            <a:xfrm>
              <a:off x="2428860" y="2529047"/>
              <a:ext cx="4429156" cy="396411"/>
            </a:xfrm>
            <a:prstGeom prst="rect">
              <a:avLst/>
            </a:prstGeom>
            <a:grpFill/>
            <a:ln w="9525">
              <a:solidFill>
                <a:schemeClr val="bg1"/>
              </a:solidFill>
              <a:miter lim="800000"/>
              <a:headEnd/>
              <a:tailEnd/>
            </a:ln>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solidFill>
                    <a:schemeClr val="bg1"/>
                  </a:solidFill>
                  <a:latin typeface="微软雅黑" panose="020B0503020204020204" pitchFamily="34" charset="-122"/>
                  <a:ea typeface="微软雅黑" panose="020B0503020204020204" pitchFamily="34" charset="-122"/>
                </a:rPr>
                <a:t>应急管理改革与应急管理部工作动态</a:t>
              </a:r>
            </a:p>
          </p:txBody>
        </p:sp>
      </p:grpSp>
      <p:grpSp>
        <p:nvGrpSpPr>
          <p:cNvPr id="5125" name="组合 15">
            <a:extLst>
              <a:ext uri="{FF2B5EF4-FFF2-40B4-BE49-F238E27FC236}">
                <a16:creationId xmlns:a16="http://schemas.microsoft.com/office/drawing/2014/main" id="{7732A649-6585-45A5-962B-47E6DDAF1B72}"/>
              </a:ext>
            </a:extLst>
          </p:cNvPr>
          <p:cNvGrpSpPr>
            <a:grpSpLocks/>
          </p:cNvGrpSpPr>
          <p:nvPr/>
        </p:nvGrpSpPr>
        <p:grpSpPr bwMode="auto">
          <a:xfrm>
            <a:off x="1114425" y="3410006"/>
            <a:ext cx="10256838" cy="949325"/>
            <a:chOff x="1785918" y="3211475"/>
            <a:chExt cx="5357850" cy="642966"/>
          </a:xfrm>
        </p:grpSpPr>
        <p:sp>
          <p:nvSpPr>
            <p:cNvPr id="17" name="圆角矩形 16">
              <a:extLst>
                <a:ext uri="{FF2B5EF4-FFF2-40B4-BE49-F238E27FC236}">
                  <a16:creationId xmlns:a16="http://schemas.microsoft.com/office/drawing/2014/main" id="{3F4D9362-2C15-45DF-BB75-2A1F6F49148C}"/>
                </a:ext>
              </a:extLst>
            </p:cNvPr>
            <p:cNvSpPr/>
            <p:nvPr/>
          </p:nvSpPr>
          <p:spPr>
            <a:xfrm>
              <a:off x="2000232" y="3211475"/>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黑体" panose="02010609060101010101" pitchFamily="49" charset="-122"/>
              </a:endParaRPr>
            </a:p>
          </p:txBody>
        </p:sp>
        <p:sp>
          <p:nvSpPr>
            <p:cNvPr id="18" name="矩形 17">
              <a:extLst>
                <a:ext uri="{FF2B5EF4-FFF2-40B4-BE49-F238E27FC236}">
                  <a16:creationId xmlns:a16="http://schemas.microsoft.com/office/drawing/2014/main" id="{C1E96A98-2767-4810-A95A-F62D17795865}"/>
                </a:ext>
              </a:extLst>
            </p:cNvPr>
            <p:cNvSpPr/>
            <p:nvPr/>
          </p:nvSpPr>
          <p:spPr>
            <a:xfrm>
              <a:off x="1785918" y="3282913"/>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latin typeface="微软雅黑" panose="020B0503020204020204" pitchFamily="34" charset="-122"/>
                  <a:ea typeface="微软雅黑" panose="020B0503020204020204" pitchFamily="34" charset="-122"/>
                </a:rPr>
                <a:t>二</a:t>
              </a:r>
            </a:p>
          </p:txBody>
        </p:sp>
      </p:grpSp>
      <p:sp>
        <p:nvSpPr>
          <p:cNvPr id="13" name="TextBox 6">
            <a:extLst>
              <a:ext uri="{FF2B5EF4-FFF2-40B4-BE49-F238E27FC236}">
                <a16:creationId xmlns:a16="http://schemas.microsoft.com/office/drawing/2014/main" id="{3600FDD3-AD1D-4C61-B1F3-4DCA83C3C356}"/>
              </a:ext>
            </a:extLst>
          </p:cNvPr>
          <p:cNvSpPr txBox="1">
            <a:spLocks noChangeArrowheads="1"/>
          </p:cNvSpPr>
          <p:nvPr/>
        </p:nvSpPr>
        <p:spPr bwMode="auto">
          <a:xfrm>
            <a:off x="2347024" y="3592511"/>
            <a:ext cx="8480298" cy="58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smtClean="0">
                <a:latin typeface="微软雅黑" panose="020B0503020204020204" pitchFamily="34" charset="-122"/>
                <a:ea typeface="微软雅黑" panose="020B0503020204020204" pitchFamily="34" charset="-122"/>
              </a:rPr>
              <a:t>应急管理标准体系</a:t>
            </a:r>
            <a:endParaRPr lang="zh-CN" altLang="zh-CN" sz="3200" b="1"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136494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222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C3876041-8593-4899-8BC0-C775AE56D2C4}" type="slidenum">
              <a:rPr lang="zh-CN" altLang="en-US" smtClean="0">
                <a:solidFill>
                  <a:srgbClr val="898989"/>
                </a:solidFill>
                <a:ea typeface="黑体" pitchFamily="49" charset="-122"/>
              </a:rPr>
              <a:pPr eaLnBrk="1" hangingPunct="1"/>
              <a:t>17</a:t>
            </a:fld>
            <a:endParaRPr lang="zh-CN" altLang="en-US" smtClean="0">
              <a:solidFill>
                <a:srgbClr val="898989"/>
              </a:solidFill>
              <a:ea typeface="黑体" pitchFamily="49" charset="-122"/>
            </a:endParaRPr>
          </a:p>
        </p:txBody>
      </p:sp>
      <p:sp>
        <p:nvSpPr>
          <p:cNvPr id="29699" name="矩形 1"/>
          <p:cNvSpPr>
            <a:spLocks noChangeArrowheads="1"/>
          </p:cNvSpPr>
          <p:nvPr/>
        </p:nvSpPr>
        <p:spPr bwMode="auto">
          <a:xfrm>
            <a:off x="0" y="3241798"/>
            <a:ext cx="12195175" cy="37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95" tIns="41398" rIns="82795" bIns="41398"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微软雅黑" pitchFamily="34" charset="-122"/>
              <a:ea typeface="微软雅黑" pitchFamily="34" charset="-122"/>
            </a:endParaRPr>
          </a:p>
        </p:txBody>
      </p:sp>
      <p:graphicFrame>
        <p:nvGraphicFramePr>
          <p:cNvPr id="7" name="表格 6"/>
          <p:cNvGraphicFramePr>
            <a:graphicFrameLocks noGrp="1"/>
          </p:cNvGraphicFramePr>
          <p:nvPr/>
        </p:nvGraphicFramePr>
        <p:xfrm>
          <a:off x="7090564" y="2121391"/>
          <a:ext cx="4151864" cy="3592816"/>
        </p:xfrm>
        <a:graphic>
          <a:graphicData uri="http://schemas.openxmlformats.org/drawingml/2006/table">
            <a:tbl>
              <a:tblPr firstRow="1" firstCol="1" bandRow="1">
                <a:tableStyleId>{5C22544A-7EE6-4342-B048-85BDC9FD1C3A}</a:tableStyleId>
              </a:tblPr>
              <a:tblGrid>
                <a:gridCol w="838245">
                  <a:extLst>
                    <a:ext uri="{9D8B030D-6E8A-4147-A177-3AD203B41FA5}">
                      <a16:colId xmlns:a16="http://schemas.microsoft.com/office/drawing/2014/main" val="20000"/>
                    </a:ext>
                  </a:extLst>
                </a:gridCol>
                <a:gridCol w="3313619">
                  <a:extLst>
                    <a:ext uri="{9D8B030D-6E8A-4147-A177-3AD203B41FA5}">
                      <a16:colId xmlns:a16="http://schemas.microsoft.com/office/drawing/2014/main" val="20001"/>
                    </a:ext>
                  </a:extLst>
                </a:gridCol>
              </a:tblGrid>
              <a:tr h="496379">
                <a:tc gridSpan="2">
                  <a:txBody>
                    <a:bodyPr/>
                    <a:lstStyle/>
                    <a:p>
                      <a:pPr marL="0" algn="ctr" defTabSz="914400" rtl="0" eaLnBrk="1" fontAlgn="t" latinLnBrk="0" hangingPunct="1">
                        <a:lnSpc>
                          <a:spcPct val="125000"/>
                        </a:lnSpc>
                        <a:spcAft>
                          <a:spcPts val="0"/>
                        </a:spcAft>
                      </a:pP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应急管理部职责范围内标委会</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ctr" defTabSz="914400" rtl="0" eaLnBrk="1" fontAlgn="t" latinLnBrk="0" hangingPunct="1">
                        <a:lnSpc>
                          <a:spcPct val="125000"/>
                        </a:lnSpc>
                        <a:spcAft>
                          <a:spcPts val="0"/>
                        </a:spcAft>
                      </a:pPr>
                      <a:endParaRPr lang="zh-CN" sz="16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9" marR="68589"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496379">
                <a:tc>
                  <a:txBody>
                    <a:bodyPr/>
                    <a:lstStyle/>
                    <a:p>
                      <a:pPr marL="0" algn="ctr" defTabSz="914400" rtl="0" eaLnBrk="1" fontAlgn="t" latinLnBrk="0" hangingPunct="1">
                        <a:lnSpc>
                          <a:spcPct val="125000"/>
                        </a:lnSpc>
                        <a:spcAft>
                          <a:spcPts val="0"/>
                        </a:spcAft>
                      </a:pPr>
                      <a:r>
                        <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序号</a:t>
                      </a: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lnSpc>
                          <a:spcPct val="125000"/>
                        </a:lnSpc>
                        <a:spcAft>
                          <a:spcPts val="0"/>
                        </a:spcAft>
                      </a:pPr>
                      <a:r>
                        <a:rPr 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委员会名称</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3343">
                <a:tc>
                  <a:txBody>
                    <a:bodyPr/>
                    <a:lstStyle/>
                    <a:p>
                      <a:pPr marL="0" lvl="0" indent="0" algn="ctr" defTabSz="914400" rtl="0" eaLnBrk="1" latinLnBrk="0" hangingPunct="1">
                        <a:lnSpc>
                          <a:spcPct val="125000"/>
                        </a:lnSpc>
                        <a:spcAft>
                          <a:spcPts val="0"/>
                        </a:spcAft>
                        <a:buFont typeface="+mj-lt"/>
                        <a:buNone/>
                      </a:pPr>
                      <a:r>
                        <a:rPr 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marR="0" indent="0" algn="l" defTabSz="914400" rtl="0" eaLnBrk="1" fontAlgn="auto" latinLnBrk="0" hangingPunct="1">
                        <a:lnSpc>
                          <a:spcPct val="125000"/>
                        </a:lnSpc>
                        <a:spcBef>
                          <a:spcPts val="0"/>
                        </a:spcBef>
                        <a:spcAft>
                          <a:spcPts val="0"/>
                        </a:spcAft>
                        <a:buClrTx/>
                        <a:buSzTx/>
                        <a:buFontTx/>
                        <a:buNone/>
                        <a:defRPr/>
                      </a:pPr>
                      <a:r>
                        <a:rPr 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地震</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TC225</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3343">
                <a:tc>
                  <a:txBody>
                    <a:bodyPr/>
                    <a:lstStyle/>
                    <a:p>
                      <a:pPr marL="0" lvl="0" indent="0" algn="ctr" defTabSz="914400" rtl="0" eaLnBrk="1" latinLnBrk="0" hangingPunct="1">
                        <a:lnSpc>
                          <a:spcPct val="125000"/>
                        </a:lnSpc>
                        <a:spcAft>
                          <a:spcPts val="0"/>
                        </a:spcAft>
                        <a:buFont typeface="+mj-lt"/>
                        <a:buNone/>
                      </a:pPr>
                      <a:r>
                        <a:rPr 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algn="l" defTabSz="914400" rtl="0" eaLnBrk="1" latinLnBrk="0" hangingPunct="1">
                        <a:lnSpc>
                          <a:spcPct val="125000"/>
                        </a:lnSpc>
                        <a:spcAft>
                          <a:spcPts val="0"/>
                        </a:spcAft>
                      </a:pPr>
                      <a:r>
                        <a:rPr 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安全生产</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TC288</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3343">
                <a:tc>
                  <a:txBody>
                    <a:bodyPr/>
                    <a:lstStyle/>
                    <a:p>
                      <a:pPr marL="0" lvl="0" indent="0" algn="ctr" defTabSz="914400" rtl="0" eaLnBrk="1" latinLnBrk="0" hangingPunct="1">
                        <a:lnSpc>
                          <a:spcPct val="125000"/>
                        </a:lnSpc>
                        <a:spcAft>
                          <a:spcPts val="0"/>
                        </a:spcAft>
                        <a:buFont typeface="+mj-lt"/>
                        <a:buNone/>
                      </a:pP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algn="l" defTabSz="914400" rtl="0" eaLnBrk="1" latinLnBrk="0" hangingPunct="1">
                        <a:lnSpc>
                          <a:spcPct val="125000"/>
                        </a:lnSpc>
                        <a:spcAft>
                          <a:spcPts val="0"/>
                        </a:spcAft>
                      </a:pPr>
                      <a:r>
                        <a:rPr 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消防</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TC113</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3343">
                <a:tc>
                  <a:txBody>
                    <a:bodyPr/>
                    <a:lstStyle/>
                    <a:p>
                      <a:pPr marL="0" lvl="0" indent="0" algn="ctr" defTabSz="914400" rtl="0" eaLnBrk="1" latinLnBrk="0" hangingPunct="1">
                        <a:lnSpc>
                          <a:spcPct val="125000"/>
                        </a:lnSpc>
                        <a:spcAft>
                          <a:spcPts val="0"/>
                        </a:spcAft>
                        <a:buFont typeface="+mj-lt"/>
                        <a:buNone/>
                      </a:pP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algn="l" defTabSz="914400" rtl="0" eaLnBrk="1" latinLnBrk="0" hangingPunct="1">
                        <a:lnSpc>
                          <a:spcPct val="125000"/>
                        </a:lnSpc>
                        <a:spcAft>
                          <a:spcPts val="0"/>
                        </a:spcAft>
                      </a:pPr>
                      <a:r>
                        <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减灾</a:t>
                      </a:r>
                      <a:r>
                        <a:rPr 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救灾</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TC307</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3343">
                <a:tc>
                  <a:txBody>
                    <a:bodyPr/>
                    <a:lstStyle/>
                    <a:p>
                      <a:pPr marL="0" lvl="0" indent="0" algn="ctr" defTabSz="914400" rtl="0" eaLnBrk="1" latinLnBrk="0" hangingPunct="1">
                        <a:lnSpc>
                          <a:spcPct val="125000"/>
                        </a:lnSpc>
                        <a:spcAft>
                          <a:spcPts val="0"/>
                        </a:spcAft>
                        <a:buFont typeface="+mj-lt"/>
                        <a:buNone/>
                      </a:pP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algn="l" defTabSz="914400" rtl="0" eaLnBrk="1" latinLnBrk="0" hangingPunct="1">
                        <a:lnSpc>
                          <a:spcPct val="125000"/>
                        </a:lnSpc>
                        <a:spcAft>
                          <a:spcPts val="0"/>
                        </a:spcAft>
                      </a:pP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个体防护装备（</a:t>
                      </a: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TC112</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3343">
                <a:tc>
                  <a:txBody>
                    <a:bodyPr/>
                    <a:lstStyle/>
                    <a:p>
                      <a:pPr marL="0" lvl="0" indent="0" algn="ctr" defTabSz="914400" rtl="0" eaLnBrk="1" latinLnBrk="0" hangingPunct="1">
                        <a:lnSpc>
                          <a:spcPct val="125000"/>
                        </a:lnSpc>
                        <a:spcAft>
                          <a:spcPts val="0"/>
                        </a:spcAft>
                        <a:buFont typeface="+mj-lt"/>
                        <a:buNone/>
                      </a:pP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6</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algn="l" defTabSz="914400" rtl="0" eaLnBrk="1" latinLnBrk="0" hangingPunct="1">
                        <a:lnSpc>
                          <a:spcPct val="125000"/>
                        </a:lnSpc>
                        <a:spcAft>
                          <a:spcPts val="0"/>
                        </a:spcAft>
                      </a:pP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煤炭（</a:t>
                      </a:r>
                      <a:r>
                        <a:rPr lang="en-US" altLang="zh-CN"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TC42</a:t>
                      </a:r>
                      <a:r>
                        <a:rPr lang="zh-CN" altLang="en-US" sz="21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sz="2100" b="0" kern="1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0" marR="9145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29728" name="组合 19"/>
          <p:cNvGrpSpPr>
            <a:grpSpLocks/>
          </p:cNvGrpSpPr>
          <p:nvPr/>
        </p:nvGrpSpPr>
        <p:grpSpPr bwMode="auto">
          <a:xfrm>
            <a:off x="478491" y="165139"/>
            <a:ext cx="8885964" cy="605507"/>
            <a:chOff x="358775" y="123825"/>
            <a:chExt cx="6216954" cy="454025"/>
          </a:xfrm>
        </p:grpSpPr>
        <p:sp>
          <p:nvSpPr>
            <p:cNvPr id="29732" name="Rectangle 3"/>
            <p:cNvSpPr>
              <a:spLocks noChangeArrowheads="1"/>
            </p:cNvSpPr>
            <p:nvPr/>
          </p:nvSpPr>
          <p:spPr bwMode="auto">
            <a:xfrm>
              <a:off x="812800" y="123825"/>
              <a:ext cx="576292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管理标准体系构建</a:t>
              </a:r>
            </a:p>
          </p:txBody>
        </p:sp>
        <p:grpSp>
          <p:nvGrpSpPr>
            <p:cNvPr id="29733" name="组合 21"/>
            <p:cNvGrpSpPr>
              <a:grpSpLocks/>
            </p:cNvGrpSpPr>
            <p:nvPr/>
          </p:nvGrpSpPr>
          <p:grpSpPr bwMode="auto">
            <a:xfrm>
              <a:off x="358775" y="171450"/>
              <a:ext cx="396875" cy="358775"/>
              <a:chOff x="588631" y="232706"/>
              <a:chExt cx="396000" cy="358824"/>
            </a:xfrm>
          </p:grpSpPr>
          <p:pic>
            <p:nvPicPr>
              <p:cNvPr id="10" name="Picture 3"/>
              <p:cNvPicPr>
                <a:picLocks noChangeAspect="1" noChangeArrowheads="1"/>
              </p:cNvPicPr>
              <p:nvPr/>
            </p:nvPicPr>
            <p:blipFill>
              <a:blip r:embed="rId2"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11" name="Picture 4" descr="C:\Users\Administrator\Desktop\微立体创业计划\004.png"/>
              <p:cNvPicPr>
                <a:picLocks noChangeAspect="1" noChangeArrowheads="1"/>
              </p:cNvPicPr>
              <p:nvPr/>
            </p:nvPicPr>
            <p:blipFill>
              <a:blip r:embed="rId3" cstate="print"/>
              <a:srcRect/>
              <a:stretch>
                <a:fillRect/>
              </a:stretch>
            </p:blipFill>
            <p:spPr bwMode="auto">
              <a:xfrm>
                <a:off x="684703" y="245408"/>
                <a:ext cx="300037" cy="309605"/>
              </a:xfrm>
              <a:prstGeom prst="rect">
                <a:avLst/>
              </a:prstGeom>
              <a:noFill/>
              <a:effectLst>
                <a:outerShdw blurRad="127000" dist="63500" dir="3000000" sx="104000" sy="104000" algn="tl" rotWithShape="0">
                  <a:prstClr val="black">
                    <a:alpha val="34000"/>
                  </a:prstClr>
                </a:outerShdw>
              </a:effectLst>
              <a:extLst/>
            </p:spPr>
          </p:pic>
        </p:grpSp>
      </p:grpSp>
      <p:sp>
        <p:nvSpPr>
          <p:cNvPr id="12" name="矩形 11"/>
          <p:cNvSpPr/>
          <p:nvPr/>
        </p:nvSpPr>
        <p:spPr bwMode="auto">
          <a:xfrm>
            <a:off x="747379" y="1009885"/>
            <a:ext cx="4041768"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应急管理部的组成及职责</a:t>
            </a:r>
          </a:p>
        </p:txBody>
      </p:sp>
      <p:sp>
        <p:nvSpPr>
          <p:cNvPr id="2" name="矩形 1"/>
          <p:cNvSpPr/>
          <p:nvPr/>
        </p:nvSpPr>
        <p:spPr>
          <a:xfrm>
            <a:off x="832067" y="2009182"/>
            <a:ext cx="5587337" cy="2200627"/>
          </a:xfrm>
          <a:prstGeom prst="rect">
            <a:avLst/>
          </a:prstGeom>
          <a:ln>
            <a:solidFill>
              <a:schemeClr val="bg1">
                <a:lumMod val="85000"/>
              </a:schemeClr>
            </a:solidFill>
          </a:ln>
        </p:spPr>
        <p:txBody>
          <a:bodyPr lIns="121944" tIns="60972" rIns="121944" bIns="60972">
            <a:spAutoFit/>
          </a:bodyPr>
          <a:lstStyle/>
          <a:p>
            <a:pPr algn="just">
              <a:lnSpc>
                <a:spcPct val="125000"/>
              </a:lnSpc>
              <a:defRPr/>
            </a:pPr>
            <a:r>
              <a:rPr lang="zh-CN" altLang="en-US" dirty="0">
                <a:latin typeface="黑体" panose="02010609060101010101" pitchFamily="49" charset="-122"/>
                <a:ea typeface="黑体" panose="02010609060101010101" pitchFamily="49" charset="-122"/>
              </a:rPr>
              <a:t>应急管理部作为国务院组成部门，协助我国进行应急管理工作，按照分级负责的原则，应急管理部</a:t>
            </a:r>
            <a:r>
              <a:rPr lang="zh-CN" altLang="en-US" dirty="0">
                <a:solidFill>
                  <a:srgbClr val="FF0000"/>
                </a:solidFill>
                <a:latin typeface="黑体" panose="02010609060101010101" pitchFamily="49" charset="-122"/>
                <a:ea typeface="黑体" panose="02010609060101010101" pitchFamily="49" charset="-122"/>
              </a:rPr>
              <a:t>代表中央统一响应支援</a:t>
            </a:r>
            <a:r>
              <a:rPr lang="zh-CN" altLang="en-US" dirty="0">
                <a:latin typeface="黑体" panose="02010609060101010101" pitchFamily="49" charset="-122"/>
                <a:ea typeface="黑体" panose="02010609060101010101" pitchFamily="49" charset="-122"/>
              </a:rPr>
              <a:t>，发生特别重大灾害时，应急管理部作为指挥部，</a:t>
            </a:r>
            <a:r>
              <a:rPr lang="zh-CN" altLang="en-US" dirty="0">
                <a:solidFill>
                  <a:srgbClr val="FF0000"/>
                </a:solidFill>
                <a:latin typeface="黑体" panose="02010609060101010101" pitchFamily="49" charset="-122"/>
                <a:ea typeface="黑体" panose="02010609060101010101" pitchFamily="49" charset="-122"/>
              </a:rPr>
              <a:t>协助中央指定的负责同志组织应急处置工作</a:t>
            </a:r>
            <a:r>
              <a:rPr lang="zh-CN" altLang="en-US" dirty="0">
                <a:latin typeface="黑体" panose="02010609060101010101" pitchFamily="49" charset="-122"/>
                <a:ea typeface="黑体" panose="02010609060101010101" pitchFamily="49" charset="-122"/>
              </a:rPr>
              <a:t>，保证政令畅通、指挥有效。应急管理部三大职责包括</a:t>
            </a:r>
            <a:r>
              <a:rPr lang="zh-CN" altLang="en-US" dirty="0">
                <a:solidFill>
                  <a:srgbClr val="FF0000"/>
                </a:solidFill>
                <a:latin typeface="黑体" panose="02010609060101010101" pitchFamily="49" charset="-122"/>
                <a:ea typeface="黑体" panose="02010609060101010101" pitchFamily="49" charset="-122"/>
              </a:rPr>
              <a:t>应急管理、安全生产、防灾减灾救灾</a:t>
            </a:r>
            <a:r>
              <a:rPr lang="zh-CN" altLang="en-US" dirty="0">
                <a:latin typeface="黑体" panose="02010609060101010101" pitchFamily="49" charset="-122"/>
                <a:ea typeface="黑体" panose="02010609060101010101" pitchFamily="49" charset="-122"/>
              </a:rPr>
              <a:t>。</a:t>
            </a:r>
          </a:p>
        </p:txBody>
      </p:sp>
      <p:sp>
        <p:nvSpPr>
          <p:cNvPr id="13" name="AutoShape 8"/>
          <p:cNvSpPr>
            <a:spLocks noChangeArrowheads="1"/>
          </p:cNvSpPr>
          <p:nvPr/>
        </p:nvSpPr>
        <p:spPr bwMode="auto">
          <a:xfrm>
            <a:off x="6571845" y="3586463"/>
            <a:ext cx="385334" cy="662671"/>
          </a:xfrm>
          <a:prstGeom prst="chevron">
            <a:avLst>
              <a:gd name="adj" fmla="val 55472"/>
            </a:avLst>
          </a:prstGeom>
          <a:solidFill>
            <a:srgbClr val="0070C0"/>
          </a:solidFill>
          <a:ln w="9525">
            <a:noFill/>
            <a:miter lim="800000"/>
            <a:headEnd/>
            <a:tailEnd/>
          </a:ln>
        </p:spPr>
        <p:txBody>
          <a:bodyPr wrap="none" lIns="121944" tIns="60972" rIns="121944" bIns="60972" anchor="ctr"/>
          <a:lstStyle/>
          <a:p>
            <a:pPr fontAlgn="auto">
              <a:spcBef>
                <a:spcPts val="0"/>
              </a:spcBef>
              <a:spcAft>
                <a:spcPts val="0"/>
              </a:spcAft>
              <a:defRPr/>
            </a:pPr>
            <a:endParaRPr lang="zh-CN" altLang="en-US" kern="0" dirty="0">
              <a:solidFill>
                <a:srgbClr val="0070C0"/>
              </a:solidFill>
              <a:ea typeface="黑体" panose="02010609060101010101" pitchFamily="49" charset="-122"/>
            </a:endParaRPr>
          </a:p>
        </p:txBody>
      </p:sp>
    </p:spTree>
    <p:extLst>
      <p:ext uri="{BB962C8B-B14F-4D97-AF65-F5344CB8AC3E}">
        <p14:creationId xmlns:p14="http://schemas.microsoft.com/office/powerpoint/2010/main" val="18406284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603794434"/>
              </p:ext>
            </p:extLst>
          </p:nvPr>
        </p:nvGraphicFramePr>
        <p:xfrm>
          <a:off x="747379" y="1604805"/>
          <a:ext cx="10774521" cy="1646781"/>
        </p:xfrm>
        <a:graphic>
          <a:graphicData uri="http://schemas.openxmlformats.org/drawingml/2006/table">
            <a:tbl>
              <a:tblPr firstRow="1" firstCol="1" bandRow="1">
                <a:tableStyleId>{5C22544A-7EE6-4342-B048-85BDC9FD1C3A}</a:tableStyleId>
              </a:tblPr>
              <a:tblGrid>
                <a:gridCol w="2084953">
                  <a:extLst>
                    <a:ext uri="{9D8B030D-6E8A-4147-A177-3AD203B41FA5}">
                      <a16:colId xmlns:a16="http://schemas.microsoft.com/office/drawing/2014/main" val="20000"/>
                    </a:ext>
                  </a:extLst>
                </a:gridCol>
                <a:gridCol w="6962446">
                  <a:extLst>
                    <a:ext uri="{9D8B030D-6E8A-4147-A177-3AD203B41FA5}">
                      <a16:colId xmlns:a16="http://schemas.microsoft.com/office/drawing/2014/main" val="20001"/>
                    </a:ext>
                  </a:extLst>
                </a:gridCol>
                <a:gridCol w="1727122">
                  <a:extLst>
                    <a:ext uri="{9D8B030D-6E8A-4147-A177-3AD203B41FA5}">
                      <a16:colId xmlns:a16="http://schemas.microsoft.com/office/drawing/2014/main" val="20002"/>
                    </a:ext>
                  </a:extLst>
                </a:gridCol>
              </a:tblGrid>
              <a:tr h="470509">
                <a:tc>
                  <a:txBody>
                    <a:bodyPr/>
                    <a:lstStyle/>
                    <a:p>
                      <a:pPr marL="0" algn="ctr" defTabSz="914400" rtl="0" eaLnBrk="1" latinLnBrk="0" hangingPunct="1">
                        <a:spcAft>
                          <a:spcPts val="0"/>
                        </a:spcAft>
                      </a:pPr>
                      <a:r>
                        <a:rPr lang="zh-CN" altLang="en-US" sz="16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6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6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6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600" b="1" kern="100" dirty="0" smtClean="0">
                          <a:solidFill>
                            <a:schemeClr val="tx1">
                              <a:lumMod val="85000"/>
                              <a:lumOff val="15000"/>
                            </a:schemeClr>
                          </a:solidFill>
                          <a:effectLst/>
                          <a:latin typeface="+mn-lt"/>
                          <a:ea typeface="黑体" panose="02010609060101010101" pitchFamily="49" charset="-122"/>
                          <a:cs typeface="+mn-cs"/>
                        </a:rPr>
                        <a:t>相关司局</a:t>
                      </a:r>
                      <a:endParaRPr lang="zh-CN" sz="16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1176272">
                <a:tc>
                  <a:txBody>
                    <a:bodyPr/>
                    <a:lstStyle/>
                    <a:p>
                      <a:pPr marL="0" marR="0" indent="0" algn="just" defTabSz="914400" rtl="0" eaLnBrk="1" fontAlgn="auto" latinLnBrk="0" hangingPunct="1">
                        <a:lnSpc>
                          <a:spcPct val="125000"/>
                        </a:lnSpc>
                        <a:spcBef>
                          <a:spcPts val="0"/>
                        </a:spcBef>
                        <a:spcAft>
                          <a:spcPts val="0"/>
                        </a:spcAft>
                        <a:buClrTx/>
                        <a:buSzTx/>
                        <a:buFontTx/>
                        <a:buNone/>
                        <a:defRPr/>
                      </a:pPr>
                      <a:r>
                        <a:rPr lang="zh-CN" altLang="zh-CN" sz="1600" b="0" kern="100" dirty="0" smtClean="0">
                          <a:solidFill>
                            <a:schemeClr val="tx1">
                              <a:lumMod val="85000"/>
                              <a:lumOff val="15000"/>
                            </a:schemeClr>
                          </a:solidFill>
                          <a:effectLst/>
                          <a:latin typeface="+mn-lt"/>
                          <a:ea typeface="黑体" panose="02010609060101010101" pitchFamily="49" charset="-122"/>
                          <a:cs typeface="+mn-cs"/>
                        </a:rPr>
                        <a:t>地震</a:t>
                      </a:r>
                      <a:r>
                        <a:rPr lang="zh-CN" altLang="en-US"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TC225</a:t>
                      </a:r>
                      <a:r>
                        <a:rPr lang="zh-CN" altLang="en-US"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indent="0" algn="just" defTabSz="914400" rtl="0" eaLnBrk="1" fontAlgn="auto" latinLnBrk="0" hangingPunct="1">
                        <a:lnSpc>
                          <a:spcPct val="125000"/>
                        </a:lnSpc>
                        <a:spcBef>
                          <a:spcPts val="0"/>
                        </a:spcBef>
                        <a:spcAft>
                          <a:spcPts val="0"/>
                        </a:spcAft>
                        <a:buClrTx/>
                        <a:buSzTx/>
                        <a:buFontTx/>
                        <a:buNone/>
                        <a:defRPr/>
                      </a:pPr>
                      <a:r>
                        <a:rPr lang="zh-CN" altLang="zh-CN" sz="1600" b="0" kern="100" dirty="0" smtClean="0">
                          <a:solidFill>
                            <a:schemeClr val="tx1">
                              <a:lumMod val="85000"/>
                              <a:lumOff val="15000"/>
                            </a:schemeClr>
                          </a:solidFill>
                          <a:effectLst/>
                          <a:latin typeface="+mn-lt"/>
                          <a:ea typeface="黑体" panose="02010609060101010101" pitchFamily="49" charset="-122"/>
                          <a:cs typeface="+mn-cs"/>
                        </a:rPr>
                        <a:t>中国地震局地球物理研究所</a:t>
                      </a: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just">
                        <a:lnSpc>
                          <a:spcPct val="125000"/>
                        </a:lnSpc>
                        <a:spcAft>
                          <a:spcPts val="0"/>
                        </a:spcAft>
                      </a:pPr>
                      <a:r>
                        <a:rPr lang="zh-CN" sz="1600" kern="100" dirty="0">
                          <a:solidFill>
                            <a:schemeClr val="tx1">
                              <a:lumMod val="85000"/>
                              <a:lumOff val="15000"/>
                            </a:schemeClr>
                          </a:solidFill>
                          <a:effectLst/>
                          <a:ea typeface="黑体" panose="02010609060101010101" pitchFamily="49" charset="-122"/>
                        </a:rPr>
                        <a:t>负责全国地震专用仪器仪表、地震监测技术和方法、地震信息处理和代码、地震技术术语、符号、代号和制图方法、地震安全性评价、地震应急技术要求等专业</a:t>
                      </a:r>
                      <a:r>
                        <a:rPr lang="zh-CN" sz="1600" kern="100" dirty="0" smtClean="0">
                          <a:solidFill>
                            <a:schemeClr val="tx1">
                              <a:lumMod val="85000"/>
                              <a:lumOff val="15000"/>
                            </a:schemeClr>
                          </a:solidFill>
                          <a:effectLst/>
                          <a:ea typeface="黑体" panose="02010609060101010101" pitchFamily="49" charset="-122"/>
                        </a:rPr>
                        <a:t>领域</a:t>
                      </a:r>
                      <a:endParaRPr lang="en-US" altLang="zh-CN" sz="1600" kern="100" dirty="0" smtClean="0">
                        <a:solidFill>
                          <a:schemeClr val="tx1">
                            <a:lumMod val="85000"/>
                            <a:lumOff val="15000"/>
                          </a:schemeClr>
                        </a:solidFill>
                        <a:effectLst/>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just">
                        <a:spcAft>
                          <a:spcPts val="0"/>
                        </a:spcAft>
                      </a:pP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中国地震局</a:t>
                      </a:r>
                      <a:endPar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52240" name="图片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78" y="3605520"/>
            <a:ext cx="5089792" cy="293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各相关标准化技术委员会现状</a:t>
            </a:r>
          </a:p>
        </p:txBody>
      </p:sp>
      <p:cxnSp>
        <p:nvCxnSpPr>
          <p:cNvPr id="10" name="直接连接符 9"/>
          <p:cNvCxnSpPr/>
          <p:nvPr/>
        </p:nvCxnSpPr>
        <p:spPr>
          <a:xfrm>
            <a:off x="6480805" y="3467903"/>
            <a:ext cx="249619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2243" name="TextBox 503"/>
          <p:cNvSpPr txBox="1">
            <a:spLocks noChangeArrowheads="1"/>
          </p:cNvSpPr>
          <p:nvPr/>
        </p:nvSpPr>
        <p:spPr bwMode="auto">
          <a:xfrm>
            <a:off x="6002314" y="3681737"/>
            <a:ext cx="5760949" cy="30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7" tIns="45728" rIns="91457" bIns="45728">
            <a:spAutoFit/>
          </a:bodyPr>
          <a:lstStyle>
            <a:lvl1pPr marL="179388" indent="-17938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buFont typeface="Arial" pitchFamily="34" charset="0"/>
              <a:buChar char="•"/>
            </a:pPr>
            <a:r>
              <a:rPr lang="zh-CN" altLang="en-US" sz="1900">
                <a:solidFill>
                  <a:srgbClr val="404040"/>
                </a:solidFill>
                <a:latin typeface="黑体" pitchFamily="49" charset="-122"/>
                <a:ea typeface="黑体" pitchFamily="49" charset="-122"/>
              </a:rPr>
              <a:t>拟定防震减灾发展战略、法律法规和标准等；</a:t>
            </a:r>
          </a:p>
          <a:p>
            <a:pPr eaLnBrk="1" hangingPunct="1">
              <a:buFont typeface="Arial" pitchFamily="34" charset="0"/>
              <a:buChar char="•"/>
            </a:pPr>
            <a:r>
              <a:rPr lang="zh-CN" altLang="en-US" sz="1900">
                <a:solidFill>
                  <a:srgbClr val="404040"/>
                </a:solidFill>
                <a:latin typeface="黑体" pitchFamily="49" charset="-122"/>
                <a:ea typeface="黑体" pitchFamily="49" charset="-122"/>
              </a:rPr>
              <a:t>组织编制防震减灾规划、应急预案及预案备案制度，制定地震区划图；管理地震安全性评价工作；</a:t>
            </a:r>
          </a:p>
          <a:p>
            <a:pPr eaLnBrk="1" hangingPunct="1">
              <a:buFont typeface="Arial" pitchFamily="34" charset="0"/>
              <a:buChar char="•"/>
            </a:pPr>
            <a:r>
              <a:rPr lang="zh-CN" altLang="en-US" sz="1900">
                <a:solidFill>
                  <a:srgbClr val="404040"/>
                </a:solidFill>
                <a:latin typeface="黑体" pitchFamily="49" charset="-122"/>
                <a:ea typeface="黑体" pitchFamily="49" charset="-122"/>
              </a:rPr>
              <a:t>监督检查防震减灾工作；</a:t>
            </a:r>
          </a:p>
          <a:p>
            <a:pPr eaLnBrk="1" hangingPunct="1">
              <a:buFont typeface="Arial" pitchFamily="34" charset="0"/>
              <a:buChar char="•"/>
            </a:pPr>
            <a:r>
              <a:rPr lang="zh-CN" altLang="en-US" sz="1900">
                <a:solidFill>
                  <a:srgbClr val="404040"/>
                </a:solidFill>
                <a:latin typeface="黑体" pitchFamily="49" charset="-122"/>
                <a:ea typeface="黑体" pitchFamily="49" charset="-122"/>
              </a:rPr>
              <a:t>指导省级以下地震工作机构的工作；</a:t>
            </a:r>
          </a:p>
          <a:p>
            <a:pPr eaLnBrk="1" hangingPunct="1">
              <a:buFont typeface="Arial" pitchFamily="34" charset="0"/>
              <a:buChar char="•"/>
            </a:pPr>
            <a:r>
              <a:rPr lang="zh-CN" altLang="en-US" sz="1900">
                <a:solidFill>
                  <a:srgbClr val="404040"/>
                </a:solidFill>
                <a:latin typeface="黑体" pitchFamily="49" charset="-122"/>
                <a:ea typeface="黑体" pitchFamily="49" charset="-122"/>
              </a:rPr>
              <a:t>管理全国地震监测预报工作；</a:t>
            </a:r>
          </a:p>
          <a:p>
            <a:pPr eaLnBrk="1" hangingPunct="1">
              <a:buFont typeface="Arial" pitchFamily="34" charset="0"/>
              <a:buChar char="•"/>
            </a:pPr>
            <a:r>
              <a:rPr lang="zh-CN" altLang="en-US" sz="1900">
                <a:solidFill>
                  <a:srgbClr val="404040"/>
                </a:solidFill>
                <a:latin typeface="黑体" pitchFamily="49" charset="-122"/>
                <a:ea typeface="黑体" pitchFamily="49" charset="-122"/>
              </a:rPr>
              <a:t>承担国务院抗震救灾指挥机构的办事机构职责；</a:t>
            </a:r>
          </a:p>
          <a:p>
            <a:pPr eaLnBrk="1" hangingPunct="1">
              <a:buFont typeface="Arial" pitchFamily="34" charset="0"/>
              <a:buChar char="•"/>
            </a:pPr>
            <a:r>
              <a:rPr lang="zh-CN" altLang="en-US" sz="1900">
                <a:solidFill>
                  <a:srgbClr val="404040"/>
                </a:solidFill>
                <a:latin typeface="黑体" pitchFamily="49" charset="-122"/>
                <a:ea typeface="黑体" pitchFamily="49" charset="-122"/>
              </a:rPr>
              <a:t>指导地震科技体制改革；</a:t>
            </a:r>
          </a:p>
          <a:p>
            <a:pPr eaLnBrk="1" hangingPunct="1">
              <a:buFont typeface="Arial" pitchFamily="34" charset="0"/>
              <a:buChar char="•"/>
            </a:pPr>
            <a:r>
              <a:rPr lang="zh-CN" altLang="en-US" sz="1900">
                <a:solidFill>
                  <a:srgbClr val="FF0000"/>
                </a:solidFill>
                <a:latin typeface="黑体" pitchFamily="49" charset="-122"/>
                <a:ea typeface="黑体" pitchFamily="49" charset="-122"/>
              </a:rPr>
              <a:t>指导防震减灾知识的宣传教育工作；缺失</a:t>
            </a:r>
          </a:p>
          <a:p>
            <a:pPr eaLnBrk="1" hangingPunct="1">
              <a:buFont typeface="Arial" pitchFamily="34" charset="0"/>
              <a:buChar char="•"/>
            </a:pPr>
            <a:r>
              <a:rPr lang="zh-CN" altLang="en-US" sz="1900">
                <a:solidFill>
                  <a:srgbClr val="404040"/>
                </a:solidFill>
                <a:latin typeface="黑体" pitchFamily="49" charset="-122"/>
                <a:ea typeface="黑体" pitchFamily="49" charset="-122"/>
              </a:rPr>
              <a:t>管理、监督地震相关经费和资金的监督和使用。</a:t>
            </a:r>
          </a:p>
        </p:txBody>
      </p:sp>
      <p:grpSp>
        <p:nvGrpSpPr>
          <p:cNvPr id="52244" name="组合 4"/>
          <p:cNvGrpSpPr>
            <a:grpSpLocks/>
          </p:cNvGrpSpPr>
          <p:nvPr/>
        </p:nvGrpSpPr>
        <p:grpSpPr bwMode="auto">
          <a:xfrm>
            <a:off x="8991430" y="3251579"/>
            <a:ext cx="2388618" cy="392413"/>
            <a:chOff x="6345920" y="2553279"/>
            <a:chExt cx="1790476" cy="293830"/>
          </a:xfrm>
        </p:grpSpPr>
        <p:sp>
          <p:nvSpPr>
            <p:cNvPr id="52251" name="TextBox 498"/>
            <p:cNvSpPr txBox="1">
              <a:spLocks noChangeArrowheads="1"/>
            </p:cNvSpPr>
            <p:nvPr/>
          </p:nvSpPr>
          <p:spPr bwMode="auto">
            <a:xfrm>
              <a:off x="6345920" y="2553279"/>
              <a:ext cx="1119158" cy="29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100" b="1">
                  <a:solidFill>
                    <a:srgbClr val="404040"/>
                  </a:solidFill>
                  <a:latin typeface="黑体" pitchFamily="49" charset="-122"/>
                  <a:ea typeface="黑体" pitchFamily="49" charset="-122"/>
                </a:rPr>
                <a:t>中国地震局</a:t>
              </a:r>
            </a:p>
          </p:txBody>
        </p:sp>
        <p:sp>
          <p:nvSpPr>
            <p:cNvPr id="52252" name="椭圆 2"/>
            <p:cNvSpPr>
              <a:spLocks noChangeArrowheads="1"/>
            </p:cNvSpPr>
            <p:nvPr/>
          </p:nvSpPr>
          <p:spPr bwMode="auto">
            <a:xfrm>
              <a:off x="7504461" y="2667859"/>
              <a:ext cx="72000" cy="72781"/>
            </a:xfrm>
            <a:prstGeom prst="ellipse">
              <a:avLst/>
            </a:prstGeom>
            <a:solidFill>
              <a:schemeClr val="tx1"/>
            </a:solidFill>
            <a:ln w="9525">
              <a:solidFill>
                <a:schemeClr val="bg1"/>
              </a:solidFill>
              <a:round/>
              <a:headEnd/>
              <a:tailEnd/>
            </a:ln>
          </p:spPr>
          <p:txBody>
            <a:bodyPr lIns="62084" tIns="31042" rIns="62084" bIns="31042"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黑体" pitchFamily="49" charset="-122"/>
                <a:ea typeface="黑体" pitchFamily="49" charset="-122"/>
              </a:endParaRPr>
            </a:p>
          </p:txBody>
        </p:sp>
        <p:sp>
          <p:nvSpPr>
            <p:cNvPr id="52253" name="TextBox 498"/>
            <p:cNvSpPr txBox="1">
              <a:spLocks noChangeArrowheads="1"/>
            </p:cNvSpPr>
            <p:nvPr/>
          </p:nvSpPr>
          <p:spPr bwMode="auto">
            <a:xfrm>
              <a:off x="7626443" y="2553279"/>
              <a:ext cx="509953" cy="29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100" b="1">
                  <a:solidFill>
                    <a:srgbClr val="404040"/>
                  </a:solidFill>
                  <a:latin typeface="黑体" pitchFamily="49" charset="-122"/>
                  <a:ea typeface="黑体" pitchFamily="49" charset="-122"/>
                </a:rPr>
                <a:t>职责</a:t>
              </a:r>
            </a:p>
          </p:txBody>
        </p:sp>
      </p:grpSp>
      <p:sp>
        <p:nvSpPr>
          <p:cNvPr id="52245" name="灯片编号占位符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781493C3-F289-47D8-8900-5A53F8CDD3BB}" type="slidenum">
              <a:rPr lang="zh-CN" altLang="en-US" smtClean="0">
                <a:solidFill>
                  <a:srgbClr val="898989"/>
                </a:solidFill>
                <a:ea typeface="黑体" pitchFamily="49" charset="-122"/>
              </a:rPr>
              <a:pPr eaLnBrk="1" hangingPunct="1"/>
              <a:t>18</a:t>
            </a:fld>
            <a:endParaRPr lang="zh-CN" altLang="en-US" smtClean="0">
              <a:solidFill>
                <a:srgbClr val="898989"/>
              </a:solidFill>
              <a:ea typeface="黑体" pitchFamily="49" charset="-122"/>
            </a:endParaRPr>
          </a:p>
        </p:txBody>
      </p:sp>
      <p:grpSp>
        <p:nvGrpSpPr>
          <p:cNvPr id="52246" name="组合 17"/>
          <p:cNvGrpSpPr>
            <a:grpSpLocks/>
          </p:cNvGrpSpPr>
          <p:nvPr/>
        </p:nvGrpSpPr>
        <p:grpSpPr bwMode="auto">
          <a:xfrm>
            <a:off x="478492" y="165139"/>
            <a:ext cx="6821676" cy="605507"/>
            <a:chOff x="358775" y="123825"/>
            <a:chExt cx="4773542" cy="454025"/>
          </a:xfrm>
        </p:grpSpPr>
        <p:sp>
          <p:nvSpPr>
            <p:cNvPr id="52247"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52248" name="组合 19"/>
            <p:cNvGrpSpPr>
              <a:grpSpLocks/>
            </p:cNvGrpSpPr>
            <p:nvPr/>
          </p:nvGrpSpPr>
          <p:grpSpPr bwMode="auto">
            <a:xfrm>
              <a:off x="358775" y="171450"/>
              <a:ext cx="396875" cy="358775"/>
              <a:chOff x="588631" y="232706"/>
              <a:chExt cx="396000" cy="358824"/>
            </a:xfrm>
          </p:grpSpPr>
          <p:pic>
            <p:nvPicPr>
              <p:cNvPr id="21" name="Picture 3"/>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2" name="Picture 4" descr="C:\Users\Administrator\Desktop\微立体创业计划\004.png"/>
              <p:cNvPicPr>
                <a:picLocks noChangeAspect="1" noChangeArrowheads="1"/>
              </p:cNvPicPr>
              <p:nvPr/>
            </p:nvPicPr>
            <p:blipFill>
              <a:blip r:embed="rId4"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296362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custDataLst>
              <p:tags r:id="rId1"/>
            </p:custDataLst>
          </p:nvPr>
        </p:nvGraphicFramePr>
        <p:xfrm>
          <a:off x="747379" y="1604806"/>
          <a:ext cx="10774521" cy="2606040"/>
        </p:xfrm>
        <a:graphic>
          <a:graphicData uri="http://schemas.openxmlformats.org/drawingml/2006/table">
            <a:tbl>
              <a:tblPr firstRow="1" firstCol="1" bandRow="1">
                <a:tableStyleId>{5C22544A-7EE6-4342-B048-85BDC9FD1C3A}</a:tableStyleId>
              </a:tblPr>
              <a:tblGrid>
                <a:gridCol w="2098162">
                  <a:extLst>
                    <a:ext uri="{9D8B030D-6E8A-4147-A177-3AD203B41FA5}">
                      <a16:colId xmlns:a16="http://schemas.microsoft.com/office/drawing/2014/main" val="20000"/>
                    </a:ext>
                  </a:extLst>
                </a:gridCol>
                <a:gridCol w="4245728">
                  <a:extLst>
                    <a:ext uri="{9D8B030D-6E8A-4147-A177-3AD203B41FA5}">
                      <a16:colId xmlns:a16="http://schemas.microsoft.com/office/drawing/2014/main" val="20001"/>
                    </a:ext>
                  </a:extLst>
                </a:gridCol>
                <a:gridCol w="4430631">
                  <a:extLst>
                    <a:ext uri="{9D8B030D-6E8A-4147-A177-3AD203B41FA5}">
                      <a16:colId xmlns:a16="http://schemas.microsoft.com/office/drawing/2014/main" val="20002"/>
                    </a:ext>
                  </a:extLst>
                </a:gridCol>
              </a:tblGrid>
              <a:tr h="347334">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2000" b="1" kern="100" dirty="0" smtClean="0">
                          <a:solidFill>
                            <a:schemeClr val="tx1">
                              <a:lumMod val="85000"/>
                              <a:lumOff val="15000"/>
                            </a:schemeClr>
                          </a:solidFill>
                          <a:effectLst/>
                          <a:latin typeface="+mn-lt"/>
                          <a:ea typeface="黑体" panose="02010609060101010101" pitchFamily="49" charset="-122"/>
                          <a:cs typeface="+mn-cs"/>
                        </a:rPr>
                        <a:t>相关</a:t>
                      </a:r>
                      <a:r>
                        <a:rPr lang="zh-CN" altLang="en-US" sz="1900" b="1" kern="100" dirty="0" smtClean="0">
                          <a:solidFill>
                            <a:schemeClr val="tx1">
                              <a:lumMod val="85000"/>
                              <a:lumOff val="15000"/>
                            </a:schemeClr>
                          </a:solidFill>
                          <a:effectLst/>
                          <a:latin typeface="+mn-lt"/>
                          <a:ea typeface="黑体" panose="02010609060101010101" pitchFamily="49" charset="-122"/>
                          <a:cs typeface="+mn-cs"/>
                        </a:rPr>
                        <a:t>司局</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1841806">
                <a:tc>
                  <a:txBody>
                    <a:bodyPr/>
                    <a:lstStyle/>
                    <a:p>
                      <a:pPr algn="just">
                        <a:spcAft>
                          <a:spcPts val="0"/>
                        </a:spcAft>
                      </a:pPr>
                      <a:r>
                        <a:rPr lang="zh-CN" altLang="en-US" sz="1900" b="0" kern="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安全生产（</a:t>
                      </a:r>
                      <a:r>
                        <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TC288</a:t>
                      </a: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中国安全生产科学研究院</a:t>
                      </a:r>
                      <a:endPar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endPar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just">
                        <a:spcAft>
                          <a:spcPts val="0"/>
                        </a:spcAft>
                      </a:pPr>
                      <a:r>
                        <a:rPr lang="zh-CN" altLang="en-US" sz="190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矿山安全、粉尘防爆、涂装作业安全、化学品安全、烟花爆竹安全、工矿商贸安全（不包括已有安全生产主管部门的行业）以及有关综合性的安全生产等领域国家标准制修订工作，不包括相关领域产品的国家标准制修订工作。</a:t>
                      </a:r>
                      <a:endParaRPr lang="en-US" altLang="zh-CN" sz="190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79705" indent="-179705" algn="just">
                        <a:spcAft>
                          <a:spcPts val="0"/>
                        </a:spcAft>
                        <a:buFont typeface="Arial" panose="020B0604020202020204" pitchFamily="34" charset="0"/>
                        <a:buChar char="•"/>
                      </a:pP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SC1</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煤矿安全对应</a:t>
                      </a:r>
                      <a:r>
                        <a:rPr lang="zh-CN" altLang="en-US" sz="1900" kern="100" dirty="0" smtClean="0">
                          <a:solidFill>
                            <a:srgbClr val="FF0000"/>
                          </a:solidFill>
                          <a:effectLst/>
                          <a:latin typeface="Times New Roman" panose="02020603050405020304"/>
                          <a:ea typeface="黑体" panose="02010609060101010101" pitchFamily="49" charset="-122"/>
                        </a:rPr>
                        <a:t>国家煤矿安全监察局；</a:t>
                      </a:r>
                      <a:endParaRPr lang="en-US" altLang="zh-CN" sz="1900" kern="100" dirty="0" smtClean="0">
                        <a:solidFill>
                          <a:srgbClr val="FF0000"/>
                        </a:solidFill>
                        <a:effectLst/>
                        <a:latin typeface="Times New Roman" panose="02020603050405020304"/>
                        <a:ea typeface="黑体" panose="02010609060101010101" pitchFamily="49" charset="-122"/>
                      </a:endParaRPr>
                    </a:p>
                    <a:p>
                      <a:pPr marL="179705" indent="-179705" algn="just">
                        <a:spcAft>
                          <a:spcPts val="0"/>
                        </a:spcAft>
                        <a:buFont typeface="Arial" panose="020B0604020202020204" pitchFamily="34" charset="0"/>
                        <a:buChar char="•"/>
                      </a:pP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SC2</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非煤矿山、</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SC8</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冶金有色安全、</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SC9</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工贸安全对应</a:t>
                      </a:r>
                      <a:r>
                        <a:rPr lang="zh-CN" altLang="en-US" sz="1900" kern="100" dirty="0" smtClean="0">
                          <a:solidFill>
                            <a:srgbClr val="FF0000"/>
                          </a:solidFill>
                          <a:effectLst/>
                          <a:latin typeface="Times New Roman" panose="02020603050405020304"/>
                          <a:ea typeface="黑体" panose="02010609060101010101" pitchFamily="49" charset="-122"/>
                        </a:rPr>
                        <a:t>安全生产基础司；</a:t>
                      </a:r>
                      <a:endParaRPr lang="en-US" altLang="zh-CN" sz="1900" kern="100" dirty="0" smtClean="0">
                        <a:solidFill>
                          <a:srgbClr val="FF0000"/>
                        </a:solidFill>
                        <a:effectLst/>
                        <a:latin typeface="Times New Roman" panose="02020603050405020304"/>
                        <a:ea typeface="黑体" panose="02010609060101010101" pitchFamily="49" charset="-122"/>
                      </a:endParaRPr>
                    </a:p>
                    <a:p>
                      <a:pPr marL="179705" indent="-179705" algn="just">
                        <a:spcAft>
                          <a:spcPts val="0"/>
                        </a:spcAft>
                        <a:buFont typeface="Arial" panose="020B0604020202020204" pitchFamily="34" charset="0"/>
                        <a:buChar char="•"/>
                      </a:pP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SC3</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化学品、</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SC4</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烟花爆竹、</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SC5</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粉尘防爆、</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SC6</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涂装、</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SC7</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防尘防毒危险对应</a:t>
                      </a:r>
                      <a:r>
                        <a:rPr lang="zh-CN" altLang="en-US" sz="1900" kern="100" dirty="0" smtClean="0">
                          <a:solidFill>
                            <a:srgbClr val="FF0000"/>
                          </a:solidFill>
                          <a:effectLst/>
                          <a:latin typeface="Times New Roman" panose="02020603050405020304"/>
                          <a:ea typeface="黑体" panose="02010609060101010101" pitchFamily="49" charset="-122"/>
                        </a:rPr>
                        <a:t>化学品安全监督管理司。</a:t>
                      </a:r>
                      <a:endParaRPr lang="en-US" altLang="zh-CN" sz="1900" kern="100" dirty="0" smtClean="0">
                        <a:solidFill>
                          <a:srgbClr val="FF0000"/>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cxnSp>
        <p:nvCxnSpPr>
          <p:cNvPr id="17" name="直接连接符 16"/>
          <p:cNvCxnSpPr/>
          <p:nvPr/>
        </p:nvCxnSpPr>
        <p:spPr>
          <a:xfrm>
            <a:off x="6696761" y="4357109"/>
            <a:ext cx="249619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265" name="TextBox 503"/>
          <p:cNvSpPr txBox="1">
            <a:spLocks noChangeArrowheads="1"/>
          </p:cNvSpPr>
          <p:nvPr/>
        </p:nvSpPr>
        <p:spPr bwMode="auto">
          <a:xfrm>
            <a:off x="747378" y="4645042"/>
            <a:ext cx="10831687" cy="18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7" tIns="45728" rIns="91457" bIns="45728">
            <a:spAutoFit/>
          </a:bodyPr>
          <a:lstStyle>
            <a:lvl1pPr marL="179388" indent="-17938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buFont typeface="Arial" pitchFamily="34" charset="0"/>
              <a:buChar char="•"/>
            </a:pPr>
            <a:r>
              <a:rPr lang="zh-CN" altLang="en-US" sz="1900">
                <a:solidFill>
                  <a:srgbClr val="FF0000"/>
                </a:solidFill>
                <a:latin typeface="黑体" pitchFamily="49" charset="-122"/>
                <a:ea typeface="黑体" pitchFamily="49" charset="-122"/>
              </a:rPr>
              <a:t>国家煤矿安全监察局，</a:t>
            </a:r>
            <a:r>
              <a:rPr lang="zh-CN" altLang="en-US" sz="1900">
                <a:solidFill>
                  <a:srgbClr val="262626"/>
                </a:solidFill>
                <a:latin typeface="黑体" pitchFamily="49" charset="-122"/>
                <a:ea typeface="黑体" pitchFamily="49" charset="-122"/>
              </a:rPr>
              <a:t>拟订政策，参与起草法律法规，拟订规章、规程、安全标准，提出生产规划。</a:t>
            </a:r>
          </a:p>
          <a:p>
            <a:pPr algn="just" eaLnBrk="1" hangingPunct="1">
              <a:buFont typeface="Arial" pitchFamily="34" charset="0"/>
              <a:buChar char="•"/>
            </a:pPr>
            <a:r>
              <a:rPr lang="zh-CN" altLang="en-US" sz="1900">
                <a:solidFill>
                  <a:srgbClr val="FF0000"/>
                </a:solidFill>
                <a:latin typeface="黑体" pitchFamily="49" charset="-122"/>
                <a:ea typeface="黑体" pitchFamily="49" charset="-122"/>
              </a:rPr>
              <a:t>安全生产基础司</a:t>
            </a:r>
            <a:r>
              <a:rPr lang="zh-CN" altLang="en-US" sz="1900">
                <a:solidFill>
                  <a:srgbClr val="262626"/>
                </a:solidFill>
                <a:latin typeface="黑体" pitchFamily="49" charset="-122"/>
                <a:ea typeface="黑体" pitchFamily="49" charset="-122"/>
              </a:rPr>
              <a:t>，负责非煤矿山、石油、工矿商贸行业安全生产基础工作，拟订规程、标准，指导监督标准化、安全预防控制体系建设等。</a:t>
            </a:r>
          </a:p>
          <a:p>
            <a:pPr algn="just" eaLnBrk="1" hangingPunct="1">
              <a:buFont typeface="Arial" pitchFamily="34" charset="0"/>
              <a:buChar char="•"/>
            </a:pPr>
            <a:r>
              <a:rPr lang="zh-CN" altLang="en-US" sz="1900">
                <a:solidFill>
                  <a:srgbClr val="FF0000"/>
                </a:solidFill>
                <a:latin typeface="黑体" pitchFamily="49" charset="-122"/>
                <a:ea typeface="黑体" pitchFamily="49" charset="-122"/>
              </a:rPr>
              <a:t>化学品安全监督管理司，</a:t>
            </a:r>
            <a:r>
              <a:rPr lang="zh-CN" altLang="en-US" sz="1900">
                <a:solidFill>
                  <a:srgbClr val="262626"/>
                </a:solidFill>
                <a:latin typeface="黑体" pitchFamily="49" charset="-122"/>
                <a:ea typeface="黑体" pitchFamily="49" charset="-122"/>
              </a:rPr>
              <a:t>负责化工、医药、危险化学品和烟花爆竹安全生产监督管理工作，监督检查生产经营单位彻落实法律法规和标准情况，承担安全监督管理综合工作，组织指导目录编制和登记。</a:t>
            </a:r>
            <a:endParaRPr lang="en-US" altLang="zh-CN" sz="1900">
              <a:solidFill>
                <a:srgbClr val="262626"/>
              </a:solidFill>
              <a:latin typeface="黑体" pitchFamily="49" charset="-122"/>
              <a:ea typeface="黑体" pitchFamily="49" charset="-122"/>
            </a:endParaRPr>
          </a:p>
        </p:txBody>
      </p:sp>
      <p:grpSp>
        <p:nvGrpSpPr>
          <p:cNvPr id="53266" name="组合 18"/>
          <p:cNvGrpSpPr>
            <a:grpSpLocks/>
          </p:cNvGrpSpPr>
          <p:nvPr/>
        </p:nvGrpSpPr>
        <p:grpSpPr bwMode="auto">
          <a:xfrm>
            <a:off x="9476177" y="4138663"/>
            <a:ext cx="2117709" cy="392412"/>
            <a:chOff x="6547887" y="2553280"/>
            <a:chExt cx="1588509" cy="293829"/>
          </a:xfrm>
        </p:grpSpPr>
        <p:sp>
          <p:nvSpPr>
            <p:cNvPr id="53274" name="TextBox 498"/>
            <p:cNvSpPr txBox="1">
              <a:spLocks noChangeArrowheads="1"/>
            </p:cNvSpPr>
            <p:nvPr/>
          </p:nvSpPr>
          <p:spPr bwMode="auto">
            <a:xfrm>
              <a:off x="6547887" y="2553280"/>
              <a:ext cx="916726" cy="29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100" b="1">
                  <a:solidFill>
                    <a:srgbClr val="404040"/>
                  </a:solidFill>
                  <a:latin typeface="黑体" pitchFamily="49" charset="-122"/>
                  <a:ea typeface="黑体" pitchFamily="49" charset="-122"/>
                </a:rPr>
                <a:t>对应司局</a:t>
              </a:r>
            </a:p>
          </p:txBody>
        </p:sp>
        <p:sp>
          <p:nvSpPr>
            <p:cNvPr id="53275" name="椭圆 20"/>
            <p:cNvSpPr>
              <a:spLocks noChangeArrowheads="1"/>
            </p:cNvSpPr>
            <p:nvPr/>
          </p:nvSpPr>
          <p:spPr bwMode="auto">
            <a:xfrm>
              <a:off x="7504461" y="2677606"/>
              <a:ext cx="72000" cy="72781"/>
            </a:xfrm>
            <a:prstGeom prst="ellipse">
              <a:avLst/>
            </a:prstGeom>
            <a:solidFill>
              <a:schemeClr val="tx1"/>
            </a:solidFill>
            <a:ln w="9525">
              <a:solidFill>
                <a:schemeClr val="bg1"/>
              </a:solidFill>
              <a:round/>
              <a:headEnd/>
              <a:tailEnd/>
            </a:ln>
          </p:spPr>
          <p:txBody>
            <a:bodyPr lIns="62084" tIns="31042" rIns="62084" bIns="31042"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黑体" pitchFamily="49" charset="-122"/>
                <a:ea typeface="黑体" pitchFamily="49" charset="-122"/>
              </a:endParaRPr>
            </a:p>
          </p:txBody>
        </p:sp>
        <p:sp>
          <p:nvSpPr>
            <p:cNvPr id="53276" name="TextBox 498"/>
            <p:cNvSpPr txBox="1">
              <a:spLocks noChangeArrowheads="1"/>
            </p:cNvSpPr>
            <p:nvPr/>
          </p:nvSpPr>
          <p:spPr bwMode="auto">
            <a:xfrm>
              <a:off x="7626089" y="2553280"/>
              <a:ext cx="510307" cy="29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100" b="1">
                  <a:solidFill>
                    <a:srgbClr val="404040"/>
                  </a:solidFill>
                  <a:latin typeface="黑体" pitchFamily="49" charset="-122"/>
                  <a:ea typeface="黑体" pitchFamily="49" charset="-122"/>
                </a:rPr>
                <a:t>职责</a:t>
              </a:r>
            </a:p>
          </p:txBody>
        </p:sp>
      </p:grpSp>
      <p:sp>
        <p:nvSpPr>
          <p:cNvPr id="53267"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03416560-B3E1-4531-BBA5-EC3424EE4759}" type="slidenum">
              <a:rPr lang="zh-CN" altLang="en-US" smtClean="0">
                <a:solidFill>
                  <a:srgbClr val="898989"/>
                </a:solidFill>
                <a:ea typeface="黑体" pitchFamily="49" charset="-122"/>
              </a:rPr>
              <a:pPr eaLnBrk="1" hangingPunct="1"/>
              <a:t>19</a:t>
            </a:fld>
            <a:endParaRPr lang="zh-CN" altLang="en-US" smtClean="0">
              <a:solidFill>
                <a:srgbClr val="898989"/>
              </a:solidFill>
              <a:ea typeface="黑体" pitchFamily="49" charset="-122"/>
            </a:endParaRPr>
          </a:p>
        </p:txBody>
      </p:sp>
      <p:sp>
        <p:nvSpPr>
          <p:cNvPr id="23" name="矩形 22"/>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各相关标准化技术委员会现状</a:t>
            </a:r>
          </a:p>
        </p:txBody>
      </p:sp>
      <p:grpSp>
        <p:nvGrpSpPr>
          <p:cNvPr id="16" name="组合 17"/>
          <p:cNvGrpSpPr>
            <a:grpSpLocks/>
          </p:cNvGrpSpPr>
          <p:nvPr/>
        </p:nvGrpSpPr>
        <p:grpSpPr bwMode="auto">
          <a:xfrm>
            <a:off x="478492" y="165139"/>
            <a:ext cx="6821676" cy="605507"/>
            <a:chOff x="358775" y="123825"/>
            <a:chExt cx="4773542" cy="454025"/>
          </a:xfrm>
        </p:grpSpPr>
        <p:sp>
          <p:nvSpPr>
            <p:cNvPr id="18"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19" name="组合 19"/>
            <p:cNvGrpSpPr>
              <a:grpSpLocks/>
            </p:cNvGrpSpPr>
            <p:nvPr/>
          </p:nvGrpSpPr>
          <p:grpSpPr bwMode="auto">
            <a:xfrm>
              <a:off x="358775" y="171450"/>
              <a:ext cx="396875" cy="358775"/>
              <a:chOff x="588631" y="232706"/>
              <a:chExt cx="396000" cy="358824"/>
            </a:xfrm>
          </p:grpSpPr>
          <p:pic>
            <p:nvPicPr>
              <p:cNvPr id="20" name="Picture 3"/>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1" name="Picture 4" descr="C:\Users\Administrator\Desktop\微立体创业计划\004.png"/>
              <p:cNvPicPr>
                <a:picLocks noChangeAspect="1" noChangeArrowheads="1"/>
              </p:cNvPicPr>
              <p:nvPr/>
            </p:nvPicPr>
            <p:blipFill>
              <a:blip r:embed="rId4"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54850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a:extLst>
              <a:ext uri="{FF2B5EF4-FFF2-40B4-BE49-F238E27FC236}">
                <a16:creationId xmlns:a16="http://schemas.microsoft.com/office/drawing/2014/main" id="{C69185C0-3036-4F81-901D-20F603D3A6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8EAEB4B-C1B1-4B61-8DF7-635874813AE7}" type="slidenum">
              <a:rPr lang="zh-CN" altLang="en-US">
                <a:solidFill>
                  <a:srgbClr val="898989"/>
                </a:solidFill>
                <a:ea typeface="黑体" panose="02010609060101010101" pitchFamily="49" charset="-122"/>
              </a:rPr>
              <a:pPr eaLnBrk="1" hangingPunct="1"/>
              <a:t>2</a:t>
            </a:fld>
            <a:endParaRPr lang="zh-CN" altLang="en-US" dirty="0">
              <a:solidFill>
                <a:srgbClr val="898989"/>
              </a:solidFill>
              <a:ea typeface="黑体" panose="02010609060101010101" pitchFamily="49" charset="-122"/>
            </a:endParaRPr>
          </a:p>
        </p:txBody>
      </p:sp>
      <p:grpSp>
        <p:nvGrpSpPr>
          <p:cNvPr id="5123" name="组合 3">
            <a:extLst>
              <a:ext uri="{FF2B5EF4-FFF2-40B4-BE49-F238E27FC236}">
                <a16:creationId xmlns:a16="http://schemas.microsoft.com/office/drawing/2014/main" id="{DF51B916-8B1A-4D07-B0DA-E98CA709AB8B}"/>
              </a:ext>
            </a:extLst>
          </p:cNvPr>
          <p:cNvGrpSpPr>
            <a:grpSpLocks/>
          </p:cNvGrpSpPr>
          <p:nvPr/>
        </p:nvGrpSpPr>
        <p:grpSpPr bwMode="auto">
          <a:xfrm>
            <a:off x="1084263" y="1946331"/>
            <a:ext cx="10258425" cy="947738"/>
            <a:chOff x="1785918" y="2425681"/>
            <a:chExt cx="5357850" cy="642966"/>
          </a:xfrm>
        </p:grpSpPr>
        <p:sp>
          <p:nvSpPr>
            <p:cNvPr id="5" name="圆角矩形 4">
              <a:extLst>
                <a:ext uri="{FF2B5EF4-FFF2-40B4-BE49-F238E27FC236}">
                  <a16:creationId xmlns:a16="http://schemas.microsoft.com/office/drawing/2014/main" id="{B20BE510-93F7-4DE3-8EF6-A22DAC2BC6A4}"/>
                </a:ext>
              </a:extLst>
            </p:cNvPr>
            <p:cNvSpPr/>
            <p:nvPr/>
          </p:nvSpPr>
          <p:spPr>
            <a:xfrm>
              <a:off x="2000232" y="2425681"/>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黑体" panose="02010609060101010101" pitchFamily="49" charset="-122"/>
              </a:endParaRPr>
            </a:p>
          </p:txBody>
        </p:sp>
        <p:sp>
          <p:nvSpPr>
            <p:cNvPr id="6" name="矩形 5">
              <a:extLst>
                <a:ext uri="{FF2B5EF4-FFF2-40B4-BE49-F238E27FC236}">
                  <a16:creationId xmlns:a16="http://schemas.microsoft.com/office/drawing/2014/main" id="{426C558D-6F7D-484A-B8E4-69AEBB705D20}"/>
                </a:ext>
              </a:extLst>
            </p:cNvPr>
            <p:cNvSpPr/>
            <p:nvPr/>
          </p:nvSpPr>
          <p:spPr>
            <a:xfrm>
              <a:off x="1785918" y="2497119"/>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latin typeface="微软雅黑" panose="020B0503020204020204" pitchFamily="34" charset="-122"/>
                  <a:ea typeface="微软雅黑" panose="020B0503020204020204" pitchFamily="34" charset="-122"/>
                </a:rPr>
                <a:t>一</a:t>
              </a:r>
            </a:p>
          </p:txBody>
        </p:sp>
        <p:sp>
          <p:nvSpPr>
            <p:cNvPr id="5144" name="TextBox 6">
              <a:extLst>
                <a:ext uri="{FF2B5EF4-FFF2-40B4-BE49-F238E27FC236}">
                  <a16:creationId xmlns:a16="http://schemas.microsoft.com/office/drawing/2014/main" id="{3600FDD3-AD1D-4C61-B1F3-4DCA83C3C356}"/>
                </a:ext>
              </a:extLst>
            </p:cNvPr>
            <p:cNvSpPr txBox="1">
              <a:spLocks noChangeArrowheads="1"/>
            </p:cNvSpPr>
            <p:nvPr/>
          </p:nvSpPr>
          <p:spPr bwMode="auto">
            <a:xfrm>
              <a:off x="2428860" y="2529047"/>
              <a:ext cx="4429156" cy="3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latin typeface="微软雅黑" panose="020B0503020204020204" pitchFamily="34" charset="-122"/>
                  <a:ea typeface="微软雅黑" panose="020B0503020204020204" pitchFamily="34" charset="-122"/>
                </a:rPr>
                <a:t>应急管理</a:t>
              </a:r>
              <a:r>
                <a:rPr lang="zh-CN" altLang="en-US" sz="3200" b="1" dirty="0" smtClean="0">
                  <a:latin typeface="微软雅黑" panose="020B0503020204020204" pitchFamily="34" charset="-122"/>
                  <a:ea typeface="微软雅黑" panose="020B0503020204020204" pitchFamily="34" charset="-122"/>
                </a:rPr>
                <a:t>改革</a:t>
              </a:r>
              <a:endParaRPr lang="zh-CN" altLang="en-US" sz="3200" b="1" dirty="0">
                <a:latin typeface="微软雅黑" panose="020B0503020204020204" pitchFamily="34" charset="-122"/>
                <a:ea typeface="微软雅黑" panose="020B0503020204020204" pitchFamily="34" charset="-122"/>
              </a:endParaRPr>
            </a:p>
          </p:txBody>
        </p:sp>
      </p:grpSp>
      <p:grpSp>
        <p:nvGrpSpPr>
          <p:cNvPr id="5125" name="组合 15">
            <a:extLst>
              <a:ext uri="{FF2B5EF4-FFF2-40B4-BE49-F238E27FC236}">
                <a16:creationId xmlns:a16="http://schemas.microsoft.com/office/drawing/2014/main" id="{7732A649-6585-45A5-962B-47E6DDAF1B72}"/>
              </a:ext>
            </a:extLst>
          </p:cNvPr>
          <p:cNvGrpSpPr>
            <a:grpSpLocks/>
          </p:cNvGrpSpPr>
          <p:nvPr/>
        </p:nvGrpSpPr>
        <p:grpSpPr bwMode="auto">
          <a:xfrm>
            <a:off x="1114425" y="3410006"/>
            <a:ext cx="10256838" cy="949325"/>
            <a:chOff x="1785918" y="3211475"/>
            <a:chExt cx="5357850" cy="642966"/>
          </a:xfrm>
        </p:grpSpPr>
        <p:sp>
          <p:nvSpPr>
            <p:cNvPr id="17" name="圆角矩形 16">
              <a:extLst>
                <a:ext uri="{FF2B5EF4-FFF2-40B4-BE49-F238E27FC236}">
                  <a16:creationId xmlns:a16="http://schemas.microsoft.com/office/drawing/2014/main" id="{3F4D9362-2C15-45DF-BB75-2A1F6F49148C}"/>
                </a:ext>
              </a:extLst>
            </p:cNvPr>
            <p:cNvSpPr/>
            <p:nvPr/>
          </p:nvSpPr>
          <p:spPr>
            <a:xfrm>
              <a:off x="2000232" y="3211475"/>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黑体" panose="02010609060101010101" pitchFamily="49" charset="-122"/>
              </a:endParaRPr>
            </a:p>
          </p:txBody>
        </p:sp>
        <p:sp>
          <p:nvSpPr>
            <p:cNvPr id="18" name="矩形 17">
              <a:extLst>
                <a:ext uri="{FF2B5EF4-FFF2-40B4-BE49-F238E27FC236}">
                  <a16:creationId xmlns:a16="http://schemas.microsoft.com/office/drawing/2014/main" id="{C1E96A98-2767-4810-A95A-F62D17795865}"/>
                </a:ext>
              </a:extLst>
            </p:cNvPr>
            <p:cNvSpPr/>
            <p:nvPr/>
          </p:nvSpPr>
          <p:spPr>
            <a:xfrm>
              <a:off x="1785918" y="3282913"/>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latin typeface="微软雅黑" panose="020B0503020204020204" pitchFamily="34" charset="-122"/>
                  <a:ea typeface="微软雅黑" panose="020B0503020204020204" pitchFamily="34" charset="-122"/>
                </a:rPr>
                <a:t>二</a:t>
              </a:r>
            </a:p>
          </p:txBody>
        </p:sp>
      </p:grpSp>
      <p:sp>
        <p:nvSpPr>
          <p:cNvPr id="13" name="TextBox 6">
            <a:extLst>
              <a:ext uri="{FF2B5EF4-FFF2-40B4-BE49-F238E27FC236}">
                <a16:creationId xmlns:a16="http://schemas.microsoft.com/office/drawing/2014/main" id="{3600FDD3-AD1D-4C61-B1F3-4DCA83C3C356}"/>
              </a:ext>
            </a:extLst>
          </p:cNvPr>
          <p:cNvSpPr txBox="1">
            <a:spLocks noChangeArrowheads="1"/>
          </p:cNvSpPr>
          <p:nvPr/>
        </p:nvSpPr>
        <p:spPr bwMode="auto">
          <a:xfrm>
            <a:off x="2347024" y="3592511"/>
            <a:ext cx="8480298" cy="58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smtClean="0">
                <a:latin typeface="微软雅黑" panose="020B0503020204020204" pitchFamily="34" charset="-122"/>
                <a:ea typeface="微软雅黑" panose="020B0503020204020204" pitchFamily="34" charset="-122"/>
              </a:rPr>
              <a:t>应急管理标准体系</a:t>
            </a:r>
            <a:endParaRPr lang="zh-CN" altLang="zh-CN" sz="3200" b="1"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12E84027-4F6B-4AFF-871A-156680C4EE3A}" type="slidenum">
              <a:rPr lang="zh-CN" altLang="en-US" smtClean="0">
                <a:solidFill>
                  <a:srgbClr val="898989"/>
                </a:solidFill>
                <a:ea typeface="黑体" pitchFamily="49" charset="-122"/>
              </a:rPr>
              <a:pPr eaLnBrk="1" hangingPunct="1"/>
              <a:t>20</a:t>
            </a:fld>
            <a:endParaRPr lang="zh-CN" altLang="en-US" smtClean="0">
              <a:solidFill>
                <a:srgbClr val="898989"/>
              </a:solidFill>
              <a:ea typeface="黑体" pitchFamily="49" charset="-122"/>
            </a:endParaRPr>
          </a:p>
        </p:txBody>
      </p:sp>
      <p:sp>
        <p:nvSpPr>
          <p:cNvPr id="23" name="矩形 22"/>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各相关标准化技术委员会现状</a:t>
            </a:r>
          </a:p>
        </p:txBody>
      </p:sp>
      <p:pic>
        <p:nvPicPr>
          <p:cNvPr id="54277"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60" y="4001426"/>
            <a:ext cx="3360025" cy="56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60" y="4672566"/>
            <a:ext cx="3360025" cy="55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60" y="5394516"/>
            <a:ext cx="3360025" cy="58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760" y="6044483"/>
            <a:ext cx="3360025" cy="5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3264" y="4056472"/>
            <a:ext cx="3362142" cy="4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3264" y="4727612"/>
            <a:ext cx="3362142" cy="49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3264" y="5318299"/>
            <a:ext cx="3362142" cy="65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3264" y="5976734"/>
            <a:ext cx="3362142" cy="59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34"/>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07809" y="4056473"/>
            <a:ext cx="3362142" cy="5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35"/>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07809" y="4712792"/>
            <a:ext cx="3362142" cy="5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36"/>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07809" y="5419922"/>
            <a:ext cx="3362142" cy="5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矩形 1"/>
          <p:cNvSpPr>
            <a:spLocks noChangeArrowheads="1"/>
          </p:cNvSpPr>
          <p:nvPr/>
        </p:nvSpPr>
        <p:spPr bwMode="auto">
          <a:xfrm>
            <a:off x="609760" y="4133121"/>
            <a:ext cx="3360025" cy="37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95" tIns="41398" rIns="82795" bIns="41398"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微软雅黑" pitchFamily="34" charset="-122"/>
              <a:ea typeface="微软雅黑" pitchFamily="34" charset="-122"/>
            </a:endParaRPr>
          </a:p>
        </p:txBody>
      </p:sp>
      <p:sp>
        <p:nvSpPr>
          <p:cNvPr id="54289" name="矩形 2"/>
          <p:cNvSpPr>
            <a:spLocks noChangeArrowheads="1"/>
          </p:cNvSpPr>
          <p:nvPr/>
        </p:nvSpPr>
        <p:spPr bwMode="auto">
          <a:xfrm>
            <a:off x="567415" y="4099247"/>
            <a:ext cx="3406604" cy="375992"/>
          </a:xfrm>
          <a:prstGeom prst="rect">
            <a:avLst/>
          </a:prstGeom>
          <a:noFill/>
          <a:ln w="127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82795" tIns="41398" rIns="82795" bIns="41398"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微软雅黑" pitchFamily="34" charset="-122"/>
              <a:ea typeface="微软雅黑" pitchFamily="34" charset="-122"/>
            </a:endParaRPr>
          </a:p>
        </p:txBody>
      </p:sp>
      <p:sp>
        <p:nvSpPr>
          <p:cNvPr id="54290" name="矩形 25"/>
          <p:cNvSpPr>
            <a:spLocks noChangeArrowheads="1"/>
          </p:cNvSpPr>
          <p:nvPr/>
        </p:nvSpPr>
        <p:spPr bwMode="auto">
          <a:xfrm>
            <a:off x="7831590" y="5474340"/>
            <a:ext cx="3438362" cy="375992"/>
          </a:xfrm>
          <a:prstGeom prst="rect">
            <a:avLst/>
          </a:prstGeom>
          <a:noFill/>
          <a:ln w="127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82795" tIns="41398" rIns="82795" bIns="41398"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微软雅黑" pitchFamily="34" charset="-122"/>
              <a:ea typeface="微软雅黑" pitchFamily="34" charset="-122"/>
            </a:endParaRPr>
          </a:p>
        </p:txBody>
      </p:sp>
      <p:graphicFrame>
        <p:nvGraphicFramePr>
          <p:cNvPr id="25" name="表格 24"/>
          <p:cNvGraphicFramePr>
            <a:graphicFrameLocks noGrp="1"/>
          </p:cNvGraphicFramePr>
          <p:nvPr>
            <p:extLst>
              <p:ext uri="{D42A27DB-BD31-4B8C-83A1-F6EECF244321}">
                <p14:modId xmlns:p14="http://schemas.microsoft.com/office/powerpoint/2010/main" val="3059548399"/>
              </p:ext>
            </p:extLst>
          </p:nvPr>
        </p:nvGraphicFramePr>
        <p:xfrm>
          <a:off x="747379" y="1604806"/>
          <a:ext cx="10774521" cy="2189140"/>
        </p:xfrm>
        <a:graphic>
          <a:graphicData uri="http://schemas.openxmlformats.org/drawingml/2006/table">
            <a:tbl>
              <a:tblPr firstRow="1" firstCol="1" bandRow="1">
                <a:tableStyleId>{5C22544A-7EE6-4342-B048-85BDC9FD1C3A}</a:tableStyleId>
              </a:tblPr>
              <a:tblGrid>
                <a:gridCol w="2098162">
                  <a:extLst>
                    <a:ext uri="{9D8B030D-6E8A-4147-A177-3AD203B41FA5}">
                      <a16:colId xmlns:a16="http://schemas.microsoft.com/office/drawing/2014/main" val="20000"/>
                    </a:ext>
                  </a:extLst>
                </a:gridCol>
                <a:gridCol w="4245728">
                  <a:extLst>
                    <a:ext uri="{9D8B030D-6E8A-4147-A177-3AD203B41FA5}">
                      <a16:colId xmlns:a16="http://schemas.microsoft.com/office/drawing/2014/main" val="20001"/>
                    </a:ext>
                  </a:extLst>
                </a:gridCol>
                <a:gridCol w="4430631">
                  <a:extLst>
                    <a:ext uri="{9D8B030D-6E8A-4147-A177-3AD203B41FA5}">
                      <a16:colId xmlns:a16="http://schemas.microsoft.com/office/drawing/2014/main" val="20002"/>
                    </a:ext>
                  </a:extLst>
                </a:gridCol>
              </a:tblGrid>
              <a:tr h="347334">
                <a:tc>
                  <a:txBody>
                    <a:bodyPr/>
                    <a:lstStyle/>
                    <a:p>
                      <a:pPr marL="0" algn="ctr" defTabSz="914400" rtl="0" eaLnBrk="1" latinLnBrk="0" hangingPunct="1">
                        <a:spcAft>
                          <a:spcPts val="0"/>
                        </a:spcAft>
                      </a:pPr>
                      <a:r>
                        <a:rPr lang="zh-CN" altLang="en-US" sz="16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6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6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6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600" b="1" kern="100" dirty="0" smtClean="0">
                          <a:solidFill>
                            <a:schemeClr val="tx1">
                              <a:lumMod val="85000"/>
                              <a:lumOff val="15000"/>
                            </a:schemeClr>
                          </a:solidFill>
                          <a:effectLst/>
                          <a:latin typeface="+mn-lt"/>
                          <a:ea typeface="黑体" panose="02010609060101010101" pitchFamily="49" charset="-122"/>
                          <a:cs typeface="+mn-cs"/>
                        </a:rPr>
                        <a:t>相关司局</a:t>
                      </a:r>
                      <a:endParaRPr lang="zh-CN" sz="16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1841806">
                <a:tc>
                  <a:txBody>
                    <a:bodyPr/>
                    <a:lstStyle/>
                    <a:p>
                      <a:pPr algn="just">
                        <a:spcAft>
                          <a:spcPts val="0"/>
                        </a:spcAft>
                      </a:pPr>
                      <a:r>
                        <a:rPr lang="zh-CN" altLang="en-US" sz="1600" b="0" kern="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安全生产（</a:t>
                      </a:r>
                      <a:r>
                        <a:rPr lang="en-US" altLang="zh-CN"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TC288</a:t>
                      </a:r>
                      <a:r>
                        <a:rPr lang="zh-CN" altLang="en-US"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zh-CN" altLang="en-US"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中国安全生产科学研究院</a:t>
                      </a:r>
                      <a:endParaRPr lang="en-US" altLang="zh-CN"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endParaRPr lang="zh-CN" altLang="en-US"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just">
                        <a:spcAft>
                          <a:spcPts val="0"/>
                        </a:spcAft>
                      </a:pPr>
                      <a:r>
                        <a:rPr lang="zh-CN" altLang="en-US" sz="160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矿山安全、粉尘防爆、涂装作业安全、化学品安全、烟花爆竹安全、工矿商贸安全（不包括已有安全生产主管部门的行业）以及有关综合性的安全生产等领域国家标准制修订工作，不包括相关领域产品的国家标准制修订工作。</a:t>
                      </a:r>
                      <a:endParaRPr lang="en-US" altLang="zh-CN" sz="160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79705" indent="-179705" algn="just">
                        <a:spcAft>
                          <a:spcPts val="0"/>
                        </a:spcAft>
                        <a:buFont typeface="Arial" panose="020B0604020202020204" pitchFamily="34" charset="0"/>
                        <a:buChar char="•"/>
                      </a:pPr>
                      <a:r>
                        <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rPr>
                        <a:t>SC1</a:t>
                      </a: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煤矿安全对应</a:t>
                      </a:r>
                      <a:r>
                        <a:rPr lang="zh-CN" altLang="en-US" sz="1600" kern="100" dirty="0" smtClean="0">
                          <a:solidFill>
                            <a:srgbClr val="FF0000"/>
                          </a:solidFill>
                          <a:effectLst/>
                          <a:latin typeface="Times New Roman" panose="02020603050405020304"/>
                          <a:ea typeface="黑体" panose="02010609060101010101" pitchFamily="49" charset="-122"/>
                        </a:rPr>
                        <a:t>国家煤矿安全监察局；</a:t>
                      </a:r>
                      <a:endParaRPr lang="en-US" altLang="zh-CN" sz="1600" kern="100" dirty="0" smtClean="0">
                        <a:solidFill>
                          <a:srgbClr val="FF0000"/>
                        </a:solidFill>
                        <a:effectLst/>
                        <a:latin typeface="Times New Roman" panose="02020603050405020304"/>
                        <a:ea typeface="黑体" panose="02010609060101010101" pitchFamily="49" charset="-122"/>
                      </a:endParaRPr>
                    </a:p>
                    <a:p>
                      <a:pPr marL="179705" indent="-179705" algn="just">
                        <a:spcAft>
                          <a:spcPts val="0"/>
                        </a:spcAft>
                        <a:buFont typeface="Arial" panose="020B0604020202020204" pitchFamily="34" charset="0"/>
                        <a:buChar char="•"/>
                      </a:pPr>
                      <a:r>
                        <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rPr>
                        <a:t>SC2</a:t>
                      </a: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非煤矿山、</a:t>
                      </a:r>
                      <a:r>
                        <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rPr>
                        <a:t>SC8</a:t>
                      </a: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冶金有色安全、</a:t>
                      </a:r>
                      <a:r>
                        <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rPr>
                        <a:t>SC9</a:t>
                      </a: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工贸安全对应</a:t>
                      </a:r>
                      <a:r>
                        <a:rPr lang="zh-CN" altLang="en-US" sz="1600" kern="100" dirty="0" smtClean="0">
                          <a:solidFill>
                            <a:srgbClr val="FF0000"/>
                          </a:solidFill>
                          <a:effectLst/>
                          <a:latin typeface="Times New Roman" panose="02020603050405020304"/>
                          <a:ea typeface="黑体" panose="02010609060101010101" pitchFamily="49" charset="-122"/>
                        </a:rPr>
                        <a:t>安全生产基础司；</a:t>
                      </a:r>
                      <a:endParaRPr lang="en-US" altLang="zh-CN" sz="1600" kern="100" dirty="0" smtClean="0">
                        <a:solidFill>
                          <a:srgbClr val="FF0000"/>
                        </a:solidFill>
                        <a:effectLst/>
                        <a:latin typeface="Times New Roman" panose="02020603050405020304"/>
                        <a:ea typeface="黑体" panose="02010609060101010101" pitchFamily="49" charset="-122"/>
                      </a:endParaRPr>
                    </a:p>
                    <a:p>
                      <a:pPr marL="179705" indent="-179705" algn="just">
                        <a:spcAft>
                          <a:spcPts val="0"/>
                        </a:spcAft>
                        <a:buFont typeface="Arial" panose="020B0604020202020204" pitchFamily="34" charset="0"/>
                        <a:buChar char="•"/>
                      </a:pPr>
                      <a:r>
                        <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rPr>
                        <a:t>SC3</a:t>
                      </a: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化学品、</a:t>
                      </a:r>
                      <a:r>
                        <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rPr>
                        <a:t>SC4</a:t>
                      </a: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烟花爆竹、</a:t>
                      </a:r>
                      <a:r>
                        <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rPr>
                        <a:t>SC5</a:t>
                      </a: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粉尘防爆、</a:t>
                      </a:r>
                      <a:r>
                        <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rPr>
                        <a:t>SC6</a:t>
                      </a: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涂装、</a:t>
                      </a:r>
                      <a:r>
                        <a:rPr lang="en-US" altLang="zh-CN" sz="1600" kern="100" dirty="0" smtClean="0">
                          <a:solidFill>
                            <a:schemeClr val="tx1">
                              <a:lumMod val="85000"/>
                              <a:lumOff val="15000"/>
                            </a:schemeClr>
                          </a:solidFill>
                          <a:effectLst/>
                          <a:latin typeface="Times New Roman" panose="02020603050405020304"/>
                          <a:ea typeface="黑体" panose="02010609060101010101" pitchFamily="49" charset="-122"/>
                        </a:rPr>
                        <a:t>SC7</a:t>
                      </a:r>
                      <a:r>
                        <a:rPr lang="zh-CN" altLang="en-US" sz="1600" kern="100" dirty="0" smtClean="0">
                          <a:solidFill>
                            <a:schemeClr val="tx1">
                              <a:lumMod val="85000"/>
                              <a:lumOff val="15000"/>
                            </a:schemeClr>
                          </a:solidFill>
                          <a:effectLst/>
                          <a:latin typeface="Times New Roman" panose="02020603050405020304"/>
                          <a:ea typeface="黑体" panose="02010609060101010101" pitchFamily="49" charset="-122"/>
                        </a:rPr>
                        <a:t>防尘防毒危险对应</a:t>
                      </a:r>
                      <a:r>
                        <a:rPr lang="zh-CN" altLang="en-US" sz="1600" kern="100" dirty="0" smtClean="0">
                          <a:solidFill>
                            <a:srgbClr val="FF0000"/>
                          </a:solidFill>
                          <a:effectLst/>
                          <a:latin typeface="Times New Roman" panose="02020603050405020304"/>
                          <a:ea typeface="黑体" panose="02010609060101010101" pitchFamily="49" charset="-122"/>
                        </a:rPr>
                        <a:t>化学品安全监督管理司。</a:t>
                      </a:r>
                      <a:endParaRPr lang="en-US" altLang="zh-CN" sz="1600" kern="100" dirty="0" smtClean="0">
                        <a:solidFill>
                          <a:srgbClr val="FF0000"/>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24" name="组合 17"/>
          <p:cNvGrpSpPr>
            <a:grpSpLocks/>
          </p:cNvGrpSpPr>
          <p:nvPr/>
        </p:nvGrpSpPr>
        <p:grpSpPr bwMode="auto">
          <a:xfrm>
            <a:off x="478492" y="165139"/>
            <a:ext cx="6821676" cy="605507"/>
            <a:chOff x="358775" y="123825"/>
            <a:chExt cx="4773542" cy="454025"/>
          </a:xfrm>
        </p:grpSpPr>
        <p:sp>
          <p:nvSpPr>
            <p:cNvPr id="26"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29" name="组合 19"/>
            <p:cNvGrpSpPr>
              <a:grpSpLocks/>
            </p:cNvGrpSpPr>
            <p:nvPr/>
          </p:nvGrpSpPr>
          <p:grpSpPr bwMode="auto">
            <a:xfrm>
              <a:off x="358775" y="171450"/>
              <a:ext cx="396875" cy="358775"/>
              <a:chOff x="588631" y="232706"/>
              <a:chExt cx="396000" cy="358824"/>
            </a:xfrm>
          </p:grpSpPr>
          <p:pic>
            <p:nvPicPr>
              <p:cNvPr id="30" name="Picture 3"/>
              <p:cNvPicPr>
                <a:picLocks noChangeAspect="1" noChangeArrowheads="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1" name="Picture 4" descr="C:\Users\Administrator\Desktop\微立体创业计划\004.png"/>
              <p:cNvPicPr>
                <a:picLocks noChangeAspect="1" noChangeArrowheads="1"/>
              </p:cNvPicPr>
              <p:nvPr/>
            </p:nvPicPr>
            <p:blipFill>
              <a:blip r:embed="rId14"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720260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6002313" y="3495427"/>
            <a:ext cx="249619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299" name="TextBox 503"/>
          <p:cNvSpPr txBox="1">
            <a:spLocks noChangeArrowheads="1"/>
          </p:cNvSpPr>
          <p:nvPr/>
        </p:nvSpPr>
        <p:spPr bwMode="auto">
          <a:xfrm>
            <a:off x="747379" y="3724079"/>
            <a:ext cx="10871913" cy="173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7" tIns="45728" rIns="91457" bIns="45728">
            <a:spAutoFit/>
          </a:bodyPr>
          <a:lstStyle>
            <a:lvl1pPr marL="179388" indent="-17938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buFont typeface="Arial" pitchFamily="34" charset="0"/>
              <a:buChar char="•"/>
            </a:pPr>
            <a:r>
              <a:rPr lang="zh-CN" altLang="en-US" sz="2100">
                <a:solidFill>
                  <a:srgbClr val="FF0000"/>
                </a:solidFill>
                <a:latin typeface="黑体" pitchFamily="49" charset="-122"/>
                <a:ea typeface="黑体" pitchFamily="49" charset="-122"/>
              </a:rPr>
              <a:t>火灾防治管理司</a:t>
            </a:r>
            <a:r>
              <a:rPr lang="zh-CN" altLang="en-US" sz="2100">
                <a:solidFill>
                  <a:srgbClr val="262626"/>
                </a:solidFill>
                <a:latin typeface="黑体" pitchFamily="49" charset="-122"/>
                <a:ea typeface="黑体" pitchFamily="49" charset="-122"/>
              </a:rPr>
              <a:t>职能为组织拟订消防法规和技术标准并监督实施，指导城镇、农村、森林、草原消防工作规划编制并推进落实，指导消防监督、火灾预防、火灾扑救工作，拟订国家综合性应急救援队伍管理保障办法并组织实施。</a:t>
            </a:r>
            <a:endParaRPr lang="en-US" altLang="zh-CN" sz="2100">
              <a:solidFill>
                <a:srgbClr val="262626"/>
              </a:solidFill>
              <a:latin typeface="黑体" pitchFamily="49" charset="-122"/>
              <a:ea typeface="黑体" pitchFamily="49" charset="-122"/>
            </a:endParaRPr>
          </a:p>
          <a:p>
            <a:pPr algn="just" eaLnBrk="1" hangingPunct="1">
              <a:lnSpc>
                <a:spcPct val="125000"/>
              </a:lnSpc>
              <a:buFont typeface="Arial" pitchFamily="34" charset="0"/>
              <a:buChar char="•"/>
            </a:pPr>
            <a:r>
              <a:rPr lang="zh-CN" altLang="en-US" sz="2100">
                <a:solidFill>
                  <a:srgbClr val="262626"/>
                </a:solidFill>
                <a:latin typeface="黑体" pitchFamily="49" charset="-122"/>
                <a:ea typeface="黑体" pitchFamily="49" charset="-122"/>
              </a:rPr>
              <a:t>消防救援局职能待定。</a:t>
            </a:r>
          </a:p>
        </p:txBody>
      </p:sp>
      <p:sp>
        <p:nvSpPr>
          <p:cNvPr id="5530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194F930F-DB75-44D1-9169-76B1B21D50AC}" type="slidenum">
              <a:rPr lang="zh-CN" altLang="en-US" smtClean="0">
                <a:solidFill>
                  <a:srgbClr val="898989"/>
                </a:solidFill>
                <a:ea typeface="黑体" pitchFamily="49" charset="-122"/>
              </a:rPr>
              <a:pPr eaLnBrk="1" hangingPunct="1"/>
              <a:t>21</a:t>
            </a:fld>
            <a:endParaRPr lang="zh-CN" altLang="en-US" smtClean="0">
              <a:solidFill>
                <a:srgbClr val="898989"/>
              </a:solidFill>
              <a:ea typeface="黑体" pitchFamily="49" charset="-122"/>
            </a:endParaRPr>
          </a:p>
        </p:txBody>
      </p:sp>
      <p:sp>
        <p:nvSpPr>
          <p:cNvPr id="13" name="矩形 12"/>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各相关标准化技术委员会现状</a:t>
            </a:r>
          </a:p>
        </p:txBody>
      </p:sp>
      <p:grpSp>
        <p:nvGrpSpPr>
          <p:cNvPr id="55303" name="组合 30"/>
          <p:cNvGrpSpPr>
            <a:grpSpLocks/>
          </p:cNvGrpSpPr>
          <p:nvPr/>
        </p:nvGrpSpPr>
        <p:grpSpPr bwMode="auto">
          <a:xfrm>
            <a:off x="8498312" y="3270638"/>
            <a:ext cx="2930432" cy="392413"/>
            <a:chOff x="5940328" y="2553280"/>
            <a:chExt cx="2196068" cy="293829"/>
          </a:xfrm>
        </p:grpSpPr>
        <p:sp>
          <p:nvSpPr>
            <p:cNvPr id="55318" name="TextBox 498"/>
            <p:cNvSpPr txBox="1">
              <a:spLocks noChangeArrowheads="1"/>
            </p:cNvSpPr>
            <p:nvPr/>
          </p:nvSpPr>
          <p:spPr bwMode="auto">
            <a:xfrm>
              <a:off x="5940328" y="2553280"/>
              <a:ext cx="1524918" cy="29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100" b="1">
                  <a:solidFill>
                    <a:srgbClr val="404040"/>
                  </a:solidFill>
                  <a:latin typeface="黑体" pitchFamily="49" charset="-122"/>
                  <a:ea typeface="黑体" pitchFamily="49" charset="-122"/>
                </a:rPr>
                <a:t>火灾防治管理司</a:t>
              </a:r>
            </a:p>
          </p:txBody>
        </p:sp>
        <p:sp>
          <p:nvSpPr>
            <p:cNvPr id="55319" name="椭圆 32"/>
            <p:cNvSpPr>
              <a:spLocks noChangeArrowheads="1"/>
            </p:cNvSpPr>
            <p:nvPr/>
          </p:nvSpPr>
          <p:spPr bwMode="auto">
            <a:xfrm>
              <a:off x="7504461" y="2680548"/>
              <a:ext cx="72000" cy="72781"/>
            </a:xfrm>
            <a:prstGeom prst="ellipse">
              <a:avLst/>
            </a:prstGeom>
            <a:solidFill>
              <a:schemeClr val="tx1"/>
            </a:solidFill>
            <a:ln w="9525">
              <a:solidFill>
                <a:schemeClr val="bg1"/>
              </a:solidFill>
              <a:round/>
              <a:headEnd/>
              <a:tailEnd/>
            </a:ln>
          </p:spPr>
          <p:txBody>
            <a:bodyPr lIns="62084" tIns="31042" rIns="62084" bIns="31042"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黑体" pitchFamily="49" charset="-122"/>
                <a:ea typeface="黑体" pitchFamily="49" charset="-122"/>
              </a:endParaRPr>
            </a:p>
          </p:txBody>
        </p:sp>
        <p:sp>
          <p:nvSpPr>
            <p:cNvPr id="55320" name="TextBox 498"/>
            <p:cNvSpPr txBox="1">
              <a:spLocks noChangeArrowheads="1"/>
            </p:cNvSpPr>
            <p:nvPr/>
          </p:nvSpPr>
          <p:spPr bwMode="auto">
            <a:xfrm>
              <a:off x="7626570" y="2553280"/>
              <a:ext cx="509826" cy="29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100" b="1">
                  <a:solidFill>
                    <a:srgbClr val="404040"/>
                  </a:solidFill>
                  <a:latin typeface="黑体" pitchFamily="49" charset="-122"/>
                  <a:ea typeface="黑体" pitchFamily="49" charset="-122"/>
                </a:rPr>
                <a:t>职责</a:t>
              </a:r>
            </a:p>
          </p:txBody>
        </p:sp>
      </p:grpSp>
      <p:graphicFrame>
        <p:nvGraphicFramePr>
          <p:cNvPr id="16" name="表格 15"/>
          <p:cNvGraphicFramePr>
            <a:graphicFrameLocks noGrp="1"/>
          </p:cNvGraphicFramePr>
          <p:nvPr>
            <p:extLst>
              <p:ext uri="{D42A27DB-BD31-4B8C-83A1-F6EECF244321}">
                <p14:modId xmlns:p14="http://schemas.microsoft.com/office/powerpoint/2010/main" val="126653670"/>
              </p:ext>
            </p:extLst>
          </p:nvPr>
        </p:nvGraphicFramePr>
        <p:xfrm>
          <a:off x="747379" y="1604805"/>
          <a:ext cx="10774522" cy="1013460"/>
        </p:xfrm>
        <a:graphic>
          <a:graphicData uri="http://schemas.openxmlformats.org/drawingml/2006/table">
            <a:tbl>
              <a:tblPr firstRow="1" firstCol="1" bandRow="1">
                <a:tableStyleId>{5C22544A-7EE6-4342-B048-85BDC9FD1C3A}</a:tableStyleId>
              </a:tblPr>
              <a:tblGrid>
                <a:gridCol w="2493376">
                  <a:extLst>
                    <a:ext uri="{9D8B030D-6E8A-4147-A177-3AD203B41FA5}">
                      <a16:colId xmlns:a16="http://schemas.microsoft.com/office/drawing/2014/main" val="20000"/>
                    </a:ext>
                  </a:extLst>
                </a:gridCol>
                <a:gridCol w="5115198">
                  <a:extLst>
                    <a:ext uri="{9D8B030D-6E8A-4147-A177-3AD203B41FA5}">
                      <a16:colId xmlns:a16="http://schemas.microsoft.com/office/drawing/2014/main" val="20001"/>
                    </a:ext>
                  </a:extLst>
                </a:gridCol>
                <a:gridCol w="3165948">
                  <a:extLst>
                    <a:ext uri="{9D8B030D-6E8A-4147-A177-3AD203B41FA5}">
                      <a16:colId xmlns:a16="http://schemas.microsoft.com/office/drawing/2014/main" val="20002"/>
                    </a:ext>
                  </a:extLst>
                </a:gridCol>
              </a:tblGrid>
              <a:tr h="284546">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相关司局</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711365">
                <a:tc>
                  <a:txBody>
                    <a:bodyPr/>
                    <a:lstStyle/>
                    <a:p>
                      <a:pPr marL="144145" algn="just">
                        <a:lnSpc>
                          <a:spcPct val="125000"/>
                        </a:lnSpc>
                        <a:spcAft>
                          <a:spcPts val="0"/>
                        </a:spcAft>
                      </a:pPr>
                      <a:r>
                        <a:rPr lang="zh-CN"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消防</a:t>
                      </a:r>
                      <a:r>
                        <a:rPr lang="zh-CN" altLang="en-US"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TC113</a:t>
                      </a: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44145" algn="just">
                        <a:lnSpc>
                          <a:spcPct val="125000"/>
                        </a:lnSpc>
                        <a:spcAft>
                          <a:spcPts val="0"/>
                        </a:spcAft>
                      </a:pPr>
                      <a:r>
                        <a:rPr lang="zh-CN" altLang="zh-CN" sz="1900" b="0" kern="100" dirty="0" smtClean="0">
                          <a:solidFill>
                            <a:schemeClr val="tx1">
                              <a:lumMod val="85000"/>
                              <a:lumOff val="15000"/>
                            </a:schemeClr>
                          </a:solidFill>
                          <a:effectLst/>
                          <a:ea typeface="黑体" panose="02010609060101010101" pitchFamily="49" charset="-122"/>
                        </a:rPr>
                        <a:t>公安部消防局</a:t>
                      </a:r>
                      <a:endParaRPr lang="zh-CN" altLang="zh-CN" sz="1900" b="0" kern="100" dirty="0" smtClean="0">
                        <a:solidFill>
                          <a:schemeClr val="tx1">
                            <a:lumMod val="85000"/>
                            <a:lumOff val="15000"/>
                          </a:schemeClr>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lnSpc>
                          <a:spcPct val="125000"/>
                        </a:lnSpc>
                        <a:spcAft>
                          <a:spcPts val="0"/>
                        </a:spcAft>
                      </a:pPr>
                      <a:r>
                        <a:rPr lang="zh-CN" altLang="en-US" sz="1900" kern="100" dirty="0" smtClean="0">
                          <a:solidFill>
                            <a:schemeClr val="tx1"/>
                          </a:solidFill>
                          <a:effectLst/>
                          <a:ea typeface="黑体" panose="02010609060101010101" pitchFamily="49" charset="-122"/>
                        </a:rPr>
                        <a:t>负责全国消防等专业领域标准化工作</a:t>
                      </a: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lnSpc>
                          <a:spcPct val="125000"/>
                        </a:lnSpc>
                        <a:spcAft>
                          <a:spcPts val="0"/>
                        </a:spcAft>
                      </a:pPr>
                      <a:r>
                        <a:rPr lang="zh-CN" altLang="en-US" sz="1900" kern="100" dirty="0" smtClean="0">
                          <a:solidFill>
                            <a:schemeClr val="tx1"/>
                          </a:solidFill>
                          <a:effectLst/>
                          <a:latin typeface="Times New Roman" panose="02020603050405020304"/>
                          <a:ea typeface="黑体" panose="02010609060101010101" pitchFamily="49" charset="-122"/>
                        </a:rPr>
                        <a:t>火灾防治管理司</a:t>
                      </a:r>
                      <a:endParaRPr lang="en-US" altLang="zh-CN" sz="1900" kern="100" dirty="0" smtClean="0">
                        <a:solidFill>
                          <a:schemeClr val="tx1"/>
                        </a:solidFill>
                        <a:effectLst/>
                        <a:latin typeface="Times New Roman" panose="02020603050405020304"/>
                        <a:ea typeface="黑体" panose="02010609060101010101" pitchFamily="49" charset="-122"/>
                      </a:endParaRPr>
                    </a:p>
                    <a:p>
                      <a:pPr marL="144145" algn="just">
                        <a:lnSpc>
                          <a:spcPct val="125000"/>
                        </a:lnSpc>
                        <a:spcAft>
                          <a:spcPts val="0"/>
                        </a:spcAft>
                      </a:pPr>
                      <a:r>
                        <a:rPr lang="zh-CN" altLang="en-US" sz="1900" kern="100" dirty="0" smtClean="0">
                          <a:solidFill>
                            <a:schemeClr val="tx1"/>
                          </a:solidFill>
                          <a:effectLst/>
                          <a:latin typeface="Times New Roman" panose="02020603050405020304"/>
                          <a:ea typeface="黑体" panose="02010609060101010101" pitchFamily="49" charset="-122"/>
                          <a:cs typeface="+mn-cs"/>
                        </a:rPr>
                        <a:t>消防救援局</a:t>
                      </a:r>
                      <a:endParaRPr lang="zh-CN" sz="1900" kern="100" dirty="0">
                        <a:solidFill>
                          <a:schemeClr val="tx1"/>
                        </a:solidFill>
                        <a:effectLst/>
                        <a:latin typeface="Times New Roman" panose="02020603050405020304"/>
                        <a:ea typeface="黑体" panose="02010609060101010101" pitchFamily="49" charset="-122"/>
                        <a:cs typeface="+mn-cs"/>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18" name="组合 17"/>
          <p:cNvGrpSpPr>
            <a:grpSpLocks/>
          </p:cNvGrpSpPr>
          <p:nvPr/>
        </p:nvGrpSpPr>
        <p:grpSpPr bwMode="auto">
          <a:xfrm>
            <a:off x="478492" y="165139"/>
            <a:ext cx="6821676" cy="605507"/>
            <a:chOff x="358775" y="123825"/>
            <a:chExt cx="4773542" cy="454025"/>
          </a:xfrm>
        </p:grpSpPr>
        <p:sp>
          <p:nvSpPr>
            <p:cNvPr id="19"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20" name="组合 19"/>
            <p:cNvGrpSpPr>
              <a:grpSpLocks/>
            </p:cNvGrpSpPr>
            <p:nvPr/>
          </p:nvGrpSpPr>
          <p:grpSpPr bwMode="auto">
            <a:xfrm>
              <a:off x="358775" y="171450"/>
              <a:ext cx="396875" cy="358775"/>
              <a:chOff x="588631" y="232706"/>
              <a:chExt cx="396000" cy="358824"/>
            </a:xfrm>
          </p:grpSpPr>
          <p:pic>
            <p:nvPicPr>
              <p:cNvPr id="21"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2" name="Picture 4" descr="C:\Users\Administrator\Desktop\微立体创业计划\004.png"/>
              <p:cNvPicPr>
                <a:picLocks noChangeAspect="1" noChangeArrowheads="1"/>
              </p:cNvPicPr>
              <p:nvPr/>
            </p:nvPicPr>
            <p:blipFill>
              <a:blip r:embed="rId3"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08552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5"/>
          <p:cNvPicPr>
            <a:picLocks noChangeAspect="1" noChangeArrowheads="1"/>
          </p:cNvPicPr>
          <p:nvPr/>
        </p:nvPicPr>
        <p:blipFill>
          <a:blip r:embed="rId2" cstate="print">
            <a:extLst>
              <a:ext uri="{28A0092B-C50C-407E-A947-70E740481C1C}">
                <a14:useLocalDpi xmlns:a14="http://schemas.microsoft.com/office/drawing/2010/main" val="0"/>
              </a:ext>
            </a:extLst>
          </a:blip>
          <a:srcRect l="4214" t="2962" r="1266"/>
          <a:stretch>
            <a:fillRect/>
          </a:stretch>
        </p:blipFill>
        <p:spPr bwMode="auto">
          <a:xfrm>
            <a:off x="273122" y="2731132"/>
            <a:ext cx="9078630" cy="419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46E2F925-E0A4-42AF-ACDA-D83F4C449BBC}" type="slidenum">
              <a:rPr lang="zh-CN" altLang="en-US" smtClean="0">
                <a:solidFill>
                  <a:srgbClr val="898989"/>
                </a:solidFill>
                <a:ea typeface="黑体" pitchFamily="49" charset="-122"/>
              </a:rPr>
              <a:pPr eaLnBrk="1" hangingPunct="1"/>
              <a:t>22</a:t>
            </a:fld>
            <a:endParaRPr lang="zh-CN" altLang="en-US" smtClean="0">
              <a:solidFill>
                <a:srgbClr val="898989"/>
              </a:solidFill>
              <a:ea typeface="黑体" pitchFamily="49" charset="-122"/>
            </a:endParaRPr>
          </a:p>
        </p:txBody>
      </p:sp>
      <p:sp>
        <p:nvSpPr>
          <p:cNvPr id="14" name="矩形 13"/>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各相关标准化技术委员会现状</a:t>
            </a:r>
          </a:p>
        </p:txBody>
      </p:sp>
      <p:sp>
        <p:nvSpPr>
          <p:cNvPr id="56328" name="TextBox 2"/>
          <p:cNvSpPr txBox="1">
            <a:spLocks noChangeArrowheads="1"/>
          </p:cNvSpPr>
          <p:nvPr/>
        </p:nvSpPr>
        <p:spPr bwMode="auto">
          <a:xfrm>
            <a:off x="9396213" y="3340874"/>
            <a:ext cx="2415746" cy="304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marL="179388" indent="-17938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buFont typeface="Arial" pitchFamily="34" charset="0"/>
              <a:buChar char="•"/>
            </a:pPr>
            <a:r>
              <a:rPr lang="en-US" altLang="zh-CN" sz="1900">
                <a:latin typeface="Times New Roman" pitchFamily="18" charset="0"/>
                <a:ea typeface="黑体" pitchFamily="49" charset="-122"/>
              </a:rPr>
              <a:t>202.10 </a:t>
            </a:r>
            <a:r>
              <a:rPr lang="zh-CN" altLang="en-US" sz="1900">
                <a:latin typeface="Times New Roman" pitchFamily="18" charset="0"/>
                <a:ea typeface="黑体" pitchFamily="49" charset="-122"/>
              </a:rPr>
              <a:t>灭火与应急救援与“森林消防（</a:t>
            </a:r>
            <a:r>
              <a:rPr lang="en-US" altLang="zh-CN" sz="1900">
                <a:latin typeface="Times New Roman" pitchFamily="18" charset="0"/>
                <a:ea typeface="黑体" pitchFamily="49" charset="-122"/>
              </a:rPr>
              <a:t>TC523</a:t>
            </a:r>
            <a:r>
              <a:rPr lang="zh-CN" altLang="en-US" sz="1900">
                <a:latin typeface="Times New Roman" pitchFamily="18" charset="0"/>
                <a:ea typeface="黑体" pitchFamily="49" charset="-122"/>
              </a:rPr>
              <a:t>）”</a:t>
            </a:r>
            <a:r>
              <a:rPr lang="en-US" altLang="zh-CN" sz="1900">
                <a:latin typeface="Times New Roman" pitchFamily="18" charset="0"/>
                <a:ea typeface="黑体" pitchFamily="49" charset="-122"/>
              </a:rPr>
              <a:t> </a:t>
            </a:r>
            <a:r>
              <a:rPr lang="zh-CN" altLang="en-US" sz="1900">
                <a:latin typeface="Times New Roman" pitchFamily="18" charset="0"/>
                <a:ea typeface="黑体" pitchFamily="49" charset="-122"/>
              </a:rPr>
              <a:t>有交叉重叠问题；</a:t>
            </a:r>
            <a:endParaRPr lang="en-US" altLang="zh-CN" sz="1900">
              <a:latin typeface="Times New Roman" pitchFamily="18" charset="0"/>
              <a:ea typeface="黑体" pitchFamily="49" charset="-122"/>
            </a:endParaRPr>
          </a:p>
          <a:p>
            <a:pPr algn="just" eaLnBrk="1" hangingPunct="1">
              <a:buFont typeface="Arial" pitchFamily="34" charset="0"/>
              <a:buChar char="•"/>
            </a:pPr>
            <a:r>
              <a:rPr lang="en-US" altLang="zh-CN" sz="1900">
                <a:latin typeface="Times New Roman" pitchFamily="18" charset="0"/>
                <a:ea typeface="黑体" pitchFamily="49" charset="-122"/>
              </a:rPr>
              <a:t>202.12 </a:t>
            </a:r>
            <a:r>
              <a:rPr lang="zh-CN" altLang="en-US" sz="1900">
                <a:latin typeface="Times New Roman" pitchFamily="18" charset="0"/>
                <a:ea typeface="黑体" pitchFamily="49" charset="-122"/>
              </a:rPr>
              <a:t>消防员防护装备与“个体防护装备（</a:t>
            </a:r>
            <a:r>
              <a:rPr lang="en-US" altLang="zh-CN" sz="1900">
                <a:latin typeface="Times New Roman" pitchFamily="18" charset="0"/>
                <a:ea typeface="黑体" pitchFamily="49" charset="-122"/>
              </a:rPr>
              <a:t>TC112</a:t>
            </a:r>
            <a:r>
              <a:rPr lang="zh-CN" altLang="en-US" sz="1900">
                <a:latin typeface="Times New Roman" pitchFamily="18" charset="0"/>
                <a:ea typeface="黑体" pitchFamily="49" charset="-122"/>
              </a:rPr>
              <a:t>）、“森林消防（</a:t>
            </a:r>
            <a:r>
              <a:rPr lang="en-US" altLang="zh-CN" sz="1900">
                <a:latin typeface="Times New Roman" pitchFamily="18" charset="0"/>
                <a:ea typeface="黑体" pitchFamily="49" charset="-122"/>
              </a:rPr>
              <a:t>TC523</a:t>
            </a:r>
            <a:r>
              <a:rPr lang="zh-CN" altLang="en-US" sz="1900">
                <a:latin typeface="Times New Roman" pitchFamily="18" charset="0"/>
                <a:ea typeface="黑体" pitchFamily="49" charset="-122"/>
              </a:rPr>
              <a:t>）”</a:t>
            </a:r>
            <a:r>
              <a:rPr lang="en-US" altLang="zh-CN" sz="1900">
                <a:latin typeface="Times New Roman" pitchFamily="18" charset="0"/>
                <a:ea typeface="黑体" pitchFamily="49" charset="-122"/>
              </a:rPr>
              <a:t> </a:t>
            </a:r>
            <a:r>
              <a:rPr lang="zh-CN" altLang="en-US" sz="1900">
                <a:latin typeface="Times New Roman" pitchFamily="18" charset="0"/>
                <a:ea typeface="黑体" pitchFamily="49" charset="-122"/>
              </a:rPr>
              <a:t>有交叉重叠问题。</a:t>
            </a:r>
          </a:p>
        </p:txBody>
      </p:sp>
      <p:graphicFrame>
        <p:nvGraphicFramePr>
          <p:cNvPr id="16" name="表格 15"/>
          <p:cNvGraphicFramePr>
            <a:graphicFrameLocks noGrp="1"/>
          </p:cNvGraphicFramePr>
          <p:nvPr/>
        </p:nvGraphicFramePr>
        <p:xfrm>
          <a:off x="747379" y="1604805"/>
          <a:ext cx="10774522" cy="1013460"/>
        </p:xfrm>
        <a:graphic>
          <a:graphicData uri="http://schemas.openxmlformats.org/drawingml/2006/table">
            <a:tbl>
              <a:tblPr firstRow="1" firstCol="1" bandRow="1">
                <a:tableStyleId>{5C22544A-7EE6-4342-B048-85BDC9FD1C3A}</a:tableStyleId>
              </a:tblPr>
              <a:tblGrid>
                <a:gridCol w="2493376">
                  <a:extLst>
                    <a:ext uri="{9D8B030D-6E8A-4147-A177-3AD203B41FA5}">
                      <a16:colId xmlns:a16="http://schemas.microsoft.com/office/drawing/2014/main" val="20000"/>
                    </a:ext>
                  </a:extLst>
                </a:gridCol>
                <a:gridCol w="5115198">
                  <a:extLst>
                    <a:ext uri="{9D8B030D-6E8A-4147-A177-3AD203B41FA5}">
                      <a16:colId xmlns:a16="http://schemas.microsoft.com/office/drawing/2014/main" val="20001"/>
                    </a:ext>
                  </a:extLst>
                </a:gridCol>
                <a:gridCol w="3165948">
                  <a:extLst>
                    <a:ext uri="{9D8B030D-6E8A-4147-A177-3AD203B41FA5}">
                      <a16:colId xmlns:a16="http://schemas.microsoft.com/office/drawing/2014/main" val="20002"/>
                    </a:ext>
                  </a:extLst>
                </a:gridCol>
              </a:tblGrid>
              <a:tr h="284546">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相关司局</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711365">
                <a:tc>
                  <a:txBody>
                    <a:bodyPr/>
                    <a:lstStyle/>
                    <a:p>
                      <a:pPr marL="144145" algn="just">
                        <a:lnSpc>
                          <a:spcPct val="125000"/>
                        </a:lnSpc>
                        <a:spcAft>
                          <a:spcPts val="0"/>
                        </a:spcAft>
                      </a:pPr>
                      <a:r>
                        <a:rPr lang="zh-CN"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消防</a:t>
                      </a:r>
                      <a:r>
                        <a:rPr lang="zh-CN" altLang="en-US"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TC113</a:t>
                      </a: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44145" algn="just">
                        <a:lnSpc>
                          <a:spcPct val="125000"/>
                        </a:lnSpc>
                        <a:spcAft>
                          <a:spcPts val="0"/>
                        </a:spcAft>
                      </a:pPr>
                      <a:r>
                        <a:rPr lang="zh-CN" altLang="zh-CN" sz="1900" b="0" kern="100" dirty="0" smtClean="0">
                          <a:solidFill>
                            <a:schemeClr val="tx1">
                              <a:lumMod val="85000"/>
                              <a:lumOff val="15000"/>
                            </a:schemeClr>
                          </a:solidFill>
                          <a:effectLst/>
                          <a:ea typeface="黑体" panose="02010609060101010101" pitchFamily="49" charset="-122"/>
                        </a:rPr>
                        <a:t>公安部消防局</a:t>
                      </a:r>
                      <a:endParaRPr lang="zh-CN" altLang="zh-CN" sz="1900" b="0" kern="100" dirty="0" smtClean="0">
                        <a:solidFill>
                          <a:schemeClr val="tx1">
                            <a:lumMod val="85000"/>
                            <a:lumOff val="15000"/>
                          </a:schemeClr>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lnSpc>
                          <a:spcPct val="125000"/>
                        </a:lnSpc>
                        <a:spcAft>
                          <a:spcPts val="0"/>
                        </a:spcAft>
                      </a:pPr>
                      <a:r>
                        <a:rPr lang="zh-CN" altLang="en-US" sz="1900" kern="100" dirty="0" smtClean="0">
                          <a:solidFill>
                            <a:schemeClr val="tx1"/>
                          </a:solidFill>
                          <a:effectLst/>
                          <a:ea typeface="黑体" panose="02010609060101010101" pitchFamily="49" charset="-122"/>
                        </a:rPr>
                        <a:t>负责全国消防等专业领域标准化工作</a:t>
                      </a: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lnSpc>
                          <a:spcPct val="125000"/>
                        </a:lnSpc>
                        <a:spcAft>
                          <a:spcPts val="0"/>
                        </a:spcAft>
                      </a:pP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火灾防治管理司</a:t>
                      </a:r>
                      <a:endPar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endParaRPr>
                    </a:p>
                    <a:p>
                      <a:pPr marL="144145" algn="just">
                        <a:lnSpc>
                          <a:spcPct val="125000"/>
                        </a:lnSpc>
                        <a:spcAft>
                          <a:spcPts val="0"/>
                        </a:spcAft>
                      </a:pP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cs typeface="+mn-cs"/>
                        </a:rPr>
                        <a:t>消防救援局</a:t>
                      </a:r>
                      <a:endParaRPr lang="zh-CN" sz="1900" kern="100" dirty="0">
                        <a:solidFill>
                          <a:schemeClr val="tx1">
                            <a:lumMod val="85000"/>
                            <a:lumOff val="15000"/>
                          </a:schemeClr>
                        </a:solidFill>
                        <a:effectLst/>
                        <a:latin typeface="Times New Roman" panose="02020603050405020304"/>
                        <a:ea typeface="黑体" panose="02010609060101010101" pitchFamily="49" charset="-122"/>
                        <a:cs typeface="+mn-cs"/>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15" name="组合 17"/>
          <p:cNvGrpSpPr>
            <a:grpSpLocks/>
          </p:cNvGrpSpPr>
          <p:nvPr/>
        </p:nvGrpSpPr>
        <p:grpSpPr bwMode="auto">
          <a:xfrm>
            <a:off x="478492" y="165139"/>
            <a:ext cx="6821676" cy="605507"/>
            <a:chOff x="358775" y="123825"/>
            <a:chExt cx="4773542" cy="454025"/>
          </a:xfrm>
        </p:grpSpPr>
        <p:sp>
          <p:nvSpPr>
            <p:cNvPr id="17"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18" name="组合 19"/>
            <p:cNvGrpSpPr>
              <a:grpSpLocks/>
            </p:cNvGrpSpPr>
            <p:nvPr/>
          </p:nvGrpSpPr>
          <p:grpSpPr bwMode="auto">
            <a:xfrm>
              <a:off x="358775" y="171450"/>
              <a:ext cx="396875" cy="358775"/>
              <a:chOff x="588631" y="232706"/>
              <a:chExt cx="396000" cy="358824"/>
            </a:xfrm>
          </p:grpSpPr>
          <p:pic>
            <p:nvPicPr>
              <p:cNvPr id="19" name="Picture 3"/>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0" name="Picture 4" descr="C:\Users\Administrator\Desktop\微立体创业计划\004.png"/>
              <p:cNvPicPr>
                <a:picLocks noChangeAspect="1" noChangeArrowheads="1"/>
              </p:cNvPicPr>
              <p:nvPr/>
            </p:nvPicPr>
            <p:blipFill>
              <a:blip r:embed="rId4"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45307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6787801" y="3285827"/>
            <a:ext cx="249620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表格 10"/>
          <p:cNvGraphicFramePr>
            <a:graphicFrameLocks noGrp="1"/>
          </p:cNvGraphicFramePr>
          <p:nvPr/>
        </p:nvGraphicFramePr>
        <p:xfrm>
          <a:off x="747379" y="1604806"/>
          <a:ext cx="10774523" cy="1158240"/>
        </p:xfrm>
        <a:graphic>
          <a:graphicData uri="http://schemas.openxmlformats.org/drawingml/2006/table">
            <a:tbl>
              <a:tblPr firstRow="1" firstCol="1" bandRow="1">
                <a:tableStyleId>{5C22544A-7EE6-4342-B048-85BDC9FD1C3A}</a:tableStyleId>
              </a:tblPr>
              <a:tblGrid>
                <a:gridCol w="3333393">
                  <a:extLst>
                    <a:ext uri="{9D8B030D-6E8A-4147-A177-3AD203B41FA5}">
                      <a16:colId xmlns:a16="http://schemas.microsoft.com/office/drawing/2014/main" val="20000"/>
                    </a:ext>
                  </a:extLst>
                </a:gridCol>
                <a:gridCol w="3457215">
                  <a:extLst>
                    <a:ext uri="{9D8B030D-6E8A-4147-A177-3AD203B41FA5}">
                      <a16:colId xmlns:a16="http://schemas.microsoft.com/office/drawing/2014/main" val="20001"/>
                    </a:ext>
                  </a:extLst>
                </a:gridCol>
                <a:gridCol w="3983915">
                  <a:extLst>
                    <a:ext uri="{9D8B030D-6E8A-4147-A177-3AD203B41FA5}">
                      <a16:colId xmlns:a16="http://schemas.microsoft.com/office/drawing/2014/main" val="20002"/>
                    </a:ext>
                  </a:extLst>
                </a:gridCol>
              </a:tblGrid>
              <a:tr h="284758">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相关司局</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854272">
                <a:tc>
                  <a:txBody>
                    <a:bodyPr/>
                    <a:lstStyle/>
                    <a:p>
                      <a:pPr marL="144145" algn="just">
                        <a:spcAft>
                          <a:spcPts val="0"/>
                        </a:spcAft>
                      </a:pPr>
                      <a:r>
                        <a:rPr lang="zh-CN" altLang="en-US" sz="1900" b="0" kern="100" dirty="0" smtClean="0">
                          <a:solidFill>
                            <a:schemeClr val="tx1">
                              <a:lumMod val="85000"/>
                              <a:lumOff val="15000"/>
                            </a:schemeClr>
                          </a:solidFill>
                          <a:effectLst/>
                          <a:latin typeface="+mn-lt"/>
                          <a:ea typeface="黑体" panose="02010609060101010101" pitchFamily="49" charset="-122"/>
                          <a:cs typeface="+mn-cs"/>
                        </a:rPr>
                        <a:t>减灾救灾</a:t>
                      </a:r>
                      <a:r>
                        <a:rPr lang="zh-CN" altLang="en-US"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TC307</a:t>
                      </a: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44145" algn="just">
                        <a:spcAft>
                          <a:spcPts val="0"/>
                        </a:spcAft>
                      </a:pPr>
                      <a:r>
                        <a:rPr lang="zh-CN" altLang="en-US" sz="1900" b="0" kern="100" dirty="0" smtClean="0">
                          <a:solidFill>
                            <a:schemeClr val="tx1">
                              <a:lumMod val="85000"/>
                              <a:lumOff val="15000"/>
                            </a:schemeClr>
                          </a:solidFill>
                          <a:effectLst/>
                          <a:latin typeface="Times New Roman" panose="02020603050405020304"/>
                          <a:ea typeface="黑体" panose="02010609060101010101" pitchFamily="49" charset="-122"/>
                        </a:rPr>
                        <a:t>民政部国家减灾中心</a:t>
                      </a:r>
                      <a:endParaRPr lang="zh-CN" altLang="zh-CN" sz="1900" b="0" kern="100" dirty="0" smtClean="0">
                        <a:solidFill>
                          <a:schemeClr val="tx1">
                            <a:lumMod val="85000"/>
                            <a:lumOff val="15000"/>
                          </a:schemeClr>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spcAft>
                          <a:spcPts val="0"/>
                        </a:spcAft>
                      </a:pPr>
                      <a:r>
                        <a:rPr lang="zh-CN" altLang="en-US" sz="1900" kern="100" dirty="0" smtClean="0">
                          <a:solidFill>
                            <a:schemeClr val="tx1"/>
                          </a:solidFill>
                          <a:effectLst/>
                          <a:ea typeface="黑体" panose="02010609060101010101" pitchFamily="49" charset="-122"/>
                        </a:rPr>
                        <a:t>减灾救灾、灾害救助等领域，不涉及各专业部门已开展的工作领域</a:t>
                      </a: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marR="0" indent="0" algn="just" defTabSz="914400" rtl="0" eaLnBrk="1" fontAlgn="auto" latinLnBrk="0" hangingPunct="1">
                        <a:lnSpc>
                          <a:spcPct val="100000"/>
                        </a:lnSpc>
                        <a:spcBef>
                          <a:spcPts val="0"/>
                        </a:spcBef>
                        <a:spcAft>
                          <a:spcPts val="0"/>
                        </a:spcAft>
                        <a:buClrTx/>
                        <a:buSzTx/>
                        <a:buFontTx/>
                        <a:buNone/>
                        <a:defRPr/>
                      </a:pPr>
                      <a:r>
                        <a:rPr lang="zh-CN" altLang="en-US" sz="1900" kern="100" dirty="0" smtClean="0">
                          <a:solidFill>
                            <a:schemeClr val="tx1"/>
                          </a:solidFill>
                          <a:effectLst/>
                          <a:latin typeface="+mn-lt"/>
                          <a:ea typeface="黑体" panose="02010609060101010101" pitchFamily="49" charset="-122"/>
                          <a:cs typeface="+mn-cs"/>
                        </a:rPr>
                        <a:t>风险监测和综合减灾司</a:t>
                      </a:r>
                      <a:endParaRPr lang="zh-CN" altLang="zh-CN" sz="1900" kern="100" dirty="0" smtClean="0">
                        <a:solidFill>
                          <a:schemeClr val="tx1"/>
                        </a:solidFill>
                        <a:effectLst/>
                        <a:latin typeface="+mn-lt"/>
                        <a:ea typeface="黑体" panose="02010609060101010101" pitchFamily="49" charset="-122"/>
                        <a:cs typeface="+mn-cs"/>
                      </a:endParaRPr>
                    </a:p>
                    <a:p>
                      <a:pPr marL="144145" marR="0" indent="0" algn="just" defTabSz="914400" rtl="0" eaLnBrk="1" fontAlgn="auto" latinLnBrk="0" hangingPunct="1">
                        <a:lnSpc>
                          <a:spcPct val="100000"/>
                        </a:lnSpc>
                        <a:spcBef>
                          <a:spcPts val="0"/>
                        </a:spcBef>
                        <a:spcAft>
                          <a:spcPts val="0"/>
                        </a:spcAft>
                        <a:buClrTx/>
                        <a:buSzTx/>
                        <a:buFontTx/>
                        <a:buNone/>
                        <a:defRPr/>
                      </a:pPr>
                      <a:r>
                        <a:rPr lang="zh-CN" altLang="en-US" sz="1900" kern="100" dirty="0" smtClean="0">
                          <a:solidFill>
                            <a:schemeClr val="tx1"/>
                          </a:solidFill>
                          <a:effectLst/>
                          <a:latin typeface="+mn-lt"/>
                          <a:ea typeface="黑体" panose="02010609060101010101" pitchFamily="49" charset="-122"/>
                          <a:cs typeface="+mn-cs"/>
                        </a:rPr>
                        <a:t>科技和信息化司</a:t>
                      </a:r>
                      <a:endParaRPr lang="en-US" altLang="zh-CN" sz="1900" kern="100" dirty="0" smtClean="0">
                        <a:solidFill>
                          <a:schemeClr val="tx1"/>
                        </a:solidFill>
                        <a:effectLst/>
                        <a:latin typeface="+mn-lt"/>
                        <a:ea typeface="黑体" panose="02010609060101010101" pitchFamily="49" charset="-122"/>
                        <a:cs typeface="+mn-cs"/>
                      </a:endParaRPr>
                    </a:p>
                    <a:p>
                      <a:pPr marL="144145" algn="just">
                        <a:spcAft>
                          <a:spcPts val="0"/>
                        </a:spcAft>
                      </a:pPr>
                      <a:r>
                        <a:rPr lang="zh-CN" altLang="en-US" sz="1900" kern="100" dirty="0" smtClean="0">
                          <a:solidFill>
                            <a:schemeClr val="tx1"/>
                          </a:solidFill>
                          <a:effectLst/>
                          <a:latin typeface="+mn-lt"/>
                          <a:ea typeface="黑体" panose="02010609060101010101" pitchFamily="49" charset="-122"/>
                          <a:cs typeface="+mn-cs"/>
                        </a:rPr>
                        <a:t>救灾和物资保障司</a:t>
                      </a:r>
                      <a:endParaRPr lang="en-US" altLang="zh-CN" sz="1900" kern="100" dirty="0" smtClean="0">
                        <a:solidFill>
                          <a:schemeClr val="tx1"/>
                        </a:solidFill>
                        <a:effectLst/>
                        <a:latin typeface="+mn-lt"/>
                        <a:ea typeface="黑体" panose="02010609060101010101" pitchFamily="49" charset="-122"/>
                        <a:cs typeface="+mn-cs"/>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736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62A06C50-F558-4DD2-9831-E882AECA0817}" type="slidenum">
              <a:rPr lang="zh-CN" altLang="en-US" smtClean="0">
                <a:solidFill>
                  <a:srgbClr val="898989"/>
                </a:solidFill>
                <a:ea typeface="黑体" pitchFamily="49" charset="-122"/>
              </a:rPr>
              <a:pPr eaLnBrk="1" hangingPunct="1"/>
              <a:t>23</a:t>
            </a:fld>
            <a:endParaRPr lang="zh-CN" altLang="en-US" smtClean="0">
              <a:solidFill>
                <a:srgbClr val="898989"/>
              </a:solidFill>
              <a:ea typeface="黑体" pitchFamily="49" charset="-122"/>
            </a:endParaRPr>
          </a:p>
        </p:txBody>
      </p:sp>
      <p:sp>
        <p:nvSpPr>
          <p:cNvPr id="16" name="矩形 15"/>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各相关标准化技术委员会现状</a:t>
            </a:r>
          </a:p>
        </p:txBody>
      </p:sp>
      <p:grpSp>
        <p:nvGrpSpPr>
          <p:cNvPr id="57364" name="组合 28"/>
          <p:cNvGrpSpPr>
            <a:grpSpLocks/>
          </p:cNvGrpSpPr>
          <p:nvPr/>
        </p:nvGrpSpPr>
        <p:grpSpPr bwMode="auto">
          <a:xfrm>
            <a:off x="9340675" y="3086450"/>
            <a:ext cx="2117709" cy="392414"/>
            <a:chOff x="6547887" y="2553279"/>
            <a:chExt cx="1588509" cy="293830"/>
          </a:xfrm>
        </p:grpSpPr>
        <p:sp>
          <p:nvSpPr>
            <p:cNvPr id="57368" name="TextBox 498"/>
            <p:cNvSpPr txBox="1">
              <a:spLocks noChangeArrowheads="1"/>
            </p:cNvSpPr>
            <p:nvPr/>
          </p:nvSpPr>
          <p:spPr bwMode="auto">
            <a:xfrm>
              <a:off x="6547887" y="2553279"/>
              <a:ext cx="916726" cy="29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100" b="1">
                  <a:solidFill>
                    <a:srgbClr val="404040"/>
                  </a:solidFill>
                  <a:latin typeface="黑体" pitchFamily="49" charset="-122"/>
                  <a:ea typeface="黑体" pitchFamily="49" charset="-122"/>
                </a:rPr>
                <a:t>对应司局</a:t>
              </a:r>
            </a:p>
          </p:txBody>
        </p:sp>
        <p:sp>
          <p:nvSpPr>
            <p:cNvPr id="57369" name="椭圆 30"/>
            <p:cNvSpPr>
              <a:spLocks noChangeArrowheads="1"/>
            </p:cNvSpPr>
            <p:nvPr/>
          </p:nvSpPr>
          <p:spPr bwMode="auto">
            <a:xfrm>
              <a:off x="7504461" y="2675572"/>
              <a:ext cx="72000" cy="72781"/>
            </a:xfrm>
            <a:prstGeom prst="ellipse">
              <a:avLst/>
            </a:prstGeom>
            <a:solidFill>
              <a:schemeClr val="tx1"/>
            </a:solidFill>
            <a:ln w="9525">
              <a:solidFill>
                <a:schemeClr val="bg1"/>
              </a:solidFill>
              <a:round/>
              <a:headEnd/>
              <a:tailEnd/>
            </a:ln>
          </p:spPr>
          <p:txBody>
            <a:bodyPr lIns="62084" tIns="31042" rIns="62084" bIns="31042"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黑体" pitchFamily="49" charset="-122"/>
                <a:ea typeface="黑体" pitchFamily="49" charset="-122"/>
              </a:endParaRPr>
            </a:p>
          </p:txBody>
        </p:sp>
        <p:sp>
          <p:nvSpPr>
            <p:cNvPr id="57370" name="TextBox 498"/>
            <p:cNvSpPr txBox="1">
              <a:spLocks noChangeArrowheads="1"/>
            </p:cNvSpPr>
            <p:nvPr/>
          </p:nvSpPr>
          <p:spPr bwMode="auto">
            <a:xfrm>
              <a:off x="7626089" y="2553279"/>
              <a:ext cx="510307" cy="29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100" b="1">
                  <a:solidFill>
                    <a:srgbClr val="404040"/>
                  </a:solidFill>
                  <a:latin typeface="黑体" pitchFamily="49" charset="-122"/>
                  <a:ea typeface="黑体" pitchFamily="49" charset="-122"/>
                </a:rPr>
                <a:t>职责</a:t>
              </a:r>
            </a:p>
          </p:txBody>
        </p:sp>
      </p:grpSp>
      <p:sp>
        <p:nvSpPr>
          <p:cNvPr id="2" name="矩形 1"/>
          <p:cNvSpPr/>
          <p:nvPr/>
        </p:nvSpPr>
        <p:spPr>
          <a:xfrm>
            <a:off x="906169" y="3561058"/>
            <a:ext cx="4801850" cy="1292686"/>
          </a:xfrm>
          <a:prstGeom prst="rect">
            <a:avLst/>
          </a:prstGeom>
        </p:spPr>
        <p:txBody>
          <a:bodyPr lIns="121944" tIns="60972" rIns="121944" bIns="60972">
            <a:spAutoFit/>
          </a:bodyPr>
          <a:lstStyle/>
          <a:p>
            <a:pPr algn="just">
              <a:defRPr/>
            </a:pPr>
            <a:r>
              <a:rPr lang="zh-CN" altLang="en-US" sz="1900" dirty="0">
                <a:solidFill>
                  <a:schemeClr val="tx1">
                    <a:lumMod val="85000"/>
                    <a:lumOff val="15000"/>
                  </a:schemeClr>
                </a:solidFill>
                <a:latin typeface="黑体" panose="02010609060101010101" pitchFamily="49" charset="-122"/>
                <a:ea typeface="黑体" panose="02010609060101010101" pitchFamily="49" charset="-122"/>
              </a:rPr>
              <a:t>风险监测和综合减灾司。建立重大安全生产</a:t>
            </a:r>
            <a:r>
              <a:rPr lang="zh-CN" altLang="en-US" sz="1900" dirty="0">
                <a:solidFill>
                  <a:srgbClr val="FF0000"/>
                </a:solidFill>
                <a:latin typeface="黑体" panose="02010609060101010101" pitchFamily="49" charset="-122"/>
                <a:ea typeface="黑体" panose="02010609060101010101" pitchFamily="49" charset="-122"/>
              </a:rPr>
              <a:t>风险监测预警和评估论证机制</a:t>
            </a:r>
            <a:r>
              <a:rPr lang="zh-CN" altLang="en-US" sz="1900" dirty="0">
                <a:solidFill>
                  <a:schemeClr val="tx1">
                    <a:lumMod val="85000"/>
                    <a:lumOff val="15000"/>
                  </a:schemeClr>
                </a:solidFill>
                <a:latin typeface="黑体" panose="02010609060101010101" pitchFamily="49" charset="-122"/>
                <a:ea typeface="黑体" panose="02010609060101010101" pitchFamily="49" charset="-122"/>
              </a:rPr>
              <a:t>，承担自然灾害</a:t>
            </a:r>
            <a:r>
              <a:rPr lang="zh-CN" altLang="en-US" sz="1900" dirty="0">
                <a:solidFill>
                  <a:srgbClr val="FF0000"/>
                </a:solidFill>
                <a:latin typeface="黑体" panose="02010609060101010101" pitchFamily="49" charset="-122"/>
                <a:ea typeface="黑体" panose="02010609060101010101" pitchFamily="49" charset="-122"/>
              </a:rPr>
              <a:t>综合监测预警</a:t>
            </a:r>
            <a:r>
              <a:rPr lang="zh-CN" altLang="en-US" sz="1900" dirty="0">
                <a:solidFill>
                  <a:schemeClr val="tx1">
                    <a:lumMod val="85000"/>
                    <a:lumOff val="15000"/>
                  </a:schemeClr>
                </a:solidFill>
                <a:latin typeface="黑体" panose="02010609060101010101" pitchFamily="49" charset="-122"/>
                <a:ea typeface="黑体" panose="02010609060101010101" pitchFamily="49" charset="-122"/>
              </a:rPr>
              <a:t>工作，组织开展自然灾害</a:t>
            </a:r>
            <a:r>
              <a:rPr lang="zh-CN" altLang="en-US" sz="1900" dirty="0">
                <a:solidFill>
                  <a:srgbClr val="FF0000"/>
                </a:solidFill>
                <a:latin typeface="黑体" panose="02010609060101010101" pitchFamily="49" charset="-122"/>
                <a:ea typeface="黑体" panose="02010609060101010101" pitchFamily="49" charset="-122"/>
              </a:rPr>
              <a:t>综合风险与减灾能力调查评估</a:t>
            </a:r>
            <a:r>
              <a:rPr lang="zh-CN" altLang="en-US" sz="1900" dirty="0">
                <a:solidFill>
                  <a:schemeClr val="tx1">
                    <a:lumMod val="85000"/>
                    <a:lumOff val="15000"/>
                  </a:schemeClr>
                </a:solidFill>
                <a:latin typeface="黑体" panose="02010609060101010101" pitchFamily="49" charset="-122"/>
                <a:ea typeface="黑体" panose="02010609060101010101" pitchFamily="49" charset="-122"/>
              </a:rPr>
              <a:t>。</a:t>
            </a:r>
          </a:p>
        </p:txBody>
      </p:sp>
      <p:sp>
        <p:nvSpPr>
          <p:cNvPr id="3" name="矩形 2"/>
          <p:cNvSpPr/>
          <p:nvPr/>
        </p:nvSpPr>
        <p:spPr>
          <a:xfrm>
            <a:off x="5818115" y="3561058"/>
            <a:ext cx="4797616" cy="2754624"/>
          </a:xfrm>
          <a:prstGeom prst="rect">
            <a:avLst/>
          </a:prstGeom>
        </p:spPr>
        <p:txBody>
          <a:bodyPr lIns="121944" tIns="60972" rIns="121944" bIns="60972">
            <a:spAutoFit/>
          </a:bodyPr>
          <a:lstStyle/>
          <a:p>
            <a:pPr algn="just">
              <a:defRPr/>
            </a:pPr>
            <a:r>
              <a:rPr lang="zh-CN" altLang="en-US" sz="1900" dirty="0">
                <a:solidFill>
                  <a:schemeClr val="tx1">
                    <a:lumMod val="85000"/>
                    <a:lumOff val="15000"/>
                  </a:schemeClr>
                </a:solidFill>
                <a:latin typeface="黑体" panose="02010609060101010101" pitchFamily="49" charset="-122"/>
                <a:ea typeface="黑体" panose="02010609060101010101" pitchFamily="49" charset="-122"/>
              </a:rPr>
              <a:t>救灾和物资保障司。</a:t>
            </a:r>
            <a:r>
              <a:rPr lang="zh-CN" altLang="en-US" sz="1900" dirty="0">
                <a:solidFill>
                  <a:srgbClr val="FF0000"/>
                </a:solidFill>
                <a:latin typeface="黑体" panose="02010609060101010101" pitchFamily="49" charset="-122"/>
                <a:ea typeface="黑体" panose="02010609060101010101" pitchFamily="49" charset="-122"/>
              </a:rPr>
              <a:t>承担灾情核查、损失评估、救灾捐赠等灾害救助工作</a:t>
            </a:r>
            <a:r>
              <a:rPr lang="zh-CN" altLang="en-US" sz="1900" dirty="0">
                <a:solidFill>
                  <a:schemeClr val="tx1">
                    <a:lumMod val="85000"/>
                    <a:lumOff val="15000"/>
                  </a:schemeClr>
                </a:solidFill>
                <a:latin typeface="黑体" panose="02010609060101010101" pitchFamily="49" charset="-122"/>
                <a:ea typeface="黑体" panose="02010609060101010101" pitchFamily="49" charset="-122"/>
              </a:rPr>
              <a:t>，拟订应急物资储备规划和需求计划，组织建立应急物资共用共享和协调机制，组织协调重要应急物资的储备、调拨和紧急配送，承担中央救灾款物的管理、分配和监督使用工作，会同有关方面组织协调紧急转移安置受灾群众、因灾毁损房屋恢复重建补助和受灾群众生活救助。</a:t>
            </a:r>
          </a:p>
        </p:txBody>
      </p:sp>
      <p:sp>
        <p:nvSpPr>
          <p:cNvPr id="4" name="矩形 3"/>
          <p:cNvSpPr/>
          <p:nvPr/>
        </p:nvSpPr>
        <p:spPr>
          <a:xfrm>
            <a:off x="906169" y="4894866"/>
            <a:ext cx="4801850" cy="1585074"/>
          </a:xfrm>
          <a:prstGeom prst="rect">
            <a:avLst/>
          </a:prstGeom>
        </p:spPr>
        <p:txBody>
          <a:bodyPr lIns="121944" tIns="60972" rIns="121944" bIns="60972">
            <a:spAutoFit/>
          </a:bodyPr>
          <a:lstStyle/>
          <a:p>
            <a:pPr algn="just">
              <a:defRPr/>
            </a:pPr>
            <a:r>
              <a:rPr lang="zh-CN" altLang="en-US" sz="1900" dirty="0">
                <a:solidFill>
                  <a:schemeClr val="tx1">
                    <a:lumMod val="85000"/>
                    <a:lumOff val="15000"/>
                  </a:schemeClr>
                </a:solidFill>
                <a:latin typeface="黑体" panose="02010609060101010101" pitchFamily="49" charset="-122"/>
                <a:ea typeface="黑体" panose="02010609060101010101" pitchFamily="49" charset="-122"/>
              </a:rPr>
              <a:t>科技和信息化司。承担</a:t>
            </a:r>
            <a:r>
              <a:rPr lang="zh-CN" altLang="en-US" sz="1900" dirty="0">
                <a:solidFill>
                  <a:srgbClr val="FF0000"/>
                </a:solidFill>
                <a:latin typeface="黑体" panose="02010609060101010101" pitchFamily="49" charset="-122"/>
                <a:ea typeface="黑体" panose="02010609060101010101" pitchFamily="49" charset="-122"/>
              </a:rPr>
              <a:t>应急管理、安全生产的科技和信息化建设工作</a:t>
            </a:r>
            <a:r>
              <a:rPr lang="zh-CN" altLang="en-US" sz="1900" dirty="0">
                <a:solidFill>
                  <a:schemeClr val="tx1">
                    <a:lumMod val="85000"/>
                    <a:lumOff val="15000"/>
                  </a:schemeClr>
                </a:solidFill>
                <a:latin typeface="黑体" panose="02010609060101010101" pitchFamily="49" charset="-122"/>
                <a:ea typeface="黑体" panose="02010609060101010101" pitchFamily="49" charset="-122"/>
              </a:rPr>
              <a:t>，规划信息传输渠道，健全自然灾害信息资源获取和共享机制，拟订有关科技规划、计划并组织实施。</a:t>
            </a:r>
          </a:p>
        </p:txBody>
      </p:sp>
      <p:grpSp>
        <p:nvGrpSpPr>
          <p:cNvPr id="18" name="组合 17"/>
          <p:cNvGrpSpPr>
            <a:grpSpLocks/>
          </p:cNvGrpSpPr>
          <p:nvPr/>
        </p:nvGrpSpPr>
        <p:grpSpPr bwMode="auto">
          <a:xfrm>
            <a:off x="478492" y="165139"/>
            <a:ext cx="6821676" cy="605507"/>
            <a:chOff x="358775" y="123825"/>
            <a:chExt cx="4773542" cy="454025"/>
          </a:xfrm>
        </p:grpSpPr>
        <p:sp>
          <p:nvSpPr>
            <p:cNvPr id="19"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20" name="组合 19"/>
            <p:cNvGrpSpPr>
              <a:grpSpLocks/>
            </p:cNvGrpSpPr>
            <p:nvPr/>
          </p:nvGrpSpPr>
          <p:grpSpPr bwMode="auto">
            <a:xfrm>
              <a:off x="358775" y="171450"/>
              <a:ext cx="396875" cy="358775"/>
              <a:chOff x="588631" y="232706"/>
              <a:chExt cx="396000" cy="358824"/>
            </a:xfrm>
          </p:grpSpPr>
          <p:pic>
            <p:nvPicPr>
              <p:cNvPr id="21"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2" name="Picture 4" descr="C:\Users\Administrator\Desktop\微立体创业计划\004.png"/>
              <p:cNvPicPr>
                <a:picLocks noChangeAspect="1" noChangeArrowheads="1"/>
              </p:cNvPicPr>
              <p:nvPr/>
            </p:nvPicPr>
            <p:blipFill>
              <a:blip r:embed="rId3"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170554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val="2283863894"/>
              </p:ext>
            </p:extLst>
          </p:nvPr>
        </p:nvGraphicFramePr>
        <p:xfrm>
          <a:off x="747379" y="1604806"/>
          <a:ext cx="10774523" cy="1139030"/>
        </p:xfrm>
        <a:graphic>
          <a:graphicData uri="http://schemas.openxmlformats.org/drawingml/2006/table">
            <a:tbl>
              <a:tblPr firstRow="1" firstCol="1" bandRow="1">
                <a:tableStyleId>{5C22544A-7EE6-4342-B048-85BDC9FD1C3A}</a:tableStyleId>
              </a:tblPr>
              <a:tblGrid>
                <a:gridCol w="3333393">
                  <a:extLst>
                    <a:ext uri="{9D8B030D-6E8A-4147-A177-3AD203B41FA5}">
                      <a16:colId xmlns:a16="http://schemas.microsoft.com/office/drawing/2014/main" val="20000"/>
                    </a:ext>
                  </a:extLst>
                </a:gridCol>
                <a:gridCol w="3457215">
                  <a:extLst>
                    <a:ext uri="{9D8B030D-6E8A-4147-A177-3AD203B41FA5}">
                      <a16:colId xmlns:a16="http://schemas.microsoft.com/office/drawing/2014/main" val="20001"/>
                    </a:ext>
                  </a:extLst>
                </a:gridCol>
                <a:gridCol w="3983915">
                  <a:extLst>
                    <a:ext uri="{9D8B030D-6E8A-4147-A177-3AD203B41FA5}">
                      <a16:colId xmlns:a16="http://schemas.microsoft.com/office/drawing/2014/main" val="20002"/>
                    </a:ext>
                  </a:extLst>
                </a:gridCol>
              </a:tblGrid>
              <a:tr h="284758">
                <a:tc>
                  <a:txBody>
                    <a:bodyPr/>
                    <a:lstStyle/>
                    <a:p>
                      <a:pPr marL="0" algn="ctr" defTabSz="914400" rtl="0" eaLnBrk="1" latinLnBrk="0" hangingPunct="1">
                        <a:spcAft>
                          <a:spcPts val="0"/>
                        </a:spcAft>
                      </a:pPr>
                      <a:r>
                        <a:rPr lang="zh-CN" altLang="en-US" sz="16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6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6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6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600" b="1" kern="100" dirty="0" smtClean="0">
                          <a:solidFill>
                            <a:schemeClr val="tx1">
                              <a:lumMod val="85000"/>
                              <a:lumOff val="15000"/>
                            </a:schemeClr>
                          </a:solidFill>
                          <a:effectLst/>
                          <a:latin typeface="+mn-lt"/>
                          <a:ea typeface="黑体" panose="02010609060101010101" pitchFamily="49" charset="-122"/>
                          <a:cs typeface="+mn-cs"/>
                        </a:rPr>
                        <a:t>相关司局</a:t>
                      </a:r>
                      <a:endParaRPr lang="zh-CN" sz="16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854272">
                <a:tc>
                  <a:txBody>
                    <a:bodyPr/>
                    <a:lstStyle/>
                    <a:p>
                      <a:pPr marL="144145" algn="just">
                        <a:spcAft>
                          <a:spcPts val="0"/>
                        </a:spcAft>
                      </a:pPr>
                      <a:r>
                        <a:rPr lang="zh-CN" altLang="en-US" sz="1600" b="0" kern="100" dirty="0" smtClean="0">
                          <a:solidFill>
                            <a:schemeClr val="tx1">
                              <a:lumMod val="85000"/>
                              <a:lumOff val="15000"/>
                            </a:schemeClr>
                          </a:solidFill>
                          <a:effectLst/>
                          <a:latin typeface="+mn-lt"/>
                          <a:ea typeface="黑体" panose="02010609060101010101" pitchFamily="49" charset="-122"/>
                          <a:cs typeface="+mn-cs"/>
                        </a:rPr>
                        <a:t>减灾救灾</a:t>
                      </a:r>
                      <a:r>
                        <a:rPr lang="zh-CN" altLang="en-US" sz="16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TC307</a:t>
                      </a:r>
                      <a:r>
                        <a:rPr lang="zh-CN" altLang="en-US" sz="16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6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44145" algn="just">
                        <a:spcAft>
                          <a:spcPts val="0"/>
                        </a:spcAft>
                      </a:pPr>
                      <a:r>
                        <a:rPr lang="zh-CN" altLang="en-US" sz="1600" b="0" kern="100" dirty="0" smtClean="0">
                          <a:solidFill>
                            <a:schemeClr val="tx1">
                              <a:lumMod val="85000"/>
                              <a:lumOff val="15000"/>
                            </a:schemeClr>
                          </a:solidFill>
                          <a:effectLst/>
                          <a:latin typeface="Times New Roman" panose="02020603050405020304"/>
                          <a:ea typeface="黑体" panose="02010609060101010101" pitchFamily="49" charset="-122"/>
                        </a:rPr>
                        <a:t>民政部国家减灾中心</a:t>
                      </a:r>
                      <a:endParaRPr lang="zh-CN" altLang="zh-CN" sz="1600" b="0" kern="100" dirty="0" smtClean="0">
                        <a:solidFill>
                          <a:schemeClr val="tx1">
                            <a:lumMod val="85000"/>
                            <a:lumOff val="15000"/>
                          </a:schemeClr>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spcAft>
                          <a:spcPts val="0"/>
                        </a:spcAft>
                      </a:pPr>
                      <a:r>
                        <a:rPr lang="zh-CN" altLang="en-US" sz="1600" kern="100" dirty="0" smtClean="0">
                          <a:solidFill>
                            <a:schemeClr val="tx1"/>
                          </a:solidFill>
                          <a:effectLst/>
                          <a:ea typeface="黑体" panose="02010609060101010101" pitchFamily="49" charset="-122"/>
                        </a:rPr>
                        <a:t>减灾救灾、灾害救助等领域，不涉及各专业部门已开展的工作领域</a:t>
                      </a: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marR="0" indent="0" algn="just" defTabSz="914400" rtl="0" eaLnBrk="1" fontAlgn="auto" latinLnBrk="0" hangingPunct="1">
                        <a:lnSpc>
                          <a:spcPct val="100000"/>
                        </a:lnSpc>
                        <a:spcBef>
                          <a:spcPts val="0"/>
                        </a:spcBef>
                        <a:spcAft>
                          <a:spcPts val="0"/>
                        </a:spcAft>
                        <a:buClrTx/>
                        <a:buSzTx/>
                        <a:buFontTx/>
                        <a:buNone/>
                        <a:defRPr/>
                      </a:pPr>
                      <a:r>
                        <a:rPr lang="zh-CN" altLang="en-US" sz="1600" kern="100" dirty="0" smtClean="0">
                          <a:solidFill>
                            <a:schemeClr val="tx1"/>
                          </a:solidFill>
                          <a:effectLst/>
                          <a:latin typeface="+mn-lt"/>
                          <a:ea typeface="黑体" panose="02010609060101010101" pitchFamily="49" charset="-122"/>
                          <a:cs typeface="+mn-cs"/>
                        </a:rPr>
                        <a:t>风险监测和综合减灾司</a:t>
                      </a:r>
                      <a:endParaRPr lang="zh-CN" altLang="zh-CN" sz="1600" kern="100" dirty="0" smtClean="0">
                        <a:solidFill>
                          <a:schemeClr val="tx1"/>
                        </a:solidFill>
                        <a:effectLst/>
                        <a:latin typeface="+mn-lt"/>
                        <a:ea typeface="黑体" panose="02010609060101010101" pitchFamily="49" charset="-122"/>
                        <a:cs typeface="+mn-cs"/>
                      </a:endParaRPr>
                    </a:p>
                    <a:p>
                      <a:pPr marL="144145" marR="0" indent="0" algn="just" defTabSz="914400" rtl="0" eaLnBrk="1" fontAlgn="auto" latinLnBrk="0" hangingPunct="1">
                        <a:lnSpc>
                          <a:spcPct val="100000"/>
                        </a:lnSpc>
                        <a:spcBef>
                          <a:spcPts val="0"/>
                        </a:spcBef>
                        <a:spcAft>
                          <a:spcPts val="0"/>
                        </a:spcAft>
                        <a:buClrTx/>
                        <a:buSzTx/>
                        <a:buFontTx/>
                        <a:buNone/>
                        <a:defRPr/>
                      </a:pPr>
                      <a:r>
                        <a:rPr lang="zh-CN" altLang="en-US" sz="1600" kern="100" dirty="0" smtClean="0">
                          <a:solidFill>
                            <a:schemeClr val="tx1"/>
                          </a:solidFill>
                          <a:effectLst/>
                          <a:latin typeface="+mn-lt"/>
                          <a:ea typeface="黑体" panose="02010609060101010101" pitchFamily="49" charset="-122"/>
                          <a:cs typeface="+mn-cs"/>
                        </a:rPr>
                        <a:t>科技和信息化司</a:t>
                      </a:r>
                      <a:endParaRPr lang="en-US" altLang="zh-CN" sz="1600" kern="100" dirty="0" smtClean="0">
                        <a:solidFill>
                          <a:schemeClr val="tx1"/>
                        </a:solidFill>
                        <a:effectLst/>
                        <a:latin typeface="+mn-lt"/>
                        <a:ea typeface="黑体" panose="02010609060101010101" pitchFamily="49" charset="-122"/>
                        <a:cs typeface="+mn-cs"/>
                      </a:endParaRPr>
                    </a:p>
                    <a:p>
                      <a:pPr marL="144145" algn="just">
                        <a:spcAft>
                          <a:spcPts val="0"/>
                        </a:spcAft>
                      </a:pPr>
                      <a:r>
                        <a:rPr lang="zh-CN" altLang="en-US" sz="1600" kern="100" dirty="0" smtClean="0">
                          <a:solidFill>
                            <a:schemeClr val="tx1"/>
                          </a:solidFill>
                          <a:effectLst/>
                          <a:latin typeface="+mn-lt"/>
                          <a:ea typeface="黑体" panose="02010609060101010101" pitchFamily="49" charset="-122"/>
                          <a:cs typeface="+mn-cs"/>
                        </a:rPr>
                        <a:t>救灾和物资保障司</a:t>
                      </a:r>
                      <a:endParaRPr lang="en-US" altLang="zh-CN" sz="1600" kern="100" dirty="0" smtClean="0">
                        <a:solidFill>
                          <a:schemeClr val="tx1"/>
                        </a:solidFill>
                        <a:effectLst/>
                        <a:latin typeface="+mn-lt"/>
                        <a:ea typeface="黑体" panose="02010609060101010101" pitchFamily="49" charset="-122"/>
                        <a:cs typeface="+mn-cs"/>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8384" name="对象 1"/>
          <p:cNvGraphicFramePr>
            <a:graphicFrameLocks noChangeAspect="1"/>
          </p:cNvGraphicFramePr>
          <p:nvPr/>
        </p:nvGraphicFramePr>
        <p:xfrm>
          <a:off x="747379" y="2752305"/>
          <a:ext cx="10734295" cy="4113636"/>
        </p:xfrm>
        <a:graphic>
          <a:graphicData uri="http://schemas.openxmlformats.org/presentationml/2006/ole">
            <mc:AlternateContent xmlns:mc="http://schemas.openxmlformats.org/markup-compatibility/2006">
              <mc:Choice xmlns:v="urn:schemas-microsoft-com:vml" Requires="v">
                <p:oleObj spid="_x0000_s1032" r:id="rId3" imgW="7630740" imgH="2914650" progId="">
                  <p:embed/>
                </p:oleObj>
              </mc:Choice>
              <mc:Fallback>
                <p:oleObj r:id="rId3" imgW="7630740" imgH="291465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79" y="2752305"/>
                        <a:ext cx="10734295" cy="4113636"/>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8385"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021D2873-9C2E-4F1A-8648-3704D7540CE2}" type="slidenum">
              <a:rPr lang="zh-CN" altLang="en-US" smtClean="0">
                <a:solidFill>
                  <a:srgbClr val="898989"/>
                </a:solidFill>
                <a:ea typeface="黑体" pitchFamily="49" charset="-122"/>
              </a:rPr>
              <a:pPr eaLnBrk="1" hangingPunct="1"/>
              <a:t>24</a:t>
            </a:fld>
            <a:endParaRPr lang="zh-CN" altLang="en-US" smtClean="0">
              <a:solidFill>
                <a:srgbClr val="898989"/>
              </a:solidFill>
              <a:ea typeface="黑体" pitchFamily="49" charset="-122"/>
            </a:endParaRPr>
          </a:p>
        </p:txBody>
      </p:sp>
      <p:sp>
        <p:nvSpPr>
          <p:cNvPr id="9" name="矩形 8"/>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各相关标准化技术委员会现状</a:t>
            </a:r>
          </a:p>
        </p:txBody>
      </p:sp>
      <p:grpSp>
        <p:nvGrpSpPr>
          <p:cNvPr id="11" name="组合 17"/>
          <p:cNvGrpSpPr>
            <a:grpSpLocks/>
          </p:cNvGrpSpPr>
          <p:nvPr/>
        </p:nvGrpSpPr>
        <p:grpSpPr bwMode="auto">
          <a:xfrm>
            <a:off x="478492" y="165139"/>
            <a:ext cx="6821676" cy="605507"/>
            <a:chOff x="358775" y="123825"/>
            <a:chExt cx="4773542" cy="454025"/>
          </a:xfrm>
        </p:grpSpPr>
        <p:sp>
          <p:nvSpPr>
            <p:cNvPr id="12"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13" name="组合 19"/>
            <p:cNvGrpSpPr>
              <a:grpSpLocks/>
            </p:cNvGrpSpPr>
            <p:nvPr/>
          </p:nvGrpSpPr>
          <p:grpSpPr bwMode="auto">
            <a:xfrm>
              <a:off x="358775" y="171450"/>
              <a:ext cx="396875" cy="358775"/>
              <a:chOff x="588631" y="232706"/>
              <a:chExt cx="396000" cy="358824"/>
            </a:xfrm>
          </p:grpSpPr>
          <p:pic>
            <p:nvPicPr>
              <p:cNvPr id="17" name="Picture 3"/>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8" name="Picture 4" descr="C:\Users\Administrator\Desktop\微立体创业计划\004.png"/>
              <p:cNvPicPr>
                <a:picLocks noChangeAspect="1" noChangeArrowheads="1"/>
              </p:cNvPicPr>
              <p:nvPr/>
            </p:nvPicPr>
            <p:blipFill>
              <a:blip r:embed="rId6"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31829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nvGraphicFramePr>
        <p:xfrm>
          <a:off x="747379" y="1604806"/>
          <a:ext cx="10774521" cy="1158240"/>
        </p:xfrm>
        <a:graphic>
          <a:graphicData uri="http://schemas.openxmlformats.org/drawingml/2006/table">
            <a:tbl>
              <a:tblPr firstRow="1" firstCol="1" bandRow="1">
                <a:tableStyleId>{5C22544A-7EE6-4342-B048-85BDC9FD1C3A}</a:tableStyleId>
              </a:tblPr>
              <a:tblGrid>
                <a:gridCol w="2933757">
                  <a:extLst>
                    <a:ext uri="{9D8B030D-6E8A-4147-A177-3AD203B41FA5}">
                      <a16:colId xmlns:a16="http://schemas.microsoft.com/office/drawing/2014/main" val="20000"/>
                    </a:ext>
                  </a:extLst>
                </a:gridCol>
                <a:gridCol w="5657206">
                  <a:extLst>
                    <a:ext uri="{9D8B030D-6E8A-4147-A177-3AD203B41FA5}">
                      <a16:colId xmlns:a16="http://schemas.microsoft.com/office/drawing/2014/main" val="20001"/>
                    </a:ext>
                  </a:extLst>
                </a:gridCol>
                <a:gridCol w="2183558">
                  <a:extLst>
                    <a:ext uri="{9D8B030D-6E8A-4147-A177-3AD203B41FA5}">
                      <a16:colId xmlns:a16="http://schemas.microsoft.com/office/drawing/2014/main" val="20002"/>
                    </a:ext>
                  </a:extLst>
                </a:gridCol>
              </a:tblGrid>
              <a:tr h="284758">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相关司局</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854272">
                <a:tc>
                  <a:txBody>
                    <a:bodyPr/>
                    <a:lstStyle/>
                    <a:p>
                      <a:pPr algn="just">
                        <a:spcAft>
                          <a:spcPts val="0"/>
                        </a:spcAft>
                      </a:pPr>
                      <a:r>
                        <a:rPr lang="zh-CN" altLang="en-US" sz="1900" b="0" kern="100" dirty="0" smtClean="0">
                          <a:solidFill>
                            <a:schemeClr val="tx1"/>
                          </a:solidFill>
                          <a:effectLst/>
                          <a:latin typeface="+mn-lt"/>
                          <a:ea typeface="黑体" panose="02010609060101010101" pitchFamily="49" charset="-122"/>
                          <a:cs typeface="+mn-cs"/>
                        </a:rPr>
                        <a:t>个体防护装备</a:t>
                      </a: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TC112</a:t>
                      </a: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spcAft>
                          <a:spcPts val="0"/>
                        </a:spcAft>
                      </a:pPr>
                      <a:r>
                        <a:rPr lang="zh-CN" altLang="en-US" sz="1900" b="0" kern="100" dirty="0" smtClean="0">
                          <a:solidFill>
                            <a:schemeClr val="tx1">
                              <a:lumMod val="85000"/>
                              <a:lumOff val="15000"/>
                            </a:schemeClr>
                          </a:solidFill>
                          <a:effectLst/>
                          <a:latin typeface="Times New Roman" panose="02020603050405020304"/>
                          <a:ea typeface="黑体" panose="02010609060101010101" pitchFamily="49" charset="-122"/>
                        </a:rPr>
                        <a:t>应急管理部国际交流合作中心</a:t>
                      </a:r>
                      <a:endParaRPr lang="zh-CN" altLang="zh-CN" sz="1900" b="0" kern="100" dirty="0" smtClean="0">
                        <a:solidFill>
                          <a:schemeClr val="tx1">
                            <a:lumMod val="85000"/>
                            <a:lumOff val="15000"/>
                          </a:schemeClr>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just">
                        <a:spcAft>
                          <a:spcPts val="0"/>
                        </a:spcAft>
                      </a:pPr>
                      <a:r>
                        <a:rPr lang="zh-CN" altLang="en-US" sz="1900" kern="100" dirty="0" smtClean="0">
                          <a:solidFill>
                            <a:schemeClr val="tx1"/>
                          </a:solidFill>
                          <a:effectLst/>
                          <a:ea typeface="黑体" panose="02010609060101010101" pitchFamily="49" charset="-122"/>
                        </a:rPr>
                        <a:t>负责全国开展生产过程中劳动者使用的个体防护装备，人群集体防护装备以及装备附带装置等专业领域标准化工作</a:t>
                      </a: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spcAft>
                          <a:spcPts val="0"/>
                        </a:spcAft>
                      </a:pPr>
                      <a:r>
                        <a:rPr lang="zh-CN" altLang="en-US" sz="1900" kern="100" dirty="0" smtClean="0">
                          <a:solidFill>
                            <a:schemeClr val="tx1"/>
                          </a:solidFill>
                          <a:effectLst/>
                          <a:latin typeface="+mn-lt"/>
                          <a:ea typeface="黑体" panose="02010609060101010101" pitchFamily="49" charset="-122"/>
                          <a:cs typeface="+mn-cs"/>
                        </a:rPr>
                        <a:t>政策法规司</a:t>
                      </a:r>
                      <a:endParaRPr lang="zh-CN" sz="1900" kern="100" dirty="0">
                        <a:solidFill>
                          <a:schemeClr val="tx1"/>
                        </a:solidFill>
                        <a:effectLst/>
                        <a:latin typeface="+mn-lt"/>
                        <a:ea typeface="黑体" panose="02010609060101010101" pitchFamily="49" charset="-122"/>
                        <a:cs typeface="+mn-cs"/>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940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892932BD-11FE-4D4E-9BC9-F161E1E69D74}" type="slidenum">
              <a:rPr lang="zh-CN" altLang="en-US" smtClean="0">
                <a:solidFill>
                  <a:srgbClr val="898989"/>
                </a:solidFill>
                <a:ea typeface="黑体" pitchFamily="49" charset="-122"/>
              </a:rPr>
              <a:pPr eaLnBrk="1" hangingPunct="1"/>
              <a:t>25</a:t>
            </a:fld>
            <a:endParaRPr lang="zh-CN" altLang="en-US" smtClean="0">
              <a:solidFill>
                <a:srgbClr val="898989"/>
              </a:solidFill>
              <a:ea typeface="黑体" pitchFamily="49" charset="-122"/>
            </a:endParaRPr>
          </a:p>
        </p:txBody>
      </p:sp>
      <p:sp>
        <p:nvSpPr>
          <p:cNvPr id="7" name="矩形 6"/>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各相关标准化技术委员会现状</a:t>
            </a:r>
          </a:p>
        </p:txBody>
      </p:sp>
      <p:pic>
        <p:nvPicPr>
          <p:cNvPr id="59411"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1495" t="6104" r="731"/>
          <a:stretch>
            <a:fillRect/>
          </a:stretch>
        </p:blipFill>
        <p:spPr bwMode="auto">
          <a:xfrm>
            <a:off x="173612" y="2834874"/>
            <a:ext cx="9620638" cy="39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2" name="TextBox 10"/>
          <p:cNvSpPr txBox="1">
            <a:spLocks noChangeArrowheads="1"/>
          </p:cNvSpPr>
          <p:nvPr/>
        </p:nvSpPr>
        <p:spPr bwMode="auto">
          <a:xfrm>
            <a:off x="9576177" y="3959083"/>
            <a:ext cx="2134156" cy="187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r>
              <a:rPr lang="zh-CN" altLang="en-US" sz="1900">
                <a:latin typeface="Times New Roman" pitchFamily="18" charset="0"/>
                <a:ea typeface="黑体" pitchFamily="49" charset="-122"/>
              </a:rPr>
              <a:t>与“消防（</a:t>
            </a:r>
            <a:r>
              <a:rPr lang="en-US" altLang="zh-CN" sz="1900">
                <a:latin typeface="Times New Roman" pitchFamily="18" charset="0"/>
                <a:ea typeface="黑体" pitchFamily="49" charset="-122"/>
              </a:rPr>
              <a:t> TC113 </a:t>
            </a:r>
            <a:r>
              <a:rPr lang="zh-CN" altLang="en-US" sz="1900">
                <a:latin typeface="Times New Roman" pitchFamily="18" charset="0"/>
                <a:ea typeface="黑体" pitchFamily="49" charset="-122"/>
              </a:rPr>
              <a:t>）”、“森林消防（</a:t>
            </a:r>
            <a:r>
              <a:rPr lang="en-US" altLang="zh-CN" sz="1900">
                <a:latin typeface="Times New Roman" pitchFamily="18" charset="0"/>
                <a:ea typeface="黑体" pitchFamily="49" charset="-122"/>
              </a:rPr>
              <a:t> TC523 </a:t>
            </a:r>
            <a:r>
              <a:rPr lang="zh-CN" altLang="en-US" sz="1900">
                <a:latin typeface="Times New Roman" pitchFamily="18" charset="0"/>
                <a:ea typeface="黑体" pitchFamily="49" charset="-122"/>
              </a:rPr>
              <a:t>）</a:t>
            </a:r>
          </a:p>
          <a:p>
            <a:pPr algn="just" eaLnBrk="1" hangingPunct="1"/>
            <a:r>
              <a:rPr lang="zh-CN" altLang="en-US" sz="1900">
                <a:latin typeface="Times New Roman" pitchFamily="18" charset="0"/>
                <a:ea typeface="黑体" pitchFamily="49" charset="-122"/>
              </a:rPr>
              <a:t>”</a:t>
            </a:r>
            <a:r>
              <a:rPr lang="en-US" altLang="zh-CN" sz="1900">
                <a:latin typeface="Times New Roman" pitchFamily="18" charset="0"/>
                <a:ea typeface="黑体" pitchFamily="49" charset="-122"/>
              </a:rPr>
              <a:t> </a:t>
            </a:r>
            <a:r>
              <a:rPr lang="zh-CN" altLang="en-US" sz="1900">
                <a:latin typeface="Times New Roman" pitchFamily="18" charset="0"/>
                <a:ea typeface="黑体" pitchFamily="49" charset="-122"/>
              </a:rPr>
              <a:t>有交叉重叠问题</a:t>
            </a:r>
          </a:p>
        </p:txBody>
      </p:sp>
      <p:grpSp>
        <p:nvGrpSpPr>
          <p:cNvPr id="14" name="组合 17"/>
          <p:cNvGrpSpPr>
            <a:grpSpLocks/>
          </p:cNvGrpSpPr>
          <p:nvPr/>
        </p:nvGrpSpPr>
        <p:grpSpPr bwMode="auto">
          <a:xfrm>
            <a:off x="478492" y="165139"/>
            <a:ext cx="6821676" cy="605507"/>
            <a:chOff x="358775" y="123825"/>
            <a:chExt cx="4773542" cy="454025"/>
          </a:xfrm>
        </p:grpSpPr>
        <p:sp>
          <p:nvSpPr>
            <p:cNvPr id="16"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17" name="组合 19"/>
            <p:cNvGrpSpPr>
              <a:grpSpLocks/>
            </p:cNvGrpSpPr>
            <p:nvPr/>
          </p:nvGrpSpPr>
          <p:grpSpPr bwMode="auto">
            <a:xfrm>
              <a:off x="358775" y="171450"/>
              <a:ext cx="396875" cy="358775"/>
              <a:chOff x="588631" y="232706"/>
              <a:chExt cx="396000" cy="358824"/>
            </a:xfrm>
          </p:grpSpPr>
          <p:pic>
            <p:nvPicPr>
              <p:cNvPr id="18" name="Picture 3"/>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9" name="Picture 4" descr="C:\Users\Administrator\Desktop\微立体创业计划\004.png"/>
              <p:cNvPicPr>
                <a:picLocks noChangeAspect="1" noChangeArrowheads="1"/>
              </p:cNvPicPr>
              <p:nvPr/>
            </p:nvPicPr>
            <p:blipFill>
              <a:blip r:embed="rId4"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654836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nvGraphicFramePr>
        <p:xfrm>
          <a:off x="726207" y="1763592"/>
          <a:ext cx="10774521" cy="1216971"/>
        </p:xfrm>
        <a:graphic>
          <a:graphicData uri="http://schemas.openxmlformats.org/drawingml/2006/table">
            <a:tbl>
              <a:tblPr firstRow="1" firstCol="1" bandRow="1">
                <a:tableStyleId>{5C22544A-7EE6-4342-B048-85BDC9FD1C3A}</a:tableStyleId>
              </a:tblPr>
              <a:tblGrid>
                <a:gridCol w="2819427">
                  <a:extLst>
                    <a:ext uri="{9D8B030D-6E8A-4147-A177-3AD203B41FA5}">
                      <a16:colId xmlns:a16="http://schemas.microsoft.com/office/drawing/2014/main" val="20000"/>
                    </a:ext>
                  </a:extLst>
                </a:gridCol>
                <a:gridCol w="5928210">
                  <a:extLst>
                    <a:ext uri="{9D8B030D-6E8A-4147-A177-3AD203B41FA5}">
                      <a16:colId xmlns:a16="http://schemas.microsoft.com/office/drawing/2014/main" val="20001"/>
                    </a:ext>
                  </a:extLst>
                </a:gridCol>
                <a:gridCol w="2026884">
                  <a:extLst>
                    <a:ext uri="{9D8B030D-6E8A-4147-A177-3AD203B41FA5}">
                      <a16:colId xmlns:a16="http://schemas.microsoft.com/office/drawing/2014/main" val="20002"/>
                    </a:ext>
                  </a:extLst>
                </a:gridCol>
              </a:tblGrid>
              <a:tr h="355993">
                <a:tc>
                  <a:txBody>
                    <a:bodyPr/>
                    <a:lstStyle/>
                    <a:p>
                      <a:pPr marL="0" algn="ctr" defTabSz="914400" rtl="0" eaLnBrk="1" latinLnBrk="0" hangingPunct="1">
                        <a:lnSpc>
                          <a:spcPct val="125000"/>
                        </a:lnSpc>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25000"/>
                        </a:lnSpc>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25000"/>
                        </a:lnSpc>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相关司局</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855021">
                <a:tc>
                  <a:txBody>
                    <a:bodyPr/>
                    <a:lstStyle/>
                    <a:p>
                      <a:pPr marL="144145" algn="just">
                        <a:lnSpc>
                          <a:spcPct val="125000"/>
                        </a:lnSpc>
                        <a:spcAft>
                          <a:spcPts val="0"/>
                        </a:spcAft>
                      </a:pPr>
                      <a:r>
                        <a:rPr lang="zh-CN" altLang="en-US" sz="1900" b="0" kern="100" dirty="0" smtClean="0">
                          <a:solidFill>
                            <a:schemeClr val="tx1">
                              <a:lumMod val="85000"/>
                              <a:lumOff val="15000"/>
                            </a:schemeClr>
                          </a:solidFill>
                          <a:effectLst/>
                          <a:latin typeface="+mn-lt"/>
                          <a:ea typeface="黑体" panose="02010609060101010101" pitchFamily="49" charset="-122"/>
                          <a:cs typeface="+mn-cs"/>
                        </a:rPr>
                        <a:t>森林消防</a:t>
                      </a:r>
                      <a:r>
                        <a:rPr lang="en-US"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(TC523)</a:t>
                      </a:r>
                      <a:endParaRPr lang="zh-CN" altLang="en-US"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44145" algn="just">
                        <a:lnSpc>
                          <a:spcPct val="125000"/>
                        </a:lnSpc>
                        <a:spcAft>
                          <a:spcPts val="0"/>
                        </a:spcAft>
                      </a:pPr>
                      <a:r>
                        <a:rPr lang="zh-CN" altLang="en-US" sz="1900" b="0" kern="100" dirty="0" smtClean="0">
                          <a:solidFill>
                            <a:schemeClr val="tx1">
                              <a:lumMod val="85000"/>
                              <a:lumOff val="15000"/>
                            </a:schemeClr>
                          </a:solidFill>
                          <a:effectLst/>
                          <a:latin typeface="Times New Roman" panose="02020603050405020304"/>
                          <a:ea typeface="黑体" panose="02010609060101010101" pitchFamily="49" charset="-122"/>
                        </a:rPr>
                        <a:t>南京森林警察学院</a:t>
                      </a:r>
                      <a:endParaRPr lang="zh-CN" altLang="zh-CN" sz="1900" b="0" kern="100" dirty="0" smtClean="0">
                        <a:solidFill>
                          <a:schemeClr val="tx1">
                            <a:lumMod val="85000"/>
                            <a:lumOff val="15000"/>
                          </a:schemeClr>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l">
                        <a:lnSpc>
                          <a:spcPct val="125000"/>
                        </a:lnSpc>
                        <a:spcAft>
                          <a:spcPts val="0"/>
                        </a:spcAft>
                      </a:pPr>
                      <a:r>
                        <a:rPr lang="zh-CN" altLang="en-US" sz="1900" kern="100" dirty="0" smtClean="0">
                          <a:solidFill>
                            <a:schemeClr val="tx1"/>
                          </a:solidFill>
                          <a:effectLst/>
                          <a:ea typeface="黑体" panose="02010609060101010101" pitchFamily="49" charset="-122"/>
                        </a:rPr>
                        <a:t>森林火灾预防与扑救相关的专业基础及方法、防火工程建设、森林防火（消防）产品和装备、林火管理等</a:t>
                      </a: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lnSpc>
                          <a:spcPct val="125000"/>
                        </a:lnSpc>
                        <a:spcAft>
                          <a:spcPts val="0"/>
                        </a:spcAft>
                      </a:pPr>
                      <a:r>
                        <a:rPr lang="zh-CN" altLang="en-US" sz="1900" kern="100" dirty="0" smtClean="0">
                          <a:solidFill>
                            <a:schemeClr val="tx1"/>
                          </a:solidFill>
                          <a:effectLst/>
                          <a:latin typeface="+mn-lt"/>
                          <a:ea typeface="黑体" panose="02010609060101010101" pitchFamily="49" charset="-122"/>
                          <a:cs typeface="+mn-cs"/>
                        </a:rPr>
                        <a:t>火灾防治司</a:t>
                      </a:r>
                      <a:endParaRPr lang="en-US" altLang="zh-CN" sz="1900" kern="100" dirty="0" smtClean="0">
                        <a:solidFill>
                          <a:schemeClr val="tx1"/>
                        </a:solidFill>
                        <a:effectLst/>
                        <a:latin typeface="+mn-lt"/>
                        <a:ea typeface="黑体" panose="02010609060101010101" pitchFamily="49" charset="-122"/>
                        <a:cs typeface="+mn-cs"/>
                      </a:endParaRPr>
                    </a:p>
                    <a:p>
                      <a:pPr marL="144145" algn="just">
                        <a:lnSpc>
                          <a:spcPct val="125000"/>
                        </a:lnSpc>
                        <a:spcAft>
                          <a:spcPts val="0"/>
                        </a:spcAft>
                      </a:pPr>
                      <a:r>
                        <a:rPr lang="zh-CN" altLang="en-US" sz="1900" kern="100" dirty="0" smtClean="0">
                          <a:solidFill>
                            <a:schemeClr val="tx1"/>
                          </a:solidFill>
                          <a:effectLst/>
                          <a:latin typeface="+mn-lt"/>
                          <a:ea typeface="黑体" panose="02010609060101010101" pitchFamily="49" charset="-122"/>
                          <a:cs typeface="+mn-cs"/>
                        </a:rPr>
                        <a:t>消防救援局</a:t>
                      </a:r>
                      <a:endParaRPr lang="en-US" altLang="zh-CN" sz="1900" kern="100" dirty="0" smtClean="0">
                        <a:solidFill>
                          <a:schemeClr val="tx1"/>
                        </a:solidFill>
                        <a:effectLst/>
                        <a:latin typeface="+mn-lt"/>
                        <a:ea typeface="黑体" panose="02010609060101010101" pitchFamily="49" charset="-122"/>
                        <a:cs typeface="+mn-cs"/>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0432"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BF294765-FF03-4C0A-B83F-72193CB90826}" type="slidenum">
              <a:rPr lang="zh-CN" altLang="en-US" smtClean="0">
                <a:solidFill>
                  <a:srgbClr val="898989"/>
                </a:solidFill>
                <a:ea typeface="黑体" pitchFamily="49" charset="-122"/>
              </a:rPr>
              <a:pPr eaLnBrk="1" hangingPunct="1"/>
              <a:t>26</a:t>
            </a:fld>
            <a:endParaRPr lang="zh-CN" altLang="en-US" smtClean="0">
              <a:solidFill>
                <a:srgbClr val="898989"/>
              </a:solidFill>
              <a:ea typeface="黑体" pitchFamily="49" charset="-122"/>
            </a:endParaRPr>
          </a:p>
        </p:txBody>
      </p:sp>
      <p:sp>
        <p:nvSpPr>
          <p:cNvPr id="46" name="矩形 45"/>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各相关标准化技术委员会现状</a:t>
            </a:r>
          </a:p>
        </p:txBody>
      </p:sp>
      <p:sp>
        <p:nvSpPr>
          <p:cNvPr id="60435" name="TextBox 1"/>
          <p:cNvSpPr txBox="1">
            <a:spLocks noChangeArrowheads="1"/>
          </p:cNvSpPr>
          <p:nvPr/>
        </p:nvSpPr>
        <p:spPr bwMode="auto">
          <a:xfrm>
            <a:off x="973920" y="3777008"/>
            <a:ext cx="8477340" cy="9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5000"/>
              </a:lnSpc>
              <a:buFont typeface="Arial" pitchFamily="34" charset="0"/>
              <a:buChar char="•"/>
            </a:pPr>
            <a:r>
              <a:rPr lang="zh-CN" altLang="en-US" sz="2100">
                <a:latin typeface="Times New Roman" pitchFamily="18" charset="0"/>
                <a:ea typeface="黑体" pitchFamily="49" charset="-122"/>
              </a:rPr>
              <a:t>与“消防（</a:t>
            </a:r>
            <a:r>
              <a:rPr lang="en-US" altLang="zh-CN" sz="2100">
                <a:latin typeface="Times New Roman" pitchFamily="18" charset="0"/>
                <a:ea typeface="黑体" pitchFamily="49" charset="-122"/>
              </a:rPr>
              <a:t>TC113</a:t>
            </a:r>
            <a:r>
              <a:rPr lang="zh-CN" altLang="en-US" sz="2100">
                <a:latin typeface="Times New Roman" pitchFamily="18" charset="0"/>
                <a:ea typeface="黑体" pitchFamily="49" charset="-122"/>
              </a:rPr>
              <a:t>）”</a:t>
            </a:r>
            <a:r>
              <a:rPr lang="en-US" altLang="zh-CN" sz="2100">
                <a:latin typeface="Times New Roman" pitchFamily="18" charset="0"/>
                <a:ea typeface="黑体" pitchFamily="49" charset="-122"/>
              </a:rPr>
              <a:t> </a:t>
            </a:r>
            <a:r>
              <a:rPr lang="zh-CN" altLang="en-US" sz="2100">
                <a:latin typeface="Times New Roman" pitchFamily="18" charset="0"/>
                <a:ea typeface="黑体" pitchFamily="49" charset="-122"/>
              </a:rPr>
              <a:t>在救援方面有交叉重叠问题；</a:t>
            </a:r>
            <a:endParaRPr lang="en-US" altLang="zh-CN" sz="2100">
              <a:latin typeface="Times New Roman" pitchFamily="18" charset="0"/>
              <a:ea typeface="黑体" pitchFamily="49" charset="-122"/>
            </a:endParaRPr>
          </a:p>
          <a:p>
            <a:pPr eaLnBrk="1" hangingPunct="1">
              <a:lnSpc>
                <a:spcPct val="125000"/>
              </a:lnSpc>
              <a:buFont typeface="Arial" pitchFamily="34" charset="0"/>
              <a:buChar char="•"/>
            </a:pPr>
            <a:r>
              <a:rPr lang="zh-CN" altLang="en-US" sz="2100">
                <a:latin typeface="Times New Roman" pitchFamily="18" charset="0"/>
                <a:ea typeface="黑体" pitchFamily="49" charset="-122"/>
              </a:rPr>
              <a:t>与“个体防护装备（</a:t>
            </a:r>
            <a:r>
              <a:rPr lang="en-US" altLang="zh-CN" sz="2100">
                <a:latin typeface="Times New Roman" pitchFamily="18" charset="0"/>
                <a:ea typeface="黑体" pitchFamily="49" charset="-122"/>
              </a:rPr>
              <a:t>TC112</a:t>
            </a:r>
            <a:r>
              <a:rPr lang="zh-CN" altLang="en-US" sz="2100">
                <a:latin typeface="Times New Roman" pitchFamily="18" charset="0"/>
                <a:ea typeface="黑体" pitchFamily="49" charset="-122"/>
              </a:rPr>
              <a:t>）</a:t>
            </a:r>
            <a:r>
              <a:rPr lang="en-US" altLang="zh-CN" sz="2100">
                <a:latin typeface="Times New Roman" pitchFamily="18" charset="0"/>
                <a:ea typeface="黑体" pitchFamily="49" charset="-122"/>
              </a:rPr>
              <a:t> </a:t>
            </a:r>
            <a:r>
              <a:rPr lang="zh-CN" altLang="en-US" sz="2100">
                <a:latin typeface="Times New Roman" pitchFamily="18" charset="0"/>
                <a:ea typeface="黑体" pitchFamily="49" charset="-122"/>
              </a:rPr>
              <a:t>”</a:t>
            </a:r>
            <a:r>
              <a:rPr lang="en-US" altLang="zh-CN" sz="2100">
                <a:latin typeface="Times New Roman" pitchFamily="18" charset="0"/>
                <a:ea typeface="黑体" pitchFamily="49" charset="-122"/>
              </a:rPr>
              <a:t> </a:t>
            </a:r>
            <a:r>
              <a:rPr lang="zh-CN" altLang="en-US" sz="2100">
                <a:latin typeface="Times New Roman" pitchFamily="18" charset="0"/>
                <a:ea typeface="黑体" pitchFamily="49" charset="-122"/>
              </a:rPr>
              <a:t>在装备方面有交叉重叠问题。</a:t>
            </a:r>
            <a:endParaRPr lang="en-US" altLang="zh-CN" sz="2100">
              <a:latin typeface="Times New Roman" pitchFamily="18" charset="0"/>
              <a:ea typeface="黑体" pitchFamily="49" charset="-122"/>
            </a:endParaRPr>
          </a:p>
        </p:txBody>
      </p:sp>
      <p:grpSp>
        <p:nvGrpSpPr>
          <p:cNvPr id="11" name="组合 17"/>
          <p:cNvGrpSpPr>
            <a:grpSpLocks/>
          </p:cNvGrpSpPr>
          <p:nvPr/>
        </p:nvGrpSpPr>
        <p:grpSpPr bwMode="auto">
          <a:xfrm>
            <a:off x="478492" y="165139"/>
            <a:ext cx="6821676" cy="605507"/>
            <a:chOff x="358775" y="123825"/>
            <a:chExt cx="4773542" cy="454025"/>
          </a:xfrm>
        </p:grpSpPr>
        <p:sp>
          <p:nvSpPr>
            <p:cNvPr id="12"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13" name="组合 19"/>
            <p:cNvGrpSpPr>
              <a:grpSpLocks/>
            </p:cNvGrpSpPr>
            <p:nvPr/>
          </p:nvGrpSpPr>
          <p:grpSpPr bwMode="auto">
            <a:xfrm>
              <a:off x="358775" y="171450"/>
              <a:ext cx="396875" cy="358775"/>
              <a:chOff x="588631" y="232706"/>
              <a:chExt cx="396000" cy="358824"/>
            </a:xfrm>
          </p:grpSpPr>
          <p:pic>
            <p:nvPicPr>
              <p:cNvPr id="14"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p:nvPicPr>
            <p:blipFill>
              <a:blip r:embed="rId3"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11491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747379" y="1009885"/>
            <a:ext cx="2168031"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标准化现状总结</a:t>
            </a:r>
          </a:p>
        </p:txBody>
      </p:sp>
      <p:sp>
        <p:nvSpPr>
          <p:cNvPr id="7" name="剪去对角的矩形 6"/>
          <p:cNvSpPr/>
          <p:nvPr/>
        </p:nvSpPr>
        <p:spPr bwMode="auto">
          <a:xfrm>
            <a:off x="5896453" y="1871567"/>
            <a:ext cx="1304206" cy="1035290"/>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00120" tIns="60972" rIns="121944" bIns="60972" anchor="ctr"/>
          <a:lstStyle/>
          <a:p>
            <a:pPr>
              <a:defRPr/>
            </a:pPr>
            <a:endParaRPr lang="zh-CN" altLang="en-US" i="1" dirty="0">
              <a:latin typeface="黑体" panose="02010609060101010101" pitchFamily="49" charset="-122"/>
              <a:ea typeface="黑体" panose="02010609060101010101" pitchFamily="49" charset="-122"/>
            </a:endParaRPr>
          </a:p>
        </p:txBody>
      </p:sp>
      <p:sp>
        <p:nvSpPr>
          <p:cNvPr id="8" name="剪去同侧角的矩形 7"/>
          <p:cNvSpPr/>
          <p:nvPr/>
        </p:nvSpPr>
        <p:spPr bwMode="auto">
          <a:xfrm rot="16200000" flipH="1">
            <a:off x="4485342" y="3030692"/>
            <a:ext cx="1035289" cy="1304206"/>
          </a:xfrm>
          <a:prstGeom prst="snip2SameRect">
            <a:avLst>
              <a:gd name="adj1" fmla="val 17818"/>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00120" tIns="60972" rIns="121944" bIns="60972" anchor="ctr"/>
          <a:lstStyle/>
          <a:p>
            <a:pPr>
              <a:defRPr/>
            </a:pPr>
            <a:endParaRPr lang="zh-CN" altLang="en-US" i="1" dirty="0">
              <a:latin typeface="黑体" panose="02010609060101010101" pitchFamily="49" charset="-122"/>
              <a:ea typeface="黑体" panose="02010609060101010101" pitchFamily="49" charset="-122"/>
            </a:endParaRPr>
          </a:p>
        </p:txBody>
      </p:sp>
      <p:sp>
        <p:nvSpPr>
          <p:cNvPr id="9" name="剪去对角的矩形 8"/>
          <p:cNvSpPr/>
          <p:nvPr/>
        </p:nvSpPr>
        <p:spPr bwMode="auto">
          <a:xfrm flipH="1">
            <a:off x="5879515" y="4458732"/>
            <a:ext cx="1304206" cy="1035290"/>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00120" tIns="60972" rIns="121944" bIns="60972" anchor="ctr"/>
          <a:lstStyle/>
          <a:p>
            <a:pPr>
              <a:defRPr/>
            </a:pPr>
            <a:endParaRPr lang="zh-CN" altLang="en-US" i="1" dirty="0">
              <a:latin typeface="黑体" panose="02010609060101010101" pitchFamily="49" charset="-122"/>
              <a:ea typeface="黑体" panose="02010609060101010101" pitchFamily="49" charset="-122"/>
            </a:endParaRPr>
          </a:p>
        </p:txBody>
      </p:sp>
      <p:sp>
        <p:nvSpPr>
          <p:cNvPr id="10" name="燕尾形 9"/>
          <p:cNvSpPr/>
          <p:nvPr/>
        </p:nvSpPr>
        <p:spPr bwMode="auto">
          <a:xfrm>
            <a:off x="6192864" y="2117157"/>
            <a:ext cx="173612" cy="544110"/>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defRPr/>
            </a:pPr>
            <a:endParaRPr lang="zh-CN" altLang="en-US" dirty="0">
              <a:solidFill>
                <a:schemeClr val="tx1"/>
              </a:solidFill>
              <a:ea typeface="黑体" panose="02010609060101010101" pitchFamily="49" charset="-122"/>
            </a:endParaRPr>
          </a:p>
        </p:txBody>
      </p:sp>
      <p:sp>
        <p:nvSpPr>
          <p:cNvPr id="11" name="燕尾形 10"/>
          <p:cNvSpPr/>
          <p:nvPr/>
        </p:nvSpPr>
        <p:spPr bwMode="auto">
          <a:xfrm>
            <a:off x="6459633" y="2117157"/>
            <a:ext cx="173612" cy="544110"/>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defRPr/>
            </a:pPr>
            <a:endParaRPr lang="zh-CN" altLang="en-US" dirty="0">
              <a:solidFill>
                <a:schemeClr val="tx1"/>
              </a:solidFill>
              <a:ea typeface="黑体" panose="02010609060101010101" pitchFamily="49" charset="-122"/>
            </a:endParaRPr>
          </a:p>
        </p:txBody>
      </p:sp>
      <p:sp>
        <p:nvSpPr>
          <p:cNvPr id="12" name="燕尾形 11"/>
          <p:cNvSpPr/>
          <p:nvPr/>
        </p:nvSpPr>
        <p:spPr bwMode="auto">
          <a:xfrm>
            <a:off x="6709465" y="2117157"/>
            <a:ext cx="173612" cy="544110"/>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defRPr/>
            </a:pPr>
            <a:endParaRPr lang="zh-CN" altLang="en-US" dirty="0">
              <a:solidFill>
                <a:schemeClr val="tx1"/>
              </a:solidFill>
              <a:ea typeface="黑体" panose="02010609060101010101" pitchFamily="49" charset="-122"/>
            </a:endParaRPr>
          </a:p>
        </p:txBody>
      </p:sp>
      <p:sp>
        <p:nvSpPr>
          <p:cNvPr id="13" name="燕尾形 12"/>
          <p:cNvSpPr/>
          <p:nvPr/>
        </p:nvSpPr>
        <p:spPr bwMode="auto">
          <a:xfrm flipH="1">
            <a:off x="4651529" y="3412857"/>
            <a:ext cx="173612" cy="541992"/>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defRPr/>
            </a:pPr>
            <a:endParaRPr lang="zh-CN" altLang="en-US" dirty="0">
              <a:solidFill>
                <a:schemeClr val="tx1"/>
              </a:solidFill>
              <a:ea typeface="黑体" panose="02010609060101010101" pitchFamily="49" charset="-122"/>
            </a:endParaRPr>
          </a:p>
        </p:txBody>
      </p:sp>
      <p:sp>
        <p:nvSpPr>
          <p:cNvPr id="14" name="燕尾形 13"/>
          <p:cNvSpPr/>
          <p:nvPr/>
        </p:nvSpPr>
        <p:spPr bwMode="auto">
          <a:xfrm flipH="1">
            <a:off x="4914064" y="3412857"/>
            <a:ext cx="177846" cy="541992"/>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defRPr/>
            </a:pPr>
            <a:endParaRPr lang="zh-CN" altLang="en-US" dirty="0">
              <a:solidFill>
                <a:schemeClr val="tx1"/>
              </a:solidFill>
              <a:ea typeface="黑体" panose="02010609060101010101" pitchFamily="49" charset="-122"/>
            </a:endParaRPr>
          </a:p>
        </p:txBody>
      </p:sp>
      <p:sp>
        <p:nvSpPr>
          <p:cNvPr id="15" name="燕尾形 14"/>
          <p:cNvSpPr/>
          <p:nvPr/>
        </p:nvSpPr>
        <p:spPr bwMode="auto">
          <a:xfrm flipH="1">
            <a:off x="5168130" y="3412857"/>
            <a:ext cx="173612" cy="541992"/>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defRPr/>
            </a:pPr>
            <a:endParaRPr lang="zh-CN" altLang="en-US" dirty="0">
              <a:solidFill>
                <a:schemeClr val="tx1"/>
              </a:solidFill>
              <a:ea typeface="黑体" panose="02010609060101010101" pitchFamily="49" charset="-122"/>
            </a:endParaRPr>
          </a:p>
        </p:txBody>
      </p:sp>
      <p:sp>
        <p:nvSpPr>
          <p:cNvPr id="16" name="燕尾形 15"/>
          <p:cNvSpPr/>
          <p:nvPr/>
        </p:nvSpPr>
        <p:spPr bwMode="auto">
          <a:xfrm>
            <a:off x="6171691" y="4712791"/>
            <a:ext cx="173612" cy="544110"/>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defRPr/>
            </a:pPr>
            <a:endParaRPr lang="zh-CN" altLang="en-US" dirty="0">
              <a:solidFill>
                <a:schemeClr val="tx1"/>
              </a:solidFill>
              <a:ea typeface="黑体" panose="02010609060101010101" pitchFamily="49" charset="-122"/>
            </a:endParaRPr>
          </a:p>
        </p:txBody>
      </p:sp>
      <p:sp>
        <p:nvSpPr>
          <p:cNvPr id="17" name="燕尾形 16"/>
          <p:cNvSpPr/>
          <p:nvPr/>
        </p:nvSpPr>
        <p:spPr bwMode="auto">
          <a:xfrm>
            <a:off x="6434226" y="4712791"/>
            <a:ext cx="177846" cy="544110"/>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defRPr/>
            </a:pPr>
            <a:endParaRPr lang="zh-CN" altLang="en-US" dirty="0">
              <a:solidFill>
                <a:schemeClr val="tx1"/>
              </a:solidFill>
              <a:ea typeface="黑体" panose="02010609060101010101" pitchFamily="49" charset="-122"/>
            </a:endParaRPr>
          </a:p>
        </p:txBody>
      </p:sp>
      <p:sp>
        <p:nvSpPr>
          <p:cNvPr id="18" name="燕尾形 17"/>
          <p:cNvSpPr/>
          <p:nvPr/>
        </p:nvSpPr>
        <p:spPr bwMode="auto">
          <a:xfrm>
            <a:off x="6688293" y="4712791"/>
            <a:ext cx="173612" cy="544110"/>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defRPr/>
            </a:pPr>
            <a:endParaRPr lang="zh-CN" altLang="en-US" dirty="0">
              <a:solidFill>
                <a:schemeClr val="tx1"/>
              </a:solidFill>
              <a:ea typeface="黑体" panose="02010609060101010101" pitchFamily="49" charset="-122"/>
            </a:endParaRPr>
          </a:p>
        </p:txBody>
      </p:sp>
      <p:sp>
        <p:nvSpPr>
          <p:cNvPr id="20" name="矩形 19"/>
          <p:cNvSpPr/>
          <p:nvPr/>
        </p:nvSpPr>
        <p:spPr bwMode="auto">
          <a:xfrm rot="18952920">
            <a:off x="5447603" y="2896271"/>
            <a:ext cx="664806" cy="2582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00120" tIns="60972" rIns="121944" bIns="60972" anchor="ctr"/>
          <a:lstStyle/>
          <a:p>
            <a:pPr>
              <a:defRPr/>
            </a:pPr>
            <a:endParaRPr lang="zh-CN" altLang="en-US" i="1" dirty="0">
              <a:latin typeface="黑体" panose="02010609060101010101" pitchFamily="49" charset="-122"/>
              <a:ea typeface="黑体" panose="02010609060101010101" pitchFamily="49" charset="-122"/>
            </a:endParaRPr>
          </a:p>
        </p:txBody>
      </p:sp>
      <p:sp>
        <p:nvSpPr>
          <p:cNvPr id="21" name="矩形 20"/>
          <p:cNvSpPr/>
          <p:nvPr/>
        </p:nvSpPr>
        <p:spPr bwMode="auto">
          <a:xfrm rot="2647080" flipH="1">
            <a:off x="5426431" y="4191971"/>
            <a:ext cx="664806" cy="2582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00120" tIns="60972" rIns="121944" bIns="60972" anchor="ctr"/>
          <a:lstStyle/>
          <a:p>
            <a:pPr>
              <a:defRPr/>
            </a:pPr>
            <a:endParaRPr lang="zh-CN" altLang="en-US" i="1" dirty="0">
              <a:latin typeface="黑体" panose="02010609060101010101" pitchFamily="49" charset="-122"/>
              <a:ea typeface="黑体" panose="02010609060101010101" pitchFamily="49" charset="-122"/>
            </a:endParaRPr>
          </a:p>
        </p:txBody>
      </p:sp>
      <p:sp>
        <p:nvSpPr>
          <p:cNvPr id="62481" name="TextBox 21"/>
          <p:cNvSpPr txBox="1">
            <a:spLocks noChangeArrowheads="1"/>
          </p:cNvSpPr>
          <p:nvPr/>
        </p:nvSpPr>
        <p:spPr bwMode="auto">
          <a:xfrm>
            <a:off x="7243003" y="1702195"/>
            <a:ext cx="4564722" cy="195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CN" altLang="en-US" sz="1900">
                <a:latin typeface="黑体" pitchFamily="49" charset="-122"/>
                <a:ea typeface="黑体" pitchFamily="49" charset="-122"/>
              </a:rPr>
              <a:t>从各技术委员会负责的专业范围看，大多是基础性和突发事件专业领域的内容，均没有涉及突发事件应急管理协调性、综合性等战略层面的标准，不能契合应急管理部的职能和定位。</a:t>
            </a:r>
          </a:p>
        </p:txBody>
      </p:sp>
      <p:grpSp>
        <p:nvGrpSpPr>
          <p:cNvPr id="62482" name="组合 22"/>
          <p:cNvGrpSpPr>
            <a:grpSpLocks/>
          </p:cNvGrpSpPr>
          <p:nvPr/>
        </p:nvGrpSpPr>
        <p:grpSpPr bwMode="auto">
          <a:xfrm>
            <a:off x="7284390" y="1047994"/>
            <a:ext cx="4409006" cy="649966"/>
            <a:chOff x="6038555" y="1079206"/>
            <a:chExt cx="3303710" cy="438210"/>
          </a:xfrm>
        </p:grpSpPr>
        <p:sp>
          <p:nvSpPr>
            <p:cNvPr id="62497" name="TextBox 23"/>
            <p:cNvSpPr txBox="1">
              <a:spLocks noChangeArrowheads="1"/>
            </p:cNvSpPr>
            <p:nvPr/>
          </p:nvSpPr>
          <p:spPr bwMode="auto">
            <a:xfrm>
              <a:off x="6038555" y="1079206"/>
              <a:ext cx="1435609" cy="34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700" b="1">
                  <a:solidFill>
                    <a:srgbClr val="014E9E"/>
                  </a:solidFill>
                  <a:latin typeface="微软雅黑" pitchFamily="34" charset="-122"/>
                  <a:ea typeface="微软雅黑" pitchFamily="34" charset="-122"/>
                </a:rPr>
                <a:t>缺乏战略性</a:t>
              </a:r>
            </a:p>
          </p:txBody>
        </p:sp>
        <p:cxnSp>
          <p:nvCxnSpPr>
            <p:cNvPr id="25" name="直接连接符 24"/>
            <p:cNvCxnSpPr/>
            <p:nvPr/>
          </p:nvCxnSpPr>
          <p:spPr>
            <a:xfrm>
              <a:off x="6102731" y="1517416"/>
              <a:ext cx="3239534"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2483" name="TextBox 25"/>
          <p:cNvSpPr txBox="1">
            <a:spLocks noChangeArrowheads="1"/>
          </p:cNvSpPr>
          <p:nvPr/>
        </p:nvSpPr>
        <p:spPr bwMode="auto">
          <a:xfrm>
            <a:off x="7243003" y="5095997"/>
            <a:ext cx="4564722" cy="1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CN" altLang="en-US" sz="1900" dirty="0" smtClean="0">
                <a:latin typeface="黑体" pitchFamily="49" charset="-122"/>
                <a:ea typeface="黑体" pitchFamily="49" charset="-122"/>
              </a:rPr>
              <a:t>应急</a:t>
            </a:r>
            <a:r>
              <a:rPr lang="zh-CN" altLang="en-US" sz="1900" dirty="0">
                <a:latin typeface="黑体" pitchFamily="49" charset="-122"/>
                <a:ea typeface="黑体" pitchFamily="49" charset="-122"/>
              </a:rPr>
              <a:t>管理标准呈现出条块分割、资源碎片化、协调力度不够、缺乏联动性等协调性问题。</a:t>
            </a:r>
            <a:endParaRPr lang="en-US" altLang="zh-CN" sz="1900" dirty="0">
              <a:latin typeface="黑体" pitchFamily="49" charset="-122"/>
              <a:ea typeface="黑体" pitchFamily="49" charset="-122"/>
            </a:endParaRPr>
          </a:p>
        </p:txBody>
      </p:sp>
      <p:grpSp>
        <p:nvGrpSpPr>
          <p:cNvPr id="62484" name="组合 26"/>
          <p:cNvGrpSpPr>
            <a:grpSpLocks/>
          </p:cNvGrpSpPr>
          <p:nvPr/>
        </p:nvGrpSpPr>
        <p:grpSpPr bwMode="auto">
          <a:xfrm>
            <a:off x="7284526" y="4424858"/>
            <a:ext cx="4408871" cy="647850"/>
            <a:chOff x="6038485" y="2882932"/>
            <a:chExt cx="3303785" cy="438210"/>
          </a:xfrm>
        </p:grpSpPr>
        <p:sp>
          <p:nvSpPr>
            <p:cNvPr id="62495" name="TextBox 27"/>
            <p:cNvSpPr txBox="1">
              <a:spLocks noChangeArrowheads="1"/>
            </p:cNvSpPr>
            <p:nvPr/>
          </p:nvSpPr>
          <p:spPr bwMode="auto">
            <a:xfrm>
              <a:off x="6038485" y="2882932"/>
              <a:ext cx="1435685" cy="3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700" b="1">
                  <a:solidFill>
                    <a:srgbClr val="014E9E"/>
                  </a:solidFill>
                  <a:latin typeface="微软雅黑" pitchFamily="34" charset="-122"/>
                  <a:ea typeface="微软雅黑" pitchFamily="34" charset="-122"/>
                </a:rPr>
                <a:t>缺乏协调性</a:t>
              </a:r>
            </a:p>
          </p:txBody>
        </p:sp>
        <p:cxnSp>
          <p:nvCxnSpPr>
            <p:cNvPr id="29" name="直接连接符 28"/>
            <p:cNvCxnSpPr/>
            <p:nvPr/>
          </p:nvCxnSpPr>
          <p:spPr>
            <a:xfrm>
              <a:off x="6102563" y="3321142"/>
              <a:ext cx="3239707"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2485" name="TextBox 29"/>
          <p:cNvSpPr txBox="1">
            <a:spLocks noChangeArrowheads="1"/>
          </p:cNvSpPr>
          <p:nvPr/>
        </p:nvSpPr>
        <p:spPr bwMode="auto">
          <a:xfrm>
            <a:off x="387451" y="2976723"/>
            <a:ext cx="3895681" cy="158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CN" altLang="en-US" sz="1900">
                <a:latin typeface="黑体" pitchFamily="49" charset="-122"/>
                <a:ea typeface="黑体" pitchFamily="49" charset="-122"/>
              </a:rPr>
              <a:t>应急管理部的职责之前分散在各个部门，相应的标准制定也缺乏统筹，有些标准的覆盖领域重复，有些领域又缺少相应的标准。</a:t>
            </a:r>
            <a:endParaRPr lang="en-US" altLang="zh-CN" sz="1900">
              <a:latin typeface="黑体" pitchFamily="49" charset="-122"/>
              <a:ea typeface="黑体" pitchFamily="49" charset="-122"/>
            </a:endParaRPr>
          </a:p>
        </p:txBody>
      </p:sp>
      <p:grpSp>
        <p:nvGrpSpPr>
          <p:cNvPr id="62486" name="组合 30"/>
          <p:cNvGrpSpPr>
            <a:grpSpLocks/>
          </p:cNvGrpSpPr>
          <p:nvPr/>
        </p:nvGrpSpPr>
        <p:grpSpPr bwMode="auto">
          <a:xfrm>
            <a:off x="527188" y="2305585"/>
            <a:ext cx="3743241" cy="647850"/>
            <a:chOff x="387569" y="2019332"/>
            <a:chExt cx="2806256" cy="438210"/>
          </a:xfrm>
        </p:grpSpPr>
        <p:sp>
          <p:nvSpPr>
            <p:cNvPr id="62493" name="TextBox 31"/>
            <p:cNvSpPr txBox="1">
              <a:spLocks noChangeArrowheads="1"/>
            </p:cNvSpPr>
            <p:nvPr/>
          </p:nvSpPr>
          <p:spPr bwMode="auto">
            <a:xfrm>
              <a:off x="1757495" y="2019332"/>
              <a:ext cx="1436330" cy="3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eaLnBrk="1" hangingPunct="1"/>
              <a:r>
                <a:rPr lang="zh-CN" altLang="en-US" sz="2700" b="1">
                  <a:solidFill>
                    <a:srgbClr val="014E9E"/>
                  </a:solidFill>
                  <a:latin typeface="微软雅黑" pitchFamily="34" charset="-122"/>
                  <a:ea typeface="微软雅黑" pitchFamily="34" charset="-122"/>
                </a:rPr>
                <a:t>缺乏整体性</a:t>
              </a:r>
            </a:p>
          </p:txBody>
        </p:sp>
        <p:cxnSp>
          <p:nvCxnSpPr>
            <p:cNvPr id="33" name="直接连接符 32"/>
            <p:cNvCxnSpPr/>
            <p:nvPr/>
          </p:nvCxnSpPr>
          <p:spPr>
            <a:xfrm>
              <a:off x="387569" y="2457542"/>
              <a:ext cx="2730068"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248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85938CBE-85A9-47D4-BC8A-E20792706011}" type="slidenum">
              <a:rPr lang="zh-CN" altLang="en-US" smtClean="0">
                <a:solidFill>
                  <a:srgbClr val="898989"/>
                </a:solidFill>
                <a:ea typeface="黑体" pitchFamily="49" charset="-122"/>
              </a:rPr>
              <a:pPr eaLnBrk="1" hangingPunct="1"/>
              <a:t>27</a:t>
            </a:fld>
            <a:endParaRPr lang="zh-CN" altLang="en-US" smtClean="0">
              <a:solidFill>
                <a:srgbClr val="898989"/>
              </a:solidFill>
              <a:ea typeface="黑体" pitchFamily="49" charset="-122"/>
            </a:endParaRPr>
          </a:p>
        </p:txBody>
      </p:sp>
      <p:grpSp>
        <p:nvGrpSpPr>
          <p:cNvPr id="35" name="组合 17"/>
          <p:cNvGrpSpPr>
            <a:grpSpLocks/>
          </p:cNvGrpSpPr>
          <p:nvPr/>
        </p:nvGrpSpPr>
        <p:grpSpPr bwMode="auto">
          <a:xfrm>
            <a:off x="478492" y="165139"/>
            <a:ext cx="6821676" cy="605507"/>
            <a:chOff x="358775" y="123825"/>
            <a:chExt cx="4773542" cy="454025"/>
          </a:xfrm>
        </p:grpSpPr>
        <p:sp>
          <p:nvSpPr>
            <p:cNvPr id="36" name="Rectangle 3"/>
            <p:cNvSpPr>
              <a:spLocks noChangeArrowheads="1"/>
            </p:cNvSpPr>
            <p:nvPr/>
          </p:nvSpPr>
          <p:spPr bwMode="auto">
            <a:xfrm>
              <a:off x="812800" y="123825"/>
              <a:ext cx="431951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a:t>
              </a:r>
              <a:r>
                <a:rPr lang="zh-CN" altLang="en-US" sz="3200" b="1" dirty="0" smtClean="0">
                  <a:solidFill>
                    <a:schemeClr val="bg1"/>
                  </a:solidFill>
                  <a:latin typeface="黑体" pitchFamily="49" charset="-122"/>
                  <a:ea typeface="黑体" pitchFamily="49" charset="-122"/>
                </a:rPr>
                <a:t>现状</a:t>
              </a:r>
              <a:endParaRPr lang="zh-CN" altLang="en-US" sz="3200" b="1" dirty="0">
                <a:solidFill>
                  <a:schemeClr val="bg1"/>
                </a:solidFill>
                <a:latin typeface="黑体" pitchFamily="49" charset="-122"/>
                <a:ea typeface="黑体" pitchFamily="49" charset="-122"/>
              </a:endParaRPr>
            </a:p>
          </p:txBody>
        </p:sp>
        <p:grpSp>
          <p:nvGrpSpPr>
            <p:cNvPr id="37" name="组合 19"/>
            <p:cNvGrpSpPr>
              <a:grpSpLocks/>
            </p:cNvGrpSpPr>
            <p:nvPr/>
          </p:nvGrpSpPr>
          <p:grpSpPr bwMode="auto">
            <a:xfrm>
              <a:off x="358775" y="171450"/>
              <a:ext cx="396875" cy="358775"/>
              <a:chOff x="588631" y="232706"/>
              <a:chExt cx="396000" cy="358824"/>
            </a:xfrm>
          </p:grpSpPr>
          <p:pic>
            <p:nvPicPr>
              <p:cNvPr id="40"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1" name="Picture 4" descr="C:\Users\Administrator\Desktop\微立体创业计划\004.png"/>
              <p:cNvPicPr>
                <a:picLocks noChangeAspect="1" noChangeArrowheads="1"/>
              </p:cNvPicPr>
              <p:nvPr/>
            </p:nvPicPr>
            <p:blipFill>
              <a:blip r:embed="rId3" cstate="print"/>
              <a:srcRect/>
              <a:stretch>
                <a:fillRect/>
              </a:stretch>
            </p:blipFill>
            <p:spPr bwMode="auto">
              <a:xfrm>
                <a:off x="684720" y="245408"/>
                <a:ext cx="300090" cy="309605"/>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1005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矩形 1"/>
          <p:cNvSpPr>
            <a:spLocks noChangeArrowheads="1"/>
          </p:cNvSpPr>
          <p:nvPr/>
        </p:nvSpPr>
        <p:spPr bwMode="auto">
          <a:xfrm>
            <a:off x="431913" y="1604805"/>
            <a:ext cx="11380047" cy="9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pPr>
            <a:r>
              <a:rPr lang="zh-CN" altLang="en-US" sz="2100">
                <a:ea typeface="黑体" pitchFamily="49" charset="-122"/>
              </a:rPr>
              <a:t>应急管理部在</a:t>
            </a:r>
            <a:r>
              <a:rPr lang="en-US" altLang="zh-CN" sz="2100">
                <a:ea typeface="黑体" pitchFamily="49" charset="-122"/>
              </a:rPr>
              <a:t>《</a:t>
            </a:r>
            <a:r>
              <a:rPr lang="zh-CN" altLang="en-US" sz="2100">
                <a:ea typeface="黑体" pitchFamily="49" charset="-122"/>
              </a:rPr>
              <a:t>应急管理标准化工作框架方案</a:t>
            </a:r>
            <a:r>
              <a:rPr lang="en-US" altLang="zh-CN" sz="2100">
                <a:ea typeface="黑体" pitchFamily="49" charset="-122"/>
              </a:rPr>
              <a:t>》</a:t>
            </a:r>
            <a:r>
              <a:rPr lang="zh-CN" altLang="en-US" sz="2100">
                <a:ea typeface="黑体" pitchFamily="49" charset="-122"/>
              </a:rPr>
              <a:t>中指出：在摸清底数、搞清现状的基础上，优化整合有关专业标委会，明确各专业标委会及其分标委的归口管理司局。</a:t>
            </a:r>
            <a:endParaRPr lang="en-US" altLang="zh-CN" sz="2100">
              <a:ea typeface="黑体" pitchFamily="49" charset="-122"/>
            </a:endParaRPr>
          </a:p>
        </p:txBody>
      </p:sp>
      <p:sp>
        <p:nvSpPr>
          <p:cNvPr id="62468" name="矩形 2"/>
          <p:cNvSpPr>
            <a:spLocks noChangeArrowheads="1"/>
          </p:cNvSpPr>
          <p:nvPr/>
        </p:nvSpPr>
        <p:spPr bwMode="auto">
          <a:xfrm>
            <a:off x="815130" y="1077634"/>
            <a:ext cx="4412282"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eaLnBrk="0" hangingPunct="0">
              <a:tabLst>
                <a:tab pos="5949023" algn="l"/>
              </a:tabLst>
              <a:defRPr/>
            </a:pPr>
            <a:r>
              <a:rPr lang="en-US" altLang="zh-CN"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应急管理标准化工作框架方案</a:t>
            </a:r>
            <a:r>
              <a:rPr lang="en-US" altLang="zh-CN"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endPar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cxnSp>
        <p:nvCxnSpPr>
          <p:cNvPr id="31" name="直接连接符 30"/>
          <p:cNvCxnSpPr/>
          <p:nvPr/>
        </p:nvCxnSpPr>
        <p:spPr>
          <a:xfrm rot="5400000">
            <a:off x="2206201" y="4613285"/>
            <a:ext cx="412845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5860519" y="4613285"/>
            <a:ext cx="412845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11 Rectángulo"/>
          <p:cNvSpPr/>
          <p:nvPr/>
        </p:nvSpPr>
        <p:spPr>
          <a:xfrm>
            <a:off x="796074" y="2549058"/>
            <a:ext cx="3294391" cy="480595"/>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91446" tIns="45722" rIns="91446" bIns="45722"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Arial" panose="020B0604020202020204" pitchFamily="34" charset="0"/>
              <a:buNone/>
              <a:defRPr/>
            </a:pPr>
            <a:r>
              <a:rPr lang="zh-CN" altLang="en-US" b="1" kern="0" dirty="0" smtClean="0">
                <a:solidFill>
                  <a:schemeClr val="bg1"/>
                </a:solidFill>
                <a:latin typeface="黑体" panose="02010609060101010101" pitchFamily="49" charset="-122"/>
                <a:ea typeface="黑体" panose="02010609060101010101" pitchFamily="49" charset="-122"/>
              </a:rPr>
              <a:t>优化</a:t>
            </a:r>
            <a:endParaRPr lang="en-US" altLang="zh-CN" b="1" kern="0" dirty="0">
              <a:solidFill>
                <a:schemeClr val="bg1"/>
              </a:solidFill>
              <a:latin typeface="黑体" panose="02010609060101010101" pitchFamily="49" charset="-122"/>
              <a:ea typeface="黑体" panose="02010609060101010101" pitchFamily="49" charset="-122"/>
            </a:endParaRPr>
          </a:p>
        </p:txBody>
      </p:sp>
      <p:sp>
        <p:nvSpPr>
          <p:cNvPr id="37" name="42 Rectángulo"/>
          <p:cNvSpPr/>
          <p:nvPr/>
        </p:nvSpPr>
        <p:spPr>
          <a:xfrm>
            <a:off x="4450392" y="2549058"/>
            <a:ext cx="3294391" cy="480595"/>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91446" tIns="45722" rIns="91446" bIns="45722" anchor="ctr"/>
          <a:lstStyle/>
          <a:p>
            <a:pPr algn="ctr" eaLnBrk="0" hangingPunct="0">
              <a:buFont typeface="Arial" panose="020B0604020202020204" pitchFamily="34" charset="0"/>
              <a:buNone/>
              <a:defRPr/>
            </a:pPr>
            <a:r>
              <a:rPr lang="zh-CN" altLang="en-US" b="1" kern="0" dirty="0">
                <a:solidFill>
                  <a:schemeClr val="bg1"/>
                </a:solidFill>
                <a:latin typeface="黑体" panose="02010609060101010101" pitchFamily="49" charset="-122"/>
                <a:ea typeface="黑体" panose="02010609060101010101" pitchFamily="49" charset="-122"/>
              </a:rPr>
              <a:t>保持</a:t>
            </a:r>
            <a:endParaRPr lang="en-US" altLang="zh-CN" b="1" kern="0" dirty="0">
              <a:solidFill>
                <a:schemeClr val="bg1"/>
              </a:solidFill>
              <a:latin typeface="黑体" panose="02010609060101010101" pitchFamily="49" charset="-122"/>
              <a:ea typeface="黑体" panose="02010609060101010101" pitchFamily="49" charset="-122"/>
            </a:endParaRPr>
          </a:p>
        </p:txBody>
      </p:sp>
      <p:sp>
        <p:nvSpPr>
          <p:cNvPr id="41" name="51 Rectángulo"/>
          <p:cNvSpPr/>
          <p:nvPr/>
        </p:nvSpPr>
        <p:spPr>
          <a:xfrm>
            <a:off x="8104710" y="2549058"/>
            <a:ext cx="3294391" cy="480595"/>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91446" tIns="45722" rIns="91446" bIns="45722" anchor="ctr"/>
          <a:lstStyle/>
          <a:p>
            <a:pPr algn="ctr" eaLnBrk="0" hangingPunct="0">
              <a:buFont typeface="Arial" panose="020B0604020202020204" pitchFamily="34" charset="0"/>
              <a:buNone/>
              <a:defRPr/>
            </a:pPr>
            <a:r>
              <a:rPr lang="zh-CN" altLang="en-US" b="1" kern="0" dirty="0">
                <a:solidFill>
                  <a:schemeClr val="bg1"/>
                </a:solidFill>
                <a:latin typeface="黑体" panose="02010609060101010101" pitchFamily="49" charset="-122"/>
                <a:ea typeface="黑体" panose="02010609060101010101" pitchFamily="49" charset="-122"/>
              </a:rPr>
              <a:t>更名</a:t>
            </a:r>
            <a:endParaRPr lang="en-US" altLang="zh-CN" b="1" kern="0" dirty="0">
              <a:solidFill>
                <a:schemeClr val="bg1"/>
              </a:solidFill>
              <a:latin typeface="黑体" panose="02010609060101010101" pitchFamily="49" charset="-122"/>
              <a:ea typeface="黑体" panose="02010609060101010101" pitchFamily="49" charset="-122"/>
            </a:endParaRPr>
          </a:p>
        </p:txBody>
      </p:sp>
      <p:sp>
        <p:nvSpPr>
          <p:cNvPr id="90121" name="矩形 6"/>
          <p:cNvSpPr>
            <a:spLocks noChangeArrowheads="1"/>
          </p:cNvSpPr>
          <p:nvPr/>
        </p:nvSpPr>
        <p:spPr bwMode="auto">
          <a:xfrm>
            <a:off x="796074" y="3182088"/>
            <a:ext cx="3294391" cy="143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buClr>
                <a:srgbClr val="014E9E"/>
              </a:buClr>
            </a:pPr>
            <a:r>
              <a:rPr lang="zh-CN" altLang="en-US" sz="2100">
                <a:latin typeface="Times New Roman" pitchFamily="18" charset="0"/>
                <a:ea typeface="黑体" pitchFamily="49" charset="-122"/>
              </a:rPr>
              <a:t>优化</a:t>
            </a:r>
            <a:r>
              <a:rPr lang="zh-CN" altLang="en-US" sz="2100">
                <a:solidFill>
                  <a:srgbClr val="FF0000"/>
                </a:solidFill>
                <a:latin typeface="Times New Roman" pitchFamily="18" charset="0"/>
                <a:ea typeface="黑体" pitchFamily="49" charset="-122"/>
              </a:rPr>
              <a:t>消防（</a:t>
            </a:r>
            <a:r>
              <a:rPr lang="en-US" altLang="zh-CN" sz="2100">
                <a:solidFill>
                  <a:srgbClr val="FF0000"/>
                </a:solidFill>
                <a:latin typeface="Times New Roman" pitchFamily="18" charset="0"/>
                <a:ea typeface="黑体" pitchFamily="49" charset="-122"/>
              </a:rPr>
              <a:t>TC113</a:t>
            </a:r>
            <a:r>
              <a:rPr lang="zh-CN" altLang="en-US" sz="2100">
                <a:solidFill>
                  <a:srgbClr val="FF0000"/>
                </a:solidFill>
                <a:latin typeface="Times New Roman" pitchFamily="18" charset="0"/>
                <a:ea typeface="黑体" pitchFamily="49" charset="-122"/>
              </a:rPr>
              <a:t>），将森林和草原火灾应急救援标准纳入该标委会管理</a:t>
            </a:r>
            <a:r>
              <a:rPr lang="zh-CN" altLang="en-US" sz="2100">
                <a:latin typeface="Times New Roman" pitchFamily="18" charset="0"/>
                <a:ea typeface="黑体" pitchFamily="49" charset="-122"/>
              </a:rPr>
              <a:t>，并加强优化相应的分标委；</a:t>
            </a:r>
            <a:endParaRPr lang="en-US" altLang="zh-CN" sz="2100">
              <a:latin typeface="Times New Roman" pitchFamily="18" charset="0"/>
              <a:ea typeface="黑体" pitchFamily="49" charset="-122"/>
            </a:endParaRPr>
          </a:p>
        </p:txBody>
      </p:sp>
      <p:sp>
        <p:nvSpPr>
          <p:cNvPr id="90122" name="矩形 7"/>
          <p:cNvSpPr>
            <a:spLocks noChangeArrowheads="1"/>
          </p:cNvSpPr>
          <p:nvPr/>
        </p:nvSpPr>
        <p:spPr bwMode="auto">
          <a:xfrm>
            <a:off x="4450392" y="3182088"/>
            <a:ext cx="3294391" cy="242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buClr>
                <a:srgbClr val="014E9E"/>
              </a:buClr>
            </a:pPr>
            <a:r>
              <a:rPr lang="zh-CN" altLang="en-US" sz="2100">
                <a:solidFill>
                  <a:srgbClr val="FF0000"/>
                </a:solidFill>
                <a:latin typeface="Times New Roman" pitchFamily="18" charset="0"/>
                <a:ea typeface="黑体" pitchFamily="49" charset="-122"/>
              </a:rPr>
              <a:t>地震（</a:t>
            </a:r>
            <a:r>
              <a:rPr lang="en-US" altLang="zh-CN" sz="2100">
                <a:solidFill>
                  <a:srgbClr val="FF0000"/>
                </a:solidFill>
                <a:latin typeface="Times New Roman" pitchFamily="18" charset="0"/>
                <a:ea typeface="黑体" pitchFamily="49" charset="-122"/>
              </a:rPr>
              <a:t>TC225</a:t>
            </a:r>
            <a:r>
              <a:rPr lang="zh-CN" altLang="en-US" sz="2100">
                <a:solidFill>
                  <a:srgbClr val="FF0000"/>
                </a:solidFill>
                <a:latin typeface="Times New Roman" pitchFamily="18" charset="0"/>
                <a:ea typeface="黑体" pitchFamily="49" charset="-122"/>
              </a:rPr>
              <a:t>）</a:t>
            </a:r>
            <a:endParaRPr lang="en-US" altLang="zh-CN" sz="2100">
              <a:solidFill>
                <a:srgbClr val="FF0000"/>
              </a:solidFill>
              <a:latin typeface="Times New Roman" pitchFamily="18" charset="0"/>
              <a:ea typeface="黑体" pitchFamily="49" charset="-122"/>
            </a:endParaRPr>
          </a:p>
          <a:p>
            <a:pPr algn="just" eaLnBrk="1" hangingPunct="1">
              <a:buClr>
                <a:srgbClr val="014E9E"/>
              </a:buClr>
            </a:pPr>
            <a:r>
              <a:rPr lang="zh-CN" altLang="en-US" sz="2100">
                <a:solidFill>
                  <a:srgbClr val="FF0000"/>
                </a:solidFill>
                <a:latin typeface="Times New Roman" pitchFamily="18" charset="0"/>
                <a:ea typeface="黑体" pitchFamily="49" charset="-122"/>
              </a:rPr>
              <a:t>安全生产（</a:t>
            </a:r>
            <a:r>
              <a:rPr lang="en-US" altLang="zh-CN" sz="2100">
                <a:solidFill>
                  <a:srgbClr val="FF0000"/>
                </a:solidFill>
                <a:latin typeface="Times New Roman" pitchFamily="18" charset="0"/>
                <a:ea typeface="黑体" pitchFamily="49" charset="-122"/>
              </a:rPr>
              <a:t>TC288</a:t>
            </a:r>
            <a:r>
              <a:rPr lang="zh-CN" altLang="en-US" sz="2100">
                <a:solidFill>
                  <a:srgbClr val="FF0000"/>
                </a:solidFill>
                <a:latin typeface="Times New Roman" pitchFamily="18" charset="0"/>
                <a:ea typeface="黑体" pitchFamily="49" charset="-122"/>
              </a:rPr>
              <a:t>）</a:t>
            </a:r>
            <a:endParaRPr lang="en-US" altLang="zh-CN" sz="2100">
              <a:solidFill>
                <a:srgbClr val="FF0000"/>
              </a:solidFill>
              <a:latin typeface="Times New Roman" pitchFamily="18" charset="0"/>
              <a:ea typeface="黑体" pitchFamily="49" charset="-122"/>
            </a:endParaRPr>
          </a:p>
          <a:p>
            <a:pPr algn="just" eaLnBrk="1" hangingPunct="1">
              <a:buClr>
                <a:srgbClr val="014E9E"/>
              </a:buClr>
            </a:pPr>
            <a:r>
              <a:rPr lang="zh-CN" altLang="en-US" sz="2100">
                <a:solidFill>
                  <a:srgbClr val="FF0000"/>
                </a:solidFill>
                <a:latin typeface="Times New Roman" pitchFamily="18" charset="0"/>
                <a:ea typeface="黑体" pitchFamily="49" charset="-122"/>
              </a:rPr>
              <a:t>个体防护装备（</a:t>
            </a:r>
            <a:r>
              <a:rPr lang="en-US" altLang="zh-CN" sz="2100">
                <a:solidFill>
                  <a:srgbClr val="FF0000"/>
                </a:solidFill>
                <a:latin typeface="Times New Roman" pitchFamily="18" charset="0"/>
                <a:ea typeface="黑体" pitchFamily="49" charset="-122"/>
              </a:rPr>
              <a:t>TC112</a:t>
            </a:r>
            <a:r>
              <a:rPr lang="zh-CN" altLang="en-US" sz="2100">
                <a:solidFill>
                  <a:srgbClr val="FF0000"/>
                </a:solidFill>
                <a:latin typeface="Times New Roman" pitchFamily="18" charset="0"/>
                <a:ea typeface="黑体" pitchFamily="49" charset="-122"/>
              </a:rPr>
              <a:t>）</a:t>
            </a:r>
            <a:endParaRPr lang="en-US" altLang="zh-CN" sz="2100">
              <a:solidFill>
                <a:srgbClr val="FF0000"/>
              </a:solidFill>
              <a:latin typeface="Times New Roman" pitchFamily="18" charset="0"/>
              <a:ea typeface="黑体" pitchFamily="49" charset="-122"/>
            </a:endParaRPr>
          </a:p>
          <a:p>
            <a:pPr algn="just" eaLnBrk="1" hangingPunct="1">
              <a:buClr>
                <a:srgbClr val="014E9E"/>
              </a:buClr>
            </a:pPr>
            <a:r>
              <a:rPr lang="zh-CN" altLang="en-US" sz="2100">
                <a:solidFill>
                  <a:srgbClr val="FF0000"/>
                </a:solidFill>
                <a:latin typeface="Times New Roman" pitchFamily="18" charset="0"/>
                <a:ea typeface="黑体" pitchFamily="49" charset="-122"/>
              </a:rPr>
              <a:t>煤炭（</a:t>
            </a:r>
            <a:r>
              <a:rPr lang="en-US" altLang="zh-CN" sz="2100">
                <a:solidFill>
                  <a:srgbClr val="FF0000"/>
                </a:solidFill>
                <a:latin typeface="Times New Roman" pitchFamily="18" charset="0"/>
                <a:ea typeface="黑体" pitchFamily="49" charset="-122"/>
              </a:rPr>
              <a:t>TC42</a:t>
            </a:r>
            <a:r>
              <a:rPr lang="zh-CN" altLang="en-US" sz="2100">
                <a:solidFill>
                  <a:srgbClr val="FF0000"/>
                </a:solidFill>
                <a:latin typeface="Times New Roman" pitchFamily="18" charset="0"/>
                <a:ea typeface="黑体" pitchFamily="49" charset="-122"/>
              </a:rPr>
              <a:t>）</a:t>
            </a:r>
            <a:endParaRPr lang="en-US" altLang="zh-CN" sz="2100">
              <a:solidFill>
                <a:srgbClr val="FF0000"/>
              </a:solidFill>
              <a:latin typeface="Times New Roman" pitchFamily="18" charset="0"/>
              <a:ea typeface="黑体" pitchFamily="49" charset="-122"/>
            </a:endParaRPr>
          </a:p>
          <a:p>
            <a:pPr algn="just" eaLnBrk="1" hangingPunct="1">
              <a:buClr>
                <a:srgbClr val="014E9E"/>
              </a:buClr>
            </a:pPr>
            <a:r>
              <a:rPr lang="zh-CN" altLang="en-US" sz="2100">
                <a:latin typeface="Times New Roman" pitchFamily="18" charset="0"/>
                <a:ea typeface="黑体" pitchFamily="49" charset="-122"/>
              </a:rPr>
              <a:t>基本维持原框架结构；加强与其他专业标委会信息共享、协调配合。</a:t>
            </a:r>
            <a:endParaRPr lang="en-US" altLang="zh-CN" sz="2100">
              <a:latin typeface="Times New Roman" pitchFamily="18" charset="0"/>
              <a:ea typeface="黑体" pitchFamily="49" charset="-122"/>
            </a:endParaRPr>
          </a:p>
        </p:txBody>
      </p:sp>
      <p:sp>
        <p:nvSpPr>
          <p:cNvPr id="90123" name="矩形 28"/>
          <p:cNvSpPr>
            <a:spLocks noChangeArrowheads="1"/>
          </p:cNvSpPr>
          <p:nvPr/>
        </p:nvSpPr>
        <p:spPr bwMode="auto">
          <a:xfrm>
            <a:off x="8104710" y="3182087"/>
            <a:ext cx="3294391" cy="373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Clr>
                <a:srgbClr val="014E9E"/>
              </a:buClr>
            </a:pPr>
            <a:r>
              <a:rPr lang="zh-CN" altLang="en-US" sz="2100">
                <a:latin typeface="Times New Roman" pitchFamily="18" charset="0"/>
                <a:ea typeface="黑体" pitchFamily="49" charset="-122"/>
              </a:rPr>
              <a:t>将“</a:t>
            </a:r>
            <a:r>
              <a:rPr lang="zh-CN" altLang="en-US" sz="2100">
                <a:solidFill>
                  <a:srgbClr val="FF0000"/>
                </a:solidFill>
                <a:latin typeface="Times New Roman" pitchFamily="18" charset="0"/>
                <a:ea typeface="黑体" pitchFamily="49" charset="-122"/>
              </a:rPr>
              <a:t>全国救灾减灾标准化技术委员会（</a:t>
            </a:r>
            <a:r>
              <a:rPr lang="en-US" altLang="zh-CN" sz="2100">
                <a:solidFill>
                  <a:srgbClr val="FF0000"/>
                </a:solidFill>
                <a:latin typeface="Times New Roman" pitchFamily="18" charset="0"/>
                <a:ea typeface="黑体" pitchFamily="49" charset="-122"/>
              </a:rPr>
              <a:t>TC307</a:t>
            </a:r>
            <a:r>
              <a:rPr lang="zh-CN" altLang="en-US" sz="2100">
                <a:solidFill>
                  <a:srgbClr val="FF0000"/>
                </a:solidFill>
                <a:latin typeface="Times New Roman" pitchFamily="18" charset="0"/>
                <a:ea typeface="黑体" pitchFamily="49" charset="-122"/>
              </a:rPr>
              <a:t>）</a:t>
            </a:r>
            <a:r>
              <a:rPr lang="zh-CN" altLang="en-US" sz="2100">
                <a:latin typeface="Times New Roman" pitchFamily="18" charset="0"/>
                <a:ea typeface="黑体" pitchFamily="49" charset="-122"/>
              </a:rPr>
              <a:t>”更名为“</a:t>
            </a:r>
            <a:r>
              <a:rPr lang="zh-CN" altLang="en-US" sz="2100">
                <a:solidFill>
                  <a:srgbClr val="FF0000"/>
                </a:solidFill>
                <a:latin typeface="Times New Roman" pitchFamily="18" charset="0"/>
                <a:ea typeface="黑体" pitchFamily="49" charset="-122"/>
              </a:rPr>
              <a:t>全国应急管理与减灾救灾标准化技术委员会</a:t>
            </a:r>
            <a:r>
              <a:rPr lang="zh-CN" altLang="en-US" sz="2100">
                <a:latin typeface="Times New Roman" pitchFamily="18" charset="0"/>
                <a:ea typeface="黑体" pitchFamily="49" charset="-122"/>
              </a:rPr>
              <a:t>”，将</a:t>
            </a:r>
            <a:r>
              <a:rPr lang="zh-CN" altLang="en-US" sz="2100">
                <a:solidFill>
                  <a:srgbClr val="FF0000"/>
                </a:solidFill>
                <a:latin typeface="Times New Roman" pitchFamily="18" charset="0"/>
                <a:ea typeface="黑体" pitchFamily="49" charset="-122"/>
              </a:rPr>
              <a:t>水旱灾害、地震和地质灾害应急救援标准、应急装备标准和信息化标准、减灾救灾标准以及其他应急管理综合性标准纳入该标委会管理</a:t>
            </a:r>
            <a:r>
              <a:rPr lang="zh-CN" altLang="en-US" sz="2100">
                <a:latin typeface="Times New Roman" pitchFamily="18" charset="0"/>
                <a:ea typeface="黑体" pitchFamily="49" charset="-122"/>
              </a:rPr>
              <a:t>，并加强优化整合相应的分标委。</a:t>
            </a:r>
          </a:p>
        </p:txBody>
      </p:sp>
      <p:sp>
        <p:nvSpPr>
          <p:cNvPr id="90124"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fld id="{5678F982-E44F-4DA9-81BE-452C7D99064E}" type="slidenum">
              <a:rPr lang="zh-CN" altLang="en-US" smtClean="0">
                <a:solidFill>
                  <a:srgbClr val="898989"/>
                </a:solidFill>
                <a:ea typeface="黑体" pitchFamily="49" charset="-122"/>
              </a:rPr>
              <a:pPr eaLnBrk="1" hangingPunct="1">
                <a:buFont typeface="Arial" pitchFamily="34" charset="0"/>
                <a:buNone/>
              </a:pPr>
              <a:t>28</a:t>
            </a:fld>
            <a:endParaRPr lang="zh-CN" altLang="en-US" smtClean="0">
              <a:solidFill>
                <a:srgbClr val="898989"/>
              </a:solidFill>
              <a:ea typeface="黑体" pitchFamily="49" charset="-122"/>
            </a:endParaRPr>
          </a:p>
        </p:txBody>
      </p:sp>
      <p:grpSp>
        <p:nvGrpSpPr>
          <p:cNvPr id="14" name="组合 19"/>
          <p:cNvGrpSpPr>
            <a:grpSpLocks/>
          </p:cNvGrpSpPr>
          <p:nvPr/>
        </p:nvGrpSpPr>
        <p:grpSpPr bwMode="auto">
          <a:xfrm>
            <a:off x="478491" y="165139"/>
            <a:ext cx="8885964" cy="605507"/>
            <a:chOff x="358775" y="123825"/>
            <a:chExt cx="6216954" cy="454025"/>
          </a:xfrm>
        </p:grpSpPr>
        <p:sp>
          <p:nvSpPr>
            <p:cNvPr id="15" name="Rectangle 3"/>
            <p:cNvSpPr>
              <a:spLocks noChangeArrowheads="1"/>
            </p:cNvSpPr>
            <p:nvPr/>
          </p:nvSpPr>
          <p:spPr bwMode="auto">
            <a:xfrm>
              <a:off x="812800" y="123825"/>
              <a:ext cx="576292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管理标准体系构建</a:t>
              </a:r>
            </a:p>
          </p:txBody>
        </p:sp>
        <p:grpSp>
          <p:nvGrpSpPr>
            <p:cNvPr id="16" name="组合 21"/>
            <p:cNvGrpSpPr>
              <a:grpSpLocks/>
            </p:cNvGrpSpPr>
            <p:nvPr/>
          </p:nvGrpSpPr>
          <p:grpSpPr bwMode="auto">
            <a:xfrm>
              <a:off x="358775" y="171450"/>
              <a:ext cx="396875" cy="358775"/>
              <a:chOff x="588631" y="232706"/>
              <a:chExt cx="396000" cy="358824"/>
            </a:xfrm>
          </p:grpSpPr>
          <p:pic>
            <p:nvPicPr>
              <p:cNvPr id="17" name="Picture 3"/>
              <p:cNvPicPr>
                <a:picLocks noChangeAspect="1" noChangeArrowheads="1"/>
              </p:cNvPicPr>
              <p:nvPr/>
            </p:nvPicPr>
            <p:blipFill>
              <a:blip r:embed="rId2"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18" name="Picture 4" descr="C:\Users\Administrator\Desktop\微立体创业计划\004.png"/>
              <p:cNvPicPr>
                <a:picLocks noChangeAspect="1" noChangeArrowheads="1"/>
              </p:cNvPicPr>
              <p:nvPr/>
            </p:nvPicPr>
            <p:blipFill>
              <a:blip r:embed="rId3" cstate="print"/>
              <a:srcRect/>
              <a:stretch>
                <a:fillRect/>
              </a:stretch>
            </p:blipFill>
            <p:spPr bwMode="auto">
              <a:xfrm>
                <a:off x="684703" y="245408"/>
                <a:ext cx="300037" cy="309605"/>
              </a:xfrm>
              <a:prstGeom prst="rect">
                <a:avLst/>
              </a:prstGeom>
              <a:noFill/>
              <a:effectLst>
                <a:outerShdw blurRad="127000" dist="63500" dir="3000000" sx="104000" sy="104000" algn="tl" rotWithShape="0">
                  <a:prstClr val="black">
                    <a:alpha val="34000"/>
                  </a:prstClr>
                </a:outerShdw>
              </a:effectLst>
              <a:extLst/>
            </p:spPr>
          </p:pic>
        </p:grpSp>
      </p:grpSp>
    </p:spTree>
    <p:extLst>
      <p:ext uri="{BB962C8B-B14F-4D97-AF65-F5344CB8AC3E}">
        <p14:creationId xmlns:p14="http://schemas.microsoft.com/office/powerpoint/2010/main" val="746495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2"/>
          <p:cNvSpPr>
            <a:spLocks noChangeArrowheads="1"/>
          </p:cNvSpPr>
          <p:nvPr/>
        </p:nvSpPr>
        <p:spPr bwMode="auto">
          <a:xfrm>
            <a:off x="815130" y="1077634"/>
            <a:ext cx="4412282"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应急管理标准体系框架</a:t>
            </a:r>
          </a:p>
        </p:txBody>
      </p:sp>
      <p:pic>
        <p:nvPicPr>
          <p:cNvPr id="9216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737" y="3093167"/>
            <a:ext cx="9375041" cy="206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fld id="{5ED0A26C-2CA5-4033-9A35-589140B6BCB5}" type="slidenum">
              <a:rPr lang="zh-CN" altLang="en-US" smtClean="0">
                <a:solidFill>
                  <a:srgbClr val="898989"/>
                </a:solidFill>
                <a:ea typeface="黑体" pitchFamily="49" charset="-122"/>
              </a:rPr>
              <a:pPr eaLnBrk="1" hangingPunct="1">
                <a:buFont typeface="Arial" pitchFamily="34" charset="0"/>
                <a:buNone/>
              </a:pPr>
              <a:t>29</a:t>
            </a:fld>
            <a:endParaRPr lang="zh-CN" altLang="en-US" smtClean="0">
              <a:solidFill>
                <a:srgbClr val="898989"/>
              </a:solidFill>
              <a:ea typeface="黑体" pitchFamily="49" charset="-122"/>
            </a:endParaRPr>
          </a:p>
        </p:txBody>
      </p:sp>
      <p:grpSp>
        <p:nvGrpSpPr>
          <p:cNvPr id="7" name="组合 19"/>
          <p:cNvGrpSpPr>
            <a:grpSpLocks/>
          </p:cNvGrpSpPr>
          <p:nvPr/>
        </p:nvGrpSpPr>
        <p:grpSpPr bwMode="auto">
          <a:xfrm>
            <a:off x="478491" y="165139"/>
            <a:ext cx="8885964" cy="605507"/>
            <a:chOff x="358775" y="123825"/>
            <a:chExt cx="6216954" cy="454025"/>
          </a:xfrm>
        </p:grpSpPr>
        <p:sp>
          <p:nvSpPr>
            <p:cNvPr id="8" name="Rectangle 3"/>
            <p:cNvSpPr>
              <a:spLocks noChangeArrowheads="1"/>
            </p:cNvSpPr>
            <p:nvPr/>
          </p:nvSpPr>
          <p:spPr bwMode="auto">
            <a:xfrm>
              <a:off x="812800" y="123825"/>
              <a:ext cx="576292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管理标准体系构建</a:t>
              </a:r>
            </a:p>
          </p:txBody>
        </p:sp>
        <p:grpSp>
          <p:nvGrpSpPr>
            <p:cNvPr id="9" name="组合 21"/>
            <p:cNvGrpSpPr>
              <a:grpSpLocks/>
            </p:cNvGrpSpPr>
            <p:nvPr/>
          </p:nvGrpSpPr>
          <p:grpSpPr bwMode="auto">
            <a:xfrm>
              <a:off x="358775" y="171450"/>
              <a:ext cx="396875" cy="358775"/>
              <a:chOff x="588631" y="232706"/>
              <a:chExt cx="396000" cy="358824"/>
            </a:xfrm>
          </p:grpSpPr>
          <p:pic>
            <p:nvPicPr>
              <p:cNvPr id="10"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11" name="Picture 4" descr="C:\Users\Administrator\Desktop\微立体创业计划\004.png"/>
              <p:cNvPicPr>
                <a:picLocks noChangeAspect="1" noChangeArrowheads="1"/>
              </p:cNvPicPr>
              <p:nvPr/>
            </p:nvPicPr>
            <p:blipFill>
              <a:blip r:embed="rId4" cstate="print"/>
              <a:srcRect/>
              <a:stretch>
                <a:fillRect/>
              </a:stretch>
            </p:blipFill>
            <p:spPr bwMode="auto">
              <a:xfrm>
                <a:off x="684703" y="245408"/>
                <a:ext cx="300037" cy="309605"/>
              </a:xfrm>
              <a:prstGeom prst="rect">
                <a:avLst/>
              </a:prstGeom>
              <a:noFill/>
              <a:effectLst>
                <a:outerShdw blurRad="127000" dist="63500" dir="3000000" sx="104000" sy="104000" algn="tl" rotWithShape="0">
                  <a:prstClr val="black">
                    <a:alpha val="34000"/>
                  </a:prstClr>
                </a:outerShdw>
              </a:effectLst>
              <a:extLst/>
            </p:spPr>
          </p:pic>
        </p:grpSp>
      </p:grpSp>
    </p:spTree>
    <p:extLst>
      <p:ext uri="{BB962C8B-B14F-4D97-AF65-F5344CB8AC3E}">
        <p14:creationId xmlns:p14="http://schemas.microsoft.com/office/powerpoint/2010/main" val="2727521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1">
            <a:extLst>
              <a:ext uri="{FF2B5EF4-FFF2-40B4-BE49-F238E27FC236}">
                <a16:creationId xmlns:a16="http://schemas.microsoft.com/office/drawing/2014/main" id="{C69185C0-3036-4F81-901D-20F603D3A6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8EAEB4B-C1B1-4B61-8DF7-635874813AE7}" type="slidenum">
              <a:rPr lang="zh-CN" altLang="en-US">
                <a:solidFill>
                  <a:srgbClr val="898989"/>
                </a:solidFill>
                <a:ea typeface="黑体" panose="02010609060101010101" pitchFamily="49" charset="-122"/>
              </a:rPr>
              <a:pPr eaLnBrk="1" hangingPunct="1"/>
              <a:t>3</a:t>
            </a:fld>
            <a:endParaRPr lang="zh-CN" altLang="en-US" dirty="0">
              <a:solidFill>
                <a:srgbClr val="898989"/>
              </a:solidFill>
              <a:ea typeface="黑体" panose="02010609060101010101" pitchFamily="49" charset="-122"/>
            </a:endParaRPr>
          </a:p>
        </p:txBody>
      </p:sp>
      <p:grpSp>
        <p:nvGrpSpPr>
          <p:cNvPr id="5123" name="组合 3">
            <a:extLst>
              <a:ext uri="{FF2B5EF4-FFF2-40B4-BE49-F238E27FC236}">
                <a16:creationId xmlns:a16="http://schemas.microsoft.com/office/drawing/2014/main" id="{DF51B916-8B1A-4D07-B0DA-E98CA709AB8B}"/>
              </a:ext>
            </a:extLst>
          </p:cNvPr>
          <p:cNvGrpSpPr>
            <a:grpSpLocks/>
          </p:cNvGrpSpPr>
          <p:nvPr/>
        </p:nvGrpSpPr>
        <p:grpSpPr bwMode="auto">
          <a:xfrm>
            <a:off x="1084263" y="1946331"/>
            <a:ext cx="10258425" cy="947738"/>
            <a:chOff x="1785918" y="2425681"/>
            <a:chExt cx="5357850" cy="642966"/>
          </a:xfrm>
        </p:grpSpPr>
        <p:sp>
          <p:nvSpPr>
            <p:cNvPr id="5" name="圆角矩形 4">
              <a:extLst>
                <a:ext uri="{FF2B5EF4-FFF2-40B4-BE49-F238E27FC236}">
                  <a16:creationId xmlns:a16="http://schemas.microsoft.com/office/drawing/2014/main" id="{B20BE510-93F7-4DE3-8EF6-A22DAC2BC6A4}"/>
                </a:ext>
              </a:extLst>
            </p:cNvPr>
            <p:cNvSpPr/>
            <p:nvPr/>
          </p:nvSpPr>
          <p:spPr>
            <a:xfrm>
              <a:off x="2000232" y="2425681"/>
              <a:ext cx="5143536" cy="642966"/>
            </a:xfrm>
            <a:prstGeom prst="roundRect">
              <a:avLst>
                <a:gd name="adj" fmla="val 7778"/>
              </a:avLst>
            </a:prstGeom>
            <a:solidFill>
              <a:schemeClr val="bg1">
                <a:lumMod val="95000"/>
              </a:schemeClr>
            </a:solidFill>
            <a:ln>
              <a:solidFill>
                <a:srgbClr val="E97909"/>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黑体" panose="02010609060101010101" pitchFamily="49" charset="-122"/>
              </a:endParaRPr>
            </a:p>
          </p:txBody>
        </p:sp>
        <p:sp>
          <p:nvSpPr>
            <p:cNvPr id="6" name="矩形 5">
              <a:extLst>
                <a:ext uri="{FF2B5EF4-FFF2-40B4-BE49-F238E27FC236}">
                  <a16:creationId xmlns:a16="http://schemas.microsoft.com/office/drawing/2014/main" id="{426C558D-6F7D-484A-B8E4-69AEBB705D20}"/>
                </a:ext>
              </a:extLst>
            </p:cNvPr>
            <p:cNvSpPr/>
            <p:nvPr/>
          </p:nvSpPr>
          <p:spPr>
            <a:xfrm>
              <a:off x="1785918" y="2497119"/>
              <a:ext cx="642942" cy="500066"/>
            </a:xfrm>
            <a:prstGeom prst="rect">
              <a:avLst/>
            </a:prstGeom>
            <a:solidFill>
              <a:srgbClr val="E97909"/>
            </a:solidFill>
            <a:ln>
              <a:no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latin typeface="微软雅黑" panose="020B0503020204020204" pitchFamily="34" charset="-122"/>
                  <a:ea typeface="微软雅黑" panose="020B0503020204020204" pitchFamily="34" charset="-122"/>
                </a:rPr>
                <a:t>一</a:t>
              </a:r>
            </a:p>
          </p:txBody>
        </p:sp>
        <p:sp>
          <p:nvSpPr>
            <p:cNvPr id="5144" name="TextBox 6">
              <a:extLst>
                <a:ext uri="{FF2B5EF4-FFF2-40B4-BE49-F238E27FC236}">
                  <a16:creationId xmlns:a16="http://schemas.microsoft.com/office/drawing/2014/main" id="{3600FDD3-AD1D-4C61-B1F3-4DCA83C3C356}"/>
                </a:ext>
              </a:extLst>
            </p:cNvPr>
            <p:cNvSpPr txBox="1">
              <a:spLocks noChangeArrowheads="1"/>
            </p:cNvSpPr>
            <p:nvPr/>
          </p:nvSpPr>
          <p:spPr bwMode="auto">
            <a:xfrm>
              <a:off x="2428860" y="2529047"/>
              <a:ext cx="4429156" cy="3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latin typeface="微软雅黑" panose="020B0503020204020204" pitchFamily="34" charset="-122"/>
                  <a:ea typeface="微软雅黑" panose="020B0503020204020204" pitchFamily="34" charset="-122"/>
                </a:rPr>
                <a:t>应急管理</a:t>
              </a:r>
              <a:r>
                <a:rPr lang="zh-CN" altLang="en-US" sz="3200" b="1" dirty="0" smtClean="0">
                  <a:latin typeface="微软雅黑" panose="020B0503020204020204" pitchFamily="34" charset="-122"/>
                  <a:ea typeface="微软雅黑" panose="020B0503020204020204" pitchFamily="34" charset="-122"/>
                </a:rPr>
                <a:t>改革</a:t>
              </a:r>
              <a:endParaRPr lang="zh-CN" altLang="en-US" sz="3200" b="1" dirty="0">
                <a:latin typeface="微软雅黑" panose="020B0503020204020204" pitchFamily="34" charset="-122"/>
                <a:ea typeface="微软雅黑" panose="020B0503020204020204" pitchFamily="34" charset="-122"/>
              </a:endParaRPr>
            </a:p>
          </p:txBody>
        </p:sp>
      </p:grpSp>
      <p:grpSp>
        <p:nvGrpSpPr>
          <p:cNvPr id="5125" name="组合 15">
            <a:extLst>
              <a:ext uri="{FF2B5EF4-FFF2-40B4-BE49-F238E27FC236}">
                <a16:creationId xmlns:a16="http://schemas.microsoft.com/office/drawing/2014/main" id="{7732A649-6585-45A5-962B-47E6DDAF1B72}"/>
              </a:ext>
            </a:extLst>
          </p:cNvPr>
          <p:cNvGrpSpPr>
            <a:grpSpLocks/>
          </p:cNvGrpSpPr>
          <p:nvPr/>
        </p:nvGrpSpPr>
        <p:grpSpPr bwMode="auto">
          <a:xfrm>
            <a:off x="1114425" y="3410006"/>
            <a:ext cx="10256838" cy="949325"/>
            <a:chOff x="1785918" y="3211475"/>
            <a:chExt cx="5357850" cy="642966"/>
          </a:xfrm>
          <a:solidFill>
            <a:schemeClr val="bg1"/>
          </a:solidFill>
        </p:grpSpPr>
        <p:sp>
          <p:nvSpPr>
            <p:cNvPr id="17" name="圆角矩形 16">
              <a:extLst>
                <a:ext uri="{FF2B5EF4-FFF2-40B4-BE49-F238E27FC236}">
                  <a16:creationId xmlns:a16="http://schemas.microsoft.com/office/drawing/2014/main" id="{3F4D9362-2C15-45DF-BB75-2A1F6F49148C}"/>
                </a:ext>
              </a:extLst>
            </p:cNvPr>
            <p:cNvSpPr/>
            <p:nvPr/>
          </p:nvSpPr>
          <p:spPr>
            <a:xfrm>
              <a:off x="2000232" y="3211475"/>
              <a:ext cx="5143536" cy="642966"/>
            </a:xfrm>
            <a:prstGeom prst="roundRect">
              <a:avLst>
                <a:gd name="adj" fmla="val 7778"/>
              </a:avLst>
            </a:prstGeom>
            <a:grpFill/>
            <a:ln>
              <a:solidFill>
                <a:schemeClr val="bg1"/>
              </a:solidFill>
            </a:ln>
            <a:scene3d>
              <a:camera prst="orthographicFront"/>
              <a:lightRig rig="threeP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ea typeface="黑体" panose="02010609060101010101" pitchFamily="49" charset="-122"/>
              </a:endParaRPr>
            </a:p>
          </p:txBody>
        </p:sp>
        <p:sp>
          <p:nvSpPr>
            <p:cNvPr id="18" name="矩形 17">
              <a:extLst>
                <a:ext uri="{FF2B5EF4-FFF2-40B4-BE49-F238E27FC236}">
                  <a16:creationId xmlns:a16="http://schemas.microsoft.com/office/drawing/2014/main" id="{C1E96A98-2767-4810-A95A-F62D17795865}"/>
                </a:ext>
              </a:extLst>
            </p:cNvPr>
            <p:cNvSpPr/>
            <p:nvPr/>
          </p:nvSpPr>
          <p:spPr>
            <a:xfrm>
              <a:off x="1785918" y="3282913"/>
              <a:ext cx="642942" cy="500066"/>
            </a:xfrm>
            <a:prstGeom prst="rect">
              <a:avLst/>
            </a:prstGeom>
            <a:grpFill/>
            <a:ln>
              <a:solidFill>
                <a:schemeClr val="bg1"/>
              </a:solidFill>
            </a:ln>
            <a:effectLst>
              <a:outerShdw blurRad="50800" dist="38100" dir="5400000" algn="t" rotWithShape="0">
                <a:prstClr val="black">
                  <a:alpha val="40000"/>
                </a:prstClr>
              </a:outerShdw>
            </a:effectLst>
            <a:scene3d>
              <a:camera prst="orthographicFront"/>
              <a:lightRig rig="threePt" dir="t">
                <a:rot lat="0" lon="0" rev="3000000"/>
              </a:lightRig>
            </a:scene3d>
            <a:sp3d extrusionH="38100" prstMaterial="plastic">
              <a:bevelT w="38100" h="38100" prst="angle"/>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700" b="1" dirty="0">
                  <a:solidFill>
                    <a:schemeClr val="bg1"/>
                  </a:solidFill>
                  <a:latin typeface="微软雅黑" panose="020B0503020204020204" pitchFamily="34" charset="-122"/>
                  <a:ea typeface="微软雅黑" panose="020B0503020204020204" pitchFamily="34" charset="-122"/>
                </a:rPr>
                <a:t>二</a:t>
              </a:r>
            </a:p>
          </p:txBody>
        </p:sp>
      </p:grpSp>
      <p:sp>
        <p:nvSpPr>
          <p:cNvPr id="13" name="TextBox 6">
            <a:extLst>
              <a:ext uri="{FF2B5EF4-FFF2-40B4-BE49-F238E27FC236}">
                <a16:creationId xmlns:a16="http://schemas.microsoft.com/office/drawing/2014/main" id="{3600FDD3-AD1D-4C61-B1F3-4DCA83C3C356}"/>
              </a:ext>
            </a:extLst>
          </p:cNvPr>
          <p:cNvSpPr txBox="1">
            <a:spLocks noChangeArrowheads="1"/>
          </p:cNvSpPr>
          <p:nvPr/>
        </p:nvSpPr>
        <p:spPr bwMode="auto">
          <a:xfrm>
            <a:off x="2347024" y="3592511"/>
            <a:ext cx="8480298" cy="584314"/>
          </a:xfrm>
          <a:prstGeom prst="rect">
            <a:avLst/>
          </a:prstGeom>
          <a:solidFill>
            <a:schemeClr val="bg1"/>
          </a:solidFill>
          <a:ln>
            <a:solidFill>
              <a:schemeClr val="bg1"/>
            </a:solidFill>
          </a:ln>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smtClean="0">
                <a:solidFill>
                  <a:schemeClr val="bg1"/>
                </a:solidFill>
                <a:latin typeface="微软雅黑" panose="020B0503020204020204" pitchFamily="34" charset="-122"/>
                <a:ea typeface="微软雅黑" panose="020B0503020204020204" pitchFamily="34" charset="-122"/>
              </a:rPr>
              <a:t>应急管理标准体系</a:t>
            </a:r>
            <a:endParaRPr lang="zh-CN" altLang="zh-CN" sz="32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572681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8042" y="2148915"/>
            <a:ext cx="5426430" cy="321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418058" y="3152447"/>
            <a:ext cx="865943" cy="2208194"/>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buFont typeface="Arial" panose="020B0604020202020204" pitchFamily="34" charset="0"/>
              <a:buNone/>
              <a:defRPr/>
            </a:pPr>
            <a:endParaRPr lang="zh-CN" altLang="en-US" dirty="0">
              <a:ea typeface="黑体" panose="02010609060101010101" pitchFamily="49" charset="-122"/>
            </a:endParaRPr>
          </a:p>
        </p:txBody>
      </p:sp>
      <p:sp>
        <p:nvSpPr>
          <p:cNvPr id="18" name="矩形 17"/>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地震</a:t>
            </a:r>
          </a:p>
        </p:txBody>
      </p:sp>
      <p:sp>
        <p:nvSpPr>
          <p:cNvPr id="3" name="矩形 2"/>
          <p:cNvSpPr/>
          <p:nvPr/>
        </p:nvSpPr>
        <p:spPr>
          <a:xfrm>
            <a:off x="755271" y="2570229"/>
            <a:ext cx="4851697" cy="527092"/>
          </a:xfrm>
          <a:prstGeom prst="rect">
            <a:avLst/>
          </a:prstGeom>
        </p:spPr>
        <p:txBody>
          <a:bodyPr wrap="none" lIns="121944" tIns="60972" rIns="121944" bIns="60972">
            <a:spAutoFit/>
          </a:bodyPr>
          <a:lstStyle/>
          <a:p>
            <a:pPr algn="ctr">
              <a:lnSpc>
                <a:spcPct val="125000"/>
              </a:lnSpc>
              <a:spcAft>
                <a:spcPts val="0"/>
              </a:spcAft>
              <a:defRPr/>
            </a:pPr>
            <a:r>
              <a:rPr lang="en-US" altLang="zh-CN" sz="2100" b="1" kern="100" dirty="0">
                <a:solidFill>
                  <a:schemeClr val="tx1">
                    <a:lumMod val="85000"/>
                    <a:lumOff val="15000"/>
                  </a:schemeClr>
                </a:solidFill>
                <a:ea typeface="黑体" panose="02010609060101010101" pitchFamily="49" charset="-122"/>
              </a:rPr>
              <a:t>《</a:t>
            </a:r>
            <a:r>
              <a:rPr lang="zh-CN" altLang="en-US" sz="2100" b="1" kern="100" dirty="0">
                <a:solidFill>
                  <a:schemeClr val="tx1">
                    <a:lumMod val="85000"/>
                    <a:lumOff val="15000"/>
                  </a:schemeClr>
                </a:solidFill>
                <a:ea typeface="黑体" panose="02010609060101010101" pitchFamily="49" charset="-122"/>
              </a:rPr>
              <a:t>应急管理标准化工作框架方案</a:t>
            </a:r>
            <a:r>
              <a:rPr lang="en-US" altLang="zh-CN" sz="2100" b="1" kern="100" dirty="0">
                <a:solidFill>
                  <a:schemeClr val="tx1">
                    <a:lumMod val="85000"/>
                    <a:lumOff val="15000"/>
                  </a:schemeClr>
                </a:solidFill>
                <a:ea typeface="黑体" panose="02010609060101010101" pitchFamily="49" charset="-122"/>
              </a:rPr>
              <a:t>》</a:t>
            </a:r>
            <a:r>
              <a:rPr lang="zh-CN" altLang="en-US" sz="2100" b="1" kern="100" dirty="0">
                <a:solidFill>
                  <a:schemeClr val="tx1">
                    <a:lumMod val="85000"/>
                    <a:lumOff val="15000"/>
                  </a:schemeClr>
                </a:solidFill>
                <a:ea typeface="黑体" panose="02010609060101010101" pitchFamily="49" charset="-122"/>
              </a:rPr>
              <a:t>要求</a:t>
            </a:r>
            <a:endParaRPr lang="zh-CN" altLang="zh-CN" sz="2100" b="1" kern="100" dirty="0">
              <a:solidFill>
                <a:schemeClr val="tx1">
                  <a:lumMod val="85000"/>
                  <a:lumOff val="15000"/>
                </a:schemeClr>
              </a:solidFill>
              <a:ea typeface="黑体" panose="02010609060101010101" pitchFamily="49" charset="-122"/>
            </a:endParaRPr>
          </a:p>
        </p:txBody>
      </p:sp>
      <p:cxnSp>
        <p:nvCxnSpPr>
          <p:cNvPr id="5" name="直接连接符 4"/>
          <p:cNvCxnSpPr/>
          <p:nvPr/>
        </p:nvCxnSpPr>
        <p:spPr>
          <a:xfrm>
            <a:off x="988741" y="3059292"/>
            <a:ext cx="4547784"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73921" y="3283711"/>
            <a:ext cx="4966993" cy="1354980"/>
          </a:xfrm>
          <a:prstGeom prst="rect">
            <a:avLst/>
          </a:prstGeom>
        </p:spPr>
        <p:txBody>
          <a:bodyPr lIns="121944" tIns="60972" rIns="121944" bIns="60972">
            <a:spAutoFit/>
          </a:bodyPr>
          <a:lstStyle/>
          <a:p>
            <a:pPr algn="just">
              <a:lnSpc>
                <a:spcPct val="125000"/>
              </a:lnSpc>
              <a:spcAft>
                <a:spcPts val="0"/>
              </a:spcAft>
              <a:defRPr/>
            </a:pPr>
            <a:r>
              <a:rPr lang="zh-CN" altLang="en-US" sz="2100" kern="100" dirty="0">
                <a:solidFill>
                  <a:schemeClr val="tx1">
                    <a:lumMod val="85000"/>
                    <a:lumOff val="15000"/>
                  </a:schemeClr>
                </a:solidFill>
                <a:latin typeface="Times New Roman" panose="02020603050405020304"/>
                <a:ea typeface="黑体" panose="02010609060101010101" pitchFamily="49" charset="-122"/>
              </a:rPr>
              <a:t>全国地震标委会（</a:t>
            </a:r>
            <a:r>
              <a:rPr lang="en-US" altLang="zh-CN" sz="2100" kern="100" dirty="0">
                <a:solidFill>
                  <a:schemeClr val="tx1">
                    <a:lumMod val="85000"/>
                    <a:lumOff val="15000"/>
                  </a:schemeClr>
                </a:solidFill>
                <a:latin typeface="Times New Roman" panose="02020603050405020304"/>
                <a:ea typeface="黑体" panose="02010609060101010101" pitchFamily="49" charset="-122"/>
              </a:rPr>
              <a:t>TC225</a:t>
            </a:r>
            <a:r>
              <a:rPr lang="zh-CN" altLang="en-US" sz="2100" kern="100" dirty="0">
                <a:solidFill>
                  <a:schemeClr val="tx1">
                    <a:lumMod val="85000"/>
                    <a:lumOff val="15000"/>
                  </a:schemeClr>
                </a:solidFill>
                <a:latin typeface="Times New Roman" panose="02020603050405020304"/>
                <a:ea typeface="黑体" panose="02010609060101010101" pitchFamily="49" charset="-122"/>
              </a:rPr>
              <a:t>）保持不变，加强与其他专业标委会信息共享、协调配合。</a:t>
            </a:r>
            <a:r>
              <a:rPr lang="en-US" altLang="zh-CN" sz="2100" kern="100" dirty="0">
                <a:solidFill>
                  <a:schemeClr val="tx1">
                    <a:lumMod val="85000"/>
                    <a:lumOff val="15000"/>
                  </a:schemeClr>
                </a:solidFill>
                <a:latin typeface="Times New Roman" panose="02020603050405020304"/>
                <a:ea typeface="黑体" panose="02010609060101010101" pitchFamily="49" charset="-122"/>
              </a:rPr>
              <a:t>(</a:t>
            </a:r>
            <a:r>
              <a:rPr lang="zh-CN" altLang="en-US" sz="2100" kern="100" dirty="0">
                <a:solidFill>
                  <a:schemeClr val="tx1">
                    <a:lumMod val="85000"/>
                    <a:lumOff val="15000"/>
                  </a:schemeClr>
                </a:solidFill>
                <a:latin typeface="Times New Roman" panose="02020603050405020304"/>
                <a:ea typeface="黑体" panose="02010609060101010101" pitchFamily="49" charset="-122"/>
              </a:rPr>
              <a:t>负责地震标准，地震救援除外</a:t>
            </a:r>
            <a:r>
              <a:rPr lang="en-US" altLang="zh-CN" sz="2100" kern="100" dirty="0">
                <a:solidFill>
                  <a:schemeClr val="tx1">
                    <a:lumMod val="85000"/>
                    <a:lumOff val="15000"/>
                  </a:schemeClr>
                </a:solidFill>
                <a:latin typeface="Times New Roman" panose="02020603050405020304"/>
                <a:ea typeface="黑体" panose="02010609060101010101" pitchFamily="49" charset="-122"/>
              </a:rPr>
              <a:t>)</a:t>
            </a:r>
            <a:endParaRPr lang="zh-CN" altLang="en-US" sz="2100" kern="100" dirty="0">
              <a:solidFill>
                <a:schemeClr val="tx1">
                  <a:lumMod val="85000"/>
                  <a:lumOff val="15000"/>
                </a:schemeClr>
              </a:solidFill>
              <a:latin typeface="Times New Roman" panose="02020603050405020304"/>
              <a:ea typeface="黑体" panose="02010609060101010101" pitchFamily="49" charset="-122"/>
            </a:endParaRPr>
          </a:p>
        </p:txBody>
      </p:sp>
      <p:sp>
        <p:nvSpPr>
          <p:cNvPr id="94216"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fld id="{4BACCD94-E3AF-45CA-9587-4D4FFBA16A49}" type="slidenum">
              <a:rPr lang="zh-CN" altLang="en-US" smtClean="0">
                <a:solidFill>
                  <a:srgbClr val="898989"/>
                </a:solidFill>
                <a:ea typeface="黑体" pitchFamily="49" charset="-122"/>
              </a:rPr>
              <a:pPr eaLnBrk="1" hangingPunct="1">
                <a:buFont typeface="Arial" pitchFamily="34" charset="0"/>
                <a:buNone/>
              </a:pPr>
              <a:t>30</a:t>
            </a:fld>
            <a:endParaRPr lang="zh-CN" altLang="en-US" smtClean="0">
              <a:solidFill>
                <a:srgbClr val="898989"/>
              </a:solidFill>
              <a:ea typeface="黑体" pitchFamily="49" charset="-122"/>
            </a:endParaRPr>
          </a:p>
        </p:txBody>
      </p:sp>
      <p:grpSp>
        <p:nvGrpSpPr>
          <p:cNvPr id="10" name="组合 19"/>
          <p:cNvGrpSpPr>
            <a:grpSpLocks/>
          </p:cNvGrpSpPr>
          <p:nvPr/>
        </p:nvGrpSpPr>
        <p:grpSpPr bwMode="auto">
          <a:xfrm>
            <a:off x="478491" y="165139"/>
            <a:ext cx="8885964" cy="605507"/>
            <a:chOff x="358775" y="123825"/>
            <a:chExt cx="6216954" cy="454025"/>
          </a:xfrm>
        </p:grpSpPr>
        <p:sp>
          <p:nvSpPr>
            <p:cNvPr id="11" name="Rectangle 3"/>
            <p:cNvSpPr>
              <a:spLocks noChangeArrowheads="1"/>
            </p:cNvSpPr>
            <p:nvPr/>
          </p:nvSpPr>
          <p:spPr bwMode="auto">
            <a:xfrm>
              <a:off x="812800" y="123825"/>
              <a:ext cx="576292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管理标准体系构建</a:t>
              </a:r>
            </a:p>
          </p:txBody>
        </p:sp>
        <p:grpSp>
          <p:nvGrpSpPr>
            <p:cNvPr id="12" name="组合 21"/>
            <p:cNvGrpSpPr>
              <a:grpSpLocks/>
            </p:cNvGrpSpPr>
            <p:nvPr/>
          </p:nvGrpSpPr>
          <p:grpSpPr bwMode="auto">
            <a:xfrm>
              <a:off x="358775" y="171450"/>
              <a:ext cx="396875" cy="358775"/>
              <a:chOff x="588631" y="232706"/>
              <a:chExt cx="396000" cy="358824"/>
            </a:xfrm>
          </p:grpSpPr>
          <p:pic>
            <p:nvPicPr>
              <p:cNvPr id="13"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14" name="Picture 4" descr="C:\Users\Administrator\Desktop\微立体创业计划\004.png"/>
              <p:cNvPicPr>
                <a:picLocks noChangeAspect="1" noChangeArrowheads="1"/>
              </p:cNvPicPr>
              <p:nvPr/>
            </p:nvPicPr>
            <p:blipFill>
              <a:blip r:embed="rId4" cstate="print"/>
              <a:srcRect/>
              <a:stretch>
                <a:fillRect/>
              </a:stretch>
            </p:blipFill>
            <p:spPr bwMode="auto">
              <a:xfrm>
                <a:off x="684703" y="245408"/>
                <a:ext cx="300037" cy="309605"/>
              </a:xfrm>
              <a:prstGeom prst="rect">
                <a:avLst/>
              </a:prstGeom>
              <a:noFill/>
              <a:effectLst>
                <a:outerShdw blurRad="127000" dist="63500" dir="3000000" sx="104000" sy="104000" algn="tl" rotWithShape="0">
                  <a:prstClr val="black">
                    <a:alpha val="34000"/>
                  </a:prstClr>
                </a:outerShdw>
              </a:effectLst>
              <a:extLst/>
            </p:spPr>
          </p:pic>
        </p:grpSp>
      </p:grpSp>
    </p:spTree>
    <p:extLst>
      <p:ext uri="{BB962C8B-B14F-4D97-AF65-F5344CB8AC3E}">
        <p14:creationId xmlns:p14="http://schemas.microsoft.com/office/powerpoint/2010/main" val="680950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979" y="4181385"/>
            <a:ext cx="3360025" cy="56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79" y="4852524"/>
            <a:ext cx="3360025" cy="55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79" y="5574475"/>
            <a:ext cx="3360025" cy="58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2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979" y="6224442"/>
            <a:ext cx="3360025" cy="5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3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9483" y="4236432"/>
            <a:ext cx="3362142" cy="48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3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9483" y="4907569"/>
            <a:ext cx="3362142" cy="49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3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9483" y="5498257"/>
            <a:ext cx="3362142" cy="65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3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9483" y="6156693"/>
            <a:ext cx="3362142" cy="59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6" name="Picture 34"/>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84029" y="4236432"/>
            <a:ext cx="3362142" cy="5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7" name="Picture 35"/>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4029" y="4892751"/>
            <a:ext cx="3362142" cy="5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8" name="Picture 36"/>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4029" y="5599881"/>
            <a:ext cx="3362142" cy="5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9" name="矩形 1"/>
          <p:cNvSpPr>
            <a:spLocks noChangeArrowheads="1"/>
          </p:cNvSpPr>
          <p:nvPr/>
        </p:nvSpPr>
        <p:spPr bwMode="auto">
          <a:xfrm>
            <a:off x="685979" y="4314765"/>
            <a:ext cx="3360025" cy="37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95" tIns="41398" rIns="82795" bIns="41398"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黑体" pitchFamily="49" charset="-122"/>
              <a:ea typeface="黑体" pitchFamily="49" charset="-122"/>
            </a:endParaRPr>
          </a:p>
        </p:txBody>
      </p:sp>
      <p:sp>
        <p:nvSpPr>
          <p:cNvPr id="96270" name="矩形 25"/>
          <p:cNvSpPr>
            <a:spLocks noChangeArrowheads="1"/>
          </p:cNvSpPr>
          <p:nvPr/>
        </p:nvSpPr>
        <p:spPr bwMode="auto">
          <a:xfrm>
            <a:off x="7907809" y="5654300"/>
            <a:ext cx="3438362" cy="375992"/>
          </a:xfrm>
          <a:prstGeom prst="rect">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2795" tIns="41398" rIns="82795" bIns="41398"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黑体" pitchFamily="49" charset="-122"/>
              <a:ea typeface="黑体" pitchFamily="49" charset="-122"/>
            </a:endParaRPr>
          </a:p>
        </p:txBody>
      </p:sp>
      <p:sp>
        <p:nvSpPr>
          <p:cNvPr id="96271" name="矩形 25"/>
          <p:cNvSpPr>
            <a:spLocks noChangeArrowheads="1"/>
          </p:cNvSpPr>
          <p:nvPr/>
        </p:nvSpPr>
        <p:spPr bwMode="auto">
          <a:xfrm>
            <a:off x="7907809" y="4968341"/>
            <a:ext cx="3438362" cy="375992"/>
          </a:xfrm>
          <a:prstGeom prst="rect">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2795" tIns="41398" rIns="82795" bIns="41398"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黑体" pitchFamily="49" charset="-122"/>
              <a:ea typeface="黑体" pitchFamily="49" charset="-122"/>
            </a:endParaRPr>
          </a:p>
        </p:txBody>
      </p:sp>
      <p:graphicFrame>
        <p:nvGraphicFramePr>
          <p:cNvPr id="49" name="表格 48"/>
          <p:cNvGraphicFramePr>
            <a:graphicFrameLocks noGrp="1"/>
          </p:cNvGraphicFramePr>
          <p:nvPr/>
        </p:nvGraphicFramePr>
        <p:xfrm>
          <a:off x="711386" y="1592103"/>
          <a:ext cx="10774521" cy="2477073"/>
        </p:xfrm>
        <a:graphic>
          <a:graphicData uri="http://schemas.openxmlformats.org/drawingml/2006/table">
            <a:tbl>
              <a:tblPr firstRow="1" firstCol="1" bandRow="1">
                <a:tableStyleId>{5C22544A-7EE6-4342-B048-85BDC9FD1C3A}</a:tableStyleId>
              </a:tblPr>
              <a:tblGrid>
                <a:gridCol w="677531">
                  <a:extLst>
                    <a:ext uri="{9D8B030D-6E8A-4147-A177-3AD203B41FA5}">
                      <a16:colId xmlns:a16="http://schemas.microsoft.com/office/drawing/2014/main" val="20000"/>
                    </a:ext>
                  </a:extLst>
                </a:gridCol>
                <a:gridCol w="2259318">
                  <a:extLst>
                    <a:ext uri="{9D8B030D-6E8A-4147-A177-3AD203B41FA5}">
                      <a16:colId xmlns:a16="http://schemas.microsoft.com/office/drawing/2014/main" val="20001"/>
                    </a:ext>
                  </a:extLst>
                </a:gridCol>
                <a:gridCol w="3568693">
                  <a:extLst>
                    <a:ext uri="{9D8B030D-6E8A-4147-A177-3AD203B41FA5}">
                      <a16:colId xmlns:a16="http://schemas.microsoft.com/office/drawing/2014/main" val="20002"/>
                    </a:ext>
                  </a:extLst>
                </a:gridCol>
                <a:gridCol w="4268979">
                  <a:extLst>
                    <a:ext uri="{9D8B030D-6E8A-4147-A177-3AD203B41FA5}">
                      <a16:colId xmlns:a16="http://schemas.microsoft.com/office/drawing/2014/main" val="20003"/>
                    </a:ext>
                  </a:extLst>
                </a:gridCol>
              </a:tblGrid>
              <a:tr h="347308">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编号</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对应司局</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2129765">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102</a:t>
                      </a:r>
                      <a:endPar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just">
                        <a:spcAft>
                          <a:spcPts val="0"/>
                        </a:spcAft>
                      </a:pPr>
                      <a:r>
                        <a:rPr lang="zh-CN" altLang="en-US" sz="1900" b="0" kern="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安全生产（</a:t>
                      </a:r>
                      <a:r>
                        <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TC288</a:t>
                      </a: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中国安全生产科学研究院</a:t>
                      </a:r>
                      <a:endPar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endPar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just">
                        <a:spcAft>
                          <a:spcPts val="0"/>
                        </a:spcAft>
                      </a:pPr>
                      <a:r>
                        <a:rPr lang="zh-CN" altLang="en-US" sz="1900" kern="100" dirty="0" smtClean="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矿山安全、涂装作业安全、化学品安全、烟花爆竹安全、工矿商贸安全</a:t>
                      </a:r>
                      <a:r>
                        <a:rPr lang="zh-CN" altLang="en-US" sz="190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（不包括已有安全生产主管部门的行业）以及有关综合性的安全生产等领域国家标准制修订工作，不包括相关领域产品的国家标准制修订工作。</a:t>
                      </a:r>
                      <a:endParaRPr lang="en-US" altLang="zh-CN" sz="190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79705" indent="-179705" algn="just">
                        <a:spcAft>
                          <a:spcPts val="0"/>
                        </a:spcAft>
                        <a:buFont typeface="Arial" panose="020B0604020202020204" pitchFamily="34" charset="0"/>
                        <a:buChar char="•"/>
                      </a:pP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SC1</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煤矿安全对应</a:t>
                      </a:r>
                      <a:r>
                        <a:rPr lang="zh-CN" altLang="en-US" sz="1900" kern="100" dirty="0" smtClean="0">
                          <a:solidFill>
                            <a:srgbClr val="FF0000"/>
                          </a:solidFill>
                          <a:effectLst/>
                          <a:latin typeface="Times New Roman" panose="02020603050405020304"/>
                          <a:ea typeface="黑体" panose="02010609060101010101" pitchFamily="49" charset="-122"/>
                        </a:rPr>
                        <a:t>国家煤矿安全监察局；</a:t>
                      </a:r>
                      <a:endParaRPr lang="en-US" altLang="zh-CN" sz="1900" kern="100" dirty="0" smtClean="0">
                        <a:solidFill>
                          <a:srgbClr val="FF0000"/>
                        </a:solidFill>
                        <a:effectLst/>
                        <a:latin typeface="Times New Roman" panose="02020603050405020304"/>
                        <a:ea typeface="黑体" panose="02010609060101010101" pitchFamily="49" charset="-122"/>
                      </a:endParaRPr>
                    </a:p>
                    <a:p>
                      <a:pPr marL="179705" indent="-179705" algn="just">
                        <a:spcAft>
                          <a:spcPts val="0"/>
                        </a:spcAft>
                        <a:buFont typeface="Arial" panose="020B0604020202020204" pitchFamily="34" charset="0"/>
                        <a:buChar char="•"/>
                      </a:pP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SC2</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非煤矿山、</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SC6</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涂装、</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SC8</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冶金有色安全、</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SC9</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工贸安全对应</a:t>
                      </a:r>
                      <a:r>
                        <a:rPr lang="zh-CN" altLang="en-US" sz="1900" kern="100" dirty="0" smtClean="0">
                          <a:solidFill>
                            <a:srgbClr val="FF0000"/>
                          </a:solidFill>
                          <a:effectLst/>
                          <a:latin typeface="Times New Roman" panose="02020603050405020304"/>
                          <a:ea typeface="黑体" panose="02010609060101010101" pitchFamily="49" charset="-122"/>
                        </a:rPr>
                        <a:t>安全生产基础司；</a:t>
                      </a:r>
                      <a:endParaRPr lang="en-US" altLang="zh-CN" sz="1900" kern="100" dirty="0" smtClean="0">
                        <a:solidFill>
                          <a:srgbClr val="FF0000"/>
                        </a:solidFill>
                        <a:effectLst/>
                        <a:latin typeface="Times New Roman" panose="02020603050405020304"/>
                        <a:ea typeface="黑体" panose="02010609060101010101" pitchFamily="49" charset="-122"/>
                      </a:endParaRPr>
                    </a:p>
                    <a:p>
                      <a:pPr marL="179705" indent="-179705" algn="just">
                        <a:spcAft>
                          <a:spcPts val="0"/>
                        </a:spcAft>
                        <a:buFont typeface="Arial" panose="020B0604020202020204" pitchFamily="34" charset="0"/>
                        <a:buChar char="•"/>
                      </a:pP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SC3</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化学品、</a:t>
                      </a:r>
                      <a:r>
                        <a:rPr lang="en-US" altLang="zh-CN" sz="1900" kern="100" dirty="0" smtClean="0">
                          <a:solidFill>
                            <a:schemeClr val="tx1">
                              <a:lumMod val="85000"/>
                              <a:lumOff val="15000"/>
                            </a:schemeClr>
                          </a:solidFill>
                          <a:effectLst/>
                          <a:latin typeface="Times New Roman" panose="02020603050405020304"/>
                          <a:ea typeface="黑体" panose="02010609060101010101" pitchFamily="49" charset="-122"/>
                        </a:rPr>
                        <a:t>SC4</a:t>
                      </a:r>
                      <a:r>
                        <a:rPr lang="zh-CN" altLang="en-US" sz="1900" kern="100" dirty="0" smtClean="0">
                          <a:solidFill>
                            <a:schemeClr val="tx1">
                              <a:lumMod val="85000"/>
                              <a:lumOff val="15000"/>
                            </a:schemeClr>
                          </a:solidFill>
                          <a:effectLst/>
                          <a:latin typeface="Times New Roman" panose="02020603050405020304"/>
                          <a:ea typeface="黑体" panose="02010609060101010101" pitchFamily="49" charset="-122"/>
                        </a:rPr>
                        <a:t>烟花爆竹对应</a:t>
                      </a:r>
                      <a:r>
                        <a:rPr lang="zh-CN" altLang="en-US" sz="1900" kern="100" dirty="0" smtClean="0">
                          <a:solidFill>
                            <a:srgbClr val="FF0000"/>
                          </a:solidFill>
                          <a:effectLst/>
                          <a:latin typeface="Times New Roman" panose="02020603050405020304"/>
                          <a:ea typeface="黑体" panose="02010609060101010101" pitchFamily="49" charset="-122"/>
                        </a:rPr>
                        <a:t>化学品安全监督管理司。</a:t>
                      </a:r>
                      <a:endParaRPr lang="en-US" altLang="zh-CN" sz="1900" kern="100" dirty="0" smtClean="0">
                        <a:solidFill>
                          <a:srgbClr val="FF0000"/>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0" name="矩形 49"/>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安全生产</a:t>
            </a:r>
          </a:p>
        </p:txBody>
      </p:sp>
      <p:sp>
        <p:nvSpPr>
          <p:cNvPr id="96290"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fld id="{CACEF0DE-2385-4A0E-94D0-C8823359BFEF}" type="slidenum">
              <a:rPr lang="zh-CN" altLang="en-US" smtClean="0">
                <a:solidFill>
                  <a:srgbClr val="898989"/>
                </a:solidFill>
                <a:ea typeface="黑体" pitchFamily="49" charset="-122"/>
              </a:rPr>
              <a:pPr eaLnBrk="1" hangingPunct="1">
                <a:buFont typeface="Arial" pitchFamily="34" charset="0"/>
                <a:buNone/>
              </a:pPr>
              <a:t>31</a:t>
            </a:fld>
            <a:endParaRPr lang="zh-CN" altLang="en-US" smtClean="0">
              <a:solidFill>
                <a:srgbClr val="898989"/>
              </a:solidFill>
              <a:ea typeface="黑体" pitchFamily="49" charset="-122"/>
            </a:endParaRPr>
          </a:p>
        </p:txBody>
      </p:sp>
      <p:sp>
        <p:nvSpPr>
          <p:cNvPr id="96291" name="矩形 25"/>
          <p:cNvSpPr>
            <a:spLocks noChangeArrowheads="1"/>
          </p:cNvSpPr>
          <p:nvPr/>
        </p:nvSpPr>
        <p:spPr bwMode="auto">
          <a:xfrm>
            <a:off x="4251373" y="6268275"/>
            <a:ext cx="3438362" cy="375992"/>
          </a:xfrm>
          <a:prstGeom prst="rect">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2795" tIns="41398" rIns="82795" bIns="41398"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sz="1900">
              <a:solidFill>
                <a:schemeClr val="accent1"/>
              </a:solidFill>
              <a:latin typeface="黑体" pitchFamily="49" charset="-122"/>
              <a:ea typeface="黑体" pitchFamily="49" charset="-122"/>
            </a:endParaRPr>
          </a:p>
        </p:txBody>
      </p:sp>
      <p:grpSp>
        <p:nvGrpSpPr>
          <p:cNvPr id="21" name="组合 19"/>
          <p:cNvGrpSpPr>
            <a:grpSpLocks/>
          </p:cNvGrpSpPr>
          <p:nvPr/>
        </p:nvGrpSpPr>
        <p:grpSpPr bwMode="auto">
          <a:xfrm>
            <a:off x="478491" y="165139"/>
            <a:ext cx="8885964" cy="605507"/>
            <a:chOff x="358775" y="123825"/>
            <a:chExt cx="6216954" cy="454025"/>
          </a:xfrm>
        </p:grpSpPr>
        <p:sp>
          <p:nvSpPr>
            <p:cNvPr id="22" name="Rectangle 3"/>
            <p:cNvSpPr>
              <a:spLocks noChangeArrowheads="1"/>
            </p:cNvSpPr>
            <p:nvPr/>
          </p:nvSpPr>
          <p:spPr bwMode="auto">
            <a:xfrm>
              <a:off x="812800" y="123825"/>
              <a:ext cx="576292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管理标准体系构建</a:t>
              </a:r>
            </a:p>
          </p:txBody>
        </p:sp>
        <p:grpSp>
          <p:nvGrpSpPr>
            <p:cNvPr id="23" name="组合 21"/>
            <p:cNvGrpSpPr>
              <a:grpSpLocks/>
            </p:cNvGrpSpPr>
            <p:nvPr/>
          </p:nvGrpSpPr>
          <p:grpSpPr bwMode="auto">
            <a:xfrm>
              <a:off x="358775" y="171450"/>
              <a:ext cx="396875" cy="358775"/>
              <a:chOff x="588631" y="232706"/>
              <a:chExt cx="396000" cy="358824"/>
            </a:xfrm>
          </p:grpSpPr>
          <p:pic>
            <p:nvPicPr>
              <p:cNvPr id="24" name="Picture 3"/>
              <p:cNvPicPr>
                <a:picLocks noChangeAspect="1" noChangeArrowheads="1"/>
              </p:cNvPicPr>
              <p:nvPr/>
            </p:nvPicPr>
            <p:blipFill>
              <a:blip r:embed="rId1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25" name="Picture 4" descr="C:\Users\Administrator\Desktop\微立体创业计划\004.png"/>
              <p:cNvPicPr>
                <a:picLocks noChangeAspect="1" noChangeArrowheads="1"/>
              </p:cNvPicPr>
              <p:nvPr/>
            </p:nvPicPr>
            <p:blipFill>
              <a:blip r:embed="rId14" cstate="print"/>
              <a:srcRect/>
              <a:stretch>
                <a:fillRect/>
              </a:stretch>
            </p:blipFill>
            <p:spPr bwMode="auto">
              <a:xfrm>
                <a:off x="684703" y="245408"/>
                <a:ext cx="300037" cy="309605"/>
              </a:xfrm>
              <a:prstGeom prst="rect">
                <a:avLst/>
              </a:prstGeom>
              <a:noFill/>
              <a:effectLst>
                <a:outerShdw blurRad="127000" dist="63500" dir="3000000" sx="104000" sy="104000" algn="tl" rotWithShape="0">
                  <a:prstClr val="black">
                    <a:alpha val="34000"/>
                  </a:prstClr>
                </a:outerShdw>
              </a:effectLst>
              <a:extLst/>
            </p:spPr>
          </p:pic>
        </p:grpSp>
      </p:grpSp>
    </p:spTree>
    <p:extLst>
      <p:ext uri="{BB962C8B-B14F-4D97-AF65-F5344CB8AC3E}">
        <p14:creationId xmlns:p14="http://schemas.microsoft.com/office/powerpoint/2010/main" val="3994425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734188" y="873510"/>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消防</a:t>
            </a:r>
          </a:p>
        </p:txBody>
      </p:sp>
      <p:graphicFrame>
        <p:nvGraphicFramePr>
          <p:cNvPr id="16" name="表格 15"/>
          <p:cNvGraphicFramePr>
            <a:graphicFrameLocks noGrp="1"/>
          </p:cNvGraphicFramePr>
          <p:nvPr/>
        </p:nvGraphicFramePr>
        <p:xfrm>
          <a:off x="723665" y="1552238"/>
          <a:ext cx="10774522" cy="1013460"/>
        </p:xfrm>
        <a:graphic>
          <a:graphicData uri="http://schemas.openxmlformats.org/drawingml/2006/table">
            <a:tbl>
              <a:tblPr firstRow="1" firstCol="1" bandRow="1">
                <a:tableStyleId>{5C22544A-7EE6-4342-B048-85BDC9FD1C3A}</a:tableStyleId>
              </a:tblPr>
              <a:tblGrid>
                <a:gridCol w="875111">
                  <a:extLst>
                    <a:ext uri="{9D8B030D-6E8A-4147-A177-3AD203B41FA5}">
                      <a16:colId xmlns:a16="http://schemas.microsoft.com/office/drawing/2014/main" val="20000"/>
                    </a:ext>
                  </a:extLst>
                </a:gridCol>
                <a:gridCol w="2788983">
                  <a:extLst>
                    <a:ext uri="{9D8B030D-6E8A-4147-A177-3AD203B41FA5}">
                      <a16:colId xmlns:a16="http://schemas.microsoft.com/office/drawing/2014/main" val="20001"/>
                    </a:ext>
                  </a:extLst>
                </a:gridCol>
                <a:gridCol w="4539443">
                  <a:extLst>
                    <a:ext uri="{9D8B030D-6E8A-4147-A177-3AD203B41FA5}">
                      <a16:colId xmlns:a16="http://schemas.microsoft.com/office/drawing/2014/main" val="20002"/>
                    </a:ext>
                  </a:extLst>
                </a:gridCol>
                <a:gridCol w="2570985">
                  <a:extLst>
                    <a:ext uri="{9D8B030D-6E8A-4147-A177-3AD203B41FA5}">
                      <a16:colId xmlns:a16="http://schemas.microsoft.com/office/drawing/2014/main" val="20003"/>
                    </a:ext>
                  </a:extLst>
                </a:gridCol>
              </a:tblGrid>
              <a:tr h="284909">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编号</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委员会及原秘书处</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技术委员会职责领域</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对应司局</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60" marR="9146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712273">
                <a:tc>
                  <a:txBody>
                    <a:bodyPr/>
                    <a:lstStyle/>
                    <a:p>
                      <a:pPr marL="0" algn="ctr">
                        <a:lnSpc>
                          <a:spcPct val="125000"/>
                        </a:lnSpc>
                        <a:spcAft>
                          <a:spcPts val="0"/>
                        </a:spcAft>
                      </a:pPr>
                      <a:r>
                        <a:rPr lang="en-US" altLang="zh-CN" sz="1900" b="0" kern="100" dirty="0" smtClean="0">
                          <a:solidFill>
                            <a:schemeClr val="tx1">
                              <a:lumMod val="85000"/>
                              <a:lumOff val="15000"/>
                            </a:schemeClr>
                          </a:solidFill>
                          <a:effectLst/>
                          <a:latin typeface="Times New Roman" panose="02020603050405020304"/>
                          <a:ea typeface="黑体" panose="02010609060101010101" pitchFamily="49" charset="-122"/>
                        </a:rPr>
                        <a:t>104</a:t>
                      </a:r>
                      <a:endParaRPr lang="zh-CN" altLang="zh-CN" sz="1900" b="0" kern="100" dirty="0" smtClean="0">
                        <a:solidFill>
                          <a:schemeClr val="tx1">
                            <a:lumMod val="85000"/>
                            <a:lumOff val="15000"/>
                          </a:schemeClr>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lnSpc>
                          <a:spcPct val="125000"/>
                        </a:lnSpc>
                        <a:spcAft>
                          <a:spcPts val="0"/>
                        </a:spcAft>
                      </a:pPr>
                      <a:r>
                        <a:rPr lang="zh-CN"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消防</a:t>
                      </a:r>
                      <a:r>
                        <a:rPr lang="zh-CN" altLang="en-US"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TC113</a:t>
                      </a:r>
                      <a:r>
                        <a:rPr lang="zh-CN" altLang="en-US" sz="1900" b="0" kern="100"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144145" algn="just">
                        <a:lnSpc>
                          <a:spcPct val="125000"/>
                        </a:lnSpc>
                        <a:spcAft>
                          <a:spcPts val="0"/>
                        </a:spcAft>
                      </a:pPr>
                      <a:r>
                        <a:rPr lang="zh-CN" altLang="zh-CN" sz="1900" b="0" kern="100" dirty="0" smtClean="0">
                          <a:solidFill>
                            <a:schemeClr val="tx1">
                              <a:lumMod val="85000"/>
                              <a:lumOff val="15000"/>
                            </a:schemeClr>
                          </a:solidFill>
                          <a:effectLst/>
                          <a:ea typeface="黑体" panose="02010609060101010101" pitchFamily="49" charset="-122"/>
                        </a:rPr>
                        <a:t>公安部消防局</a:t>
                      </a:r>
                      <a:endParaRPr lang="zh-CN" altLang="zh-CN" sz="1900" b="0" kern="100" dirty="0" smtClean="0">
                        <a:solidFill>
                          <a:schemeClr val="tx1">
                            <a:lumMod val="85000"/>
                            <a:lumOff val="15000"/>
                          </a:schemeClr>
                        </a:solidFill>
                        <a:effectLst/>
                        <a:latin typeface="Times New Roman" panose="02020603050405020304"/>
                        <a:ea typeface="黑体" panose="02010609060101010101" pitchFamily="49" charset="-122"/>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lnSpc>
                          <a:spcPct val="125000"/>
                        </a:lnSpc>
                        <a:spcAft>
                          <a:spcPts val="0"/>
                        </a:spcAft>
                      </a:pPr>
                      <a:r>
                        <a:rPr lang="zh-CN" altLang="en-US" sz="1900" kern="100" dirty="0" smtClean="0">
                          <a:solidFill>
                            <a:schemeClr val="tx1"/>
                          </a:solidFill>
                          <a:effectLst/>
                          <a:ea typeface="黑体" panose="02010609060101010101" pitchFamily="49" charset="-122"/>
                        </a:rPr>
                        <a:t>负责全国</a:t>
                      </a:r>
                      <a:r>
                        <a:rPr lang="zh-CN" altLang="en-US" sz="1900" kern="100" dirty="0" smtClean="0">
                          <a:solidFill>
                            <a:srgbClr val="FF0000"/>
                          </a:solidFill>
                          <a:effectLst/>
                          <a:ea typeface="黑体" panose="02010609060101010101" pitchFamily="49" charset="-122"/>
                        </a:rPr>
                        <a:t>消防等专业领域</a:t>
                      </a:r>
                      <a:r>
                        <a:rPr lang="zh-CN" altLang="en-US" sz="1900" kern="100" dirty="0" smtClean="0">
                          <a:solidFill>
                            <a:schemeClr val="tx1"/>
                          </a:solidFill>
                          <a:effectLst/>
                          <a:ea typeface="黑体" panose="02010609060101010101" pitchFamily="49" charset="-122"/>
                        </a:rPr>
                        <a:t>标准化工作</a:t>
                      </a: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144145" algn="just">
                        <a:lnSpc>
                          <a:spcPct val="125000"/>
                        </a:lnSpc>
                        <a:spcAft>
                          <a:spcPts val="0"/>
                        </a:spcAft>
                      </a:pPr>
                      <a:r>
                        <a:rPr lang="zh-CN" altLang="en-US" sz="1900" kern="100" dirty="0" smtClean="0">
                          <a:solidFill>
                            <a:schemeClr val="tx1"/>
                          </a:solidFill>
                          <a:effectLst/>
                          <a:latin typeface="Times New Roman" panose="02020603050405020304"/>
                          <a:ea typeface="黑体" panose="02010609060101010101" pitchFamily="49" charset="-122"/>
                        </a:rPr>
                        <a:t>火灾防治管理司</a:t>
                      </a:r>
                      <a:endParaRPr lang="en-US" altLang="zh-CN" sz="1900" kern="100" dirty="0" smtClean="0">
                        <a:solidFill>
                          <a:schemeClr val="tx1"/>
                        </a:solidFill>
                        <a:effectLst/>
                        <a:latin typeface="Times New Roman" panose="02020603050405020304"/>
                        <a:ea typeface="黑体" panose="02010609060101010101" pitchFamily="49" charset="-122"/>
                      </a:endParaRPr>
                    </a:p>
                    <a:p>
                      <a:pPr marL="144145" algn="just">
                        <a:lnSpc>
                          <a:spcPct val="125000"/>
                        </a:lnSpc>
                        <a:spcAft>
                          <a:spcPts val="0"/>
                        </a:spcAft>
                      </a:pPr>
                      <a:r>
                        <a:rPr lang="zh-CN" altLang="en-US" sz="1900" kern="100" dirty="0" smtClean="0">
                          <a:solidFill>
                            <a:schemeClr val="tx1"/>
                          </a:solidFill>
                          <a:effectLst/>
                          <a:latin typeface="Times New Roman" panose="02020603050405020304"/>
                          <a:ea typeface="黑体" panose="02010609060101010101" pitchFamily="49" charset="-122"/>
                          <a:cs typeface="+mn-cs"/>
                        </a:rPr>
                        <a:t>消防救援局</a:t>
                      </a:r>
                      <a:endParaRPr lang="zh-CN" sz="1900" kern="100" dirty="0">
                        <a:solidFill>
                          <a:schemeClr val="tx1"/>
                        </a:solidFill>
                        <a:effectLst/>
                        <a:latin typeface="Times New Roman" panose="02020603050405020304"/>
                        <a:ea typeface="黑体" panose="02010609060101010101" pitchFamily="49" charset="-122"/>
                        <a:cs typeface="+mn-cs"/>
                      </a:endParaRPr>
                    </a:p>
                  </a:txBody>
                  <a:tcPr marL="91460" marR="9146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8327"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fld id="{0AAD2AFA-7FF4-4FE4-9327-18C35C1145CA}" type="slidenum">
              <a:rPr lang="zh-CN" altLang="en-US" smtClean="0">
                <a:solidFill>
                  <a:srgbClr val="898989"/>
                </a:solidFill>
                <a:ea typeface="黑体" pitchFamily="49" charset="-122"/>
              </a:rPr>
              <a:pPr eaLnBrk="1" hangingPunct="1">
                <a:buFont typeface="Arial" pitchFamily="34" charset="0"/>
                <a:buNone/>
              </a:pPr>
              <a:t>32</a:t>
            </a:fld>
            <a:endParaRPr lang="zh-CN" altLang="en-US" smtClean="0">
              <a:solidFill>
                <a:srgbClr val="898989"/>
              </a:solidFill>
              <a:ea typeface="黑体" pitchFamily="49" charset="-122"/>
            </a:endParaRPr>
          </a:p>
        </p:txBody>
      </p:sp>
      <p:grpSp>
        <p:nvGrpSpPr>
          <p:cNvPr id="12" name="组合 19"/>
          <p:cNvGrpSpPr>
            <a:grpSpLocks/>
          </p:cNvGrpSpPr>
          <p:nvPr/>
        </p:nvGrpSpPr>
        <p:grpSpPr bwMode="auto">
          <a:xfrm>
            <a:off x="478491" y="165139"/>
            <a:ext cx="8885964" cy="605507"/>
            <a:chOff x="358775" y="123825"/>
            <a:chExt cx="6216954" cy="454025"/>
          </a:xfrm>
        </p:grpSpPr>
        <p:sp>
          <p:nvSpPr>
            <p:cNvPr id="14" name="Rectangle 3"/>
            <p:cNvSpPr>
              <a:spLocks noChangeArrowheads="1"/>
            </p:cNvSpPr>
            <p:nvPr/>
          </p:nvSpPr>
          <p:spPr bwMode="auto">
            <a:xfrm>
              <a:off x="812800" y="123825"/>
              <a:ext cx="576292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管理标准体系构建</a:t>
              </a:r>
            </a:p>
          </p:txBody>
        </p:sp>
        <p:grpSp>
          <p:nvGrpSpPr>
            <p:cNvPr id="15" name="组合 21"/>
            <p:cNvGrpSpPr>
              <a:grpSpLocks/>
            </p:cNvGrpSpPr>
            <p:nvPr/>
          </p:nvGrpSpPr>
          <p:grpSpPr bwMode="auto">
            <a:xfrm>
              <a:off x="358775" y="171450"/>
              <a:ext cx="396875" cy="358775"/>
              <a:chOff x="588631" y="232706"/>
              <a:chExt cx="396000" cy="358824"/>
            </a:xfrm>
          </p:grpSpPr>
          <p:pic>
            <p:nvPicPr>
              <p:cNvPr id="18" name="Picture 3"/>
              <p:cNvPicPr>
                <a:picLocks noChangeAspect="1" noChangeArrowheads="1"/>
              </p:cNvPicPr>
              <p:nvPr/>
            </p:nvPicPr>
            <p:blipFill>
              <a:blip r:embed="rId2"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19" name="Picture 4" descr="C:\Users\Administrator\Desktop\微立体创业计划\004.png"/>
              <p:cNvPicPr>
                <a:picLocks noChangeAspect="1" noChangeArrowheads="1"/>
              </p:cNvPicPr>
              <p:nvPr/>
            </p:nvPicPr>
            <p:blipFill>
              <a:blip r:embed="rId3" cstate="print"/>
              <a:srcRect/>
              <a:stretch>
                <a:fillRect/>
              </a:stretch>
            </p:blipFill>
            <p:spPr bwMode="auto">
              <a:xfrm>
                <a:off x="684703" y="245408"/>
                <a:ext cx="300037" cy="309605"/>
              </a:xfrm>
              <a:prstGeom prst="rect">
                <a:avLst/>
              </a:prstGeom>
              <a:noFill/>
              <a:effectLst>
                <a:outerShdw blurRad="127000" dist="63500" dir="3000000" sx="104000" sy="104000" algn="tl" rotWithShape="0">
                  <a:prstClr val="black">
                    <a:alpha val="34000"/>
                  </a:prstClr>
                </a:outerShdw>
              </a:effectLst>
              <a:extLst/>
            </p:spPr>
          </p:pic>
        </p:grpSp>
      </p:grpSp>
      <p:pic>
        <p:nvPicPr>
          <p:cNvPr id="20" name="图片 5"/>
          <p:cNvPicPr>
            <a:picLocks noChangeAspect="1" noChangeArrowheads="1"/>
          </p:cNvPicPr>
          <p:nvPr/>
        </p:nvPicPr>
        <p:blipFill>
          <a:blip r:embed="rId4" cstate="print">
            <a:extLst>
              <a:ext uri="{28A0092B-C50C-407E-A947-70E740481C1C}">
                <a14:useLocalDpi xmlns:a14="http://schemas.microsoft.com/office/drawing/2010/main" val="0"/>
              </a:ext>
            </a:extLst>
          </a:blip>
          <a:srcRect l="4214" t="2962" r="1266"/>
          <a:stretch>
            <a:fillRect/>
          </a:stretch>
        </p:blipFill>
        <p:spPr bwMode="auto">
          <a:xfrm>
            <a:off x="1525079" y="2673710"/>
            <a:ext cx="9078630" cy="419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423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nvGraphicFramePr>
        <p:xfrm>
          <a:off x="478491" y="1911793"/>
          <a:ext cx="11161973" cy="3245015"/>
        </p:xfrm>
        <a:graphic>
          <a:graphicData uri="http://schemas.openxmlformats.org/drawingml/2006/table">
            <a:tbl>
              <a:tblPr firstRow="1" firstCol="1" bandRow="1">
                <a:tableStyleId>{5C22544A-7EE6-4342-B048-85BDC9FD1C3A}</a:tableStyleId>
              </a:tblPr>
              <a:tblGrid>
                <a:gridCol w="826537">
                  <a:extLst>
                    <a:ext uri="{9D8B030D-6E8A-4147-A177-3AD203B41FA5}">
                      <a16:colId xmlns:a16="http://schemas.microsoft.com/office/drawing/2014/main" val="20000"/>
                    </a:ext>
                  </a:extLst>
                </a:gridCol>
                <a:gridCol w="1393719">
                  <a:extLst>
                    <a:ext uri="{9D8B030D-6E8A-4147-A177-3AD203B41FA5}">
                      <a16:colId xmlns:a16="http://schemas.microsoft.com/office/drawing/2014/main" val="20001"/>
                    </a:ext>
                  </a:extLst>
                </a:gridCol>
                <a:gridCol w="2582295">
                  <a:extLst>
                    <a:ext uri="{9D8B030D-6E8A-4147-A177-3AD203B41FA5}">
                      <a16:colId xmlns:a16="http://schemas.microsoft.com/office/drawing/2014/main" val="20002"/>
                    </a:ext>
                  </a:extLst>
                </a:gridCol>
                <a:gridCol w="6359422">
                  <a:extLst>
                    <a:ext uri="{9D8B030D-6E8A-4147-A177-3AD203B41FA5}">
                      <a16:colId xmlns:a16="http://schemas.microsoft.com/office/drawing/2014/main" val="20003"/>
                    </a:ext>
                  </a:extLst>
                </a:gridCol>
              </a:tblGrid>
              <a:tr h="711365">
                <a:tc>
                  <a:txBody>
                    <a:bodyPr/>
                    <a:lstStyle/>
                    <a:p>
                      <a:pPr marL="0" algn="ctr" defTabSz="914400" rtl="0" eaLnBrk="1" latinLnBrk="0" hangingPunct="1">
                        <a:lnSpc>
                          <a:spcPct val="125000"/>
                        </a:lnSpc>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编号</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74" marR="91474"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25000"/>
                        </a:lnSpc>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委员会</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74" marR="91474"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25000"/>
                        </a:lnSpc>
                        <a:spcAft>
                          <a:spcPts val="0"/>
                        </a:spcAft>
                      </a:pPr>
                      <a:r>
                        <a:rPr lang="zh-CN" altLang="en-US" sz="1900" b="1" kern="100" dirty="0" smtClean="0">
                          <a:solidFill>
                            <a:schemeClr val="tx1">
                              <a:lumMod val="85000"/>
                              <a:lumOff val="15000"/>
                            </a:schemeClr>
                          </a:solidFill>
                          <a:effectLst/>
                          <a:latin typeface="+mn-lt"/>
                          <a:ea typeface="黑体" panose="02010609060101010101" pitchFamily="49" charset="-122"/>
                          <a:cs typeface="+mn-cs"/>
                        </a:rPr>
                        <a:t>对应司局</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74" marR="91474"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25000"/>
                        </a:lnSpc>
                        <a:spcAft>
                          <a:spcPts val="0"/>
                        </a:spcAft>
                      </a:pPr>
                      <a:r>
                        <a:rPr lang="en-US" altLang="zh-CN" sz="1900" b="1" kern="100" dirty="0" smtClean="0">
                          <a:solidFill>
                            <a:schemeClr val="tx1">
                              <a:lumMod val="85000"/>
                              <a:lumOff val="15000"/>
                            </a:schemeClr>
                          </a:solidFill>
                          <a:effectLst/>
                          <a:latin typeface="+mn-lt"/>
                          <a:ea typeface="黑体" panose="02010609060101010101" pitchFamily="49" charset="-122"/>
                          <a:cs typeface="+mn-cs"/>
                        </a:rPr>
                        <a:t>《</a:t>
                      </a:r>
                      <a:r>
                        <a:rPr lang="zh-CN" altLang="en-US" sz="1900" b="1" kern="100" dirty="0" smtClean="0">
                          <a:solidFill>
                            <a:schemeClr val="tx1">
                              <a:lumMod val="85000"/>
                              <a:lumOff val="15000"/>
                            </a:schemeClr>
                          </a:solidFill>
                          <a:effectLst/>
                          <a:latin typeface="+mn-lt"/>
                          <a:ea typeface="黑体" panose="02010609060101010101" pitchFamily="49" charset="-122"/>
                          <a:cs typeface="+mn-cs"/>
                        </a:rPr>
                        <a:t>应急管理标准化工作框架方案</a:t>
                      </a:r>
                      <a:r>
                        <a:rPr lang="en-US" altLang="zh-CN" sz="1900" b="1" kern="100" dirty="0" smtClean="0">
                          <a:solidFill>
                            <a:schemeClr val="tx1">
                              <a:lumMod val="85000"/>
                              <a:lumOff val="15000"/>
                            </a:schemeClr>
                          </a:solidFill>
                          <a:effectLst/>
                          <a:latin typeface="+mn-lt"/>
                          <a:ea typeface="黑体" panose="02010609060101010101" pitchFamily="49" charset="-122"/>
                          <a:cs typeface="+mn-cs"/>
                        </a:rPr>
                        <a:t>》</a:t>
                      </a:r>
                      <a:r>
                        <a:rPr lang="zh-CN" altLang="en-US" sz="1900" b="1" kern="100" dirty="0" smtClean="0">
                          <a:solidFill>
                            <a:schemeClr val="tx1">
                              <a:lumMod val="85000"/>
                              <a:lumOff val="15000"/>
                            </a:schemeClr>
                          </a:solidFill>
                          <a:effectLst/>
                          <a:latin typeface="+mn-lt"/>
                          <a:ea typeface="黑体" panose="02010609060101010101" pitchFamily="49" charset="-122"/>
                          <a:cs typeface="+mn-cs"/>
                        </a:rPr>
                        <a:t>中要求</a:t>
                      </a:r>
                      <a:endParaRPr lang="zh-CN" sz="1900" b="1" kern="100" dirty="0">
                        <a:solidFill>
                          <a:schemeClr val="tx1">
                            <a:lumMod val="85000"/>
                            <a:lumOff val="15000"/>
                          </a:schemeClr>
                        </a:solidFill>
                        <a:effectLst/>
                        <a:latin typeface="+mn-lt"/>
                        <a:ea typeface="黑体" panose="02010609060101010101" pitchFamily="49" charset="-122"/>
                        <a:cs typeface="+mn-cs"/>
                      </a:endParaRPr>
                    </a:p>
                  </a:txBody>
                  <a:tcPr marL="91474" marR="91474"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2134094">
                <a:tc>
                  <a:txBody>
                    <a:bodyPr/>
                    <a:lstStyle/>
                    <a:p>
                      <a:pPr marL="0" algn="ctr" defTabSz="914400" rtl="0" eaLnBrk="1" latinLnBrk="0" hangingPunct="1">
                        <a:lnSpc>
                          <a:spcPct val="125000"/>
                        </a:lnSpc>
                        <a:spcAft>
                          <a:spcPts val="0"/>
                        </a:spcAft>
                      </a:pPr>
                      <a:r>
                        <a:rPr lang="en-US"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103</a:t>
                      </a:r>
                      <a:endParaRPr lang="zh-CN" sz="1900" b="0" kern="100" dirty="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74" marR="91474"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lnSpc>
                          <a:spcPct val="125000"/>
                        </a:lnSpc>
                        <a:spcAft>
                          <a:spcPts val="0"/>
                        </a:spcAft>
                      </a:pPr>
                      <a:r>
                        <a:rPr lang="zh-CN" altLang="en-US"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应急管理与减灾救灾</a:t>
                      </a:r>
                      <a:endParaRPr lang="zh-CN" altLang="zh-CN" sz="1900" b="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74" marR="91474"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just">
                        <a:lnSpc>
                          <a:spcPct val="125000"/>
                        </a:lnSpc>
                        <a:spcAft>
                          <a:spcPts val="0"/>
                        </a:spcAft>
                      </a:pPr>
                      <a:r>
                        <a:rPr lang="zh-CN" altLang="en-US"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防汛抗旱司</a:t>
                      </a:r>
                      <a:endParaRPr lang="en-US" altLang="zh-CN"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25000"/>
                        </a:lnSpc>
                        <a:spcAft>
                          <a:spcPts val="0"/>
                        </a:spcAft>
                      </a:pPr>
                      <a:r>
                        <a:rPr lang="zh-CN" altLang="en-US"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地震和地质救援司</a:t>
                      </a:r>
                    </a:p>
                    <a:p>
                      <a:pPr algn="just">
                        <a:lnSpc>
                          <a:spcPct val="125000"/>
                        </a:lnSpc>
                        <a:spcAft>
                          <a:spcPts val="0"/>
                        </a:spcAft>
                      </a:pPr>
                      <a:r>
                        <a:rPr lang="zh-CN" altLang="en-US"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救灾和物资保障司</a:t>
                      </a:r>
                      <a:endParaRPr lang="en-US" altLang="zh-CN"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25000"/>
                        </a:lnSpc>
                        <a:spcAft>
                          <a:spcPts val="0"/>
                        </a:spcAft>
                      </a:pPr>
                      <a:r>
                        <a:rPr lang="zh-CN" altLang="en-US"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风险监测和综合救灾司</a:t>
                      </a:r>
                      <a:endParaRPr lang="en-US" altLang="zh-CN"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25000"/>
                        </a:lnSpc>
                        <a:spcAft>
                          <a:spcPts val="0"/>
                        </a:spcAft>
                      </a:pPr>
                      <a:r>
                        <a:rPr lang="zh-CN" altLang="en-US"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科技和信息化司</a:t>
                      </a:r>
                      <a:endParaRPr lang="en-US" altLang="zh-CN"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25000"/>
                        </a:lnSpc>
                        <a:spcAft>
                          <a:spcPts val="0"/>
                        </a:spcAft>
                      </a:pPr>
                      <a:r>
                        <a:rPr lang="zh-CN" altLang="en-US"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其他司局</a:t>
                      </a:r>
                    </a:p>
                  </a:txBody>
                  <a:tcPr marL="91474" marR="91474"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just">
                        <a:lnSpc>
                          <a:spcPct val="125000"/>
                        </a:lnSpc>
                        <a:spcAft>
                          <a:spcPts val="0"/>
                        </a:spcAft>
                      </a:pPr>
                      <a:r>
                        <a:rPr lang="zh-CN" altLang="en-US"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将“全国救灾减灾标准化技术委员会（</a:t>
                      </a:r>
                      <a:r>
                        <a:rPr lang="en-US" altLang="zh-CN"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TC307</a:t>
                      </a:r>
                      <a:r>
                        <a:rPr lang="zh-CN" altLang="en-US"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）”更名为“全国应急管理与减灾救灾标准化技术委员会”，</a:t>
                      </a:r>
                      <a:r>
                        <a:rPr lang="zh-CN" altLang="en-US" sz="1900" kern="100" dirty="0" smtClean="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将水旱灾害应急救援标准、地震和地质灾害应急救援标准、应急装备标准和信息化标准、减灾救灾标准以及其他应急管理综合性标准纳入该标委会管理</a:t>
                      </a:r>
                      <a:r>
                        <a:rPr lang="zh-CN" altLang="en-US" sz="1900" kern="100" dirty="0" smtClean="0">
                          <a:solidFill>
                            <a:schemeClr val="tx1">
                              <a:lumMod val="85000"/>
                              <a:lumOff val="15000"/>
                            </a:schemeClr>
                          </a:solidFill>
                          <a:effectLst/>
                          <a:latin typeface="Times New Roman" panose="02020603050405020304" pitchFamily="18" charset="0"/>
                          <a:ea typeface="黑体" panose="02010609060101010101" pitchFamily="49" charset="-122"/>
                          <a:cs typeface="Times New Roman" panose="02020603050405020304" pitchFamily="18" charset="0"/>
                        </a:rPr>
                        <a:t>，并加强优化整合相应的分标委。</a:t>
                      </a:r>
                    </a:p>
                  </a:txBody>
                  <a:tcPr marL="91474" marR="91474"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矩形 18"/>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应急管理与减灾救灾</a:t>
            </a:r>
          </a:p>
        </p:txBody>
      </p:sp>
      <p:sp>
        <p:nvSpPr>
          <p:cNvPr id="101397"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fld id="{8C68D409-25A6-4E66-AB9B-3B6F3723421C}" type="slidenum">
              <a:rPr lang="zh-CN" altLang="en-US" smtClean="0">
                <a:solidFill>
                  <a:srgbClr val="898989"/>
                </a:solidFill>
                <a:ea typeface="黑体" pitchFamily="49" charset="-122"/>
              </a:rPr>
              <a:pPr eaLnBrk="1" hangingPunct="1">
                <a:buFont typeface="Arial" pitchFamily="34" charset="0"/>
                <a:buNone/>
              </a:pPr>
              <a:t>33</a:t>
            </a:fld>
            <a:endParaRPr lang="zh-CN" altLang="en-US" smtClean="0">
              <a:solidFill>
                <a:srgbClr val="898989"/>
              </a:solidFill>
              <a:ea typeface="黑体" pitchFamily="49" charset="-122"/>
            </a:endParaRPr>
          </a:p>
        </p:txBody>
      </p:sp>
      <p:grpSp>
        <p:nvGrpSpPr>
          <p:cNvPr id="7" name="组合 19"/>
          <p:cNvGrpSpPr>
            <a:grpSpLocks/>
          </p:cNvGrpSpPr>
          <p:nvPr/>
        </p:nvGrpSpPr>
        <p:grpSpPr bwMode="auto">
          <a:xfrm>
            <a:off x="478491" y="165139"/>
            <a:ext cx="8885964" cy="605507"/>
            <a:chOff x="358775" y="123825"/>
            <a:chExt cx="6216954" cy="454025"/>
          </a:xfrm>
        </p:grpSpPr>
        <p:sp>
          <p:nvSpPr>
            <p:cNvPr id="8" name="Rectangle 3"/>
            <p:cNvSpPr>
              <a:spLocks noChangeArrowheads="1"/>
            </p:cNvSpPr>
            <p:nvPr/>
          </p:nvSpPr>
          <p:spPr bwMode="auto">
            <a:xfrm>
              <a:off x="812800" y="123825"/>
              <a:ext cx="576292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管理标准体系构建</a:t>
              </a:r>
            </a:p>
          </p:txBody>
        </p:sp>
        <p:grpSp>
          <p:nvGrpSpPr>
            <p:cNvPr id="9" name="组合 21"/>
            <p:cNvGrpSpPr>
              <a:grpSpLocks/>
            </p:cNvGrpSpPr>
            <p:nvPr/>
          </p:nvGrpSpPr>
          <p:grpSpPr bwMode="auto">
            <a:xfrm>
              <a:off x="358775" y="171450"/>
              <a:ext cx="396875" cy="358775"/>
              <a:chOff x="588631" y="232706"/>
              <a:chExt cx="396000" cy="358824"/>
            </a:xfrm>
          </p:grpSpPr>
          <p:pic>
            <p:nvPicPr>
              <p:cNvPr id="10" name="Picture 3"/>
              <p:cNvPicPr>
                <a:picLocks noChangeAspect="1" noChangeArrowheads="1"/>
              </p:cNvPicPr>
              <p:nvPr/>
            </p:nvPicPr>
            <p:blipFill>
              <a:blip r:embed="rId2"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11" name="Picture 4" descr="C:\Users\Administrator\Desktop\微立体创业计划\004.png"/>
              <p:cNvPicPr>
                <a:picLocks noChangeAspect="1" noChangeArrowheads="1"/>
              </p:cNvPicPr>
              <p:nvPr/>
            </p:nvPicPr>
            <p:blipFill>
              <a:blip r:embed="rId3" cstate="print"/>
              <a:srcRect/>
              <a:stretch>
                <a:fillRect/>
              </a:stretch>
            </p:blipFill>
            <p:spPr bwMode="auto">
              <a:xfrm>
                <a:off x="684703" y="245408"/>
                <a:ext cx="300037" cy="309605"/>
              </a:xfrm>
              <a:prstGeom prst="rect">
                <a:avLst/>
              </a:prstGeom>
              <a:noFill/>
              <a:effectLst>
                <a:outerShdw blurRad="127000" dist="63500" dir="3000000" sx="104000" sy="104000" algn="tl" rotWithShape="0">
                  <a:prstClr val="black">
                    <a:alpha val="34000"/>
                  </a:prstClr>
                </a:outerShdw>
              </a:effectLst>
              <a:extLst/>
            </p:spPr>
          </p:pic>
        </p:grpSp>
      </p:grpSp>
    </p:spTree>
    <p:extLst>
      <p:ext uri="{BB962C8B-B14F-4D97-AF65-F5344CB8AC3E}">
        <p14:creationId xmlns:p14="http://schemas.microsoft.com/office/powerpoint/2010/main" val="2252997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bwMode="auto">
          <a:xfrm>
            <a:off x="747379" y="1009885"/>
            <a:ext cx="3815227" cy="45095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sz="21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应急管理与减灾救灾</a:t>
            </a:r>
          </a:p>
        </p:txBody>
      </p:sp>
      <p:pic>
        <p:nvPicPr>
          <p:cNvPr id="10241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3981" y="1797467"/>
            <a:ext cx="5405258" cy="351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4"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pPr>
            <a:fld id="{7CCCF792-12F1-4BEF-8907-13D2F267FE73}" type="slidenum">
              <a:rPr lang="zh-CN" altLang="en-US" smtClean="0">
                <a:solidFill>
                  <a:srgbClr val="898989"/>
                </a:solidFill>
                <a:ea typeface="黑体" pitchFamily="49" charset="-122"/>
              </a:rPr>
              <a:pPr eaLnBrk="1" hangingPunct="1">
                <a:buFont typeface="Arial" pitchFamily="34" charset="0"/>
                <a:buNone/>
              </a:pPr>
              <a:t>34</a:t>
            </a:fld>
            <a:endParaRPr lang="zh-CN" altLang="en-US" smtClean="0">
              <a:solidFill>
                <a:srgbClr val="898989"/>
              </a:solidFill>
              <a:ea typeface="黑体" pitchFamily="49" charset="-122"/>
            </a:endParaRPr>
          </a:p>
        </p:txBody>
      </p:sp>
      <p:grpSp>
        <p:nvGrpSpPr>
          <p:cNvPr id="16" name="组合 19"/>
          <p:cNvGrpSpPr>
            <a:grpSpLocks/>
          </p:cNvGrpSpPr>
          <p:nvPr/>
        </p:nvGrpSpPr>
        <p:grpSpPr bwMode="auto">
          <a:xfrm>
            <a:off x="478491" y="165139"/>
            <a:ext cx="8885964" cy="605507"/>
            <a:chOff x="358775" y="123825"/>
            <a:chExt cx="6216954" cy="454025"/>
          </a:xfrm>
        </p:grpSpPr>
        <p:sp>
          <p:nvSpPr>
            <p:cNvPr id="17" name="Rectangle 3"/>
            <p:cNvSpPr>
              <a:spLocks noChangeArrowheads="1"/>
            </p:cNvSpPr>
            <p:nvPr/>
          </p:nvSpPr>
          <p:spPr bwMode="auto">
            <a:xfrm>
              <a:off x="812800" y="123825"/>
              <a:ext cx="576292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smtClean="0">
                  <a:solidFill>
                    <a:schemeClr val="bg1"/>
                  </a:solidFill>
                  <a:latin typeface="黑体" pitchFamily="49" charset="-122"/>
                  <a:ea typeface="黑体" pitchFamily="49" charset="-122"/>
                </a:rPr>
                <a:t>应急</a:t>
              </a:r>
              <a:r>
                <a:rPr lang="zh-CN" altLang="en-US" sz="3200" b="1" dirty="0">
                  <a:solidFill>
                    <a:schemeClr val="bg1"/>
                  </a:solidFill>
                  <a:latin typeface="黑体" pitchFamily="49" charset="-122"/>
                  <a:ea typeface="黑体" pitchFamily="49" charset="-122"/>
                </a:rPr>
                <a:t>管理标准体系构建</a:t>
              </a:r>
            </a:p>
          </p:txBody>
        </p:sp>
        <p:grpSp>
          <p:nvGrpSpPr>
            <p:cNvPr id="18" name="组合 21"/>
            <p:cNvGrpSpPr>
              <a:grpSpLocks/>
            </p:cNvGrpSpPr>
            <p:nvPr/>
          </p:nvGrpSpPr>
          <p:grpSpPr bwMode="auto">
            <a:xfrm>
              <a:off x="358775" y="171450"/>
              <a:ext cx="396875" cy="358775"/>
              <a:chOff x="588631" y="232706"/>
              <a:chExt cx="396000" cy="358824"/>
            </a:xfrm>
          </p:grpSpPr>
          <p:pic>
            <p:nvPicPr>
              <p:cNvPr id="19" name="Picture 3"/>
              <p:cNvPicPr>
                <a:picLocks noChangeAspect="1" noChangeArrowheads="1"/>
              </p:cNvPicPr>
              <p:nvPr/>
            </p:nvPicPr>
            <p:blipFill>
              <a:blip r:embed="rId4"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20" name="Picture 4" descr="C:\Users\Administrator\Desktop\微立体创业计划\004.png"/>
              <p:cNvPicPr>
                <a:picLocks noChangeAspect="1" noChangeArrowheads="1"/>
              </p:cNvPicPr>
              <p:nvPr/>
            </p:nvPicPr>
            <p:blipFill>
              <a:blip r:embed="rId5" cstate="print"/>
              <a:srcRect/>
              <a:stretch>
                <a:fillRect/>
              </a:stretch>
            </p:blipFill>
            <p:spPr bwMode="auto">
              <a:xfrm>
                <a:off x="684703" y="245408"/>
                <a:ext cx="300037" cy="309605"/>
              </a:xfrm>
              <a:prstGeom prst="rect">
                <a:avLst/>
              </a:prstGeom>
              <a:noFill/>
              <a:effectLst>
                <a:outerShdw blurRad="127000" dist="63500" dir="3000000" sx="104000" sy="104000" algn="tl" rotWithShape="0">
                  <a:prstClr val="black">
                    <a:alpha val="34000"/>
                  </a:prstClr>
                </a:outerShdw>
              </a:effectLst>
              <a:extLst/>
            </p:spPr>
          </p:pic>
        </p:grpSp>
      </p:grpSp>
    </p:spTree>
    <p:extLst>
      <p:ext uri="{BB962C8B-B14F-4D97-AF65-F5344CB8AC3E}">
        <p14:creationId xmlns:p14="http://schemas.microsoft.com/office/powerpoint/2010/main" val="2231400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9FB3C-8E86-46C9-89A4-6C855EB8BE24}"/>
              </a:ext>
            </a:extLst>
          </p:cNvPr>
          <p:cNvSpPr txBox="1"/>
          <p:nvPr/>
        </p:nvSpPr>
        <p:spPr>
          <a:xfrm>
            <a:off x="4702921" y="2775709"/>
            <a:ext cx="2789336" cy="990200"/>
          </a:xfrm>
          <a:prstGeom prst="rect">
            <a:avLst/>
          </a:prstGeom>
          <a:ln>
            <a:miter lim="800000"/>
          </a:ln>
        </p:spPr>
        <p:txBody>
          <a:bodyPr lIns="121944" tIns="60972" rIns="121944" bIns="60972"/>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5000"/>
              </a:lnSpc>
              <a:defRPr/>
            </a:pPr>
            <a:r>
              <a:rPr lang="zh-CN" altLang="en-US" sz="4800" b="1" dirty="0">
                <a:ln w="3175">
                  <a:solidFill>
                    <a:schemeClr val="bg1"/>
                  </a:solidFill>
                </a:ln>
                <a:gradFill>
                  <a:gsLst>
                    <a:gs pos="0">
                      <a:schemeClr val="tx1">
                        <a:lumMod val="95000"/>
                        <a:lumOff val="5000"/>
                      </a:schemeClr>
                    </a:gs>
                    <a:gs pos="62000">
                      <a:schemeClr val="tx1">
                        <a:lumMod val="95000"/>
                        <a:lumOff val="5000"/>
                      </a:schemeClr>
                    </a:gs>
                    <a:gs pos="80000">
                      <a:schemeClr val="tx1">
                        <a:lumMod val="85000"/>
                        <a:lumOff val="15000"/>
                      </a:schemeClr>
                    </a:gs>
                    <a:gs pos="100000">
                      <a:schemeClr val="tx1">
                        <a:lumMod val="50000"/>
                        <a:lumOff val="50000"/>
                      </a:schemeClr>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   谢！</a:t>
            </a:r>
          </a:p>
        </p:txBody>
      </p:sp>
      <p:sp>
        <p:nvSpPr>
          <p:cNvPr id="7171" name="灯片编号占位符 2">
            <a:extLst>
              <a:ext uri="{FF2B5EF4-FFF2-40B4-BE49-F238E27FC236}">
                <a16:creationId xmlns:a16="http://schemas.microsoft.com/office/drawing/2014/main" id="{E5BE6C6A-A430-4683-9D33-108E6BF5DF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990600" indent="-381000" eaLnBrk="0" hangingPunct="0">
              <a:defRPr>
                <a:solidFill>
                  <a:schemeClr val="tx1"/>
                </a:solidFill>
                <a:latin typeface="Arial" panose="020B0604020202020204" pitchFamily="34" charset="0"/>
                <a:ea typeface="宋体" panose="02010600030101010101" pitchFamily="2" charset="-122"/>
              </a:defRPr>
            </a:lvl2pPr>
            <a:lvl3pPr marL="1524000" eaLnBrk="0" hangingPunct="0">
              <a:defRPr>
                <a:solidFill>
                  <a:schemeClr val="tx1"/>
                </a:solidFill>
                <a:latin typeface="Arial" panose="020B0604020202020204" pitchFamily="34" charset="0"/>
                <a:ea typeface="宋体" panose="02010600030101010101" pitchFamily="2" charset="-122"/>
              </a:defRPr>
            </a:lvl3pPr>
            <a:lvl4pPr marL="2133600" indent="-304800" eaLnBrk="0" hangingPunct="0">
              <a:defRPr>
                <a:solidFill>
                  <a:schemeClr val="tx1"/>
                </a:solidFill>
                <a:latin typeface="Arial" panose="020B0604020202020204" pitchFamily="34" charset="0"/>
                <a:ea typeface="宋体" panose="02010600030101010101" pitchFamily="2" charset="-122"/>
              </a:defRPr>
            </a:lvl4pPr>
            <a:lvl5pPr marL="2743200" indent="-304800" eaLnBrk="0" hangingPunct="0">
              <a:defRPr>
                <a:solidFill>
                  <a:schemeClr val="tx1"/>
                </a:solidFill>
                <a:latin typeface="Arial" panose="020B0604020202020204" pitchFamily="34" charset="0"/>
                <a:ea typeface="宋体" panose="02010600030101010101" pitchFamily="2" charset="-122"/>
              </a:defRPr>
            </a:lvl5pPr>
            <a:lvl6pPr marL="32004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6576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1148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572000" indent="-3048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CD22BDBE-FDB8-4D34-A84F-8B30B1AA0421}" type="slidenum">
              <a:rPr lang="zh-CN" altLang="en-US">
                <a:solidFill>
                  <a:srgbClr val="898989"/>
                </a:solidFill>
                <a:ea typeface="黑体" panose="02010609060101010101" pitchFamily="49" charset="-122"/>
              </a:rPr>
              <a:pPr eaLnBrk="1" hangingPunct="1"/>
              <a:t>35</a:t>
            </a:fld>
            <a:endParaRPr lang="zh-CN" altLang="en-US" dirty="0">
              <a:solidFill>
                <a:srgbClr val="898989"/>
              </a:solid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91141" name="组合 23"/>
          <p:cNvGrpSpPr>
            <a:grpSpLocks/>
          </p:cNvGrpSpPr>
          <p:nvPr/>
        </p:nvGrpSpPr>
        <p:grpSpPr bwMode="auto">
          <a:xfrm>
            <a:off x="478492" y="228654"/>
            <a:ext cx="529304" cy="478477"/>
            <a:chOff x="588631" y="232706"/>
            <a:chExt cx="396000" cy="358824"/>
          </a:xfrm>
        </p:grpSpPr>
        <p:pic>
          <p:nvPicPr>
            <p:cNvPr id="56"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57"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91145"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2C8D5191-F342-4871-96A2-C3A09D45F13D}" type="slidenum">
              <a:rPr lang="zh-CN" altLang="en-US" smtClean="0">
                <a:solidFill>
                  <a:srgbClr val="898989"/>
                </a:solidFill>
                <a:ea typeface="黑体" pitchFamily="49" charset="-122"/>
              </a:rPr>
              <a:pPr eaLnBrk="1" hangingPunct="1"/>
              <a:t>4</a:t>
            </a:fld>
            <a:endParaRPr lang="en-US" altLang="zh-CN" smtClean="0">
              <a:solidFill>
                <a:srgbClr val="898989"/>
              </a:solidFill>
              <a:ea typeface="黑体" pitchFamily="49" charset="-122"/>
            </a:endParaRPr>
          </a:p>
        </p:txBody>
      </p:sp>
      <p:sp>
        <p:nvSpPr>
          <p:cNvPr id="2" name="TextBox 1"/>
          <p:cNvSpPr txBox="1"/>
          <p:nvPr/>
        </p:nvSpPr>
        <p:spPr>
          <a:xfrm>
            <a:off x="710015" y="2097646"/>
            <a:ext cx="8915964" cy="400110"/>
          </a:xfrm>
          <a:prstGeom prst="rect">
            <a:avLst/>
          </a:prstGeom>
          <a:noFill/>
        </p:spPr>
        <p:txBody>
          <a:bodyPr wrap="square" rtlCol="0">
            <a:spAutoFit/>
          </a:bodyPr>
          <a:lstStyle/>
          <a:p>
            <a:r>
              <a:rPr lang="en-US" altLang="zh-CN" sz="2000" dirty="0" smtClean="0">
                <a:ea typeface="黑体" panose="02010609060101010101" pitchFamily="49" charset="-122"/>
              </a:rPr>
              <a:t>1</a:t>
            </a:r>
            <a:r>
              <a:rPr lang="zh-CN" altLang="en-US" sz="2000" dirty="0">
                <a:ea typeface="黑体" panose="02010609060101010101" pitchFamily="49" charset="-122"/>
              </a:rPr>
              <a:t>、十八大以来，安全生产重</a:t>
            </a:r>
            <a:r>
              <a:rPr lang="zh-CN" altLang="en-US" sz="2000" dirty="0" smtClean="0">
                <a:ea typeface="黑体" panose="02010609060101010101" pitchFamily="49" charset="-122"/>
              </a:rPr>
              <a:t>特大</a:t>
            </a:r>
            <a:r>
              <a:rPr lang="zh-CN" altLang="en-US" sz="2000" dirty="0">
                <a:ea typeface="黑体" panose="02010609060101010101" pitchFamily="49" charset="-122"/>
              </a:rPr>
              <a:t>事故时有发生，威胁着我国公共</a:t>
            </a:r>
            <a:r>
              <a:rPr lang="zh-CN" altLang="en-US" sz="2000" dirty="0" smtClean="0">
                <a:ea typeface="黑体" panose="02010609060101010101" pitchFamily="49" charset="-122"/>
              </a:rPr>
              <a:t>安全</a:t>
            </a:r>
            <a:r>
              <a:rPr lang="zh-CN" altLang="en-US" sz="2000" dirty="0">
                <a:ea typeface="黑体" panose="02010609060101010101" pitchFamily="49" charset="-122"/>
              </a:rPr>
              <a:t>。</a:t>
            </a:r>
          </a:p>
        </p:txBody>
      </p:sp>
      <p:grpSp>
        <p:nvGrpSpPr>
          <p:cNvPr id="34" name="组合 33"/>
          <p:cNvGrpSpPr/>
          <p:nvPr/>
        </p:nvGrpSpPr>
        <p:grpSpPr>
          <a:xfrm>
            <a:off x="2874214" y="3028124"/>
            <a:ext cx="6463733" cy="2547528"/>
            <a:chOff x="7695028" y="4428563"/>
            <a:chExt cx="4065426" cy="1196797"/>
          </a:xfrm>
        </p:grpSpPr>
        <p:sp>
          <p:nvSpPr>
            <p:cNvPr id="35" name="object 6"/>
            <p:cNvSpPr>
              <a:spLocks noChangeArrowheads="1"/>
            </p:cNvSpPr>
            <p:nvPr/>
          </p:nvSpPr>
          <p:spPr bwMode="auto">
            <a:xfrm>
              <a:off x="8153936" y="4428563"/>
              <a:ext cx="450967" cy="349331"/>
            </a:xfrm>
            <a:custGeom>
              <a:avLst/>
              <a:gdLst>
                <a:gd name="T0" fmla="*/ 0 w 450850"/>
                <a:gd name="T1" fmla="*/ 0 h 348614"/>
                <a:gd name="T2" fmla="*/ 450850 w 450850"/>
                <a:gd name="T3" fmla="*/ 348614 h 348614"/>
              </a:gdLst>
              <a:ahLst/>
              <a:cxnLst/>
              <a:rect l="T0" t="T1" r="T2" b="T3"/>
              <a:pathLst>
                <a:path w="450850" h="348614">
                  <a:moveTo>
                    <a:pt x="275853" y="0"/>
                  </a:moveTo>
                  <a:lnTo>
                    <a:pt x="275853" y="87070"/>
                  </a:lnTo>
                  <a:lnTo>
                    <a:pt x="0" y="87070"/>
                  </a:lnTo>
                  <a:lnTo>
                    <a:pt x="0" y="261179"/>
                  </a:lnTo>
                  <a:lnTo>
                    <a:pt x="275853" y="261179"/>
                  </a:lnTo>
                  <a:lnTo>
                    <a:pt x="275853" y="348250"/>
                  </a:lnTo>
                  <a:lnTo>
                    <a:pt x="450418" y="174141"/>
                  </a:lnTo>
                  <a:lnTo>
                    <a:pt x="275853" y="0"/>
                  </a:lnTo>
                  <a:close/>
                </a:path>
              </a:pathLst>
            </a:custGeom>
            <a:solidFill>
              <a:srgbClr val="006F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z="1400" dirty="0">
                <a:ea typeface="黑体" panose="02010609060101010101" pitchFamily="49" charset="-122"/>
              </a:endParaRPr>
            </a:p>
          </p:txBody>
        </p:sp>
        <p:sp>
          <p:nvSpPr>
            <p:cNvPr id="36" name="object 7"/>
            <p:cNvSpPr txBox="1"/>
            <p:nvPr/>
          </p:nvSpPr>
          <p:spPr>
            <a:xfrm>
              <a:off x="8225392" y="4549241"/>
              <a:ext cx="223896" cy="86754"/>
            </a:xfrm>
            <a:prstGeom prst="rect">
              <a:avLst/>
            </a:prstGeom>
          </p:spPr>
          <p:txBody>
            <a:bodyPr lIns="0" tIns="0" rIns="0" bIns="0">
              <a:spAutoFit/>
            </a:bodyPr>
            <a:lstStyle>
              <a:lvl1pPr marL="127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200" b="1" dirty="0">
                  <a:solidFill>
                    <a:srgbClr val="FFFF00"/>
                  </a:solidFill>
                  <a:latin typeface="微软雅黑" pitchFamily="34" charset="-122"/>
                  <a:ea typeface="微软雅黑" pitchFamily="34" charset="-122"/>
                </a:rPr>
                <a:t>肯定</a:t>
              </a:r>
              <a:endParaRPr lang="zh-CN" altLang="en-US" sz="1200" dirty="0">
                <a:latin typeface="微软雅黑" pitchFamily="34" charset="-122"/>
                <a:ea typeface="微软雅黑" pitchFamily="34" charset="-122"/>
              </a:endParaRPr>
            </a:p>
          </p:txBody>
        </p:sp>
        <p:sp>
          <p:nvSpPr>
            <p:cNvPr id="37" name="object 8"/>
            <p:cNvSpPr txBox="1"/>
            <p:nvPr/>
          </p:nvSpPr>
          <p:spPr>
            <a:xfrm>
              <a:off x="8615357" y="4502400"/>
              <a:ext cx="1535512" cy="210498"/>
            </a:xfrm>
            <a:prstGeom prst="rect">
              <a:avLst/>
            </a:prstGeom>
          </p:spPr>
          <p:txBody>
            <a:bodyPr lIns="0" tIns="0" rIns="0" bIns="0">
              <a:spAutoFit/>
            </a:bodyPr>
            <a:lstStyle>
              <a:lvl1pPr marL="134938" indent="-122238">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04000"/>
                </a:lnSpc>
              </a:pPr>
              <a:r>
                <a:rPr lang="zh-CN" altLang="en-US" sz="1400" dirty="0">
                  <a:solidFill>
                    <a:srgbClr val="FF0000"/>
                  </a:solidFill>
                  <a:latin typeface="Wingdings" pitchFamily="2" charset="2"/>
                  <a:ea typeface="黑体" panose="02010609060101010101" pitchFamily="49" charset="-122"/>
                </a:rPr>
                <a:t></a:t>
              </a:r>
              <a:r>
                <a:rPr lang="zh-CN" altLang="en-US" sz="1400" dirty="0">
                  <a:solidFill>
                    <a:srgbClr val="FF0000"/>
                  </a:solidFill>
                  <a:latin typeface="Times New Roman" pitchFamily="18" charset="0"/>
                  <a:ea typeface="黑体" panose="02010609060101010101" pitchFamily="49" charset="-122"/>
                  <a:cs typeface="Times New Roman" pitchFamily="18" charset="0"/>
                </a:rPr>
                <a:t>  </a:t>
              </a:r>
              <a:r>
                <a:rPr lang="zh-CN" altLang="en-US" sz="1400" b="1" dirty="0">
                  <a:solidFill>
                    <a:srgbClr val="FF0000"/>
                  </a:solidFill>
                  <a:latin typeface="微软雅黑" pitchFamily="34" charset="-122"/>
                  <a:ea typeface="微软雅黑" pitchFamily="34" charset="-122"/>
                </a:rPr>
                <a:t>事故</a:t>
              </a:r>
              <a:r>
                <a:rPr lang="zh-CN" altLang="en-US" sz="1400" b="1" dirty="0">
                  <a:latin typeface="微软雅黑" pitchFamily="34" charset="-122"/>
                  <a:ea typeface="微软雅黑" pitchFamily="34" charset="-122"/>
                </a:rPr>
                <a:t>起数</a:t>
              </a:r>
              <a:r>
                <a:rPr lang="zh-CN" altLang="en-US" sz="1400" b="1" dirty="0">
                  <a:solidFill>
                    <a:srgbClr val="0033CC"/>
                  </a:solidFill>
                  <a:latin typeface="微软雅黑" pitchFamily="34" charset="-122"/>
                  <a:ea typeface="微软雅黑" pitchFamily="34" charset="-122"/>
                </a:rPr>
                <a:t>减少</a:t>
              </a:r>
              <a:r>
                <a:rPr lang="zh-CN" altLang="en-US" sz="1400" b="1" dirty="0">
                  <a:latin typeface="微软雅黑" pitchFamily="34" charset="-122"/>
                  <a:ea typeface="微软雅黑" pitchFamily="34" charset="-122"/>
                </a:rPr>
                <a:t>了，死亡人数也</a:t>
              </a:r>
              <a:r>
                <a:rPr lang="zh-CN" altLang="en-US" sz="1400" b="1" dirty="0" smtClean="0">
                  <a:solidFill>
                    <a:srgbClr val="0000FF"/>
                  </a:solidFill>
                  <a:latin typeface="微软雅黑" pitchFamily="34" charset="-122"/>
                  <a:ea typeface="微软雅黑" pitchFamily="34" charset="-122"/>
                </a:rPr>
                <a:t>减少</a:t>
              </a:r>
              <a:r>
                <a:rPr lang="zh-CN" altLang="en-US" sz="1400" b="1" dirty="0">
                  <a:latin typeface="微软雅黑" pitchFamily="34" charset="-122"/>
                  <a:ea typeface="微软雅黑" pitchFamily="34" charset="-122"/>
                </a:rPr>
                <a:t>了</a:t>
              </a:r>
              <a:endParaRPr lang="zh-CN" altLang="en-US" sz="1400" dirty="0">
                <a:latin typeface="微软雅黑" pitchFamily="34" charset="-122"/>
                <a:ea typeface="微软雅黑" pitchFamily="34" charset="-122"/>
              </a:endParaRPr>
            </a:p>
          </p:txBody>
        </p:sp>
        <p:sp>
          <p:nvSpPr>
            <p:cNvPr id="38" name="object 9"/>
            <p:cNvSpPr>
              <a:spLocks noChangeArrowheads="1"/>
            </p:cNvSpPr>
            <p:nvPr/>
          </p:nvSpPr>
          <p:spPr bwMode="auto">
            <a:xfrm>
              <a:off x="8155524" y="4839821"/>
              <a:ext cx="449380" cy="347744"/>
            </a:xfrm>
            <a:custGeom>
              <a:avLst/>
              <a:gdLst>
                <a:gd name="T0" fmla="*/ 0 w 450215"/>
                <a:gd name="T1" fmla="*/ 0 h 348614"/>
                <a:gd name="T2" fmla="*/ 450215 w 450215"/>
                <a:gd name="T3" fmla="*/ 348614 h 348614"/>
              </a:gdLst>
              <a:ahLst/>
              <a:cxnLst/>
              <a:rect l="T0" t="T1" r="T2" b="T3"/>
              <a:pathLst>
                <a:path w="450215" h="348614">
                  <a:moveTo>
                    <a:pt x="275424" y="0"/>
                  </a:moveTo>
                  <a:lnTo>
                    <a:pt x="275424" y="87070"/>
                  </a:lnTo>
                  <a:lnTo>
                    <a:pt x="0" y="87070"/>
                  </a:lnTo>
                  <a:lnTo>
                    <a:pt x="0" y="261212"/>
                  </a:lnTo>
                  <a:lnTo>
                    <a:pt x="275424" y="261212"/>
                  </a:lnTo>
                  <a:lnTo>
                    <a:pt x="275424" y="348283"/>
                  </a:lnTo>
                  <a:lnTo>
                    <a:pt x="449956" y="174141"/>
                  </a:lnTo>
                  <a:lnTo>
                    <a:pt x="275424" y="0"/>
                  </a:lnTo>
                  <a:close/>
                </a:path>
              </a:pathLst>
            </a:custGeom>
            <a:solidFill>
              <a:srgbClr val="006F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z="1400" dirty="0">
                <a:ea typeface="黑体" panose="02010609060101010101" pitchFamily="49" charset="-122"/>
              </a:endParaRPr>
            </a:p>
          </p:txBody>
        </p:sp>
        <p:sp>
          <p:nvSpPr>
            <p:cNvPr id="39" name="object 10"/>
            <p:cNvSpPr txBox="1"/>
            <p:nvPr/>
          </p:nvSpPr>
          <p:spPr>
            <a:xfrm>
              <a:off x="8226980" y="4960499"/>
              <a:ext cx="222308" cy="86754"/>
            </a:xfrm>
            <a:prstGeom prst="rect">
              <a:avLst/>
            </a:prstGeom>
          </p:spPr>
          <p:txBody>
            <a:bodyPr lIns="0" tIns="0" rIns="0" bIns="0">
              <a:spAutoFit/>
            </a:bodyPr>
            <a:lstStyle>
              <a:lvl1pPr marL="127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200" b="1" dirty="0">
                  <a:solidFill>
                    <a:srgbClr val="FFFFFF"/>
                  </a:solidFill>
                  <a:latin typeface="微软雅黑" pitchFamily="34" charset="-122"/>
                  <a:ea typeface="微软雅黑" pitchFamily="34" charset="-122"/>
                </a:rPr>
                <a:t>否定</a:t>
              </a:r>
              <a:endParaRPr lang="zh-CN" altLang="en-US" sz="1200" dirty="0">
                <a:latin typeface="微软雅黑" pitchFamily="34" charset="-122"/>
                <a:ea typeface="微软雅黑" pitchFamily="34" charset="-122"/>
              </a:endParaRPr>
            </a:p>
          </p:txBody>
        </p:sp>
        <p:sp>
          <p:nvSpPr>
            <p:cNvPr id="40" name="object 11"/>
            <p:cNvSpPr txBox="1"/>
            <p:nvPr/>
          </p:nvSpPr>
          <p:spPr>
            <a:xfrm>
              <a:off x="8615357" y="4906511"/>
              <a:ext cx="1635551" cy="309693"/>
            </a:xfrm>
            <a:prstGeom prst="rect">
              <a:avLst/>
            </a:prstGeom>
          </p:spPr>
          <p:txBody>
            <a:bodyPr lIns="0" tIns="0" rIns="0" bIns="0">
              <a:spAutoFit/>
            </a:bodyPr>
            <a:lstStyle>
              <a:lvl1pPr marL="134938" indent="-122238">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a:lnSpc>
                  <a:spcPct val="102000"/>
                </a:lnSpc>
              </a:pPr>
              <a:r>
                <a:rPr lang="zh-CN" altLang="en-US" sz="1400" dirty="0">
                  <a:solidFill>
                    <a:srgbClr val="FF0000"/>
                  </a:solidFill>
                  <a:latin typeface="Wingdings" pitchFamily="2" charset="2"/>
                  <a:ea typeface="黑体" panose="02010609060101010101" pitchFamily="49" charset="-122"/>
                </a:rPr>
                <a:t></a:t>
              </a:r>
              <a:r>
                <a:rPr lang="zh-CN" altLang="en-US" sz="1400" dirty="0">
                  <a:solidFill>
                    <a:srgbClr val="FF0000"/>
                  </a:solidFill>
                  <a:latin typeface="Times New Roman" pitchFamily="18" charset="0"/>
                  <a:ea typeface="黑体" panose="02010609060101010101" pitchFamily="49" charset="-122"/>
                  <a:cs typeface="Times New Roman" pitchFamily="18" charset="0"/>
                </a:rPr>
                <a:t>  </a:t>
              </a:r>
              <a:r>
                <a:rPr lang="zh-CN" altLang="en-US" sz="1400" b="1" dirty="0">
                  <a:solidFill>
                    <a:srgbClr val="FF0000"/>
                  </a:solidFill>
                  <a:latin typeface="微软雅黑" pitchFamily="34" charset="-122"/>
                  <a:ea typeface="微软雅黑" pitchFamily="34" charset="-122"/>
                </a:rPr>
                <a:t>部分行业</a:t>
              </a:r>
              <a:r>
                <a:rPr lang="zh-CN" altLang="en-US" sz="1400" dirty="0">
                  <a:solidFill>
                    <a:srgbClr val="FF0000"/>
                  </a:solidFill>
                  <a:latin typeface="微软雅黑" pitchFamily="34" charset="-122"/>
                  <a:ea typeface="微软雅黑" pitchFamily="34" charset="-122"/>
                </a:rPr>
                <a:t>、</a:t>
              </a:r>
              <a:r>
                <a:rPr lang="zh-CN" altLang="en-US" sz="1400" b="1" dirty="0">
                  <a:solidFill>
                    <a:srgbClr val="FF0000"/>
                  </a:solidFill>
                  <a:latin typeface="微软雅黑" pitchFamily="34" charset="-122"/>
                  <a:ea typeface="微软雅黑" pitchFamily="34" charset="-122"/>
                </a:rPr>
                <a:t>部分地区</a:t>
              </a:r>
              <a:r>
                <a:rPr lang="zh-CN" altLang="en-US" sz="1400" b="1" dirty="0">
                  <a:solidFill>
                    <a:srgbClr val="0000FF"/>
                  </a:solidFill>
                  <a:latin typeface="微软雅黑" pitchFamily="34" charset="-122"/>
                  <a:ea typeface="微软雅黑" pitchFamily="34" charset="-122"/>
                </a:rPr>
                <a:t>重特大事故依 然频发</a:t>
              </a:r>
              <a:r>
                <a:rPr lang="zh-CN" altLang="en-US" sz="1400"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不能满足</a:t>
              </a:r>
              <a:r>
                <a:rPr lang="zh-CN" altLang="en-US" sz="1400" dirty="0">
                  <a:latin typeface="微软雅黑" pitchFamily="34" charset="-122"/>
                  <a:ea typeface="微软雅黑" pitchFamily="34" charset="-122"/>
                </a:rPr>
                <a:t>人民群众对美好 生活的追求</a:t>
              </a:r>
              <a:r>
                <a:rPr lang="zh-CN" altLang="en-US" sz="1400" b="1" dirty="0">
                  <a:latin typeface="微软雅黑" pitchFamily="34" charset="-122"/>
                  <a:ea typeface="微软雅黑" pitchFamily="34" charset="-122"/>
                </a:rPr>
                <a:t>需要</a:t>
              </a:r>
              <a:endParaRPr lang="zh-CN" altLang="en-US" sz="1400" dirty="0">
                <a:latin typeface="微软雅黑" pitchFamily="34" charset="-122"/>
                <a:ea typeface="微软雅黑" pitchFamily="34" charset="-122"/>
              </a:endParaRPr>
            </a:p>
          </p:txBody>
        </p:sp>
        <p:sp>
          <p:nvSpPr>
            <p:cNvPr id="41" name="object 12"/>
            <p:cNvSpPr>
              <a:spLocks noChangeArrowheads="1"/>
            </p:cNvSpPr>
            <p:nvPr/>
          </p:nvSpPr>
          <p:spPr bwMode="auto">
            <a:xfrm>
              <a:off x="8147584" y="5246314"/>
              <a:ext cx="463671" cy="349331"/>
            </a:xfrm>
            <a:custGeom>
              <a:avLst/>
              <a:gdLst>
                <a:gd name="T0" fmla="*/ 0 w 462915"/>
                <a:gd name="T1" fmla="*/ 0 h 348614"/>
                <a:gd name="T2" fmla="*/ 462915 w 462915"/>
                <a:gd name="T3" fmla="*/ 348614 h 348614"/>
              </a:gdLst>
              <a:ahLst/>
              <a:cxnLst/>
              <a:rect l="T0" t="T1" r="T2" b="T3"/>
              <a:pathLst>
                <a:path w="462915" h="348614">
                  <a:moveTo>
                    <a:pt x="288357" y="0"/>
                  </a:moveTo>
                  <a:lnTo>
                    <a:pt x="288357" y="87070"/>
                  </a:lnTo>
                  <a:lnTo>
                    <a:pt x="0" y="87070"/>
                  </a:lnTo>
                  <a:lnTo>
                    <a:pt x="0" y="261179"/>
                  </a:lnTo>
                  <a:lnTo>
                    <a:pt x="288357" y="261179"/>
                  </a:lnTo>
                  <a:lnTo>
                    <a:pt x="288357" y="348250"/>
                  </a:lnTo>
                  <a:lnTo>
                    <a:pt x="462889" y="174108"/>
                  </a:lnTo>
                  <a:lnTo>
                    <a:pt x="288357" y="0"/>
                  </a:lnTo>
                  <a:close/>
                </a:path>
              </a:pathLst>
            </a:custGeom>
            <a:solidFill>
              <a:srgbClr val="006F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z="1400" dirty="0">
                <a:ea typeface="黑体" panose="02010609060101010101" pitchFamily="49" charset="-122"/>
              </a:endParaRPr>
            </a:p>
          </p:txBody>
        </p:sp>
        <p:sp>
          <p:nvSpPr>
            <p:cNvPr id="42" name="object 13"/>
            <p:cNvSpPr txBox="1"/>
            <p:nvPr/>
          </p:nvSpPr>
          <p:spPr>
            <a:xfrm>
              <a:off x="8176168" y="5359054"/>
              <a:ext cx="364438" cy="86754"/>
            </a:xfrm>
            <a:prstGeom prst="rect">
              <a:avLst/>
            </a:prstGeom>
          </p:spPr>
          <p:txBody>
            <a:bodyPr wrap="square" lIns="0" tIns="0" rIns="0" bIns="0">
              <a:spAutoFit/>
            </a:bodyPr>
            <a:lstStyle>
              <a:lvl1pPr marL="12700">
                <a:tabLst>
                  <a:tab pos="468313" algn="l"/>
                </a:tabLst>
                <a:defRPr>
                  <a:solidFill>
                    <a:schemeClr val="tx1"/>
                  </a:solidFill>
                  <a:latin typeface="Calibri" pitchFamily="34" charset="0"/>
                  <a:ea typeface="宋体" pitchFamily="2" charset="-122"/>
                </a:defRPr>
              </a:lvl1pPr>
              <a:lvl2pPr marL="742950" indent="-285750">
                <a:tabLst>
                  <a:tab pos="468313" algn="l"/>
                </a:tabLst>
                <a:defRPr>
                  <a:solidFill>
                    <a:schemeClr val="tx1"/>
                  </a:solidFill>
                  <a:latin typeface="Calibri" pitchFamily="34" charset="0"/>
                  <a:ea typeface="宋体" pitchFamily="2" charset="-122"/>
                </a:defRPr>
              </a:lvl2pPr>
              <a:lvl3pPr marL="1143000" indent="-228600">
                <a:tabLst>
                  <a:tab pos="468313" algn="l"/>
                </a:tabLst>
                <a:defRPr>
                  <a:solidFill>
                    <a:schemeClr val="tx1"/>
                  </a:solidFill>
                  <a:latin typeface="Calibri" pitchFamily="34" charset="0"/>
                  <a:ea typeface="宋体" pitchFamily="2" charset="-122"/>
                </a:defRPr>
              </a:lvl3pPr>
              <a:lvl4pPr marL="1600200" indent="-228600">
                <a:tabLst>
                  <a:tab pos="468313" algn="l"/>
                </a:tabLst>
                <a:defRPr>
                  <a:solidFill>
                    <a:schemeClr val="tx1"/>
                  </a:solidFill>
                  <a:latin typeface="Calibri" pitchFamily="34" charset="0"/>
                  <a:ea typeface="宋体" pitchFamily="2" charset="-122"/>
                </a:defRPr>
              </a:lvl4pPr>
              <a:lvl5pPr marL="2057400" indent="-228600">
                <a:tabLst>
                  <a:tab pos="468313" algn="l"/>
                </a:tabLst>
                <a:defRPr>
                  <a:solidFill>
                    <a:schemeClr val="tx1"/>
                  </a:solidFill>
                  <a:latin typeface="Calibri" pitchFamily="34" charset="0"/>
                  <a:ea typeface="宋体" pitchFamily="2" charset="-122"/>
                </a:defRPr>
              </a:lvl5pPr>
              <a:lvl6pPr marL="2514600" indent="-228600" fontAlgn="base">
                <a:spcBef>
                  <a:spcPct val="0"/>
                </a:spcBef>
                <a:spcAft>
                  <a:spcPct val="0"/>
                </a:spcAft>
                <a:tabLst>
                  <a:tab pos="468313" algn="l"/>
                </a:tabLst>
                <a:defRPr>
                  <a:solidFill>
                    <a:schemeClr val="tx1"/>
                  </a:solidFill>
                  <a:latin typeface="Calibri" pitchFamily="34" charset="0"/>
                  <a:ea typeface="宋体" pitchFamily="2" charset="-122"/>
                </a:defRPr>
              </a:lvl6pPr>
              <a:lvl7pPr marL="2971800" indent="-228600" fontAlgn="base">
                <a:spcBef>
                  <a:spcPct val="0"/>
                </a:spcBef>
                <a:spcAft>
                  <a:spcPct val="0"/>
                </a:spcAft>
                <a:tabLst>
                  <a:tab pos="468313" algn="l"/>
                </a:tabLst>
                <a:defRPr>
                  <a:solidFill>
                    <a:schemeClr val="tx1"/>
                  </a:solidFill>
                  <a:latin typeface="Calibri" pitchFamily="34" charset="0"/>
                  <a:ea typeface="宋体" pitchFamily="2" charset="-122"/>
                </a:defRPr>
              </a:lvl7pPr>
              <a:lvl8pPr marL="3429000" indent="-228600" fontAlgn="base">
                <a:spcBef>
                  <a:spcPct val="0"/>
                </a:spcBef>
                <a:spcAft>
                  <a:spcPct val="0"/>
                </a:spcAft>
                <a:tabLst>
                  <a:tab pos="468313" algn="l"/>
                </a:tabLst>
                <a:defRPr>
                  <a:solidFill>
                    <a:schemeClr val="tx1"/>
                  </a:solidFill>
                  <a:latin typeface="Calibri" pitchFamily="34" charset="0"/>
                  <a:ea typeface="宋体" pitchFamily="2" charset="-122"/>
                </a:defRPr>
              </a:lvl8pPr>
              <a:lvl9pPr marL="3886200" indent="-228600" fontAlgn="base">
                <a:spcBef>
                  <a:spcPct val="0"/>
                </a:spcBef>
                <a:spcAft>
                  <a:spcPct val="0"/>
                </a:spcAft>
                <a:tabLst>
                  <a:tab pos="468313" algn="l"/>
                </a:tabLst>
                <a:defRPr>
                  <a:solidFill>
                    <a:schemeClr val="tx1"/>
                  </a:solidFill>
                  <a:latin typeface="Calibri" pitchFamily="34" charset="0"/>
                  <a:ea typeface="宋体" pitchFamily="2" charset="-122"/>
                </a:defRPr>
              </a:lvl9pPr>
            </a:lstStyle>
            <a:p>
              <a:r>
                <a:rPr lang="zh-CN" altLang="en-US" sz="1200" b="1" dirty="0">
                  <a:solidFill>
                    <a:srgbClr val="FFFF00"/>
                  </a:solidFill>
                  <a:latin typeface="微软雅黑" pitchFamily="34" charset="-122"/>
                  <a:ea typeface="微软雅黑" pitchFamily="34" charset="-122"/>
                </a:rPr>
                <a:t>新</a:t>
              </a:r>
              <a:r>
                <a:rPr lang="zh-CN" altLang="en-US" sz="1200" b="1" dirty="0" smtClean="0">
                  <a:solidFill>
                    <a:srgbClr val="FFFF00"/>
                  </a:solidFill>
                  <a:latin typeface="微软雅黑" pitchFamily="34" charset="-122"/>
                  <a:ea typeface="微软雅黑" pitchFamily="34" charset="-122"/>
                </a:rPr>
                <a:t>层次</a:t>
              </a:r>
              <a:r>
                <a:rPr lang="zh-CN" altLang="en-US" sz="1400" baseline="4000" dirty="0" smtClean="0">
                  <a:latin typeface="微软雅黑" pitchFamily="34" charset="-122"/>
                  <a:ea typeface="微软雅黑" pitchFamily="34" charset="-122"/>
                </a:rPr>
                <a:t>、</a:t>
              </a:r>
              <a:endParaRPr lang="zh-CN" altLang="en-US" sz="1400" baseline="4000" dirty="0">
                <a:latin typeface="微软雅黑" pitchFamily="34" charset="-122"/>
                <a:ea typeface="微软雅黑" pitchFamily="34" charset="-122"/>
              </a:endParaRPr>
            </a:p>
          </p:txBody>
        </p:sp>
        <p:sp>
          <p:nvSpPr>
            <p:cNvPr id="43" name="object 14"/>
            <p:cNvSpPr txBox="1"/>
            <p:nvPr/>
          </p:nvSpPr>
          <p:spPr>
            <a:xfrm>
              <a:off x="8646896" y="5321722"/>
              <a:ext cx="1511694" cy="303638"/>
            </a:xfrm>
            <a:prstGeom prst="rect">
              <a:avLst/>
            </a:prstGeom>
          </p:spPr>
          <p:txBody>
            <a:bodyPr lIns="0" tIns="0" rIns="0" bIns="0">
              <a:spAutoFit/>
            </a:bodyPr>
            <a:lstStyle>
              <a:lvl1pPr marL="127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298450" indent="-285750">
                <a:buFont typeface="Wingdings" panose="05000000000000000000" pitchFamily="2" charset="2"/>
                <a:buChar char="Ø"/>
              </a:pPr>
              <a:r>
                <a:rPr lang="zh-CN" altLang="en-US" sz="1400" dirty="0" smtClean="0">
                  <a:latin typeface="微软雅黑" pitchFamily="34" charset="-122"/>
                  <a:ea typeface="微软雅黑" pitchFamily="34" charset="-122"/>
                </a:rPr>
                <a:t>由</a:t>
              </a:r>
              <a:r>
                <a:rPr lang="zh-CN" altLang="en-US" sz="1400" dirty="0">
                  <a:latin typeface="微软雅黑" pitchFamily="34" charset="-122"/>
                  <a:ea typeface="微软雅黑" pitchFamily="34" charset="-122"/>
                </a:rPr>
                <a:t>企业、行业的层面上升到城市</a:t>
              </a:r>
              <a:r>
                <a:rPr lang="zh-CN" altLang="en-US" sz="1400" dirty="0" smtClean="0">
                  <a:latin typeface="微软雅黑" pitchFamily="34" charset="-122"/>
                  <a:ea typeface="微软雅黑" pitchFamily="34" charset="-122"/>
                </a:rPr>
                <a:t>运行满足</a:t>
              </a:r>
              <a:r>
                <a:rPr lang="zh-CN" altLang="en-US" sz="1400" b="1" dirty="0">
                  <a:solidFill>
                    <a:srgbClr val="0000FF"/>
                  </a:solidFill>
                  <a:latin typeface="微软雅黑" pitchFamily="34" charset="-122"/>
                  <a:ea typeface="微软雅黑" pitchFamily="34" charset="-122"/>
                </a:rPr>
                <a:t>人民群众对美好生活需要</a:t>
              </a:r>
              <a:r>
                <a:rPr lang="zh-CN" altLang="en-US" sz="1400" b="1" dirty="0">
                  <a:solidFill>
                    <a:srgbClr val="C00000"/>
                  </a:solidFill>
                  <a:latin typeface="微软雅黑" pitchFamily="34" charset="-122"/>
                  <a:ea typeface="微软雅黑" pitchFamily="34" charset="-122"/>
                </a:rPr>
                <a:t>层面</a:t>
              </a:r>
              <a:endParaRPr lang="zh-CN" altLang="en-US" sz="1400" dirty="0">
                <a:latin typeface="微软雅黑" pitchFamily="34" charset="-122"/>
                <a:ea typeface="微软雅黑" pitchFamily="34" charset="-122"/>
              </a:endParaRPr>
            </a:p>
          </p:txBody>
        </p:sp>
        <p:sp>
          <p:nvSpPr>
            <p:cNvPr id="44" name="object 15"/>
            <p:cNvSpPr>
              <a:spLocks noChangeArrowheads="1"/>
            </p:cNvSpPr>
            <p:nvPr/>
          </p:nvSpPr>
          <p:spPr bwMode="auto">
            <a:xfrm>
              <a:off x="10308734" y="4549241"/>
              <a:ext cx="201666" cy="1046404"/>
            </a:xfrm>
            <a:custGeom>
              <a:avLst/>
              <a:gdLst>
                <a:gd name="T0" fmla="*/ 0 w 201295"/>
                <a:gd name="T1" fmla="*/ 0 h 1045845"/>
                <a:gd name="T2" fmla="*/ 201295 w 201295"/>
                <a:gd name="T3" fmla="*/ 1045845 h 1045845"/>
              </a:gdLst>
              <a:ahLst/>
              <a:cxnLst/>
              <a:rect l="T0" t="T1" r="T2" b="T3"/>
              <a:pathLst>
                <a:path w="201295" h="1045845">
                  <a:moveTo>
                    <a:pt x="0" y="0"/>
                  </a:moveTo>
                  <a:lnTo>
                    <a:pt x="39038" y="1293"/>
                  </a:lnTo>
                  <a:lnTo>
                    <a:pt x="83494" y="7268"/>
                  </a:lnTo>
                  <a:lnTo>
                    <a:pt x="101617" y="505747"/>
                  </a:lnTo>
                  <a:lnTo>
                    <a:pt x="103628" y="509111"/>
                  </a:lnTo>
                  <a:lnTo>
                    <a:pt x="145326" y="519642"/>
                  </a:lnTo>
                  <a:lnTo>
                    <a:pt x="200930" y="522651"/>
                  </a:lnTo>
                  <a:lnTo>
                    <a:pt x="181058" y="523001"/>
                  </a:lnTo>
                  <a:lnTo>
                    <a:pt x="130645" y="527683"/>
                  </a:lnTo>
                  <a:lnTo>
                    <a:pt x="101617" y="1028403"/>
                  </a:lnTo>
                  <a:lnTo>
                    <a:pt x="99607" y="1031766"/>
                  </a:lnTo>
                  <a:lnTo>
                    <a:pt x="57909" y="1042298"/>
                  </a:lnTo>
                  <a:lnTo>
                    <a:pt x="22370" y="1044899"/>
                  </a:lnTo>
                  <a:lnTo>
                    <a:pt x="2305" y="1045306"/>
                  </a:lnTo>
                </a:path>
              </a:pathLst>
            </a:custGeom>
            <a:noFill/>
            <a:ln w="2310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z="1400" dirty="0">
                <a:ea typeface="黑体" panose="02010609060101010101" pitchFamily="49" charset="-122"/>
              </a:endParaRPr>
            </a:p>
          </p:txBody>
        </p:sp>
        <p:sp>
          <p:nvSpPr>
            <p:cNvPr id="45" name="object 16"/>
            <p:cNvSpPr>
              <a:spLocks noChangeArrowheads="1"/>
            </p:cNvSpPr>
            <p:nvPr/>
          </p:nvSpPr>
          <p:spPr bwMode="auto">
            <a:xfrm>
              <a:off x="10597735" y="4877929"/>
              <a:ext cx="587528" cy="389028"/>
            </a:xfrm>
            <a:custGeom>
              <a:avLst/>
              <a:gdLst>
                <a:gd name="T0" fmla="*/ 0 w 586104"/>
                <a:gd name="T1" fmla="*/ 0 h 389254"/>
                <a:gd name="T2" fmla="*/ 586104 w 586104"/>
                <a:gd name="T3" fmla="*/ 389254 h 389254"/>
              </a:gdLst>
              <a:ahLst/>
              <a:cxnLst/>
              <a:rect l="T0" t="T1" r="T2" b="T3"/>
              <a:pathLst>
                <a:path w="586104" h="389254">
                  <a:moveTo>
                    <a:pt x="520871" y="0"/>
                  </a:moveTo>
                  <a:lnTo>
                    <a:pt x="61545" y="85"/>
                  </a:lnTo>
                  <a:lnTo>
                    <a:pt x="22850" y="15373"/>
                  </a:lnTo>
                  <a:lnTo>
                    <a:pt x="1524" y="50393"/>
                  </a:lnTo>
                  <a:lnTo>
                    <a:pt x="0" y="327291"/>
                  </a:lnTo>
                  <a:lnTo>
                    <a:pt x="2316" y="341473"/>
                  </a:lnTo>
                  <a:lnTo>
                    <a:pt x="25288" y="375335"/>
                  </a:lnTo>
                  <a:lnTo>
                    <a:pt x="64910" y="388743"/>
                  </a:lnTo>
                  <a:lnTo>
                    <a:pt x="524236" y="388658"/>
                  </a:lnTo>
                  <a:lnTo>
                    <a:pt x="562932" y="373370"/>
                  </a:lnTo>
                  <a:lnTo>
                    <a:pt x="584258" y="338350"/>
                  </a:lnTo>
                  <a:lnTo>
                    <a:pt x="585867" y="323941"/>
                  </a:lnTo>
                  <a:lnTo>
                    <a:pt x="585782" y="61452"/>
                  </a:lnTo>
                  <a:lnTo>
                    <a:pt x="570470" y="22893"/>
                  </a:lnTo>
                  <a:lnTo>
                    <a:pt x="535343" y="1607"/>
                  </a:lnTo>
                  <a:lnTo>
                    <a:pt x="52087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z="1400" dirty="0">
                <a:ea typeface="黑体" panose="02010609060101010101" pitchFamily="49" charset="-122"/>
              </a:endParaRPr>
            </a:p>
          </p:txBody>
        </p:sp>
        <p:sp>
          <p:nvSpPr>
            <p:cNvPr id="46" name="object 17"/>
            <p:cNvSpPr>
              <a:spLocks noChangeArrowheads="1"/>
            </p:cNvSpPr>
            <p:nvPr/>
          </p:nvSpPr>
          <p:spPr bwMode="auto">
            <a:xfrm>
              <a:off x="10597735" y="4877929"/>
              <a:ext cx="587528" cy="389028"/>
            </a:xfrm>
            <a:custGeom>
              <a:avLst/>
              <a:gdLst>
                <a:gd name="T0" fmla="*/ 0 w 586104"/>
                <a:gd name="T1" fmla="*/ 0 h 389254"/>
                <a:gd name="T2" fmla="*/ 586104 w 586104"/>
                <a:gd name="T3" fmla="*/ 389254 h 389254"/>
              </a:gdLst>
              <a:ahLst/>
              <a:cxnLst/>
              <a:rect l="T0" t="T1" r="T2" b="T3"/>
              <a:pathLst>
                <a:path w="586104" h="389254">
                  <a:moveTo>
                    <a:pt x="0" y="64801"/>
                  </a:moveTo>
                  <a:lnTo>
                    <a:pt x="13428" y="25325"/>
                  </a:lnTo>
                  <a:lnTo>
                    <a:pt x="47388" y="2399"/>
                  </a:lnTo>
                  <a:lnTo>
                    <a:pt x="520956" y="0"/>
                  </a:lnTo>
                  <a:lnTo>
                    <a:pt x="535428" y="1607"/>
                  </a:lnTo>
                  <a:lnTo>
                    <a:pt x="570555" y="22893"/>
                  </a:lnTo>
                  <a:lnTo>
                    <a:pt x="585867" y="61452"/>
                  </a:lnTo>
                  <a:lnTo>
                    <a:pt x="585952" y="323941"/>
                  </a:lnTo>
                  <a:lnTo>
                    <a:pt x="584343" y="338350"/>
                  </a:lnTo>
                  <a:lnTo>
                    <a:pt x="563017" y="373370"/>
                  </a:lnTo>
                  <a:lnTo>
                    <a:pt x="524321" y="388658"/>
                  </a:lnTo>
                  <a:lnTo>
                    <a:pt x="64995" y="388743"/>
                  </a:lnTo>
                  <a:lnTo>
                    <a:pt x="50523" y="387135"/>
                  </a:lnTo>
                  <a:lnTo>
                    <a:pt x="15397" y="365849"/>
                  </a:lnTo>
                  <a:lnTo>
                    <a:pt x="85" y="327291"/>
                  </a:lnTo>
                  <a:lnTo>
                    <a:pt x="0" y="64801"/>
                  </a:lnTo>
                  <a:close/>
                </a:path>
              </a:pathLst>
            </a:custGeom>
            <a:noFill/>
            <a:ln w="542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z="1400" dirty="0">
                <a:ea typeface="黑体" panose="02010609060101010101" pitchFamily="49" charset="-122"/>
              </a:endParaRPr>
            </a:p>
          </p:txBody>
        </p:sp>
        <p:sp>
          <p:nvSpPr>
            <p:cNvPr id="47" name="object 18"/>
            <p:cNvSpPr txBox="1"/>
            <p:nvPr/>
          </p:nvSpPr>
          <p:spPr>
            <a:xfrm>
              <a:off x="10646960" y="4900160"/>
              <a:ext cx="520836" cy="265503"/>
            </a:xfrm>
            <a:prstGeom prst="rect">
              <a:avLst/>
            </a:prstGeom>
          </p:spPr>
          <p:txBody>
            <a:bodyPr lIns="0" tIns="0" rIns="0" bIns="0">
              <a:spAutoFit/>
            </a:bodyPr>
            <a:lstStyle>
              <a:lvl1pPr marL="127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02000"/>
                </a:lnSpc>
              </a:pPr>
              <a:r>
                <a:rPr lang="zh-CN" altLang="en-US" sz="1200" dirty="0">
                  <a:latin typeface="Wingdings" pitchFamily="2" charset="2"/>
                  <a:ea typeface="黑体" panose="02010609060101010101" pitchFamily="49" charset="-122"/>
                </a:rPr>
                <a:t></a:t>
              </a:r>
              <a:r>
                <a:rPr lang="zh-CN" altLang="en-US" sz="1200" dirty="0">
                  <a:latin typeface="Times New Roman" pitchFamily="18" charset="0"/>
                  <a:ea typeface="黑体" panose="02010609060101010101" pitchFamily="49" charset="-122"/>
                  <a:cs typeface="Times New Roman" pitchFamily="18" charset="0"/>
                </a:rPr>
                <a:t>  </a:t>
              </a:r>
              <a:r>
                <a:rPr lang="zh-CN" altLang="en-US" sz="1200" b="1" dirty="0">
                  <a:latin typeface="微软雅黑" pitchFamily="34" charset="-122"/>
                  <a:ea typeface="微软雅黑" pitchFamily="34" charset="-122"/>
                </a:rPr>
                <a:t>结论： </a:t>
              </a:r>
              <a:r>
                <a:rPr lang="zh-CN" altLang="en-US" sz="1200" b="1" dirty="0">
                  <a:solidFill>
                    <a:srgbClr val="0033CC"/>
                  </a:solidFill>
                  <a:latin typeface="微软雅黑" pitchFamily="34" charset="-122"/>
                  <a:ea typeface="微软雅黑" pitchFamily="34" charset="-122"/>
                </a:rPr>
                <a:t>安全生产形 势</a:t>
              </a:r>
              <a:r>
                <a:rPr lang="zh-CN" altLang="en-US" sz="1200" b="1" dirty="0">
                  <a:solidFill>
                    <a:srgbClr val="FF0000"/>
                  </a:solidFill>
                  <a:latin typeface="微软雅黑" pitchFamily="34" charset="-122"/>
                  <a:ea typeface="微软雅黑" pitchFamily="34" charset="-122"/>
                </a:rPr>
                <a:t>依然严峻</a:t>
              </a:r>
              <a:endParaRPr lang="zh-CN" altLang="en-US" sz="1200" dirty="0">
                <a:latin typeface="微软雅黑" pitchFamily="34" charset="-122"/>
                <a:ea typeface="微软雅黑" pitchFamily="34" charset="-122"/>
              </a:endParaRPr>
            </a:p>
          </p:txBody>
        </p:sp>
        <p:sp>
          <p:nvSpPr>
            <p:cNvPr id="48" name="object 19"/>
            <p:cNvSpPr>
              <a:spLocks noChangeArrowheads="1"/>
            </p:cNvSpPr>
            <p:nvPr/>
          </p:nvSpPr>
          <p:spPr bwMode="auto">
            <a:xfrm>
              <a:off x="11232899" y="4871578"/>
              <a:ext cx="527555" cy="401731"/>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sz="1400" dirty="0">
                <a:ea typeface="黑体" panose="02010609060101010101" pitchFamily="49" charset="-122"/>
              </a:endParaRPr>
            </a:p>
          </p:txBody>
        </p:sp>
        <p:sp>
          <p:nvSpPr>
            <p:cNvPr id="49" name="object 20"/>
            <p:cNvSpPr txBox="1"/>
            <p:nvPr/>
          </p:nvSpPr>
          <p:spPr>
            <a:xfrm>
              <a:off x="7695028" y="4757252"/>
              <a:ext cx="133385" cy="425093"/>
            </a:xfrm>
            <a:prstGeom prst="rect">
              <a:avLst/>
            </a:prstGeom>
          </p:spPr>
          <p:txBody>
            <a:bodyPr lIns="0" tIns="0" rIns="0" bIns="0">
              <a:spAutoFit/>
            </a:bodyPr>
            <a:lstStyle>
              <a:lvl1pPr marL="127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a:lnSpc>
                  <a:spcPct val="105000"/>
                </a:lnSpc>
              </a:pPr>
              <a:r>
                <a:rPr lang="zh-CN" altLang="en-US" sz="1400" b="1" dirty="0">
                  <a:solidFill>
                    <a:srgbClr val="C00000"/>
                  </a:solidFill>
                  <a:latin typeface="微软雅黑" pitchFamily="34" charset="-122"/>
                  <a:ea typeface="微软雅黑" pitchFamily="34" charset="-122"/>
                </a:rPr>
                <a:t>总 体 评 价</a:t>
              </a:r>
              <a:endParaRPr lang="zh-CN" altLang="en-US" sz="1400" dirty="0">
                <a:latin typeface="微软雅黑" pitchFamily="34" charset="-122"/>
                <a:ea typeface="微软雅黑" pitchFamily="34" charset="-122"/>
              </a:endParaRPr>
            </a:p>
          </p:txBody>
        </p:sp>
      </p:grpSp>
      <p:sp>
        <p:nvSpPr>
          <p:cNvPr id="52" name="矩形 51"/>
          <p:cNvSpPr/>
          <p:nvPr/>
        </p:nvSpPr>
        <p:spPr bwMode="auto">
          <a:xfrm>
            <a:off x="607643" y="1058583"/>
            <a:ext cx="3425659"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应急管理部成立背景</a:t>
            </a:r>
            <a:endPar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11218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91141" name="组合 23"/>
          <p:cNvGrpSpPr>
            <a:grpSpLocks/>
          </p:cNvGrpSpPr>
          <p:nvPr/>
        </p:nvGrpSpPr>
        <p:grpSpPr bwMode="auto">
          <a:xfrm>
            <a:off x="478492" y="228654"/>
            <a:ext cx="529304" cy="478477"/>
            <a:chOff x="588631" y="232706"/>
            <a:chExt cx="396000" cy="358824"/>
          </a:xfrm>
        </p:grpSpPr>
        <p:pic>
          <p:nvPicPr>
            <p:cNvPr id="56"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57"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91145"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2C8D5191-F342-4871-96A2-C3A09D45F13D}" type="slidenum">
              <a:rPr lang="zh-CN" altLang="en-US" smtClean="0">
                <a:solidFill>
                  <a:srgbClr val="898989"/>
                </a:solidFill>
                <a:ea typeface="黑体" pitchFamily="49" charset="-122"/>
              </a:rPr>
              <a:pPr eaLnBrk="1" hangingPunct="1"/>
              <a:t>5</a:t>
            </a:fld>
            <a:endParaRPr lang="en-US" altLang="zh-CN" smtClean="0">
              <a:solidFill>
                <a:srgbClr val="898989"/>
              </a:solidFill>
              <a:ea typeface="黑体" pitchFamily="49" charset="-122"/>
            </a:endParaRPr>
          </a:p>
        </p:txBody>
      </p:sp>
      <p:sp>
        <p:nvSpPr>
          <p:cNvPr id="29" name="object 55"/>
          <p:cNvSpPr>
            <a:spLocks noChangeArrowheads="1"/>
          </p:cNvSpPr>
          <p:nvPr/>
        </p:nvSpPr>
        <p:spPr bwMode="auto">
          <a:xfrm>
            <a:off x="7537747" y="2780248"/>
            <a:ext cx="3276364" cy="2161714"/>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dirty="0">
              <a:ea typeface="黑体" panose="02010609060101010101" pitchFamily="49" charset="-122"/>
            </a:endParaRPr>
          </a:p>
        </p:txBody>
      </p:sp>
      <p:sp>
        <p:nvSpPr>
          <p:cNvPr id="5" name="矩形 4"/>
          <p:cNvSpPr/>
          <p:nvPr/>
        </p:nvSpPr>
        <p:spPr>
          <a:xfrm>
            <a:off x="1057027" y="2781722"/>
            <a:ext cx="4796548" cy="2015936"/>
          </a:xfrm>
          <a:prstGeom prst="rect">
            <a:avLst/>
          </a:prstGeom>
        </p:spPr>
        <p:txBody>
          <a:bodyPr wrap="square">
            <a:spAutoFit/>
          </a:bodyPr>
          <a:lstStyle/>
          <a:p>
            <a:pPr lvl="0">
              <a:lnSpc>
                <a:spcPct val="125000"/>
              </a:lnSpc>
            </a:pPr>
            <a:r>
              <a:rPr lang="en-US" altLang="zh-CN" sz="2000" dirty="0" smtClean="0">
                <a:solidFill>
                  <a:prstClr val="black"/>
                </a:solidFill>
                <a:ea typeface="黑体" panose="02010609060101010101" pitchFamily="49" charset="-122"/>
              </a:rPr>
              <a:t>2</a:t>
            </a:r>
            <a:r>
              <a:rPr lang="zh-CN" altLang="en-US" sz="2000" dirty="0" smtClean="0">
                <a:solidFill>
                  <a:prstClr val="black"/>
                </a:solidFill>
                <a:ea typeface="黑体" panose="02010609060101010101" pitchFamily="49" charset="-122"/>
              </a:rPr>
              <a:t>、</a:t>
            </a:r>
            <a:r>
              <a:rPr lang="zh-CN" altLang="en-US" sz="2000" dirty="0">
                <a:solidFill>
                  <a:prstClr val="black"/>
                </a:solidFill>
                <a:ea typeface="黑体" panose="02010609060101010101" pitchFamily="49" charset="-122"/>
              </a:rPr>
              <a:t>国民经济与社会发展大</a:t>
            </a:r>
            <a:r>
              <a:rPr lang="zh-CN" altLang="en-US" sz="2000" dirty="0" smtClean="0">
                <a:solidFill>
                  <a:prstClr val="black"/>
                </a:solidFill>
                <a:ea typeface="黑体" panose="02010609060101010101" pitchFamily="49" charset="-122"/>
              </a:rPr>
              <a:t>形势</a:t>
            </a:r>
            <a:endParaRPr lang="en-US" altLang="zh-CN" sz="2000" dirty="0" smtClean="0">
              <a:solidFill>
                <a:prstClr val="black"/>
              </a:solidFill>
              <a:ea typeface="黑体" panose="02010609060101010101" pitchFamily="49" charset="-122"/>
            </a:endParaRPr>
          </a:p>
          <a:p>
            <a:pPr marL="285750" lvl="0" indent="-285750">
              <a:lnSpc>
                <a:spcPct val="125000"/>
              </a:lnSpc>
              <a:buFont typeface="Arial" panose="020B0604020202020204" pitchFamily="34" charset="0"/>
              <a:buChar char="•"/>
            </a:pPr>
            <a:r>
              <a:rPr lang="zh-CN" altLang="en-US" sz="2000" dirty="0">
                <a:solidFill>
                  <a:prstClr val="black"/>
                </a:solidFill>
                <a:ea typeface="黑体" panose="02010609060101010101" pitchFamily="49" charset="-122"/>
              </a:rPr>
              <a:t>一是在</a:t>
            </a:r>
            <a:r>
              <a:rPr lang="en-US" altLang="zh-CN" sz="2000" dirty="0">
                <a:solidFill>
                  <a:prstClr val="black"/>
                </a:solidFill>
                <a:ea typeface="黑体" panose="02010609060101010101" pitchFamily="49" charset="-122"/>
              </a:rPr>
              <a:t>90</a:t>
            </a:r>
            <a:r>
              <a:rPr lang="zh-CN" altLang="en-US" sz="2000" dirty="0">
                <a:solidFill>
                  <a:prstClr val="black"/>
                </a:solidFill>
                <a:ea typeface="黑体" panose="02010609060101010101" pitchFamily="49" charset="-122"/>
              </a:rPr>
              <a:t>万亿元</a:t>
            </a:r>
            <a:r>
              <a:rPr lang="en-US" altLang="zh-CN" sz="2000" dirty="0">
                <a:solidFill>
                  <a:prstClr val="black"/>
                </a:solidFill>
                <a:ea typeface="黑体" panose="02010609060101010101" pitchFamily="49" charset="-122"/>
              </a:rPr>
              <a:t>GDP</a:t>
            </a:r>
            <a:r>
              <a:rPr lang="zh-CN" altLang="en-US" sz="2000" dirty="0">
                <a:solidFill>
                  <a:prstClr val="black"/>
                </a:solidFill>
                <a:ea typeface="黑体" panose="02010609060101010101" pitchFamily="49" charset="-122"/>
              </a:rPr>
              <a:t>（</a:t>
            </a:r>
            <a:r>
              <a:rPr lang="en-US" altLang="zh-CN" sz="2000" dirty="0">
                <a:solidFill>
                  <a:prstClr val="black"/>
                </a:solidFill>
                <a:ea typeface="黑体" panose="02010609060101010101" pitchFamily="49" charset="-122"/>
              </a:rPr>
              <a:t>2018</a:t>
            </a:r>
            <a:r>
              <a:rPr lang="zh-CN" altLang="en-US" sz="2000" dirty="0">
                <a:solidFill>
                  <a:prstClr val="black"/>
                </a:solidFill>
                <a:ea typeface="黑体" panose="02010609060101010101" pitchFamily="49" charset="-122"/>
              </a:rPr>
              <a:t>年</a:t>
            </a:r>
            <a:r>
              <a:rPr lang="zh-CN" altLang="en-US" sz="2000" dirty="0" smtClean="0">
                <a:solidFill>
                  <a:prstClr val="black"/>
                </a:solidFill>
                <a:ea typeface="黑体" panose="02010609060101010101" pitchFamily="49" charset="-122"/>
              </a:rPr>
              <a:t>）巨量</a:t>
            </a:r>
            <a:r>
              <a:rPr lang="zh-CN" altLang="en-US" sz="2000" dirty="0">
                <a:solidFill>
                  <a:prstClr val="black"/>
                </a:solidFill>
                <a:ea typeface="黑体" panose="02010609060101010101" pitchFamily="49" charset="-122"/>
              </a:rPr>
              <a:t>以及持续增加情况下，不断压缩事故起数、死亡人数存在巨大困难；</a:t>
            </a:r>
          </a:p>
          <a:p>
            <a:pPr marL="285750" indent="-285750">
              <a:lnSpc>
                <a:spcPct val="125000"/>
              </a:lnSpc>
              <a:buFont typeface="Arial" panose="020B0604020202020204" pitchFamily="34" charset="0"/>
              <a:buChar char="•"/>
            </a:pPr>
            <a:r>
              <a:rPr lang="zh-CN" altLang="en-US" sz="2000" b="1" dirty="0">
                <a:latin typeface="微软雅黑" pitchFamily="34" charset="-122"/>
                <a:ea typeface="微软雅黑" pitchFamily="34" charset="-122"/>
              </a:rPr>
              <a:t>二是</a:t>
            </a:r>
            <a:r>
              <a:rPr lang="zh-CN" altLang="en-US" sz="2000" dirty="0">
                <a:latin typeface="微软雅黑" pitchFamily="34" charset="-122"/>
                <a:ea typeface="微软雅黑" pitchFamily="34" charset="-122"/>
              </a:rPr>
              <a:t>不断“</a:t>
            </a:r>
            <a:r>
              <a:rPr lang="zh-CN" altLang="en-US" sz="2000" b="1" dirty="0">
                <a:latin typeface="微软雅黑" pitchFamily="34" charset="-122"/>
                <a:ea typeface="微软雅黑" pitchFamily="34" charset="-122"/>
              </a:rPr>
              <a:t>融合</a:t>
            </a:r>
            <a:r>
              <a:rPr lang="zh-CN" altLang="en-US" sz="2000" dirty="0">
                <a:latin typeface="微软雅黑" pitchFamily="34" charset="-122"/>
                <a:ea typeface="微软雅黑" pitchFamily="34" charset="-122"/>
              </a:rPr>
              <a:t>”现有</a:t>
            </a:r>
            <a:r>
              <a:rPr lang="zh-CN" altLang="en-US" sz="2000" b="1" dirty="0">
                <a:latin typeface="微软雅黑" pitchFamily="34" charset="-122"/>
                <a:ea typeface="微软雅黑" pitchFamily="34" charset="-122"/>
              </a:rPr>
              <a:t>各部门功能</a:t>
            </a:r>
            <a:r>
              <a:rPr lang="zh-CN" altLang="en-US" sz="2000" b="1"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32" name="矩形 31"/>
          <p:cNvSpPr/>
          <p:nvPr/>
        </p:nvSpPr>
        <p:spPr bwMode="auto">
          <a:xfrm>
            <a:off x="607643" y="1058583"/>
            <a:ext cx="3425659"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应急管理部成立背景</a:t>
            </a:r>
            <a:endPar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44853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91141" name="组合 23"/>
          <p:cNvGrpSpPr>
            <a:grpSpLocks/>
          </p:cNvGrpSpPr>
          <p:nvPr/>
        </p:nvGrpSpPr>
        <p:grpSpPr bwMode="auto">
          <a:xfrm>
            <a:off x="478492" y="228654"/>
            <a:ext cx="529304" cy="478477"/>
            <a:chOff x="588631" y="232706"/>
            <a:chExt cx="396000" cy="358824"/>
          </a:xfrm>
        </p:grpSpPr>
        <p:pic>
          <p:nvPicPr>
            <p:cNvPr id="56"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57"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91145"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2C8D5191-F342-4871-96A2-C3A09D45F13D}" type="slidenum">
              <a:rPr lang="zh-CN" altLang="en-US" smtClean="0">
                <a:solidFill>
                  <a:srgbClr val="898989"/>
                </a:solidFill>
                <a:ea typeface="黑体" pitchFamily="49" charset="-122"/>
              </a:rPr>
              <a:pPr eaLnBrk="1" hangingPunct="1"/>
              <a:t>6</a:t>
            </a:fld>
            <a:endParaRPr lang="en-US" altLang="zh-CN" smtClean="0">
              <a:solidFill>
                <a:srgbClr val="898989"/>
              </a:solidFill>
              <a:ea typeface="黑体" pitchFamily="49" charset="-122"/>
            </a:endParaRPr>
          </a:p>
        </p:txBody>
      </p:sp>
      <p:sp>
        <p:nvSpPr>
          <p:cNvPr id="2" name="TextBox 1"/>
          <p:cNvSpPr txBox="1"/>
          <p:nvPr/>
        </p:nvSpPr>
        <p:spPr>
          <a:xfrm>
            <a:off x="1351573" y="2097646"/>
            <a:ext cx="9492028" cy="1523494"/>
          </a:xfrm>
          <a:prstGeom prst="rect">
            <a:avLst/>
          </a:prstGeom>
          <a:noFill/>
        </p:spPr>
        <p:txBody>
          <a:bodyPr wrap="square" rtlCol="0">
            <a:spAutoFit/>
          </a:bodyPr>
          <a:lstStyle/>
          <a:p>
            <a:pPr>
              <a:lnSpc>
                <a:spcPct val="125000"/>
              </a:lnSpc>
            </a:pPr>
            <a:r>
              <a:rPr lang="en-US" altLang="zh-CN" sz="2000" dirty="0" smtClean="0">
                <a:ea typeface="黑体" panose="02010609060101010101" pitchFamily="49" charset="-122"/>
              </a:rPr>
              <a:t>3</a:t>
            </a:r>
            <a:r>
              <a:rPr lang="zh-CN" altLang="en-US" sz="2000" dirty="0" smtClean="0">
                <a:ea typeface="黑体" panose="02010609060101010101" pitchFamily="49" charset="-122"/>
              </a:rPr>
              <a:t>、国家机构</a:t>
            </a:r>
            <a:r>
              <a:rPr lang="zh-CN" altLang="en-US" sz="2000" dirty="0">
                <a:ea typeface="黑体" panose="02010609060101010101" pitchFamily="49" charset="-122"/>
              </a:rPr>
              <a:t>改革</a:t>
            </a:r>
            <a:r>
              <a:rPr lang="zh-CN" altLang="en-US" sz="2000" dirty="0" smtClean="0">
                <a:ea typeface="黑体" panose="02010609060101010101" pitchFamily="49" charset="-122"/>
              </a:rPr>
              <a:t>的内在要求</a:t>
            </a:r>
            <a:endParaRPr lang="en-US" altLang="zh-CN" sz="2000" dirty="0" smtClean="0">
              <a:ea typeface="黑体" panose="02010609060101010101" pitchFamily="49" charset="-122"/>
            </a:endParaRPr>
          </a:p>
          <a:p>
            <a:pPr>
              <a:lnSpc>
                <a:spcPct val="125000"/>
              </a:lnSpc>
            </a:pPr>
            <a:r>
              <a:rPr lang="zh-CN" altLang="en-US" sz="2000" dirty="0">
                <a:ea typeface="黑体" panose="02010609060101010101" pitchFamily="49" charset="-122"/>
              </a:rPr>
              <a:t>这次是建国以来改革力度最大</a:t>
            </a:r>
            <a:r>
              <a:rPr lang="zh-CN" altLang="en-US" sz="2000" dirty="0" smtClean="0">
                <a:ea typeface="黑体" panose="02010609060101010101" pitchFamily="49" charset="-122"/>
              </a:rPr>
              <a:t>的一</a:t>
            </a:r>
            <a:r>
              <a:rPr lang="zh-CN" altLang="en-US" sz="2000" dirty="0">
                <a:ea typeface="黑体" panose="02010609060101010101" pitchFamily="49" charset="-122"/>
              </a:rPr>
              <a:t>次改革，</a:t>
            </a:r>
            <a:r>
              <a:rPr lang="zh-CN" altLang="en-US" sz="2000" dirty="0" smtClean="0">
                <a:ea typeface="黑体" panose="02010609060101010101" pitchFamily="49" charset="-122"/>
              </a:rPr>
              <a:t>就是“一</a:t>
            </a:r>
            <a:r>
              <a:rPr lang="zh-CN" altLang="en-US" sz="2000" dirty="0">
                <a:ea typeface="黑体" panose="02010609060101010101" pitchFamily="49" charset="-122"/>
              </a:rPr>
              <a:t>件事情归一个</a:t>
            </a:r>
            <a:r>
              <a:rPr lang="zh-CN" altLang="en-US" sz="2000" dirty="0" smtClean="0">
                <a:ea typeface="黑体" panose="02010609060101010101" pitchFamily="49" charset="-122"/>
              </a:rPr>
              <a:t>部门</a:t>
            </a:r>
            <a:r>
              <a:rPr lang="zh-CN" altLang="en-US" sz="2000" dirty="0">
                <a:ea typeface="黑体" panose="02010609060101010101" pitchFamily="49" charset="-122"/>
              </a:rPr>
              <a:t>”管理、“一项功能归一个部门</a:t>
            </a:r>
            <a:r>
              <a:rPr lang="zh-CN" altLang="en-US" sz="2000" dirty="0" smtClean="0">
                <a:ea typeface="黑体" panose="02010609060101010101" pitchFamily="49" charset="-122"/>
              </a:rPr>
              <a:t>”管理</a:t>
            </a:r>
            <a:r>
              <a:rPr lang="zh-CN" altLang="en-US" sz="2000" dirty="0">
                <a:ea typeface="黑体" panose="02010609060101010101" pitchFamily="49" charset="-122"/>
              </a:rPr>
              <a:t>。</a:t>
            </a:r>
          </a:p>
          <a:p>
            <a:endParaRPr lang="zh-CN" altLang="en-US" dirty="0">
              <a:ea typeface="黑体" panose="02010609060101010101" pitchFamily="49" charset="-122"/>
            </a:endParaRPr>
          </a:p>
        </p:txBody>
      </p:sp>
      <p:sp>
        <p:nvSpPr>
          <p:cNvPr id="3" name="矩形 2"/>
          <p:cNvSpPr/>
          <p:nvPr/>
        </p:nvSpPr>
        <p:spPr>
          <a:xfrm>
            <a:off x="1453071" y="4041862"/>
            <a:ext cx="9109012" cy="874407"/>
          </a:xfrm>
          <a:prstGeom prst="rect">
            <a:avLst/>
          </a:prstGeom>
        </p:spPr>
        <p:txBody>
          <a:bodyPr wrap="square">
            <a:spAutoFit/>
          </a:bodyPr>
          <a:lstStyle/>
          <a:p>
            <a:pPr algn="just">
              <a:lnSpc>
                <a:spcPct val="150000"/>
              </a:lnSpc>
            </a:pPr>
            <a:r>
              <a:rPr lang="zh-CN" altLang="en-US" b="1" dirty="0">
                <a:latin typeface="微软雅黑" pitchFamily="34" charset="-122"/>
                <a:ea typeface="微软雅黑" pitchFamily="34" charset="-122"/>
              </a:rPr>
              <a:t>综上所述</a:t>
            </a:r>
            <a:r>
              <a:rPr lang="zh-CN" altLang="en-US" dirty="0">
                <a:latin typeface="微软雅黑" pitchFamily="34" charset="-122"/>
                <a:ea typeface="微软雅黑" pitchFamily="34" charset="-122"/>
              </a:rPr>
              <a:t>，</a:t>
            </a:r>
            <a:r>
              <a:rPr lang="zh-CN" altLang="en-US" b="1" dirty="0">
                <a:latin typeface="微软雅黑" pitchFamily="34" charset="-122"/>
                <a:ea typeface="微软雅黑" pitchFamily="34" charset="-122"/>
              </a:rPr>
              <a:t>成立应急管理部</a:t>
            </a:r>
            <a:r>
              <a:rPr lang="zh-CN" altLang="en-US" dirty="0">
                <a:latin typeface="微软雅黑" pitchFamily="34" charset="-122"/>
                <a:ea typeface="微软雅黑" pitchFamily="34" charset="-122"/>
              </a:rPr>
              <a:t>既是</a:t>
            </a:r>
            <a:r>
              <a:rPr lang="zh-CN" altLang="en-US" dirty="0" smtClean="0">
                <a:latin typeface="微软雅黑" pitchFamily="34" charset="-122"/>
                <a:ea typeface="微软雅黑" pitchFamily="34" charset="-122"/>
              </a:rPr>
              <a:t>党和</a:t>
            </a:r>
            <a:r>
              <a:rPr lang="zh-CN" altLang="en-US" dirty="0">
                <a:latin typeface="微软雅黑" pitchFamily="34" charset="-122"/>
                <a:ea typeface="微软雅黑" pitchFamily="34" charset="-122"/>
              </a:rPr>
              <a:t>政府</a:t>
            </a:r>
            <a:r>
              <a:rPr lang="zh-CN" altLang="en-US" b="1" dirty="0">
                <a:latin typeface="微软雅黑" pitchFamily="34" charset="-122"/>
                <a:ea typeface="微软雅黑" pitchFamily="34" charset="-122"/>
              </a:rPr>
              <a:t>顺应</a:t>
            </a:r>
            <a:r>
              <a:rPr lang="zh-CN" altLang="en-US" dirty="0">
                <a:latin typeface="微软雅黑" pitchFamily="34" charset="-122"/>
                <a:ea typeface="微软雅黑" pitchFamily="34" charset="-122"/>
              </a:rPr>
              <a:t>人民群众</a:t>
            </a:r>
            <a:r>
              <a:rPr lang="zh-CN" altLang="en-US" dirty="0" smtClean="0">
                <a:latin typeface="微软雅黑" pitchFamily="34" charset="-122"/>
                <a:ea typeface="微软雅黑" pitchFamily="34" charset="-122"/>
              </a:rPr>
              <a:t>的“</a:t>
            </a:r>
            <a:r>
              <a:rPr lang="zh-CN" altLang="en-US" b="1" dirty="0" smtClean="0">
                <a:latin typeface="微软雅黑" pitchFamily="34" charset="-122"/>
                <a:ea typeface="微软雅黑" pitchFamily="34" charset="-122"/>
              </a:rPr>
              <a:t>呼声</a:t>
            </a:r>
            <a:r>
              <a:rPr lang="zh-CN" altLang="en-US"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a:t>
            </a:r>
            <a:r>
              <a:rPr lang="zh-CN" altLang="en-US" b="1" dirty="0" smtClean="0">
                <a:latin typeface="微软雅黑" pitchFamily="34" charset="-122"/>
                <a:ea typeface="微软雅黑" pitchFamily="34" charset="-122"/>
              </a:rPr>
              <a:t>夯实</a:t>
            </a:r>
            <a:r>
              <a:rPr lang="zh-CN" altLang="en-US" dirty="0" smtClean="0">
                <a:latin typeface="微软雅黑" pitchFamily="34" charset="-122"/>
                <a:ea typeface="微软雅黑" pitchFamily="34" charset="-122"/>
              </a:rPr>
              <a:t>党</a:t>
            </a:r>
            <a:r>
              <a:rPr lang="zh-CN" altLang="en-US" dirty="0">
                <a:latin typeface="微软雅黑" pitchFamily="34" charset="-122"/>
                <a:ea typeface="微软雅黑" pitchFamily="34" charset="-122"/>
              </a:rPr>
              <a:t>的</a:t>
            </a:r>
            <a:r>
              <a:rPr lang="zh-CN" altLang="en-US" b="1" dirty="0">
                <a:latin typeface="微软雅黑" pitchFamily="34" charset="-122"/>
                <a:ea typeface="微软雅黑" pitchFamily="34" charset="-122"/>
              </a:rPr>
              <a:t>执政基础</a:t>
            </a:r>
            <a:r>
              <a:rPr lang="zh-CN" altLang="en-US" dirty="0">
                <a:latin typeface="微软雅黑" pitchFamily="34" charset="-122"/>
                <a:ea typeface="微软雅黑" pitchFamily="34" charset="-122"/>
              </a:rPr>
              <a:t>的需要，也是</a:t>
            </a:r>
            <a:r>
              <a:rPr lang="zh-CN" altLang="en-US" b="1" dirty="0">
                <a:latin typeface="微软雅黑" pitchFamily="34" charset="-122"/>
                <a:ea typeface="微软雅黑" pitchFamily="34" charset="-122"/>
              </a:rPr>
              <a:t>破解</a:t>
            </a:r>
            <a:r>
              <a:rPr lang="zh-CN" altLang="en-US" dirty="0">
                <a:latin typeface="微软雅黑" pitchFamily="34" charset="-122"/>
                <a:ea typeface="微软雅黑" pitchFamily="34" charset="-122"/>
              </a:rPr>
              <a:t>当前</a:t>
            </a:r>
            <a:r>
              <a:rPr lang="zh-CN" altLang="en-US" dirty="0" smtClean="0">
                <a:latin typeface="微软雅黑" pitchFamily="34" charset="-122"/>
                <a:ea typeface="微软雅黑" pitchFamily="34" charset="-122"/>
              </a:rPr>
              <a:t>安全生产</a:t>
            </a:r>
            <a:r>
              <a:rPr lang="zh-CN" altLang="en-US" dirty="0">
                <a:latin typeface="微软雅黑" pitchFamily="34" charset="-122"/>
                <a:ea typeface="微软雅黑" pitchFamily="34" charset="-122"/>
              </a:rPr>
              <a:t>、应急管理</a:t>
            </a:r>
            <a:r>
              <a:rPr lang="zh-CN" altLang="en-US" b="1" dirty="0">
                <a:latin typeface="微软雅黑" pitchFamily="34" charset="-122"/>
                <a:ea typeface="微软雅黑" pitchFamily="34" charset="-122"/>
              </a:rPr>
              <a:t>难题</a:t>
            </a:r>
            <a:r>
              <a:rPr lang="zh-CN" altLang="en-US" dirty="0">
                <a:latin typeface="微软雅黑" pitchFamily="34" charset="-122"/>
                <a:ea typeface="微软雅黑" pitchFamily="34" charset="-122"/>
              </a:rPr>
              <a:t>的</a:t>
            </a:r>
            <a:r>
              <a:rPr lang="zh-CN" altLang="en-US" b="1" dirty="0">
                <a:latin typeface="微软雅黑" pitchFamily="34" charset="-122"/>
                <a:ea typeface="微软雅黑" pitchFamily="34" charset="-122"/>
              </a:rPr>
              <a:t>抓手</a:t>
            </a:r>
            <a:r>
              <a:rPr lang="zh-CN" altLang="en-US" dirty="0">
                <a:latin typeface="微软雅黑" pitchFamily="34" charset="-122"/>
                <a:ea typeface="微软雅黑" pitchFamily="34" charset="-122"/>
              </a:rPr>
              <a:t>。</a:t>
            </a:r>
          </a:p>
        </p:txBody>
      </p:sp>
      <p:sp>
        <p:nvSpPr>
          <p:cNvPr id="13" name="矩形 12"/>
          <p:cNvSpPr/>
          <p:nvPr/>
        </p:nvSpPr>
        <p:spPr bwMode="auto">
          <a:xfrm>
            <a:off x="607643" y="1058583"/>
            <a:ext cx="3425659"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smtClean="0">
                <a:solidFill>
                  <a:schemeClr val="bg1"/>
                </a:solidFill>
                <a:latin typeface="黑体" panose="02010609060101010101" pitchFamily="49" charset="-122"/>
                <a:ea typeface="黑体" panose="02010609060101010101" pitchFamily="49" charset="-122"/>
                <a:cs typeface="Times New Roman" panose="02020603050405020304" pitchFamily="18" charset="0"/>
              </a:rPr>
              <a:t>应急管理部成立背景</a:t>
            </a:r>
            <a:endPar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18003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bject 47"/>
          <p:cNvSpPr txBox="1">
            <a:spLocks noChangeArrowheads="1"/>
          </p:cNvSpPr>
          <p:nvPr/>
        </p:nvSpPr>
        <p:spPr bwMode="auto">
          <a:xfrm>
            <a:off x="654221" y="5419922"/>
            <a:ext cx="11253012" cy="41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984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buFont typeface="Arial" pitchFamily="34" charset="0"/>
              <a:buChar char="•"/>
            </a:pPr>
            <a:r>
              <a:rPr lang="zh-CN" altLang="en-US" sz="2100" dirty="0">
                <a:latin typeface="黑体" pitchFamily="49" charset="-122"/>
                <a:ea typeface="黑体" pitchFamily="49" charset="-122"/>
              </a:rPr>
              <a:t>这次是建国以来</a:t>
            </a:r>
            <a:r>
              <a:rPr lang="zh-CN" altLang="en-US" sz="2100" dirty="0">
                <a:solidFill>
                  <a:srgbClr val="FF0000"/>
                </a:solidFill>
                <a:latin typeface="黑体" pitchFamily="49" charset="-122"/>
                <a:ea typeface="黑体" pitchFamily="49" charset="-122"/>
              </a:rPr>
              <a:t>改革力度</a:t>
            </a:r>
            <a:r>
              <a:rPr lang="zh-CN" altLang="en-US" sz="2100" dirty="0">
                <a:latin typeface="黑体" pitchFamily="49" charset="-122"/>
                <a:ea typeface="黑体" pitchFamily="49" charset="-122"/>
              </a:rPr>
              <a:t>最大</a:t>
            </a:r>
            <a:r>
              <a:rPr lang="zh-CN" altLang="en-US" sz="2100" dirty="0" smtClean="0">
                <a:latin typeface="黑体" pitchFamily="49" charset="-122"/>
                <a:ea typeface="黑体" pitchFamily="49" charset="-122"/>
              </a:rPr>
              <a:t>的一</a:t>
            </a:r>
            <a:r>
              <a:rPr lang="zh-CN" altLang="en-US" sz="2100" dirty="0">
                <a:latin typeface="黑体" pitchFamily="49" charset="-122"/>
                <a:ea typeface="黑体" pitchFamily="49" charset="-122"/>
              </a:rPr>
              <a:t>次改革，是</a:t>
            </a:r>
            <a:r>
              <a:rPr lang="zh-CN" altLang="en-US" sz="2100" dirty="0">
                <a:solidFill>
                  <a:srgbClr val="FF0000"/>
                </a:solidFill>
                <a:latin typeface="黑体" pitchFamily="49" charset="-122"/>
                <a:ea typeface="黑体" pitchFamily="49" charset="-122"/>
              </a:rPr>
              <a:t>破解</a:t>
            </a:r>
            <a:r>
              <a:rPr lang="zh-CN" altLang="en-US" sz="2100" dirty="0">
                <a:latin typeface="黑体" pitchFamily="49" charset="-122"/>
                <a:ea typeface="黑体" pitchFamily="49" charset="-122"/>
              </a:rPr>
              <a:t>当前安全生产、应急管理</a:t>
            </a:r>
            <a:r>
              <a:rPr lang="zh-CN" altLang="en-US" sz="2100" dirty="0">
                <a:solidFill>
                  <a:srgbClr val="FF0000"/>
                </a:solidFill>
                <a:latin typeface="黑体" pitchFamily="49" charset="-122"/>
                <a:ea typeface="黑体" pitchFamily="49" charset="-122"/>
              </a:rPr>
              <a:t>难题</a:t>
            </a:r>
            <a:r>
              <a:rPr lang="zh-CN" altLang="en-US" sz="2100" dirty="0">
                <a:latin typeface="黑体" pitchFamily="49" charset="-122"/>
                <a:ea typeface="黑体" pitchFamily="49" charset="-122"/>
              </a:rPr>
              <a:t>的抓手。</a:t>
            </a:r>
          </a:p>
        </p:txBody>
      </p:sp>
      <p:sp>
        <p:nvSpPr>
          <p:cNvPr id="53" name="矩形 52"/>
          <p:cNvSpPr/>
          <p:nvPr/>
        </p:nvSpPr>
        <p:spPr bwMode="auto">
          <a:xfrm>
            <a:off x="607643" y="1058583"/>
            <a:ext cx="3425659"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国务院成立应急管理部</a:t>
            </a:r>
          </a:p>
        </p:txBody>
      </p:sp>
      <p:sp>
        <p:nvSpPr>
          <p:cNvPr id="91140"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91141" name="组合 23"/>
          <p:cNvGrpSpPr>
            <a:grpSpLocks/>
          </p:cNvGrpSpPr>
          <p:nvPr/>
        </p:nvGrpSpPr>
        <p:grpSpPr bwMode="auto">
          <a:xfrm>
            <a:off x="478492" y="228654"/>
            <a:ext cx="529304" cy="478477"/>
            <a:chOff x="588631" y="232706"/>
            <a:chExt cx="396000" cy="358824"/>
          </a:xfrm>
        </p:grpSpPr>
        <p:pic>
          <p:nvPicPr>
            <p:cNvPr id="56"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57"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91142" name="object 66"/>
          <p:cNvSpPr txBox="1">
            <a:spLocks noChangeArrowheads="1"/>
          </p:cNvSpPr>
          <p:nvPr/>
        </p:nvSpPr>
        <p:spPr bwMode="auto">
          <a:xfrm>
            <a:off x="654222" y="1856747"/>
            <a:ext cx="5034744" cy="164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984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buFont typeface="Arial" pitchFamily="34" charset="0"/>
              <a:buChar char="•"/>
            </a:pPr>
            <a:r>
              <a:rPr lang="en-US" altLang="zh-CN" sz="2100">
                <a:latin typeface="黑体" pitchFamily="49" charset="-122"/>
                <a:ea typeface="黑体" pitchFamily="49" charset="-122"/>
              </a:rPr>
              <a:t>2018</a:t>
            </a:r>
            <a:r>
              <a:rPr lang="zh-CN" altLang="en-US" sz="2100">
                <a:latin typeface="黑体" pitchFamily="49" charset="-122"/>
                <a:ea typeface="黑体" pitchFamily="49" charset="-122"/>
              </a:rPr>
              <a:t>年</a:t>
            </a:r>
            <a:r>
              <a:rPr lang="en-US" altLang="zh-CN" sz="2100">
                <a:latin typeface="黑体" pitchFamily="49" charset="-122"/>
                <a:ea typeface="黑体" pitchFamily="49" charset="-122"/>
              </a:rPr>
              <a:t>3</a:t>
            </a:r>
            <a:r>
              <a:rPr lang="zh-CN" altLang="en-US" sz="2100">
                <a:latin typeface="黑体" pitchFamily="49" charset="-122"/>
                <a:ea typeface="黑体" pitchFamily="49" charset="-122"/>
              </a:rPr>
              <a:t>月</a:t>
            </a:r>
            <a:r>
              <a:rPr lang="en-US" altLang="zh-CN" sz="2100">
                <a:latin typeface="黑体" pitchFamily="49" charset="-122"/>
                <a:ea typeface="黑体" pitchFamily="49" charset="-122"/>
              </a:rPr>
              <a:t>21</a:t>
            </a:r>
            <a:r>
              <a:rPr lang="zh-CN" altLang="en-US" sz="2100">
                <a:latin typeface="黑体" pitchFamily="49" charset="-122"/>
                <a:ea typeface="黑体" pitchFamily="49" charset="-122"/>
              </a:rPr>
              <a:t>日，中共中央印发</a:t>
            </a:r>
            <a:r>
              <a:rPr lang="en-US" altLang="zh-CN" sz="2100">
                <a:solidFill>
                  <a:srgbClr val="00AF50"/>
                </a:solidFill>
                <a:latin typeface="黑体" pitchFamily="49" charset="-122"/>
                <a:ea typeface="黑体" pitchFamily="49" charset="-122"/>
              </a:rPr>
              <a:t>《</a:t>
            </a:r>
            <a:r>
              <a:rPr lang="zh-CN" altLang="en-US" sz="2100">
                <a:solidFill>
                  <a:srgbClr val="FF0000"/>
                </a:solidFill>
                <a:latin typeface="黑体" pitchFamily="49" charset="-122"/>
                <a:ea typeface="黑体" pitchFamily="49" charset="-122"/>
              </a:rPr>
              <a:t>深化党和国家机构改革方案</a:t>
            </a:r>
            <a:r>
              <a:rPr lang="en-US" altLang="zh-CN" sz="2100">
                <a:solidFill>
                  <a:srgbClr val="00AF50"/>
                </a:solidFill>
                <a:latin typeface="黑体" pitchFamily="49" charset="-122"/>
                <a:ea typeface="黑体" pitchFamily="49" charset="-122"/>
              </a:rPr>
              <a:t>》</a:t>
            </a:r>
            <a:r>
              <a:rPr lang="zh-CN" altLang="en-US" sz="2100">
                <a:latin typeface="黑体" pitchFamily="49" charset="-122"/>
                <a:ea typeface="黑体" pitchFamily="49" charset="-122"/>
              </a:rPr>
              <a:t>，成立中华人民共和国应急管理部。 </a:t>
            </a:r>
            <a:r>
              <a:rPr lang="en-US" altLang="zh-CN" sz="2100">
                <a:latin typeface="黑体" pitchFamily="49" charset="-122"/>
                <a:ea typeface="黑体" pitchFamily="49" charset="-122"/>
              </a:rPr>
              <a:t>4</a:t>
            </a:r>
            <a:r>
              <a:rPr lang="zh-CN" altLang="en-US" sz="2100">
                <a:latin typeface="黑体" pitchFamily="49" charset="-122"/>
                <a:ea typeface="黑体" pitchFamily="49" charset="-122"/>
              </a:rPr>
              <a:t>月</a:t>
            </a:r>
            <a:r>
              <a:rPr lang="en-US" altLang="zh-CN" sz="2100">
                <a:latin typeface="黑体" pitchFamily="49" charset="-122"/>
                <a:ea typeface="黑体" pitchFamily="49" charset="-122"/>
              </a:rPr>
              <a:t>16</a:t>
            </a:r>
            <a:r>
              <a:rPr lang="zh-CN" altLang="en-US" sz="2100">
                <a:latin typeface="黑体" pitchFamily="49" charset="-122"/>
                <a:ea typeface="黑体" pitchFamily="49" charset="-122"/>
              </a:rPr>
              <a:t>日，应急管理部正式挂牌。</a:t>
            </a:r>
          </a:p>
        </p:txBody>
      </p:sp>
      <p:sp>
        <p:nvSpPr>
          <p:cNvPr id="91143" name="object 69"/>
          <p:cNvSpPr txBox="1">
            <a:spLocks noChangeArrowheads="1"/>
          </p:cNvSpPr>
          <p:nvPr/>
        </p:nvSpPr>
        <p:spPr bwMode="auto">
          <a:xfrm>
            <a:off x="666925" y="3813000"/>
            <a:ext cx="5142722" cy="121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984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buFont typeface="Arial" pitchFamily="34" charset="0"/>
              <a:buChar char="•"/>
            </a:pPr>
            <a:r>
              <a:rPr lang="zh-CN" altLang="en-US" sz="2100">
                <a:latin typeface="黑体" pitchFamily="49" charset="-122"/>
                <a:ea typeface="黑体" pitchFamily="49" charset="-122"/>
              </a:rPr>
              <a:t>涉及</a:t>
            </a:r>
            <a:r>
              <a:rPr lang="zh-CN" altLang="en-US" sz="2100">
                <a:solidFill>
                  <a:srgbClr val="FF0000"/>
                </a:solidFill>
                <a:latin typeface="黑体" pitchFamily="49" charset="-122"/>
                <a:ea typeface="黑体" pitchFamily="49" charset="-122"/>
              </a:rPr>
              <a:t>地震地质灾害、火灾、水旱灾害、生产事故</a:t>
            </a:r>
            <a:r>
              <a:rPr lang="zh-CN" altLang="en-US" sz="2100">
                <a:latin typeface="黑体" pitchFamily="49" charset="-122"/>
                <a:ea typeface="黑体" pitchFamily="49" charset="-122"/>
              </a:rPr>
              <a:t>等灾害的应急管理任务，是一个职责多、体量大的管理机构。</a:t>
            </a:r>
          </a:p>
        </p:txBody>
      </p:sp>
      <p:sp>
        <p:nvSpPr>
          <p:cNvPr id="91144" name="object 42"/>
          <p:cNvSpPr>
            <a:spLocks noChangeArrowheads="1"/>
          </p:cNvSpPr>
          <p:nvPr/>
        </p:nvSpPr>
        <p:spPr bwMode="auto">
          <a:xfrm>
            <a:off x="6298725" y="1943550"/>
            <a:ext cx="5032626" cy="3101635"/>
          </a:xfrm>
          <a:prstGeom prst="rect">
            <a:avLst/>
          </a:prstGeom>
          <a:blipFill dpi="0" rotWithShape="1">
            <a:blip r:embed="rId5" cstate="print"/>
            <a:srcRect/>
            <a:stretch>
              <a:fillRect/>
            </a:stretch>
          </a:blipFill>
          <a:ln w="9525">
            <a:solidFill>
              <a:schemeClr val="bg1"/>
            </a:solidFill>
            <a:miter lim="800000"/>
            <a:headEnd/>
            <a:tailEnd/>
          </a:ln>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5000"/>
              </a:lnSpc>
            </a:pPr>
            <a:endParaRPr lang="zh-CN" altLang="en-US" sz="2100">
              <a:latin typeface="黑体" pitchFamily="49" charset="-122"/>
              <a:ea typeface="黑体" pitchFamily="49" charset="-122"/>
            </a:endParaRPr>
          </a:p>
        </p:txBody>
      </p:sp>
      <p:sp>
        <p:nvSpPr>
          <p:cNvPr id="91145"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2C8D5191-F342-4871-96A2-C3A09D45F13D}" type="slidenum">
              <a:rPr lang="zh-CN" altLang="en-US" smtClean="0">
                <a:solidFill>
                  <a:srgbClr val="898989"/>
                </a:solidFill>
                <a:ea typeface="黑体" pitchFamily="49" charset="-122"/>
              </a:rPr>
              <a:pPr eaLnBrk="1" hangingPunct="1"/>
              <a:t>7</a:t>
            </a:fld>
            <a:endParaRPr lang="en-US" altLang="zh-CN" smtClean="0">
              <a:solidFill>
                <a:srgbClr val="898989"/>
              </a:solidFill>
              <a:ea typeface="黑体" pitchFamily="49" charset="-122"/>
            </a:endParaRPr>
          </a:p>
        </p:txBody>
      </p:sp>
    </p:spTree>
    <p:extLst>
      <p:ext uri="{BB962C8B-B14F-4D97-AF65-F5344CB8AC3E}">
        <p14:creationId xmlns:p14="http://schemas.microsoft.com/office/powerpoint/2010/main" val="2387548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50"/>
          <p:cNvGraphicFramePr>
            <a:graphicFrameLocks noGrp="1"/>
          </p:cNvGraphicFramePr>
          <p:nvPr/>
        </p:nvGraphicFramePr>
        <p:xfrm>
          <a:off x="6652298" y="1522237"/>
          <a:ext cx="2585124" cy="2508832"/>
        </p:xfrm>
        <a:graphic>
          <a:graphicData uri="http://schemas.openxmlformats.org/drawingml/2006/table">
            <a:tbl>
              <a:tblPr/>
              <a:tblGrid>
                <a:gridCol w="1433373">
                  <a:extLst>
                    <a:ext uri="{9D8B030D-6E8A-4147-A177-3AD203B41FA5}">
                      <a16:colId xmlns:a16="http://schemas.microsoft.com/office/drawing/2014/main" val="20000"/>
                    </a:ext>
                  </a:extLst>
                </a:gridCol>
                <a:gridCol w="1151751">
                  <a:extLst>
                    <a:ext uri="{9D8B030D-6E8A-4147-A177-3AD203B41FA5}">
                      <a16:colId xmlns:a16="http://schemas.microsoft.com/office/drawing/2014/main" val="20001"/>
                    </a:ext>
                  </a:extLst>
                </a:gridCol>
              </a:tblGrid>
              <a:tr h="74575">
                <a:tc rowSpan="2">
                  <a:txBody>
                    <a:bodyPr/>
                    <a:lstStyle>
                      <a:lvl1pPr marL="139700"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13970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国家安监总局</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4488" cap="flat" cmpd="sng" algn="ctr">
                      <a:solidFill>
                        <a:srgbClr val="000000"/>
                      </a:solidFill>
                      <a:prstDash val="solid"/>
                      <a:round/>
                      <a:headEnd type="none" w="med" len="med"/>
                      <a:tailEnd type="none" w="med" len="med"/>
                    </a:lnR>
                    <a:lnT w="4488" cap="flat" cmpd="sng" algn="ctr">
                      <a:solidFill>
                        <a:srgbClr val="000000"/>
                      </a:solidFill>
                      <a:prstDash val="solid"/>
                      <a:round/>
                      <a:headEnd type="none" w="med" len="med"/>
                      <a:tailEnd type="none" w="med" len="med"/>
                    </a:lnT>
                    <a:lnB w="4488"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a:noFill/>
                    </a:lnR>
                    <a:lnT>
                      <a:noFill/>
                    </a:lnT>
                    <a:lnB w="10133"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702">
                <a:tc vMerge="1">
                  <a:txBody>
                    <a:bodyPr/>
                    <a:lstStyle/>
                    <a:p>
                      <a:endParaRPr lang="zh-CN" altLang="en-US"/>
                    </a:p>
                  </a:txBody>
                  <a:tcPr/>
                </a:tc>
                <a:tc>
                  <a:txBody>
                    <a:bodyPr/>
                    <a:lstStyle>
                      <a:lvl1pPr marL="60325"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60325" marR="0" lvl="0" indent="0" algn="l" defTabSz="914400" rtl="0" eaLnBrk="1" fontAlgn="base" latinLnBrk="0" hangingPunct="1">
                        <a:lnSpc>
                          <a:spcPts val="300"/>
                        </a:lnSpc>
                        <a:spcBef>
                          <a:spcPct val="0"/>
                        </a:spcBef>
                        <a:spcAft>
                          <a:spcPct val="0"/>
                        </a:spcAft>
                        <a:buClrTx/>
                        <a:buSzTx/>
                        <a:buFontTx/>
                        <a:buNone/>
                        <a:tabLst/>
                      </a:pP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2988">
                <a:tc gridSpan="2">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a:noFill/>
                    </a:lnL>
                    <a:lnR w="9371" cap="flat" cmpd="sng" algn="ctr">
                      <a:solidFill>
                        <a:srgbClr val="000000"/>
                      </a:solidFill>
                      <a:prstDash val="solid"/>
                      <a:round/>
                      <a:headEnd type="none" w="med" len="med"/>
                      <a:tailEnd type="none" w="med" len="med"/>
                    </a:lnR>
                    <a:lnT w="4488"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2"/>
                  </a:ext>
                </a:extLst>
              </a:tr>
              <a:tr h="74575">
                <a:tc rowSpan="2">
                  <a:txBody>
                    <a:bodyPr/>
                    <a:lstStyle>
                      <a:lvl1pPr marL="139700"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13970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国务院办公厅</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4488" cap="flat" cmpd="sng" algn="ctr">
                      <a:solidFill>
                        <a:srgbClr val="000000"/>
                      </a:solidFill>
                      <a:prstDash val="solid"/>
                      <a:round/>
                      <a:headEnd type="none" w="med" len="med"/>
                      <a:tailEnd type="none" w="med" len="med"/>
                    </a:lnR>
                    <a:lnT>
                      <a:noFill/>
                    </a:lnT>
                    <a:lnB w="4488"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702">
                <a:tc vMerge="1">
                  <a:txBody>
                    <a:bodyPr/>
                    <a:lstStyle/>
                    <a:p>
                      <a:endParaRPr lang="zh-CN" altLang="en-US"/>
                    </a:p>
                  </a:txBody>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203278">
                <a:tc gridSpan="2">
                  <a:txBody>
                    <a:bodyPr/>
                    <a:lstStyle>
                      <a:lvl1pPr marL="692150"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692150" marR="0" lvl="0" indent="0" algn="l" defTabSz="914400" rtl="0" eaLnBrk="1" fontAlgn="base" latinLnBrk="0" hangingPunct="1">
                        <a:lnSpc>
                          <a:spcPct val="100000"/>
                        </a:lnSpc>
                        <a:spcBef>
                          <a:spcPct val="0"/>
                        </a:spcBef>
                        <a:spcAft>
                          <a:spcPct val="0"/>
                        </a:spcAft>
                        <a:buClrTx/>
                        <a:buSzTx/>
                        <a:buFontTx/>
                        <a:buNone/>
                        <a:tabLst/>
                      </a:pP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a:noFill/>
                    </a:lnL>
                    <a:lnR w="9371" cap="flat" cmpd="sng" algn="ctr">
                      <a:solidFill>
                        <a:srgbClr val="000000"/>
                      </a:solidFill>
                      <a:prstDash val="solid"/>
                      <a:round/>
                      <a:headEnd type="none" w="med" len="med"/>
                      <a:tailEnd type="none" w="med" len="med"/>
                    </a:lnR>
                    <a:lnT w="4488"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5"/>
                  </a:ext>
                </a:extLst>
              </a:tr>
              <a:tr h="203278">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公安部</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4488" cap="flat" cmpd="sng" algn="ctr">
                      <a:solidFill>
                        <a:srgbClr val="000000"/>
                      </a:solidFill>
                      <a:prstDash val="solid"/>
                      <a:round/>
                      <a:headEnd type="none" w="med" len="med"/>
                      <a:tailEnd type="none" w="med" len="med"/>
                    </a:lnR>
                    <a:lnT>
                      <a:noFill/>
                    </a:lnT>
                    <a:lnB w="4488"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203278">
                <a:tc gridSpan="2">
                  <a:txBody>
                    <a:bodyPr/>
                    <a:lstStyle>
                      <a:lvl1pPr marL="747713"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747713" marR="0" lvl="0" indent="0" algn="l" defTabSz="914400" rtl="0" eaLnBrk="1" fontAlgn="base" latinLnBrk="0" hangingPunct="1">
                        <a:lnSpc>
                          <a:spcPct val="100000"/>
                        </a:lnSpc>
                        <a:spcBef>
                          <a:spcPct val="0"/>
                        </a:spcBef>
                        <a:spcAft>
                          <a:spcPct val="0"/>
                        </a:spcAft>
                        <a:buClrTx/>
                        <a:buSzTx/>
                        <a:buFontTx/>
                        <a:buNone/>
                        <a:tabLst/>
                      </a:pP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a:noFill/>
                    </a:lnL>
                    <a:lnR w="9371" cap="flat" cmpd="sng" algn="ctr">
                      <a:solidFill>
                        <a:srgbClr val="000000"/>
                      </a:solidFill>
                      <a:prstDash val="solid"/>
                      <a:round/>
                      <a:headEnd type="none" w="med" len="med"/>
                      <a:tailEnd type="none" w="med" len="med"/>
                    </a:lnR>
                    <a:lnT w="4488"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7"/>
                  </a:ext>
                </a:extLst>
              </a:tr>
              <a:tr h="60983">
                <a:tc rowSpan="2">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民政部</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4488" cap="flat" cmpd="sng" algn="ctr">
                      <a:solidFill>
                        <a:srgbClr val="000000"/>
                      </a:solidFill>
                      <a:prstDash val="solid"/>
                      <a:round/>
                      <a:headEnd type="none" w="med" len="med"/>
                      <a:tailEnd type="none" w="med" len="med"/>
                    </a:lnR>
                    <a:lnT>
                      <a:noFill/>
                    </a:lnT>
                    <a:lnB w="4488"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42294">
                <a:tc vMerge="1">
                  <a:txBody>
                    <a:bodyPr/>
                    <a:lstStyle/>
                    <a:p>
                      <a:endParaRPr lang="zh-CN" altLang="en-US"/>
                    </a:p>
                  </a:txBody>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9"/>
                  </a:ext>
                </a:extLst>
              </a:tr>
              <a:tr h="203278">
                <a:tc gridSpan="2">
                  <a:txBody>
                    <a:bodyPr/>
                    <a:lstStyle>
                      <a:lvl1pPr marL="692150"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692150" marR="0" lvl="0" indent="0" algn="l" defTabSz="914400" rtl="0" eaLnBrk="1" fontAlgn="base" latinLnBrk="0" hangingPunct="1">
                        <a:lnSpc>
                          <a:spcPct val="100000"/>
                        </a:lnSpc>
                        <a:spcBef>
                          <a:spcPct val="0"/>
                        </a:spcBef>
                        <a:spcAft>
                          <a:spcPct val="0"/>
                        </a:spcAft>
                        <a:buClrTx/>
                        <a:buSzTx/>
                        <a:buFontTx/>
                        <a:buNone/>
                        <a:tabLst/>
                      </a:pP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a:noFill/>
                    </a:lnL>
                    <a:lnR w="9371" cap="flat" cmpd="sng" algn="ctr">
                      <a:solidFill>
                        <a:srgbClr val="000000"/>
                      </a:solidFill>
                      <a:prstDash val="solid"/>
                      <a:round/>
                      <a:headEnd type="none" w="med" len="med"/>
                      <a:tailEnd type="none" w="med" len="med"/>
                    </a:lnR>
                    <a:lnT w="4488"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10"/>
                  </a:ext>
                </a:extLst>
              </a:tr>
              <a:tr h="60983">
                <a:tc rowSpan="2">
                  <a:txBody>
                    <a:bodyPr/>
                    <a:lstStyle>
                      <a:lvl1pPr marL="166688"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166688" marR="0" lvl="0" indent="0" algn="l"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国土资源部</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4488" cap="flat" cmpd="sng" algn="ctr">
                      <a:solidFill>
                        <a:srgbClr val="000000"/>
                      </a:solidFill>
                      <a:prstDash val="solid"/>
                      <a:round/>
                      <a:headEnd type="none" w="med" len="med"/>
                      <a:tailEnd type="none" w="med" len="med"/>
                    </a:lnR>
                    <a:lnT>
                      <a:noFill/>
                    </a:lnT>
                    <a:lnB w="4488"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42294">
                <a:tc vMerge="1">
                  <a:txBody>
                    <a:bodyPr/>
                    <a:lstStyle/>
                    <a:p>
                      <a:endParaRPr lang="zh-CN" altLang="en-US"/>
                    </a:p>
                  </a:txBody>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2"/>
                  </a:ext>
                </a:extLst>
              </a:tr>
              <a:tr h="253919">
                <a:tc gridSpan="2">
                  <a:txBody>
                    <a:bodyPr/>
                    <a:lstStyle>
                      <a:lvl1pPr marL="698500"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698500" marR="0" lvl="0" indent="0" algn="l" defTabSz="914400" rtl="0" eaLnBrk="1" fontAlgn="base" latinLnBrk="0" hangingPunct="1">
                        <a:lnSpc>
                          <a:spcPts val="513"/>
                        </a:lnSpc>
                        <a:spcBef>
                          <a:spcPct val="0"/>
                        </a:spcBef>
                        <a:spcAft>
                          <a:spcPct val="0"/>
                        </a:spcAft>
                        <a:buClrTx/>
                        <a:buSzTx/>
                        <a:buFontTx/>
                        <a:buNone/>
                        <a:tabLst/>
                      </a:pP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a:noFill/>
                    </a:lnL>
                    <a:lnR w="9371" cap="flat" cmpd="sng" algn="ctr">
                      <a:solidFill>
                        <a:srgbClr val="000000"/>
                      </a:solidFill>
                      <a:prstDash val="solid"/>
                      <a:round/>
                      <a:headEnd type="none" w="med" len="med"/>
                      <a:tailEnd type="none" w="med" len="med"/>
                    </a:lnR>
                    <a:lnT w="4488"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13"/>
                  </a:ext>
                </a:extLst>
              </a:tr>
              <a:tr h="60983">
                <a:tc rowSpan="2">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水利部</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4488" cap="flat" cmpd="sng" algn="ctr">
                      <a:solidFill>
                        <a:srgbClr val="000000"/>
                      </a:solidFill>
                      <a:prstDash val="solid"/>
                      <a:round/>
                      <a:headEnd type="none" w="med" len="med"/>
                      <a:tailEnd type="none" w="med" len="med"/>
                    </a:lnR>
                    <a:lnT>
                      <a:noFill/>
                    </a:lnT>
                    <a:lnB w="4488"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42294">
                <a:tc vMerge="1">
                  <a:txBody>
                    <a:bodyPr/>
                    <a:lstStyle/>
                    <a:p>
                      <a:endParaRPr lang="zh-CN" altLang="en-US"/>
                    </a:p>
                  </a:txBody>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5"/>
                  </a:ext>
                </a:extLst>
              </a:tr>
              <a:tr h="74575">
                <a:tc gridSpan="2">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a:noFill/>
                    </a:lnL>
                    <a:lnR w="9371" cap="flat" cmpd="sng" algn="ctr">
                      <a:solidFill>
                        <a:srgbClr val="000000"/>
                      </a:solidFill>
                      <a:prstDash val="solid"/>
                      <a:round/>
                      <a:headEnd type="none" w="med" len="med"/>
                      <a:tailEnd type="none" w="med" len="med"/>
                    </a:lnR>
                    <a:lnT w="4488"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16"/>
                  </a:ext>
                </a:extLst>
              </a:tr>
              <a:tr h="203278">
                <a:tc rowSpan="2">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农业部</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4488" cap="flat" cmpd="sng" algn="ctr">
                      <a:solidFill>
                        <a:srgbClr val="000000"/>
                      </a:solidFill>
                      <a:prstDash val="solid"/>
                      <a:round/>
                      <a:headEnd type="none" w="med" len="med"/>
                      <a:tailEnd type="none" w="med" len="med"/>
                    </a:lnR>
                    <a:lnT>
                      <a:noFill/>
                    </a:lnT>
                    <a:lnB w="4488"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marL="14288"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14288" marR="0" lvl="0" indent="0" algn="l"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    草原防火</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74575">
                <a:tc vMerge="1">
                  <a:txBody>
                    <a:bodyPr/>
                    <a:lstStyle/>
                    <a:p>
                      <a:endParaRPr lang="zh-CN" altLang="en-US"/>
                    </a:p>
                  </a:txBody>
                  <a:tcPr/>
                </a:tc>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8" cap="flat" cmpd="sng" algn="ctr">
                      <a:solidFill>
                        <a:srgbClr val="000000"/>
                      </a:solidFill>
                      <a:prstDash val="solid"/>
                      <a:round/>
                      <a:headEnd type="none" w="med" len="med"/>
                      <a:tailEnd type="none" w="med" len="med"/>
                    </a:lnL>
                    <a:lnR>
                      <a:noFill/>
                    </a:lnR>
                    <a:lnT w="10133"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51" name="object 51"/>
          <p:cNvGraphicFramePr>
            <a:graphicFrameLocks noGrp="1"/>
          </p:cNvGraphicFramePr>
          <p:nvPr/>
        </p:nvGraphicFramePr>
        <p:xfrm>
          <a:off x="9859884" y="1227952"/>
          <a:ext cx="2159562" cy="2947141"/>
        </p:xfrm>
        <a:graphic>
          <a:graphicData uri="http://schemas.openxmlformats.org/drawingml/2006/table">
            <a:tbl>
              <a:tblPr/>
              <a:tblGrid>
                <a:gridCol w="897004">
                  <a:extLst>
                    <a:ext uri="{9D8B030D-6E8A-4147-A177-3AD203B41FA5}">
                      <a16:colId xmlns:a16="http://schemas.microsoft.com/office/drawing/2014/main" val="20000"/>
                    </a:ext>
                  </a:extLst>
                </a:gridCol>
                <a:gridCol w="1262558">
                  <a:extLst>
                    <a:ext uri="{9D8B030D-6E8A-4147-A177-3AD203B41FA5}">
                      <a16:colId xmlns:a16="http://schemas.microsoft.com/office/drawing/2014/main" val="20001"/>
                    </a:ext>
                  </a:extLst>
                </a:gridCol>
              </a:tblGrid>
              <a:tr h="77859">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a:noFill/>
                    </a:lnL>
                    <a:lnR w="4491" cap="flat" cmpd="sng" algn="ctr">
                      <a:solidFill>
                        <a:srgbClr val="000000"/>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211138"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国家林业局</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91" cap="flat" cmpd="sng" algn="ctr">
                      <a:solidFill>
                        <a:srgbClr val="000000"/>
                      </a:solidFill>
                      <a:prstDash val="solid"/>
                      <a:round/>
                      <a:headEnd type="none" w="med" len="med"/>
                      <a:tailEnd type="none" w="med" len="med"/>
                    </a:lnL>
                    <a:lnR w="4491" cap="flat" cmpd="sng" algn="ctr">
                      <a:solidFill>
                        <a:srgbClr val="000000"/>
                      </a:solidFill>
                      <a:prstDash val="solid"/>
                      <a:round/>
                      <a:headEnd type="none" w="med" len="med"/>
                      <a:tailEnd type="none" w="med" len="med"/>
                    </a:lnR>
                    <a:lnT w="4491" cap="flat" cmpd="sng" algn="ctr">
                      <a:solidFill>
                        <a:srgbClr val="000000"/>
                      </a:solidFill>
                      <a:prstDash val="solid"/>
                      <a:round/>
                      <a:headEnd type="none" w="med" len="med"/>
                      <a:tailEnd type="none" w="med" len="med"/>
                    </a:lnT>
                    <a:lnB w="4491"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125388">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91" cap="flat" cmpd="sng" algn="ctr">
                      <a:solidFill>
                        <a:srgbClr val="000000"/>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1"/>
                  </a:ext>
                </a:extLst>
              </a:tr>
              <a:tr h="406494">
                <a:tc gridSpan="2">
                  <a:txBody>
                    <a:bodyPr/>
                    <a:lstStyle>
                      <a:lvl1pPr marL="25400"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25400" marR="0" lvl="0" indent="0" algn="l"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震灾应急</a:t>
                      </a:r>
                      <a:endParaRPr kumimoji="0" lang="en-US" altLang="zh-CN" sz="13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25400" marR="0" lvl="0" indent="0" algn="l"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救援职责</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2"/>
                  </a:ext>
                </a:extLst>
              </a:tr>
              <a:tr h="77859">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91" cap="flat" cmpd="sng" algn="ctr">
                      <a:solidFill>
                        <a:srgbClr val="000000"/>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211138"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中国地震局</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91" cap="flat" cmpd="sng" algn="ctr">
                      <a:solidFill>
                        <a:srgbClr val="000000"/>
                      </a:solidFill>
                      <a:prstDash val="solid"/>
                      <a:round/>
                      <a:headEnd type="none" w="med" len="med"/>
                      <a:tailEnd type="none" w="med" len="med"/>
                    </a:lnL>
                    <a:lnR w="4491" cap="flat" cmpd="sng" algn="ctr">
                      <a:solidFill>
                        <a:srgbClr val="000000"/>
                      </a:solidFill>
                      <a:prstDash val="solid"/>
                      <a:round/>
                      <a:headEnd type="none" w="med" len="med"/>
                      <a:tailEnd type="none" w="med" len="med"/>
                    </a:lnR>
                    <a:lnT w="4491" cap="flat" cmpd="sng" algn="ctr">
                      <a:solidFill>
                        <a:srgbClr val="000000"/>
                      </a:solidFill>
                      <a:prstDash val="solid"/>
                      <a:round/>
                      <a:headEnd type="none" w="med" len="med"/>
                      <a:tailEnd type="none" w="med" len="med"/>
                    </a:lnT>
                    <a:lnB w="4491"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3"/>
                  </a:ext>
                </a:extLst>
              </a:tr>
              <a:tr h="125388">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91" cap="flat" cmpd="sng" algn="ctr">
                      <a:solidFill>
                        <a:srgbClr val="000000"/>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4"/>
                  </a:ext>
                </a:extLst>
              </a:tr>
              <a:tr h="203247">
                <a:tc gridSpan="2">
                  <a:txBody>
                    <a:bodyPr/>
                    <a:lstStyle>
                      <a:lvl1pPr marL="193675"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193675" marR="0" lvl="0" indent="0" algn="l"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职责</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5"/>
                  </a:ext>
                </a:extLst>
              </a:tr>
              <a:tr h="97736">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86" cap="flat" cmpd="sng" algn="ctr">
                      <a:solidFill>
                        <a:srgbClr val="41709C"/>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238125" indent="-57150"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57150" algn="ctr" defTabSz="914400" rtl="0" eaLnBrk="1" fontAlgn="base" latinLnBrk="0" hangingPunct="1">
                        <a:lnSpc>
                          <a:spcPct val="11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国家防汛抗旱 总指挥部</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6" cap="flat" cmpd="sng" algn="ctr">
                      <a:solidFill>
                        <a:srgbClr val="41709C"/>
                      </a:solidFill>
                      <a:prstDash val="solid"/>
                      <a:round/>
                      <a:headEnd type="none" w="med" len="med"/>
                      <a:tailEnd type="none" w="med" len="med"/>
                    </a:lnL>
                    <a:lnR w="4486" cap="flat" cmpd="sng" algn="ctr">
                      <a:solidFill>
                        <a:srgbClr val="41709C"/>
                      </a:solidFill>
                      <a:prstDash val="solid"/>
                      <a:round/>
                      <a:headEnd type="none" w="med" len="med"/>
                      <a:tailEnd type="none" w="med" len="med"/>
                    </a:lnR>
                    <a:lnT w="4486" cap="flat" cmpd="sng" algn="ctr">
                      <a:solidFill>
                        <a:srgbClr val="41709C"/>
                      </a:solidFill>
                      <a:prstDash val="solid"/>
                      <a:round/>
                      <a:headEnd type="none" w="med" len="med"/>
                      <a:tailEnd type="none" w="med" len="med"/>
                    </a:lnT>
                    <a:lnB w="4486" cap="flat" cmpd="sng" algn="ctr">
                      <a:solidFill>
                        <a:srgbClr val="41709C"/>
                      </a:solidFill>
                      <a:prstDash val="solid"/>
                      <a:round/>
                      <a:headEnd type="none" w="med" len="med"/>
                      <a:tailEnd type="none" w="med" len="med"/>
                    </a:lnB>
                    <a:lnTlToBr>
                      <a:noFill/>
                    </a:lnTlToBr>
                    <a:lnBlToTr>
                      <a:noFill/>
                    </a:lnBlToTr>
                    <a:solidFill>
                      <a:srgbClr val="014E9E"/>
                    </a:solidFill>
                  </a:tcPr>
                </a:tc>
                <a:extLst>
                  <a:ext uri="{0D108BD9-81ED-4DB2-BD59-A6C34878D82A}">
                    <a16:rowId xmlns:a16="http://schemas.microsoft.com/office/drawing/2014/main" val="10006"/>
                  </a:ext>
                </a:extLst>
              </a:tr>
              <a:tr h="349408">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86" cap="flat" cmpd="sng" algn="ctr">
                      <a:solidFill>
                        <a:srgbClr val="41709C"/>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7"/>
                  </a:ext>
                </a:extLst>
              </a:tr>
              <a:tr h="203247">
                <a:tc gridSpan="2">
                  <a:txBody>
                    <a:bodyPr/>
                    <a:lstStyle>
                      <a:lvl1pPr marL="182563"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182563" marR="0" lvl="0" indent="0" algn="l"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职责</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8"/>
                  </a:ext>
                </a:extLst>
              </a:tr>
              <a:tr h="77859">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91" cap="flat" cmpd="sng" algn="ctr">
                      <a:solidFill>
                        <a:srgbClr val="41709C"/>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153988"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国家减灾委员会</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91" cap="flat" cmpd="sng" algn="ctr">
                      <a:solidFill>
                        <a:srgbClr val="41709C"/>
                      </a:solidFill>
                      <a:prstDash val="solid"/>
                      <a:round/>
                      <a:headEnd type="none" w="med" len="med"/>
                      <a:tailEnd type="none" w="med" len="med"/>
                    </a:lnL>
                    <a:lnR w="4491" cap="flat" cmpd="sng" algn="ctr">
                      <a:solidFill>
                        <a:srgbClr val="41709C"/>
                      </a:solidFill>
                      <a:prstDash val="solid"/>
                      <a:round/>
                      <a:headEnd type="none" w="med" len="med"/>
                      <a:tailEnd type="none" w="med" len="med"/>
                    </a:lnR>
                    <a:lnT w="4491" cap="flat" cmpd="sng" algn="ctr">
                      <a:solidFill>
                        <a:srgbClr val="41709C"/>
                      </a:solidFill>
                      <a:prstDash val="solid"/>
                      <a:round/>
                      <a:headEnd type="none" w="med" len="med"/>
                      <a:tailEnd type="none" w="med" len="med"/>
                    </a:lnT>
                    <a:lnB w="4491" cap="flat" cmpd="sng" algn="ctr">
                      <a:solidFill>
                        <a:srgbClr val="41709C"/>
                      </a:solidFill>
                      <a:prstDash val="solid"/>
                      <a:round/>
                      <a:headEnd type="none" w="med" len="med"/>
                      <a:tailEnd type="none" w="med" len="med"/>
                    </a:lnB>
                    <a:lnTlToBr>
                      <a:noFill/>
                    </a:lnTlToBr>
                    <a:lnBlToTr>
                      <a:noFill/>
                    </a:lnBlToTr>
                    <a:solidFill>
                      <a:srgbClr val="014E9E"/>
                    </a:solidFill>
                  </a:tcPr>
                </a:tc>
                <a:extLst>
                  <a:ext uri="{0D108BD9-81ED-4DB2-BD59-A6C34878D82A}">
                    <a16:rowId xmlns:a16="http://schemas.microsoft.com/office/drawing/2014/main" val="10009"/>
                  </a:ext>
                </a:extLst>
              </a:tr>
              <a:tr h="125388">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91" cap="flat" cmpd="sng" algn="ctr">
                      <a:solidFill>
                        <a:srgbClr val="41709C"/>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0"/>
                  </a:ext>
                </a:extLst>
              </a:tr>
              <a:tr h="102706">
                <a:tc gridSpan="2">
                  <a:txBody>
                    <a:bodyPr/>
                    <a:lstStyle>
                      <a:lvl1pPr marL="182563"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182563" marR="0" lvl="0" indent="0" algn="l" defTabSz="914400" rtl="0" eaLnBrk="1" fontAlgn="base" latinLnBrk="0" hangingPunct="1">
                        <a:lnSpc>
                          <a:spcPts val="325"/>
                        </a:lnSpc>
                        <a:spcBef>
                          <a:spcPct val="0"/>
                        </a:spcBef>
                        <a:spcAft>
                          <a:spcPct val="0"/>
                        </a:spcAft>
                        <a:buClrTx/>
                        <a:buSzTx/>
                        <a:buFontTx/>
                        <a:buNone/>
                        <a:tabLst/>
                      </a:pPr>
                      <a:r>
                        <a:rPr kumimoji="0" lang="zh-CN" altLang="en-US" sz="13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职责</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11"/>
                  </a:ext>
                </a:extLst>
              </a:tr>
              <a:tr h="91110">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87" cap="flat" cmpd="sng" algn="ctr">
                      <a:solidFill>
                        <a:srgbClr val="41709C"/>
                      </a:solidFill>
                      <a:prstDash val="solid"/>
                      <a:round/>
                      <a:headEnd type="none" w="med" len="med"/>
                      <a:tailEnd type="none" w="med" len="med"/>
                    </a:lnR>
                    <a:lnT>
                      <a:noFill/>
                    </a:lnT>
                    <a:lnB w="10133"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239713" indent="-57150"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57150" algn="ctr" defTabSz="914400" rtl="0" eaLnBrk="1" fontAlgn="base" latinLnBrk="0" hangingPunct="1">
                        <a:lnSpc>
                          <a:spcPct val="11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国务院抗震救 援指挥部</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87" cap="flat" cmpd="sng" algn="ctr">
                      <a:solidFill>
                        <a:srgbClr val="41709C"/>
                      </a:solidFill>
                      <a:prstDash val="solid"/>
                      <a:round/>
                      <a:headEnd type="none" w="med" len="med"/>
                      <a:tailEnd type="none" w="med" len="med"/>
                    </a:lnL>
                    <a:lnR w="4487" cap="flat" cmpd="sng" algn="ctr">
                      <a:solidFill>
                        <a:srgbClr val="41709C"/>
                      </a:solidFill>
                      <a:prstDash val="solid"/>
                      <a:round/>
                      <a:headEnd type="none" w="med" len="med"/>
                      <a:tailEnd type="none" w="med" len="med"/>
                    </a:lnR>
                    <a:lnT w="4487" cap="flat" cmpd="sng" algn="ctr">
                      <a:solidFill>
                        <a:srgbClr val="41709C"/>
                      </a:solidFill>
                      <a:prstDash val="solid"/>
                      <a:round/>
                      <a:headEnd type="none" w="med" len="med"/>
                      <a:tailEnd type="none" w="med" len="med"/>
                    </a:lnT>
                    <a:lnB w="4487" cap="flat" cmpd="sng" algn="ctr">
                      <a:solidFill>
                        <a:srgbClr val="41709C"/>
                      </a:solidFill>
                      <a:prstDash val="solid"/>
                      <a:round/>
                      <a:headEnd type="none" w="med" len="med"/>
                      <a:tailEnd type="none" w="med" len="med"/>
                    </a:lnB>
                    <a:lnTlToBr>
                      <a:noFill/>
                    </a:lnTlToBr>
                    <a:lnBlToTr>
                      <a:noFill/>
                    </a:lnBlToTr>
                    <a:solidFill>
                      <a:srgbClr val="014E9E"/>
                    </a:solidFill>
                  </a:tcPr>
                </a:tc>
                <a:extLst>
                  <a:ext uri="{0D108BD9-81ED-4DB2-BD59-A6C34878D82A}">
                    <a16:rowId xmlns:a16="http://schemas.microsoft.com/office/drawing/2014/main" val="10012"/>
                  </a:ext>
                </a:extLst>
              </a:tr>
              <a:tr h="356033">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87" cap="flat" cmpd="sng" algn="ctr">
                      <a:solidFill>
                        <a:srgbClr val="41709C"/>
                      </a:solidFill>
                      <a:prstDash val="solid"/>
                      <a:round/>
                      <a:headEnd type="none" w="med" len="med"/>
                      <a:tailEnd type="none" w="med" len="med"/>
                    </a:lnR>
                    <a:lnT w="10133" cap="flat" cmpd="sng" algn="ctr">
                      <a:solidFill>
                        <a:srgbClr val="000000"/>
                      </a:solidFill>
                      <a:prstDash val="solid"/>
                      <a:round/>
                      <a:headEnd type="none" w="med" len="med"/>
                      <a:tailEnd type="none" w="med" len="med"/>
                    </a:lnT>
                    <a:lnB>
                      <a:noFill/>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3"/>
                  </a:ext>
                </a:extLst>
              </a:tr>
              <a:tr h="120925">
                <a:tc gridSpan="2">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14"/>
                  </a:ext>
                </a:extLst>
              </a:tr>
              <a:tr h="203247">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职责</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371" cap="flat" cmpd="sng" algn="ctr">
                      <a:solidFill>
                        <a:srgbClr val="000000"/>
                      </a:solidFill>
                      <a:prstDash val="solid"/>
                      <a:round/>
                      <a:headEnd type="none" w="med" len="med"/>
                      <a:tailEnd type="none" w="med" len="med"/>
                    </a:lnL>
                    <a:lnR w="4491" cap="flat" cmpd="sng" algn="ctr">
                      <a:solidFill>
                        <a:srgbClr val="41709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96838"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b="1" i="0" u="none" strike="noStrike" cap="none" normalizeH="0" baseline="0" dirty="0" smtClean="0">
                          <a:ln>
                            <a:noFill/>
                          </a:ln>
                          <a:solidFill>
                            <a:srgbClr val="FFFFFF"/>
                          </a:solidFill>
                          <a:effectLst/>
                          <a:latin typeface="黑体" panose="02010609060101010101" pitchFamily="49" charset="-122"/>
                          <a:ea typeface="黑体" panose="02010609060101010101" pitchFamily="49" charset="-122"/>
                        </a:rPr>
                        <a:t>国家森林防火指挥部</a:t>
                      </a:r>
                      <a:endParaRPr kumimoji="0" lang="zh-CN" altLang="en-US" sz="13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4491" cap="flat" cmpd="sng" algn="ctr">
                      <a:solidFill>
                        <a:srgbClr val="41709C"/>
                      </a:solidFill>
                      <a:prstDash val="solid"/>
                      <a:round/>
                      <a:headEnd type="none" w="med" len="med"/>
                      <a:tailEnd type="none" w="med" len="med"/>
                    </a:lnL>
                    <a:lnR w="4491" cap="flat" cmpd="sng" algn="ctr">
                      <a:solidFill>
                        <a:srgbClr val="41709C"/>
                      </a:solidFill>
                      <a:prstDash val="solid"/>
                      <a:round/>
                      <a:headEnd type="none" w="med" len="med"/>
                      <a:tailEnd type="none" w="med" len="med"/>
                    </a:lnR>
                    <a:lnT w="4491" cap="flat" cmpd="sng" algn="ctr">
                      <a:solidFill>
                        <a:srgbClr val="41709C"/>
                      </a:solidFill>
                      <a:prstDash val="solid"/>
                      <a:round/>
                      <a:headEnd type="none" w="med" len="med"/>
                      <a:tailEnd type="none" w="med" len="med"/>
                    </a:lnT>
                    <a:lnB w="4491" cap="flat" cmpd="sng" algn="ctr">
                      <a:solidFill>
                        <a:srgbClr val="41709C"/>
                      </a:solidFill>
                      <a:prstDash val="solid"/>
                      <a:round/>
                      <a:headEnd type="none" w="med" len="med"/>
                      <a:tailEnd type="none" w="med" len="med"/>
                    </a:lnB>
                    <a:lnTlToBr>
                      <a:noFill/>
                    </a:lnTlToBr>
                    <a:lnBlToTr>
                      <a:noFill/>
                    </a:lnBlToTr>
                    <a:solidFill>
                      <a:srgbClr val="014E9E"/>
                    </a:solidFill>
                  </a:tcPr>
                </a:tc>
                <a:extLst>
                  <a:ext uri="{0D108BD9-81ED-4DB2-BD59-A6C34878D82A}">
                    <a16:rowId xmlns:a16="http://schemas.microsoft.com/office/drawing/2014/main" val="10015"/>
                  </a:ext>
                </a:extLst>
              </a:tr>
              <a:tr h="203247">
                <a:tc>
                  <a:txBody>
                    <a:bodyPr/>
                    <a:lstStyle>
                      <a:lvl1pPr eaLnBrk="0" hangingPunct="0">
                        <a:spcBef>
                          <a:spcPct val="20000"/>
                        </a:spcBef>
                        <a:defRPr sz="2800">
                          <a:solidFill>
                            <a:schemeClr val="tx1"/>
                          </a:solidFill>
                          <a:latin typeface="Calibri" pitchFamily="34" charset="0"/>
                          <a:ea typeface="宋体" charset="-122"/>
                        </a:defRPr>
                      </a:lvl1pPr>
                      <a:lvl2pPr marL="742950" indent="-285750" eaLnBrk="0" hangingPunct="0">
                        <a:spcBef>
                          <a:spcPct val="20000"/>
                        </a:spcBef>
                        <a:defRPr sz="2400">
                          <a:solidFill>
                            <a:schemeClr val="tx1"/>
                          </a:solidFill>
                          <a:latin typeface="Calibri" pitchFamily="34" charset="0"/>
                          <a:ea typeface="宋体" charset="-122"/>
                        </a:defRPr>
                      </a:lvl2pPr>
                      <a:lvl3pPr marL="1143000" indent="-228600" eaLnBrk="0" hangingPunct="0">
                        <a:spcBef>
                          <a:spcPct val="20000"/>
                        </a:spcBef>
                        <a:defRPr sz="2000">
                          <a:solidFill>
                            <a:schemeClr val="tx1"/>
                          </a:solidFill>
                          <a:latin typeface="Calibri" pitchFamily="34" charset="0"/>
                          <a:ea typeface="宋体" charset="-122"/>
                        </a:defRPr>
                      </a:lvl3pPr>
                      <a:lvl4pPr marL="1600200" indent="-228600" eaLnBrk="0" hangingPunct="0">
                        <a:spcBef>
                          <a:spcPct val="20000"/>
                        </a:spcBef>
                        <a:defRPr>
                          <a:solidFill>
                            <a:schemeClr val="tx1"/>
                          </a:solidFill>
                          <a:latin typeface="Calibri" pitchFamily="34" charset="0"/>
                          <a:ea typeface="宋体" charset="-122"/>
                        </a:defRPr>
                      </a:lvl4pPr>
                      <a:lvl5pPr marL="2057400" indent="-228600" eaLnBrk="0" hangingPunct="0">
                        <a:spcBef>
                          <a:spcPct val="20000"/>
                        </a:spcBef>
                        <a:defRPr>
                          <a:solidFill>
                            <a:schemeClr val="tx1"/>
                          </a:solidFill>
                          <a:latin typeface="Calibri" pitchFamily="34" charset="0"/>
                          <a:ea typeface="宋体" charset="-122"/>
                        </a:defRPr>
                      </a:lvl5pPr>
                      <a:lvl6pPr marL="2514600" indent="-228600" eaLnBrk="0" fontAlgn="base" hangingPunct="0">
                        <a:spcBef>
                          <a:spcPct val="20000"/>
                        </a:spcBef>
                        <a:spcAft>
                          <a:spcPct val="0"/>
                        </a:spcAft>
                        <a:defRPr>
                          <a:solidFill>
                            <a:schemeClr val="tx1"/>
                          </a:solidFill>
                          <a:latin typeface="Calibri" pitchFamily="34" charset="0"/>
                          <a:ea typeface="宋体" charset="-122"/>
                        </a:defRPr>
                      </a:lvl6pPr>
                      <a:lvl7pPr marL="2971800" indent="-228600" eaLnBrk="0" fontAlgn="base" hangingPunct="0">
                        <a:spcBef>
                          <a:spcPct val="20000"/>
                        </a:spcBef>
                        <a:spcAft>
                          <a:spcPct val="0"/>
                        </a:spcAft>
                        <a:defRPr>
                          <a:solidFill>
                            <a:schemeClr val="tx1"/>
                          </a:solidFill>
                          <a:latin typeface="Calibri" pitchFamily="34" charset="0"/>
                          <a:ea typeface="宋体" charset="-122"/>
                        </a:defRPr>
                      </a:lvl7pPr>
                      <a:lvl8pPr marL="3429000" indent="-228600" eaLnBrk="0" fontAlgn="base" hangingPunct="0">
                        <a:spcBef>
                          <a:spcPct val="20000"/>
                        </a:spcBef>
                        <a:spcAft>
                          <a:spcPct val="0"/>
                        </a:spcAft>
                        <a:defRPr>
                          <a:solidFill>
                            <a:schemeClr val="tx1"/>
                          </a:solidFill>
                          <a:latin typeface="Calibri" pitchFamily="34" charset="0"/>
                          <a:ea typeface="宋体" charset="-122"/>
                        </a:defRPr>
                      </a:lvl8pPr>
                      <a:lvl9pPr marL="3886200" indent="-228600" eaLnBrk="0" fontAlgn="base" hangingPunct="0">
                        <a:spcBef>
                          <a:spcPct val="2000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0" marR="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16"/>
                  </a:ext>
                </a:extLst>
              </a:tr>
            </a:tbl>
          </a:graphicData>
        </a:graphic>
      </p:graphicFrame>
      <p:sp>
        <p:nvSpPr>
          <p:cNvPr id="73" name="矩形 72"/>
          <p:cNvSpPr/>
          <p:nvPr/>
        </p:nvSpPr>
        <p:spPr bwMode="auto">
          <a:xfrm>
            <a:off x="607643" y="1058583"/>
            <a:ext cx="3425659"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国务院成立应急管理部</a:t>
            </a:r>
          </a:p>
        </p:txBody>
      </p:sp>
      <p:sp>
        <p:nvSpPr>
          <p:cNvPr id="92278"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92279" name="组合 23"/>
          <p:cNvGrpSpPr>
            <a:grpSpLocks/>
          </p:cNvGrpSpPr>
          <p:nvPr/>
        </p:nvGrpSpPr>
        <p:grpSpPr bwMode="auto">
          <a:xfrm>
            <a:off x="478492" y="228654"/>
            <a:ext cx="529304" cy="478477"/>
            <a:chOff x="588631" y="232706"/>
            <a:chExt cx="396000" cy="358824"/>
          </a:xfrm>
        </p:grpSpPr>
        <p:pic>
          <p:nvPicPr>
            <p:cNvPr id="76"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77"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92280" name="object 53"/>
          <p:cNvSpPr txBox="1">
            <a:spLocks noChangeArrowheads="1"/>
          </p:cNvSpPr>
          <p:nvPr/>
        </p:nvSpPr>
        <p:spPr bwMode="auto">
          <a:xfrm>
            <a:off x="8028490" y="3338757"/>
            <a:ext cx="1153884" cy="20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latin typeface="黑体" pitchFamily="49" charset="-122"/>
                <a:ea typeface="黑体" pitchFamily="49" charset="-122"/>
              </a:rPr>
              <a:t>水旱灾害防治</a:t>
            </a:r>
          </a:p>
        </p:txBody>
      </p:sp>
      <p:sp>
        <p:nvSpPr>
          <p:cNvPr id="92281" name="object 54"/>
          <p:cNvSpPr txBox="1">
            <a:spLocks noChangeArrowheads="1"/>
          </p:cNvSpPr>
          <p:nvPr/>
        </p:nvSpPr>
        <p:spPr bwMode="auto">
          <a:xfrm>
            <a:off x="9842946" y="1081868"/>
            <a:ext cx="804543" cy="20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latin typeface="黑体" pitchFamily="49" charset="-122"/>
                <a:ea typeface="黑体" pitchFamily="49" charset="-122"/>
              </a:rPr>
              <a:t>森林防火</a:t>
            </a:r>
            <a:endParaRPr lang="zh-CN" altLang="en-US" sz="1300">
              <a:latin typeface="黑体" pitchFamily="49" charset="-122"/>
              <a:ea typeface="黑体" pitchFamily="49" charset="-122"/>
            </a:endParaRPr>
          </a:p>
        </p:txBody>
      </p:sp>
      <p:sp>
        <p:nvSpPr>
          <p:cNvPr id="92282" name="矩形 1"/>
          <p:cNvSpPr>
            <a:spLocks noChangeArrowheads="1"/>
          </p:cNvSpPr>
          <p:nvPr/>
        </p:nvSpPr>
        <p:spPr bwMode="auto">
          <a:xfrm>
            <a:off x="7969208" y="2800999"/>
            <a:ext cx="1272449" cy="3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latin typeface="黑体" pitchFamily="49" charset="-122"/>
                <a:ea typeface="黑体" pitchFamily="49" charset="-122"/>
              </a:rPr>
              <a:t>地质灾害防治</a:t>
            </a:r>
            <a:endParaRPr lang="zh-CN" altLang="en-US" sz="1300">
              <a:latin typeface="黑体" pitchFamily="49" charset="-122"/>
              <a:ea typeface="黑体" pitchFamily="49" charset="-122"/>
            </a:endParaRPr>
          </a:p>
        </p:txBody>
      </p:sp>
      <p:sp>
        <p:nvSpPr>
          <p:cNvPr id="92283" name="矩形 2"/>
          <p:cNvSpPr>
            <a:spLocks noChangeArrowheads="1"/>
          </p:cNvSpPr>
          <p:nvPr/>
        </p:nvSpPr>
        <p:spPr bwMode="auto">
          <a:xfrm>
            <a:off x="8140703" y="2369099"/>
            <a:ext cx="929458" cy="3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latin typeface="黑体" pitchFamily="49" charset="-122"/>
                <a:ea typeface="黑体" pitchFamily="49" charset="-122"/>
              </a:rPr>
              <a:t>救灾职责</a:t>
            </a:r>
            <a:endParaRPr lang="zh-CN" altLang="en-US" sz="1300">
              <a:latin typeface="黑体" pitchFamily="49" charset="-122"/>
              <a:ea typeface="黑体" pitchFamily="49" charset="-122"/>
            </a:endParaRPr>
          </a:p>
        </p:txBody>
      </p:sp>
      <p:sp>
        <p:nvSpPr>
          <p:cNvPr id="92284" name="矩形 79"/>
          <p:cNvSpPr>
            <a:spLocks noChangeArrowheads="1"/>
          </p:cNvSpPr>
          <p:nvPr/>
        </p:nvSpPr>
        <p:spPr bwMode="auto">
          <a:xfrm>
            <a:off x="7969208" y="1901207"/>
            <a:ext cx="1272449" cy="32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latin typeface="黑体" pitchFamily="49" charset="-122"/>
                <a:ea typeface="黑体" pitchFamily="49" charset="-122"/>
              </a:rPr>
              <a:t>消防管理职责</a:t>
            </a:r>
          </a:p>
        </p:txBody>
      </p:sp>
      <p:sp>
        <p:nvSpPr>
          <p:cNvPr id="92285" name="矩形 80"/>
          <p:cNvSpPr>
            <a:spLocks noChangeArrowheads="1"/>
          </p:cNvSpPr>
          <p:nvPr/>
        </p:nvSpPr>
        <p:spPr bwMode="auto">
          <a:xfrm>
            <a:off x="7969208" y="1573048"/>
            <a:ext cx="1272449" cy="3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latin typeface="黑体" pitchFamily="49" charset="-122"/>
                <a:ea typeface="黑体" pitchFamily="49" charset="-122"/>
              </a:rPr>
              <a:t>应急管理职责</a:t>
            </a:r>
          </a:p>
        </p:txBody>
      </p:sp>
      <p:grpSp>
        <p:nvGrpSpPr>
          <p:cNvPr id="92286" name="组合 4"/>
          <p:cNvGrpSpPr>
            <a:grpSpLocks/>
          </p:cNvGrpSpPr>
          <p:nvPr/>
        </p:nvGrpSpPr>
        <p:grpSpPr bwMode="auto">
          <a:xfrm>
            <a:off x="8930426" y="5542716"/>
            <a:ext cx="1223752" cy="1295700"/>
            <a:chOff x="6570541" y="4008826"/>
            <a:chExt cx="917575" cy="971418"/>
          </a:xfrm>
        </p:grpSpPr>
        <p:sp>
          <p:nvSpPr>
            <p:cNvPr id="92308" name="object 31"/>
            <p:cNvSpPr txBox="1">
              <a:spLocks noChangeArrowheads="1"/>
            </p:cNvSpPr>
            <p:nvPr/>
          </p:nvSpPr>
          <p:spPr bwMode="auto">
            <a:xfrm>
              <a:off x="6570541" y="4724789"/>
              <a:ext cx="917575" cy="2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83000"/>
                </a:lnSpc>
              </a:pPr>
              <a:r>
                <a:rPr lang="zh-CN" altLang="en-US" sz="1300" b="1">
                  <a:latin typeface="黑体" pitchFamily="49" charset="-122"/>
                  <a:ea typeface="黑体" pitchFamily="49" charset="-122"/>
                </a:rPr>
                <a:t>应急管理部 </a:t>
              </a:r>
              <a:endParaRPr lang="en-US" altLang="zh-CN" sz="1300" b="1">
                <a:latin typeface="黑体" pitchFamily="49" charset="-122"/>
                <a:ea typeface="黑体" pitchFamily="49" charset="-122"/>
              </a:endParaRPr>
            </a:p>
            <a:p>
              <a:pPr algn="ctr" eaLnBrk="1" hangingPunct="1">
                <a:lnSpc>
                  <a:spcPct val="83000"/>
                </a:lnSpc>
              </a:pPr>
              <a:r>
                <a:rPr lang="zh-CN" altLang="en-US" sz="1300" b="1">
                  <a:solidFill>
                    <a:srgbClr val="C00000"/>
                  </a:solidFill>
                  <a:latin typeface="黑体" pitchFamily="49" charset="-122"/>
                  <a:ea typeface="黑体" pitchFamily="49" charset="-122"/>
                </a:rPr>
                <a:t>业务布局</a:t>
              </a:r>
              <a:endParaRPr lang="zh-CN" altLang="en-US" sz="1300">
                <a:latin typeface="黑体" pitchFamily="49" charset="-122"/>
                <a:ea typeface="黑体" pitchFamily="49" charset="-122"/>
              </a:endParaRPr>
            </a:p>
          </p:txBody>
        </p:sp>
        <p:sp>
          <p:nvSpPr>
            <p:cNvPr id="92309" name="object 43"/>
            <p:cNvSpPr>
              <a:spLocks noChangeArrowheads="1"/>
            </p:cNvSpPr>
            <p:nvPr/>
          </p:nvSpPr>
          <p:spPr bwMode="auto">
            <a:xfrm>
              <a:off x="6614991" y="4008826"/>
              <a:ext cx="827088" cy="684213"/>
            </a:xfrm>
            <a:custGeom>
              <a:avLst/>
              <a:gdLst>
                <a:gd name="T0" fmla="*/ 7663444 w 633095"/>
                <a:gd name="T1" fmla="*/ 0 h 592454"/>
                <a:gd name="T2" fmla="*/ 6420386 w 633095"/>
                <a:gd name="T3" fmla="*/ 18875 h 592454"/>
                <a:gd name="T4" fmla="*/ 5241202 w 633095"/>
                <a:gd name="T5" fmla="*/ 73518 h 592454"/>
                <a:gd name="T6" fmla="*/ 4141660 w 633095"/>
                <a:gd name="T7" fmla="*/ 160961 h 592454"/>
                <a:gd name="T8" fmla="*/ 3137519 w 633095"/>
                <a:gd name="T9" fmla="*/ 278236 h 592454"/>
                <a:gd name="T10" fmla="*/ 2244530 w 633095"/>
                <a:gd name="T11" fmla="*/ 422371 h 592454"/>
                <a:gd name="T12" fmla="*/ 1478619 w 633095"/>
                <a:gd name="T13" fmla="*/ 590414 h 592454"/>
                <a:gd name="T14" fmla="*/ 855389 w 633095"/>
                <a:gd name="T15" fmla="*/ 779377 h 592454"/>
                <a:gd name="T16" fmla="*/ 390667 w 633095"/>
                <a:gd name="T17" fmla="*/ 986291 h 592454"/>
                <a:gd name="T18" fmla="*/ 100286 w 633095"/>
                <a:gd name="T19" fmla="*/ 1208204 h 592454"/>
                <a:gd name="T20" fmla="*/ 0 w 633095"/>
                <a:gd name="T21" fmla="*/ 1442129 h 592454"/>
                <a:gd name="T22" fmla="*/ 25389 w 633095"/>
                <a:gd name="T23" fmla="*/ 1560414 h 592454"/>
                <a:gd name="T24" fmla="*/ 222703 w 633095"/>
                <a:gd name="T25" fmla="*/ 1788703 h 592454"/>
                <a:gd name="T26" fmla="*/ 602235 w 633095"/>
                <a:gd name="T27" fmla="*/ 2003479 h 592454"/>
                <a:gd name="T28" fmla="*/ 1148143 w 633095"/>
                <a:gd name="T29" fmla="*/ 2201796 h 592454"/>
                <a:gd name="T30" fmla="*/ 1844746 w 633095"/>
                <a:gd name="T31" fmla="*/ 2380668 h 592454"/>
                <a:gd name="T32" fmla="*/ 2676162 w 633095"/>
                <a:gd name="T33" fmla="*/ 2537120 h 592454"/>
                <a:gd name="T34" fmla="*/ 3626643 w 633095"/>
                <a:gd name="T35" fmla="*/ 2668201 h 592454"/>
                <a:gd name="T36" fmla="*/ 4680482 w 633095"/>
                <a:gd name="T37" fmla="*/ 2770930 h 592454"/>
                <a:gd name="T38" fmla="*/ 5821826 w 633095"/>
                <a:gd name="T39" fmla="*/ 2842350 h 592454"/>
                <a:gd name="T40" fmla="*/ 7034920 w 633095"/>
                <a:gd name="T41" fmla="*/ 2879473 h 592454"/>
                <a:gd name="T42" fmla="*/ 7663444 w 633095"/>
                <a:gd name="T43" fmla="*/ 2884263 h 592454"/>
                <a:gd name="T44" fmla="*/ 8292009 w 633095"/>
                <a:gd name="T45" fmla="*/ 2879473 h 592454"/>
                <a:gd name="T46" fmla="*/ 9505130 w 633095"/>
                <a:gd name="T47" fmla="*/ 2842350 h 592454"/>
                <a:gd name="T48" fmla="*/ 10646428 w 633095"/>
                <a:gd name="T49" fmla="*/ 2770930 h 592454"/>
                <a:gd name="T50" fmla="*/ 11700142 w 633095"/>
                <a:gd name="T51" fmla="*/ 2668201 h 592454"/>
                <a:gd name="T52" fmla="*/ 12650494 w 633095"/>
                <a:gd name="T53" fmla="*/ 2537120 h 592454"/>
                <a:gd name="T54" fmla="*/ 13481753 w 633095"/>
                <a:gd name="T55" fmla="*/ 2380668 h 592454"/>
                <a:gd name="T56" fmla="*/ 14178127 w 633095"/>
                <a:gd name="T57" fmla="*/ 2201796 h 592454"/>
                <a:gd name="T58" fmla="*/ 14723939 w 633095"/>
                <a:gd name="T59" fmla="*/ 2003479 h 592454"/>
                <a:gd name="T60" fmla="*/ 15103333 w 633095"/>
                <a:gd name="T61" fmla="*/ 1788703 h 592454"/>
                <a:gd name="T62" fmla="*/ 15300613 w 633095"/>
                <a:gd name="T63" fmla="*/ 1560414 h 592454"/>
                <a:gd name="T64" fmla="*/ 15325968 w 633095"/>
                <a:gd name="T65" fmla="*/ 1442129 h 592454"/>
                <a:gd name="T66" fmla="*/ 15300613 w 633095"/>
                <a:gd name="T67" fmla="*/ 1323850 h 592454"/>
                <a:gd name="T68" fmla="*/ 15103333 w 633095"/>
                <a:gd name="T69" fmla="*/ 1095556 h 592454"/>
                <a:gd name="T70" fmla="*/ 14723939 w 633095"/>
                <a:gd name="T71" fmla="*/ 880778 h 592454"/>
                <a:gd name="T72" fmla="*/ 14178127 w 633095"/>
                <a:gd name="T73" fmla="*/ 682456 h 592454"/>
                <a:gd name="T74" fmla="*/ 13481753 w 633095"/>
                <a:gd name="T75" fmla="*/ 503587 h 592454"/>
                <a:gd name="T76" fmla="*/ 12650494 w 633095"/>
                <a:gd name="T77" fmla="*/ 347137 h 592454"/>
                <a:gd name="T78" fmla="*/ 11700142 w 633095"/>
                <a:gd name="T79" fmla="*/ 216062 h 592454"/>
                <a:gd name="T80" fmla="*/ 10646428 w 633095"/>
                <a:gd name="T81" fmla="*/ 113327 h 592454"/>
                <a:gd name="T82" fmla="*/ 9505130 w 633095"/>
                <a:gd name="T83" fmla="*/ 41902 h 592454"/>
                <a:gd name="T84" fmla="*/ 8292009 w 633095"/>
                <a:gd name="T85" fmla="*/ 4777 h 592454"/>
                <a:gd name="T86" fmla="*/ 7663444 w 633095"/>
                <a:gd name="T87" fmla="*/ 0 h 592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3095"/>
                <a:gd name="T133" fmla="*/ 0 h 592454"/>
                <a:gd name="T134" fmla="*/ 633095 w 633095"/>
                <a:gd name="T135" fmla="*/ 592454 h 5924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3095" h="592454">
                  <a:moveTo>
                    <a:pt x="316287" y="0"/>
                  </a:moveTo>
                  <a:lnTo>
                    <a:pt x="264984" y="3874"/>
                  </a:lnTo>
                  <a:lnTo>
                    <a:pt x="216316" y="15091"/>
                  </a:lnTo>
                  <a:lnTo>
                    <a:pt x="170935" y="33040"/>
                  </a:lnTo>
                  <a:lnTo>
                    <a:pt x="129492" y="57114"/>
                  </a:lnTo>
                  <a:lnTo>
                    <a:pt x="92638" y="86701"/>
                  </a:lnTo>
                  <a:lnTo>
                    <a:pt x="61025" y="121194"/>
                  </a:lnTo>
                  <a:lnTo>
                    <a:pt x="35303" y="159982"/>
                  </a:lnTo>
                  <a:lnTo>
                    <a:pt x="16124" y="202457"/>
                  </a:lnTo>
                  <a:lnTo>
                    <a:pt x="4139" y="248009"/>
                  </a:lnTo>
                  <a:lnTo>
                    <a:pt x="0" y="296028"/>
                  </a:lnTo>
                  <a:lnTo>
                    <a:pt x="1048" y="320308"/>
                  </a:lnTo>
                  <a:lnTo>
                    <a:pt x="9192" y="367169"/>
                  </a:lnTo>
                  <a:lnTo>
                    <a:pt x="24855" y="411258"/>
                  </a:lnTo>
                  <a:lnTo>
                    <a:pt x="47387" y="451966"/>
                  </a:lnTo>
                  <a:lnTo>
                    <a:pt x="76136" y="488683"/>
                  </a:lnTo>
                  <a:lnTo>
                    <a:pt x="110451" y="520799"/>
                  </a:lnTo>
                  <a:lnTo>
                    <a:pt x="149681" y="547706"/>
                  </a:lnTo>
                  <a:lnTo>
                    <a:pt x="193174" y="568793"/>
                  </a:lnTo>
                  <a:lnTo>
                    <a:pt x="240280" y="583453"/>
                  </a:lnTo>
                  <a:lnTo>
                    <a:pt x="290347" y="591074"/>
                  </a:lnTo>
                  <a:lnTo>
                    <a:pt x="316287" y="592056"/>
                  </a:lnTo>
                  <a:lnTo>
                    <a:pt x="342230" y="591074"/>
                  </a:lnTo>
                  <a:lnTo>
                    <a:pt x="392298" y="583453"/>
                  </a:lnTo>
                  <a:lnTo>
                    <a:pt x="439402" y="568793"/>
                  </a:lnTo>
                  <a:lnTo>
                    <a:pt x="482891" y="547706"/>
                  </a:lnTo>
                  <a:lnTo>
                    <a:pt x="522115" y="520799"/>
                  </a:lnTo>
                  <a:lnTo>
                    <a:pt x="556423" y="488683"/>
                  </a:lnTo>
                  <a:lnTo>
                    <a:pt x="585165" y="451966"/>
                  </a:lnTo>
                  <a:lnTo>
                    <a:pt x="607691" y="411258"/>
                  </a:lnTo>
                  <a:lnTo>
                    <a:pt x="623349" y="367169"/>
                  </a:lnTo>
                  <a:lnTo>
                    <a:pt x="631490" y="320308"/>
                  </a:lnTo>
                  <a:lnTo>
                    <a:pt x="632538" y="296028"/>
                  </a:lnTo>
                  <a:lnTo>
                    <a:pt x="631490" y="271748"/>
                  </a:lnTo>
                  <a:lnTo>
                    <a:pt x="623349" y="224886"/>
                  </a:lnTo>
                  <a:lnTo>
                    <a:pt x="607691" y="180797"/>
                  </a:lnTo>
                  <a:lnTo>
                    <a:pt x="585165" y="140089"/>
                  </a:lnTo>
                  <a:lnTo>
                    <a:pt x="556423" y="103373"/>
                  </a:lnTo>
                  <a:lnTo>
                    <a:pt x="522115" y="71256"/>
                  </a:lnTo>
                  <a:lnTo>
                    <a:pt x="482891" y="44350"/>
                  </a:lnTo>
                  <a:lnTo>
                    <a:pt x="439402" y="23262"/>
                  </a:lnTo>
                  <a:lnTo>
                    <a:pt x="392298" y="8602"/>
                  </a:lnTo>
                  <a:lnTo>
                    <a:pt x="342230" y="981"/>
                  </a:lnTo>
                  <a:lnTo>
                    <a:pt x="316287"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en-US" dirty="0">
                <a:ea typeface="黑体" panose="02010609060101010101" pitchFamily="49" charset="-122"/>
              </a:endParaRPr>
            </a:p>
          </p:txBody>
        </p:sp>
        <p:sp>
          <p:nvSpPr>
            <p:cNvPr id="92310" name="object 45"/>
            <p:cNvSpPr txBox="1">
              <a:spLocks noChangeArrowheads="1"/>
            </p:cNvSpPr>
            <p:nvPr/>
          </p:nvSpPr>
          <p:spPr bwMode="auto">
            <a:xfrm>
              <a:off x="6570541" y="4229489"/>
              <a:ext cx="884238" cy="3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03000"/>
                </a:lnSpc>
              </a:pPr>
              <a:r>
                <a:rPr lang="zh-CN" altLang="en-US" sz="1300" b="1">
                  <a:solidFill>
                    <a:srgbClr val="FFFFFF"/>
                  </a:solidFill>
                  <a:latin typeface="黑体" pitchFamily="49" charset="-122"/>
                  <a:ea typeface="黑体" pitchFamily="49" charset="-122"/>
                </a:rPr>
                <a:t>国家综合性消防救援队伍</a:t>
              </a:r>
              <a:endParaRPr lang="zh-CN" altLang="en-US" sz="1300" b="1">
                <a:latin typeface="黑体" pitchFamily="49" charset="-122"/>
                <a:ea typeface="黑体" pitchFamily="49" charset="-122"/>
              </a:endParaRPr>
            </a:p>
          </p:txBody>
        </p:sp>
      </p:grpSp>
      <p:sp>
        <p:nvSpPr>
          <p:cNvPr id="92287" name="object 35"/>
          <p:cNvSpPr txBox="1">
            <a:spLocks noChangeArrowheads="1"/>
          </p:cNvSpPr>
          <p:nvPr/>
        </p:nvSpPr>
        <p:spPr bwMode="auto">
          <a:xfrm>
            <a:off x="6652299" y="5644340"/>
            <a:ext cx="1861035" cy="205365"/>
          </a:xfrm>
          <a:prstGeom prst="rect">
            <a:avLst/>
          </a:prstGeom>
          <a:solidFill>
            <a:srgbClr val="014E9E"/>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chemeClr val="bg1"/>
                </a:solidFill>
                <a:latin typeface="黑体" pitchFamily="49" charset="-122"/>
                <a:ea typeface="黑体" pitchFamily="49" charset="-122"/>
              </a:rPr>
              <a:t>救灾和物资保障</a:t>
            </a:r>
          </a:p>
        </p:txBody>
      </p:sp>
      <p:sp>
        <p:nvSpPr>
          <p:cNvPr id="92288" name="object 35"/>
          <p:cNvSpPr txBox="1">
            <a:spLocks noChangeArrowheads="1"/>
          </p:cNvSpPr>
          <p:nvPr/>
        </p:nvSpPr>
        <p:spPr bwMode="auto">
          <a:xfrm>
            <a:off x="6652299" y="4894866"/>
            <a:ext cx="1861035" cy="205365"/>
          </a:xfrm>
          <a:prstGeom prst="rect">
            <a:avLst/>
          </a:prstGeom>
          <a:solidFill>
            <a:srgbClr val="014E9E"/>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chemeClr val="bg1"/>
                </a:solidFill>
                <a:latin typeface="黑体" pitchFamily="49" charset="-122"/>
                <a:ea typeface="黑体" pitchFamily="49" charset="-122"/>
              </a:rPr>
              <a:t>救援协调和预案管理</a:t>
            </a:r>
          </a:p>
        </p:txBody>
      </p:sp>
      <p:sp>
        <p:nvSpPr>
          <p:cNvPr id="92289" name="object 35"/>
          <p:cNvSpPr txBox="1">
            <a:spLocks noChangeArrowheads="1"/>
          </p:cNvSpPr>
          <p:nvPr/>
        </p:nvSpPr>
        <p:spPr bwMode="auto">
          <a:xfrm>
            <a:off x="6652299" y="6143989"/>
            <a:ext cx="1861035" cy="205365"/>
          </a:xfrm>
          <a:prstGeom prst="rect">
            <a:avLst/>
          </a:prstGeom>
          <a:solidFill>
            <a:srgbClr val="014E9E"/>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chemeClr val="bg1"/>
                </a:solidFill>
                <a:latin typeface="黑体" pitchFamily="49" charset="-122"/>
                <a:ea typeface="黑体" pitchFamily="49" charset="-122"/>
              </a:rPr>
              <a:t>应急指挥</a:t>
            </a:r>
          </a:p>
        </p:txBody>
      </p:sp>
      <p:sp>
        <p:nvSpPr>
          <p:cNvPr id="92290" name="object 35"/>
          <p:cNvSpPr txBox="1">
            <a:spLocks noChangeArrowheads="1"/>
          </p:cNvSpPr>
          <p:nvPr/>
        </p:nvSpPr>
        <p:spPr bwMode="auto">
          <a:xfrm>
            <a:off x="6652299" y="5894164"/>
            <a:ext cx="1861035" cy="205365"/>
          </a:xfrm>
          <a:prstGeom prst="rect">
            <a:avLst/>
          </a:prstGeom>
          <a:solidFill>
            <a:srgbClr val="014E9E"/>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chemeClr val="bg1"/>
                </a:solidFill>
                <a:latin typeface="黑体" pitchFamily="49" charset="-122"/>
                <a:ea typeface="黑体" pitchFamily="49" charset="-122"/>
              </a:rPr>
              <a:t>调查评估和统计</a:t>
            </a:r>
          </a:p>
        </p:txBody>
      </p:sp>
      <p:sp>
        <p:nvSpPr>
          <p:cNvPr id="92291" name="object 35"/>
          <p:cNvSpPr txBox="1">
            <a:spLocks noChangeArrowheads="1"/>
          </p:cNvSpPr>
          <p:nvPr/>
        </p:nvSpPr>
        <p:spPr bwMode="auto">
          <a:xfrm>
            <a:off x="6652299" y="5394515"/>
            <a:ext cx="1861035" cy="205365"/>
          </a:xfrm>
          <a:prstGeom prst="rect">
            <a:avLst/>
          </a:prstGeom>
          <a:solidFill>
            <a:srgbClr val="014E9E"/>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rgbClr val="FFFFFF"/>
                </a:solidFill>
                <a:latin typeface="黑体" pitchFamily="49" charset="-122"/>
                <a:ea typeface="黑体" pitchFamily="49" charset="-122"/>
              </a:rPr>
              <a:t>风险监测和综合减灾</a:t>
            </a:r>
            <a:endParaRPr lang="zh-CN" altLang="en-US" sz="1300" b="1">
              <a:latin typeface="黑体" pitchFamily="49" charset="-122"/>
              <a:ea typeface="黑体" pitchFamily="49" charset="-122"/>
            </a:endParaRPr>
          </a:p>
        </p:txBody>
      </p:sp>
      <p:sp>
        <p:nvSpPr>
          <p:cNvPr id="92292" name="object 35"/>
          <p:cNvSpPr txBox="1">
            <a:spLocks noChangeArrowheads="1"/>
          </p:cNvSpPr>
          <p:nvPr/>
        </p:nvSpPr>
        <p:spPr bwMode="auto">
          <a:xfrm>
            <a:off x="6652299" y="6393813"/>
            <a:ext cx="1861035" cy="205365"/>
          </a:xfrm>
          <a:prstGeom prst="rect">
            <a:avLst/>
          </a:prstGeom>
          <a:solidFill>
            <a:srgbClr val="014E9E"/>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chemeClr val="bg1"/>
                </a:solidFill>
                <a:latin typeface="黑体" pitchFamily="49" charset="-122"/>
                <a:ea typeface="黑体" pitchFamily="49" charset="-122"/>
              </a:rPr>
              <a:t>国际合作和救援</a:t>
            </a:r>
          </a:p>
        </p:txBody>
      </p:sp>
      <p:sp>
        <p:nvSpPr>
          <p:cNvPr id="92293" name="object 35"/>
          <p:cNvSpPr txBox="1">
            <a:spLocks noChangeArrowheads="1"/>
          </p:cNvSpPr>
          <p:nvPr/>
        </p:nvSpPr>
        <p:spPr bwMode="auto">
          <a:xfrm>
            <a:off x="6652299" y="4645042"/>
            <a:ext cx="1861035" cy="205365"/>
          </a:xfrm>
          <a:prstGeom prst="rect">
            <a:avLst/>
          </a:prstGeom>
          <a:solidFill>
            <a:srgbClr val="014E9E"/>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chemeClr val="bg1"/>
                </a:solidFill>
                <a:latin typeface="黑体" pitchFamily="49" charset="-122"/>
                <a:ea typeface="黑体" pitchFamily="49" charset="-122"/>
              </a:rPr>
              <a:t>地震和地质灾害救援</a:t>
            </a:r>
          </a:p>
        </p:txBody>
      </p:sp>
      <p:sp>
        <p:nvSpPr>
          <p:cNvPr id="92294" name="object 35"/>
          <p:cNvSpPr txBox="1">
            <a:spLocks noChangeArrowheads="1"/>
          </p:cNvSpPr>
          <p:nvPr/>
        </p:nvSpPr>
        <p:spPr bwMode="auto">
          <a:xfrm>
            <a:off x="6652299" y="4395217"/>
            <a:ext cx="1861035" cy="205365"/>
          </a:xfrm>
          <a:prstGeom prst="rect">
            <a:avLst/>
          </a:prstGeom>
          <a:solidFill>
            <a:srgbClr val="014E9E"/>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chemeClr val="bg1"/>
                </a:solidFill>
                <a:latin typeface="黑体" pitchFamily="49" charset="-122"/>
                <a:ea typeface="黑体" pitchFamily="49" charset="-122"/>
              </a:rPr>
              <a:t>火灾防治管理</a:t>
            </a:r>
          </a:p>
        </p:txBody>
      </p:sp>
      <p:sp>
        <p:nvSpPr>
          <p:cNvPr id="92295" name="object 35"/>
          <p:cNvSpPr txBox="1">
            <a:spLocks noChangeArrowheads="1"/>
          </p:cNvSpPr>
          <p:nvPr/>
        </p:nvSpPr>
        <p:spPr bwMode="auto">
          <a:xfrm>
            <a:off x="6652299" y="5144691"/>
            <a:ext cx="1861035" cy="205365"/>
          </a:xfrm>
          <a:prstGeom prst="rect">
            <a:avLst/>
          </a:prstGeom>
          <a:solidFill>
            <a:srgbClr val="014E9E"/>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chemeClr val="bg1"/>
                </a:solidFill>
                <a:latin typeface="黑体" pitchFamily="49" charset="-122"/>
                <a:ea typeface="黑体" pitchFamily="49" charset="-122"/>
              </a:rPr>
              <a:t>防汛抗旱</a:t>
            </a:r>
          </a:p>
        </p:txBody>
      </p:sp>
      <p:sp>
        <p:nvSpPr>
          <p:cNvPr id="92296" name="object 35"/>
          <p:cNvSpPr txBox="1">
            <a:spLocks noChangeArrowheads="1"/>
          </p:cNvSpPr>
          <p:nvPr/>
        </p:nvSpPr>
        <p:spPr bwMode="auto">
          <a:xfrm>
            <a:off x="8678477" y="4909688"/>
            <a:ext cx="1727650" cy="205364"/>
          </a:xfrm>
          <a:prstGeom prst="rect">
            <a:avLst/>
          </a:prstGeom>
          <a:solidFill>
            <a:srgbClr val="FFFF00"/>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rgbClr val="FF0000"/>
                </a:solidFill>
                <a:latin typeface="黑体" pitchFamily="49" charset="-122"/>
                <a:ea typeface="黑体" pitchFamily="49" charset="-122"/>
              </a:rPr>
              <a:t>危化品安全监管司</a:t>
            </a:r>
          </a:p>
        </p:txBody>
      </p:sp>
      <p:sp>
        <p:nvSpPr>
          <p:cNvPr id="92297" name="object 35"/>
          <p:cNvSpPr txBox="1">
            <a:spLocks noChangeArrowheads="1"/>
          </p:cNvSpPr>
          <p:nvPr/>
        </p:nvSpPr>
        <p:spPr bwMode="auto">
          <a:xfrm>
            <a:off x="8678477" y="4661979"/>
            <a:ext cx="1727650" cy="205365"/>
          </a:xfrm>
          <a:prstGeom prst="rect">
            <a:avLst/>
          </a:prstGeom>
          <a:solidFill>
            <a:srgbClr val="FFFF00"/>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rgbClr val="FF0000"/>
                </a:solidFill>
                <a:latin typeface="黑体" pitchFamily="49" charset="-122"/>
                <a:ea typeface="黑体" pitchFamily="49" charset="-122"/>
              </a:rPr>
              <a:t>安全生产综合协调司</a:t>
            </a:r>
          </a:p>
        </p:txBody>
      </p:sp>
      <p:sp>
        <p:nvSpPr>
          <p:cNvPr id="92298" name="object 35"/>
          <p:cNvSpPr txBox="1">
            <a:spLocks noChangeArrowheads="1"/>
          </p:cNvSpPr>
          <p:nvPr/>
        </p:nvSpPr>
        <p:spPr bwMode="auto">
          <a:xfrm>
            <a:off x="8678477" y="4414273"/>
            <a:ext cx="1727650" cy="205364"/>
          </a:xfrm>
          <a:prstGeom prst="rect">
            <a:avLst/>
          </a:prstGeom>
          <a:solidFill>
            <a:srgbClr val="FFFF00"/>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rgbClr val="FF0000"/>
                </a:solidFill>
                <a:latin typeface="黑体" pitchFamily="49" charset="-122"/>
                <a:ea typeface="黑体" pitchFamily="49" charset="-122"/>
              </a:rPr>
              <a:t>安全生产基础司</a:t>
            </a:r>
          </a:p>
        </p:txBody>
      </p:sp>
      <p:sp>
        <p:nvSpPr>
          <p:cNvPr id="92299" name="object 35"/>
          <p:cNvSpPr txBox="1">
            <a:spLocks noChangeArrowheads="1"/>
          </p:cNvSpPr>
          <p:nvPr/>
        </p:nvSpPr>
        <p:spPr bwMode="auto">
          <a:xfrm>
            <a:off x="8678477" y="5157394"/>
            <a:ext cx="1727650" cy="205365"/>
          </a:xfrm>
          <a:prstGeom prst="rect">
            <a:avLst/>
          </a:prstGeom>
          <a:solidFill>
            <a:srgbClr val="FFFF00"/>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rgbClr val="FF0000"/>
                </a:solidFill>
                <a:latin typeface="黑体" pitchFamily="49" charset="-122"/>
                <a:ea typeface="黑体" pitchFamily="49" charset="-122"/>
              </a:rPr>
              <a:t>安全生产执法局</a:t>
            </a:r>
          </a:p>
        </p:txBody>
      </p:sp>
      <p:grpSp>
        <p:nvGrpSpPr>
          <p:cNvPr id="5" name="组合 97"/>
          <p:cNvGrpSpPr/>
          <p:nvPr/>
        </p:nvGrpSpPr>
        <p:grpSpPr bwMode="auto">
          <a:xfrm>
            <a:off x="10563246" y="4377386"/>
            <a:ext cx="1427596" cy="875517"/>
            <a:chOff x="3023828" y="3744634"/>
            <a:chExt cx="1395412" cy="656310"/>
          </a:xfrm>
          <a:solidFill>
            <a:srgbClr val="FFFF00"/>
          </a:solidFill>
        </p:grpSpPr>
        <p:sp>
          <p:nvSpPr>
            <p:cNvPr id="99" name="object 35"/>
            <p:cNvSpPr txBox="1">
              <a:spLocks noChangeArrowheads="1"/>
            </p:cNvSpPr>
            <p:nvPr/>
          </p:nvSpPr>
          <p:spPr bwMode="auto">
            <a:xfrm>
              <a:off x="3023828" y="4079582"/>
              <a:ext cx="1395412" cy="153888"/>
            </a:xfrm>
            <a:prstGeom prst="rect">
              <a:avLst/>
            </a:prstGeom>
            <a:solidFill>
              <a:schemeClr val="accent4">
                <a:lumMod val="40000"/>
                <a:lumOff val="60000"/>
              </a:schemeClr>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1300" b="1" dirty="0">
                  <a:latin typeface="黑体" panose="02010609060101010101" pitchFamily="49" charset="-122"/>
                  <a:ea typeface="黑体" panose="02010609060101010101" pitchFamily="49" charset="-122"/>
                </a:rPr>
                <a:t>政策法规</a:t>
              </a:r>
            </a:p>
          </p:txBody>
        </p:sp>
        <p:sp>
          <p:nvSpPr>
            <p:cNvPr id="100" name="object 35"/>
            <p:cNvSpPr txBox="1">
              <a:spLocks noChangeArrowheads="1"/>
            </p:cNvSpPr>
            <p:nvPr/>
          </p:nvSpPr>
          <p:spPr bwMode="auto">
            <a:xfrm>
              <a:off x="3023828" y="3912108"/>
              <a:ext cx="1395412" cy="153888"/>
            </a:xfrm>
            <a:prstGeom prst="rect">
              <a:avLst/>
            </a:prstGeom>
            <a:solidFill>
              <a:schemeClr val="accent4">
                <a:lumMod val="40000"/>
                <a:lumOff val="60000"/>
              </a:schemeClr>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1300" b="1" dirty="0">
                  <a:latin typeface="黑体" panose="02010609060101010101" pitchFamily="49" charset="-122"/>
                  <a:ea typeface="黑体" panose="02010609060101010101" pitchFamily="49" charset="-122"/>
                </a:rPr>
                <a:t>新闻宣传</a:t>
              </a:r>
            </a:p>
          </p:txBody>
        </p:sp>
        <p:sp>
          <p:nvSpPr>
            <p:cNvPr id="101" name="object 35"/>
            <p:cNvSpPr txBox="1">
              <a:spLocks noChangeArrowheads="1"/>
            </p:cNvSpPr>
            <p:nvPr/>
          </p:nvSpPr>
          <p:spPr bwMode="auto">
            <a:xfrm>
              <a:off x="3023828" y="3744634"/>
              <a:ext cx="1395412" cy="153888"/>
            </a:xfrm>
            <a:prstGeom prst="rect">
              <a:avLst/>
            </a:prstGeom>
            <a:solidFill>
              <a:schemeClr val="accent4">
                <a:lumMod val="40000"/>
                <a:lumOff val="60000"/>
              </a:schemeClr>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1300" b="1" dirty="0">
                  <a:latin typeface="黑体" panose="02010609060101010101" pitchFamily="49" charset="-122"/>
                  <a:ea typeface="黑体" panose="02010609060101010101" pitchFamily="49" charset="-122"/>
                </a:rPr>
                <a:t>教育训练</a:t>
              </a:r>
            </a:p>
          </p:txBody>
        </p:sp>
        <p:sp>
          <p:nvSpPr>
            <p:cNvPr id="102" name="object 35"/>
            <p:cNvSpPr txBox="1">
              <a:spLocks noChangeArrowheads="1"/>
            </p:cNvSpPr>
            <p:nvPr/>
          </p:nvSpPr>
          <p:spPr bwMode="auto">
            <a:xfrm>
              <a:off x="3023828" y="4247056"/>
              <a:ext cx="1395412" cy="153888"/>
            </a:xfrm>
            <a:prstGeom prst="rect">
              <a:avLst/>
            </a:prstGeom>
            <a:solidFill>
              <a:schemeClr val="accent4">
                <a:lumMod val="40000"/>
                <a:lumOff val="60000"/>
              </a:schemeClr>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1300" b="1" dirty="0">
                  <a:latin typeface="黑体" panose="02010609060101010101" pitchFamily="49" charset="-122"/>
                  <a:ea typeface="黑体" panose="02010609060101010101" pitchFamily="49" charset="-122"/>
                </a:rPr>
                <a:t>科技和信息化</a:t>
              </a:r>
            </a:p>
          </p:txBody>
        </p:sp>
      </p:grpSp>
      <p:grpSp>
        <p:nvGrpSpPr>
          <p:cNvPr id="6" name="组合 102"/>
          <p:cNvGrpSpPr/>
          <p:nvPr/>
        </p:nvGrpSpPr>
        <p:grpSpPr bwMode="auto">
          <a:xfrm>
            <a:off x="10563246" y="5281135"/>
            <a:ext cx="1427596" cy="875517"/>
            <a:chOff x="3023828" y="3744634"/>
            <a:chExt cx="1395412" cy="656310"/>
          </a:xfrm>
          <a:solidFill>
            <a:srgbClr val="FFFF00"/>
          </a:solidFill>
        </p:grpSpPr>
        <p:sp>
          <p:nvSpPr>
            <p:cNvPr id="104" name="object 35"/>
            <p:cNvSpPr txBox="1">
              <a:spLocks noChangeArrowheads="1"/>
            </p:cNvSpPr>
            <p:nvPr/>
          </p:nvSpPr>
          <p:spPr bwMode="auto">
            <a:xfrm>
              <a:off x="3023828" y="4079582"/>
              <a:ext cx="1395412" cy="153888"/>
            </a:xfrm>
            <a:prstGeom prst="rect">
              <a:avLst/>
            </a:prstGeom>
            <a:grp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1300" b="1" dirty="0">
                  <a:solidFill>
                    <a:srgbClr val="FF0000"/>
                  </a:solidFill>
                  <a:latin typeface="黑体" panose="02010609060101010101" pitchFamily="49" charset="-122"/>
                  <a:ea typeface="黑体" panose="02010609060101010101" pitchFamily="49" charset="-122"/>
                </a:rPr>
                <a:t>办公厅</a:t>
              </a:r>
            </a:p>
          </p:txBody>
        </p:sp>
        <p:sp>
          <p:nvSpPr>
            <p:cNvPr id="105" name="object 35"/>
            <p:cNvSpPr txBox="1">
              <a:spLocks noChangeArrowheads="1"/>
            </p:cNvSpPr>
            <p:nvPr/>
          </p:nvSpPr>
          <p:spPr bwMode="auto">
            <a:xfrm>
              <a:off x="3023828" y="3912108"/>
              <a:ext cx="1395412" cy="153888"/>
            </a:xfrm>
            <a:prstGeom prst="rect">
              <a:avLst/>
            </a:prstGeom>
            <a:grp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1300" b="1" dirty="0">
                  <a:solidFill>
                    <a:srgbClr val="FF0000"/>
                  </a:solidFill>
                  <a:latin typeface="黑体" panose="02010609060101010101" pitchFamily="49" charset="-122"/>
                  <a:ea typeface="黑体" panose="02010609060101010101" pitchFamily="49" charset="-122"/>
                </a:rPr>
                <a:t>政治部</a:t>
              </a:r>
            </a:p>
          </p:txBody>
        </p:sp>
        <p:sp>
          <p:nvSpPr>
            <p:cNvPr id="106" name="object 35"/>
            <p:cNvSpPr txBox="1">
              <a:spLocks noChangeArrowheads="1"/>
            </p:cNvSpPr>
            <p:nvPr/>
          </p:nvSpPr>
          <p:spPr bwMode="auto">
            <a:xfrm>
              <a:off x="3023828" y="3744634"/>
              <a:ext cx="1395412" cy="153888"/>
            </a:xfrm>
            <a:prstGeom prst="rect">
              <a:avLst/>
            </a:prstGeom>
            <a:solidFill>
              <a:schemeClr val="accent4">
                <a:lumMod val="40000"/>
                <a:lumOff val="60000"/>
              </a:schemeClr>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1300" b="1" dirty="0">
                  <a:latin typeface="黑体" panose="02010609060101010101" pitchFamily="49" charset="-122"/>
                  <a:ea typeface="黑体" panose="02010609060101010101" pitchFamily="49" charset="-122"/>
                </a:rPr>
                <a:t>规划财务</a:t>
              </a:r>
            </a:p>
          </p:txBody>
        </p:sp>
        <p:sp>
          <p:nvSpPr>
            <p:cNvPr id="107" name="object 35"/>
            <p:cNvSpPr txBox="1">
              <a:spLocks noChangeArrowheads="1"/>
            </p:cNvSpPr>
            <p:nvPr/>
          </p:nvSpPr>
          <p:spPr bwMode="auto">
            <a:xfrm>
              <a:off x="3023828" y="4247056"/>
              <a:ext cx="1395412" cy="153888"/>
            </a:xfrm>
            <a:prstGeom prst="rect">
              <a:avLst/>
            </a:prstGeom>
            <a:grp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1300" b="1" dirty="0">
                  <a:solidFill>
                    <a:srgbClr val="FF0000"/>
                  </a:solidFill>
                  <a:latin typeface="黑体" panose="02010609060101010101" pitchFamily="49" charset="-122"/>
                  <a:ea typeface="黑体" panose="02010609060101010101" pitchFamily="49" charset="-122"/>
                </a:rPr>
                <a:t>人事司</a:t>
              </a:r>
            </a:p>
          </p:txBody>
        </p:sp>
      </p:grpSp>
      <p:sp>
        <p:nvSpPr>
          <p:cNvPr id="92302" name="object 35"/>
          <p:cNvSpPr txBox="1">
            <a:spLocks noChangeArrowheads="1"/>
          </p:cNvSpPr>
          <p:nvPr/>
        </p:nvSpPr>
        <p:spPr bwMode="auto">
          <a:xfrm>
            <a:off x="10562801" y="6184216"/>
            <a:ext cx="1427005" cy="205364"/>
          </a:xfrm>
          <a:prstGeom prst="rect">
            <a:avLst/>
          </a:prstGeom>
          <a:solidFill>
            <a:srgbClr val="FFFF00"/>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rgbClr val="FF0000"/>
                </a:solidFill>
                <a:latin typeface="黑体" pitchFamily="49" charset="-122"/>
                <a:ea typeface="黑体" pitchFamily="49" charset="-122"/>
              </a:rPr>
              <a:t>机关党委</a:t>
            </a:r>
          </a:p>
        </p:txBody>
      </p:sp>
      <p:sp>
        <p:nvSpPr>
          <p:cNvPr id="92303" name="object 35"/>
          <p:cNvSpPr txBox="1">
            <a:spLocks noChangeArrowheads="1"/>
          </p:cNvSpPr>
          <p:nvPr/>
        </p:nvSpPr>
        <p:spPr bwMode="auto">
          <a:xfrm>
            <a:off x="10562801" y="6419219"/>
            <a:ext cx="1427005" cy="205365"/>
          </a:xfrm>
          <a:prstGeom prst="rect">
            <a:avLst/>
          </a:prstGeom>
          <a:solidFill>
            <a:srgbClr val="FFFF00"/>
          </a:solidFill>
          <a:ln w="3912">
            <a:solidFill>
              <a:srgbClr val="41709C"/>
            </a:solidFill>
            <a:miter lim="800000"/>
            <a:headEnd/>
            <a:tailEnd/>
          </a:ln>
        </p:spPr>
        <p:txBody>
          <a:bodyPr lIns="0" tIns="0" rIns="0" bIns="0">
            <a:spAutoFit/>
          </a:bodyPr>
          <a:lstStyle>
            <a:lvl1pPr marL="793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300" b="1">
                <a:solidFill>
                  <a:srgbClr val="FF0000"/>
                </a:solidFill>
                <a:latin typeface="黑体" pitchFamily="49" charset="-122"/>
                <a:ea typeface="黑体" pitchFamily="49" charset="-122"/>
              </a:rPr>
              <a:t>老干局</a:t>
            </a:r>
          </a:p>
        </p:txBody>
      </p:sp>
      <p:sp>
        <p:nvSpPr>
          <p:cNvPr id="92304" name="object 39"/>
          <p:cNvSpPr txBox="1">
            <a:spLocks noChangeArrowheads="1"/>
          </p:cNvSpPr>
          <p:nvPr/>
        </p:nvSpPr>
        <p:spPr bwMode="auto">
          <a:xfrm>
            <a:off x="764316" y="2153149"/>
            <a:ext cx="5333271" cy="121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CN" altLang="en-US" sz="2100">
                <a:latin typeface="黑体" pitchFamily="49" charset="-122"/>
                <a:ea typeface="黑体" pitchFamily="49" charset="-122"/>
              </a:rPr>
              <a:t>新组建的应急管理部先后整合了</a:t>
            </a:r>
            <a:r>
              <a:rPr lang="en-US" altLang="zh-CN" sz="2100">
                <a:solidFill>
                  <a:srgbClr val="FF0000"/>
                </a:solidFill>
                <a:latin typeface="黑体" pitchFamily="49" charset="-122"/>
                <a:ea typeface="黑体" pitchFamily="49" charset="-122"/>
              </a:rPr>
              <a:t>11</a:t>
            </a:r>
            <a:r>
              <a:rPr lang="zh-CN" altLang="en-US" sz="2100">
                <a:solidFill>
                  <a:srgbClr val="FF0000"/>
                </a:solidFill>
                <a:latin typeface="黑体" pitchFamily="49" charset="-122"/>
                <a:ea typeface="黑体" pitchFamily="49" charset="-122"/>
              </a:rPr>
              <a:t>个部门</a:t>
            </a:r>
            <a:r>
              <a:rPr lang="zh-CN" altLang="en-US" sz="2100">
                <a:latin typeface="黑体" pitchFamily="49" charset="-122"/>
                <a:ea typeface="黑体" pitchFamily="49" charset="-122"/>
              </a:rPr>
              <a:t>的</a:t>
            </a:r>
            <a:r>
              <a:rPr lang="en-US" altLang="zh-CN" sz="2100">
                <a:solidFill>
                  <a:srgbClr val="FF0000"/>
                </a:solidFill>
                <a:latin typeface="黑体" pitchFamily="49" charset="-122"/>
                <a:ea typeface="黑体" pitchFamily="49" charset="-122"/>
              </a:rPr>
              <a:t>13</a:t>
            </a:r>
            <a:r>
              <a:rPr lang="zh-CN" altLang="en-US" sz="2100">
                <a:solidFill>
                  <a:srgbClr val="FF0000"/>
                </a:solidFill>
                <a:latin typeface="黑体" pitchFamily="49" charset="-122"/>
                <a:ea typeface="黑体" pitchFamily="49" charset="-122"/>
              </a:rPr>
              <a:t>项职责</a:t>
            </a:r>
            <a:r>
              <a:rPr lang="zh-CN" altLang="en-US" sz="2100">
                <a:latin typeface="黑体" pitchFamily="49" charset="-122"/>
                <a:ea typeface="黑体" pitchFamily="49" charset="-122"/>
              </a:rPr>
              <a:t>，其中包括</a:t>
            </a:r>
            <a:r>
              <a:rPr lang="en-US" altLang="zh-CN" sz="2100">
                <a:latin typeface="黑体" pitchFamily="49" charset="-122"/>
                <a:ea typeface="黑体" pitchFamily="49" charset="-122"/>
              </a:rPr>
              <a:t>5</a:t>
            </a:r>
            <a:r>
              <a:rPr lang="zh-CN" altLang="en-US" sz="2100">
                <a:latin typeface="黑体" pitchFamily="49" charset="-122"/>
                <a:ea typeface="黑体" pitchFamily="49" charset="-122"/>
              </a:rPr>
              <a:t>个国家指挥协调机构的职责。</a:t>
            </a:r>
          </a:p>
        </p:txBody>
      </p:sp>
      <p:sp>
        <p:nvSpPr>
          <p:cNvPr id="92305" name="矩形 7"/>
          <p:cNvSpPr>
            <a:spLocks noChangeArrowheads="1"/>
          </p:cNvSpPr>
          <p:nvPr/>
        </p:nvSpPr>
        <p:spPr bwMode="auto">
          <a:xfrm>
            <a:off x="764317" y="4395218"/>
            <a:ext cx="5331155" cy="9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pPr>
            <a:r>
              <a:rPr lang="zh-CN" altLang="en-US" sz="2100">
                <a:latin typeface="黑体" pitchFamily="49" charset="-122"/>
                <a:ea typeface="黑体" pitchFamily="49" charset="-122"/>
              </a:rPr>
              <a:t>顺利完成了机构改革、人员转隶和公安消防、武警森林</a:t>
            </a:r>
            <a:r>
              <a:rPr lang="en-US" altLang="zh-CN" sz="2100">
                <a:latin typeface="黑体" pitchFamily="49" charset="-122"/>
                <a:ea typeface="黑体" pitchFamily="49" charset="-122"/>
              </a:rPr>
              <a:t>2</a:t>
            </a:r>
            <a:r>
              <a:rPr lang="zh-CN" altLang="en-US" sz="2100">
                <a:latin typeface="黑体" pitchFamily="49" charset="-122"/>
                <a:ea typeface="黑体" pitchFamily="49" charset="-122"/>
              </a:rPr>
              <a:t>支部队近</a:t>
            </a:r>
            <a:r>
              <a:rPr lang="en-US" altLang="zh-CN" sz="2100">
                <a:latin typeface="黑体" pitchFamily="49" charset="-122"/>
                <a:ea typeface="黑体" pitchFamily="49" charset="-122"/>
              </a:rPr>
              <a:t>20</a:t>
            </a:r>
            <a:r>
              <a:rPr lang="zh-CN" altLang="en-US" sz="2100">
                <a:latin typeface="黑体" pitchFamily="49" charset="-122"/>
                <a:ea typeface="黑体" pitchFamily="49" charset="-122"/>
              </a:rPr>
              <a:t>万人的转制。</a:t>
            </a:r>
          </a:p>
        </p:txBody>
      </p:sp>
      <p:cxnSp>
        <p:nvCxnSpPr>
          <p:cNvPr id="4" name="直接连接符 3"/>
          <p:cNvCxnSpPr/>
          <p:nvPr/>
        </p:nvCxnSpPr>
        <p:spPr>
          <a:xfrm>
            <a:off x="9241657" y="2853927"/>
            <a:ext cx="601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307"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6A2ED81F-8E9E-47C0-9CC0-6C536AD9601F}" type="slidenum">
              <a:rPr lang="zh-CN" altLang="en-US" smtClean="0">
                <a:solidFill>
                  <a:srgbClr val="898989"/>
                </a:solidFill>
                <a:ea typeface="黑体" pitchFamily="49" charset="-122"/>
              </a:rPr>
              <a:pPr eaLnBrk="1" hangingPunct="1"/>
              <a:t>8</a:t>
            </a:fld>
            <a:endParaRPr lang="en-US" altLang="zh-CN" smtClean="0">
              <a:solidFill>
                <a:srgbClr val="898989"/>
              </a:solidFill>
              <a:ea typeface="黑体" pitchFamily="49" charset="-122"/>
            </a:endParaRPr>
          </a:p>
        </p:txBody>
      </p:sp>
    </p:spTree>
    <p:extLst>
      <p:ext uri="{BB962C8B-B14F-4D97-AF65-F5344CB8AC3E}">
        <p14:creationId xmlns:p14="http://schemas.microsoft.com/office/powerpoint/2010/main" val="154054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bwMode="auto">
          <a:xfrm>
            <a:off x="607643" y="1058583"/>
            <a:ext cx="4120106" cy="400134"/>
          </a:xfrm>
          <a:prstGeom prst="rect">
            <a:avLst/>
          </a:prstGeom>
          <a:solidFill>
            <a:schemeClr val="accent6">
              <a:lumMod val="75000"/>
            </a:schemeClr>
          </a:solidFill>
          <a:ln w="9525">
            <a:solidFill>
              <a:srgbClr val="000000"/>
            </a:solidFill>
            <a:miter lim="800000"/>
          </a:ln>
        </p:spPr>
        <p:txBody>
          <a:bodyPr lIns="121944" tIns="60972" rIns="121944" bIns="60972" anchor="ctr">
            <a:spAutoFit/>
          </a:bodyPr>
          <a:lstStyle/>
          <a:p>
            <a:pPr marL="381076" indent="-381076" algn="ctr" eaLnBrk="0" hangingPunct="0">
              <a:tabLst>
                <a:tab pos="5949023" algn="l"/>
              </a:tabLst>
              <a:defRPr/>
            </a:pPr>
            <a:r>
              <a:rPr lang="zh-CN" altLang="en-US"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地方应急管理机构随之成立</a:t>
            </a:r>
          </a:p>
        </p:txBody>
      </p:sp>
      <p:sp>
        <p:nvSpPr>
          <p:cNvPr id="93187" name="Rectangle 3"/>
          <p:cNvSpPr>
            <a:spLocks noChangeArrowheads="1"/>
          </p:cNvSpPr>
          <p:nvPr/>
        </p:nvSpPr>
        <p:spPr bwMode="auto">
          <a:xfrm>
            <a:off x="1084016" y="165139"/>
            <a:ext cx="7442022" cy="60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50000"/>
              </a:spcBef>
            </a:pPr>
            <a:r>
              <a:rPr lang="zh-CN" altLang="en-US" sz="3200" b="1" dirty="0">
                <a:solidFill>
                  <a:schemeClr val="bg1"/>
                </a:solidFill>
                <a:latin typeface="黑体" pitchFamily="49" charset="-122"/>
                <a:ea typeface="黑体" pitchFamily="49" charset="-122"/>
              </a:rPr>
              <a:t>应急管理</a:t>
            </a:r>
            <a:r>
              <a:rPr lang="zh-CN" altLang="en-US" sz="3200" b="1" dirty="0" smtClean="0">
                <a:solidFill>
                  <a:schemeClr val="bg1"/>
                </a:solidFill>
                <a:latin typeface="黑体" pitchFamily="49" charset="-122"/>
                <a:ea typeface="黑体" pitchFamily="49" charset="-122"/>
              </a:rPr>
              <a:t>改革</a:t>
            </a:r>
            <a:endParaRPr lang="zh-CN" altLang="en-US" sz="3200" b="1" dirty="0">
              <a:solidFill>
                <a:schemeClr val="bg1"/>
              </a:solidFill>
              <a:latin typeface="黑体" pitchFamily="49" charset="-122"/>
              <a:ea typeface="黑体" pitchFamily="49" charset="-122"/>
            </a:endParaRPr>
          </a:p>
        </p:txBody>
      </p:sp>
      <p:grpSp>
        <p:nvGrpSpPr>
          <p:cNvPr id="93188" name="组合 23"/>
          <p:cNvGrpSpPr>
            <a:grpSpLocks/>
          </p:cNvGrpSpPr>
          <p:nvPr/>
        </p:nvGrpSpPr>
        <p:grpSpPr bwMode="auto">
          <a:xfrm>
            <a:off x="478492" y="228654"/>
            <a:ext cx="529304" cy="478477"/>
            <a:chOff x="588631" y="232706"/>
            <a:chExt cx="396000" cy="358824"/>
          </a:xfrm>
        </p:grpSpPr>
        <p:pic>
          <p:nvPicPr>
            <p:cNvPr id="50" name="Picture 3"/>
            <p:cNvPicPr>
              <a:picLocks noChangeAspect="1" noChangeArrowheads="1"/>
            </p:cNvPicPr>
            <p:nvPr/>
          </p:nvPicPr>
          <p:blipFill>
            <a:blip r:embed="rId3" cstate="print">
              <a:duotone>
                <a:schemeClr val="accent6">
                  <a:shade val="45000"/>
                  <a:satMod val="135000"/>
                </a:schemeClr>
                <a:prstClr val="white"/>
              </a:duotone>
              <a:extLst/>
            </a:blip>
            <a:stretch>
              <a:fillRect/>
            </a:stretch>
          </p:blipFill>
          <p:spPr bwMode="auto">
            <a:xfrm>
              <a:off x="588631" y="232706"/>
              <a:ext cx="346430" cy="358824"/>
            </a:xfrm>
            <a:prstGeom prst="rect">
              <a:avLst/>
            </a:prstGeom>
            <a:noFill/>
            <a:effectLst>
              <a:outerShdw blurRad="127000" dist="63500" dir="3000000" sx="104000" sy="104000" algn="tl" rotWithShape="0">
                <a:prstClr val="black">
                  <a:alpha val="34000"/>
                </a:prstClr>
              </a:outerShdw>
            </a:effectLst>
            <a:extLst/>
          </p:spPr>
        </p:pic>
        <p:pic>
          <p:nvPicPr>
            <p:cNvPr id="51" name="Picture 4" descr="C:\Users\Administrator\Desktop\微立体创业计划\004.png"/>
            <p:cNvPicPr>
              <a:picLocks noChangeAspect="1" noChangeArrowheads="1"/>
            </p:cNvPicPr>
            <p:nvPr/>
          </p:nvPicPr>
          <p:blipFill>
            <a:blip r:embed="rId4" cstate="print"/>
            <a:srcRect/>
            <a:stretch>
              <a:fillRect/>
            </a:stretch>
          </p:blipFill>
          <p:spPr bwMode="auto">
            <a:xfrm>
              <a:off x="685255" y="245408"/>
              <a:ext cx="299376" cy="309605"/>
            </a:xfrm>
            <a:prstGeom prst="rect">
              <a:avLst/>
            </a:prstGeom>
            <a:noFill/>
            <a:effectLst>
              <a:outerShdw blurRad="127000" dist="63500" dir="3000000" sx="104000" sy="104000" algn="tl" rotWithShape="0">
                <a:prstClr val="black">
                  <a:alpha val="34000"/>
                </a:prstClr>
              </a:outerShdw>
            </a:effectLst>
            <a:extLst/>
          </p:spPr>
        </p:pic>
      </p:grpSp>
      <p:sp>
        <p:nvSpPr>
          <p:cNvPr id="93189" name="object 42"/>
          <p:cNvSpPr txBox="1">
            <a:spLocks noChangeArrowheads="1"/>
          </p:cNvSpPr>
          <p:nvPr/>
        </p:nvSpPr>
        <p:spPr bwMode="auto">
          <a:xfrm>
            <a:off x="609759" y="3669034"/>
            <a:ext cx="5047447" cy="121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buFont typeface="Arial" pitchFamily="34" charset="0"/>
              <a:buChar char="•"/>
            </a:pPr>
            <a:r>
              <a:rPr lang="zh-CN" altLang="en-US" sz="2100">
                <a:latin typeface="黑体" pitchFamily="49" charset="-122"/>
                <a:ea typeface="黑体" pitchFamily="49" charset="-122"/>
              </a:rPr>
              <a:t>截止到</a:t>
            </a:r>
            <a:r>
              <a:rPr lang="en-US" altLang="zh-CN" sz="2100">
                <a:solidFill>
                  <a:srgbClr val="FF0000"/>
                </a:solidFill>
                <a:latin typeface="黑体" pitchFamily="49" charset="-122"/>
                <a:ea typeface="黑体" pitchFamily="49" charset="-122"/>
              </a:rPr>
              <a:t>2018</a:t>
            </a:r>
            <a:r>
              <a:rPr lang="zh-CN" altLang="en-US" sz="2100">
                <a:solidFill>
                  <a:srgbClr val="FF0000"/>
                </a:solidFill>
                <a:latin typeface="黑体" pitchFamily="49" charset="-122"/>
                <a:ea typeface="黑体" pitchFamily="49" charset="-122"/>
              </a:rPr>
              <a:t>年</a:t>
            </a:r>
            <a:r>
              <a:rPr lang="en-US" altLang="zh-CN" sz="2100">
                <a:solidFill>
                  <a:srgbClr val="FF0000"/>
                </a:solidFill>
                <a:latin typeface="黑体" pitchFamily="49" charset="-122"/>
                <a:ea typeface="黑体" pitchFamily="49" charset="-122"/>
              </a:rPr>
              <a:t>11</a:t>
            </a:r>
            <a:r>
              <a:rPr lang="zh-CN" altLang="en-US" sz="2100">
                <a:solidFill>
                  <a:srgbClr val="FF0000"/>
                </a:solidFill>
                <a:latin typeface="黑体" pitchFamily="49" charset="-122"/>
                <a:ea typeface="黑体" pitchFamily="49" charset="-122"/>
              </a:rPr>
              <a:t>月</a:t>
            </a:r>
            <a:r>
              <a:rPr lang="en-US" altLang="zh-CN" sz="2100">
                <a:solidFill>
                  <a:srgbClr val="FF0000"/>
                </a:solidFill>
                <a:latin typeface="黑体" pitchFamily="49" charset="-122"/>
                <a:ea typeface="黑体" pitchFamily="49" charset="-122"/>
              </a:rPr>
              <a:t>30</a:t>
            </a:r>
            <a:r>
              <a:rPr lang="zh-CN" altLang="en-US" sz="2100">
                <a:solidFill>
                  <a:srgbClr val="FF0000"/>
                </a:solidFill>
                <a:latin typeface="黑体" pitchFamily="49" charset="-122"/>
                <a:ea typeface="黑体" pitchFamily="49" charset="-122"/>
              </a:rPr>
              <a:t>日</a:t>
            </a:r>
            <a:r>
              <a:rPr lang="zh-CN" altLang="en-US" sz="2100">
                <a:latin typeface="黑体" pitchFamily="49" charset="-122"/>
                <a:ea typeface="黑体" pitchFamily="49" charset="-122"/>
              </a:rPr>
              <a:t>，全国各省、自治区、直辖市应急管理厅（局）</a:t>
            </a:r>
            <a:r>
              <a:rPr lang="zh-CN" altLang="en-US" sz="2100">
                <a:solidFill>
                  <a:srgbClr val="FF0000"/>
                </a:solidFill>
                <a:latin typeface="黑体" pitchFamily="49" charset="-122"/>
                <a:ea typeface="黑体" pitchFamily="49" charset="-122"/>
              </a:rPr>
              <a:t>全部挂牌成立</a:t>
            </a:r>
            <a:r>
              <a:rPr lang="zh-CN" altLang="en-US" sz="2100">
                <a:latin typeface="黑体" pitchFamily="49" charset="-122"/>
                <a:ea typeface="黑体" pitchFamily="49" charset="-122"/>
              </a:rPr>
              <a:t>。</a:t>
            </a:r>
          </a:p>
        </p:txBody>
      </p:sp>
      <p:sp>
        <p:nvSpPr>
          <p:cNvPr id="93190" name="object 41"/>
          <p:cNvSpPr txBox="1">
            <a:spLocks noChangeArrowheads="1"/>
          </p:cNvSpPr>
          <p:nvPr/>
        </p:nvSpPr>
        <p:spPr bwMode="auto">
          <a:xfrm>
            <a:off x="609759" y="2098103"/>
            <a:ext cx="5047447" cy="121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ct val="125000"/>
              </a:lnSpc>
              <a:buFont typeface="Arial" pitchFamily="34" charset="0"/>
              <a:buChar char="•"/>
            </a:pPr>
            <a:r>
              <a:rPr lang="zh-CN" altLang="en-US" sz="2100">
                <a:latin typeface="黑体" pitchFamily="49" charset="-122"/>
                <a:ea typeface="黑体" pitchFamily="49" charset="-122"/>
              </a:rPr>
              <a:t>继</a:t>
            </a:r>
            <a:r>
              <a:rPr lang="en-US" altLang="zh-CN" sz="2100">
                <a:solidFill>
                  <a:srgbClr val="FF0000"/>
                </a:solidFill>
                <a:latin typeface="黑体" pitchFamily="49" charset="-122"/>
                <a:ea typeface="黑体" pitchFamily="49" charset="-122"/>
              </a:rPr>
              <a:t>2018</a:t>
            </a:r>
            <a:r>
              <a:rPr lang="zh-CN" altLang="en-US" sz="2100">
                <a:solidFill>
                  <a:srgbClr val="FF0000"/>
                </a:solidFill>
                <a:latin typeface="黑体" pitchFamily="49" charset="-122"/>
                <a:ea typeface="黑体" pitchFamily="49" charset="-122"/>
              </a:rPr>
              <a:t>年</a:t>
            </a:r>
            <a:r>
              <a:rPr lang="en-US" altLang="zh-CN" sz="2100">
                <a:solidFill>
                  <a:srgbClr val="FF0000"/>
                </a:solidFill>
                <a:latin typeface="黑体" pitchFamily="49" charset="-122"/>
                <a:ea typeface="黑体" pitchFamily="49" charset="-122"/>
              </a:rPr>
              <a:t>9</a:t>
            </a:r>
            <a:r>
              <a:rPr lang="zh-CN" altLang="en-US" sz="2100">
                <a:solidFill>
                  <a:srgbClr val="FF0000"/>
                </a:solidFill>
                <a:latin typeface="黑体" pitchFamily="49" charset="-122"/>
                <a:ea typeface="黑体" pitchFamily="49" charset="-122"/>
              </a:rPr>
              <a:t>月</a:t>
            </a:r>
            <a:r>
              <a:rPr lang="en-US" altLang="zh-CN" sz="2100">
                <a:solidFill>
                  <a:srgbClr val="FF0000"/>
                </a:solidFill>
                <a:latin typeface="黑体" pitchFamily="49" charset="-122"/>
                <a:ea typeface="黑体" pitchFamily="49" charset="-122"/>
              </a:rPr>
              <a:t>30</a:t>
            </a:r>
            <a:r>
              <a:rPr lang="zh-CN" altLang="en-US" sz="2100">
                <a:solidFill>
                  <a:srgbClr val="FF0000"/>
                </a:solidFill>
                <a:latin typeface="黑体" pitchFamily="49" charset="-122"/>
                <a:ea typeface="黑体" pitchFamily="49" charset="-122"/>
              </a:rPr>
              <a:t>日</a:t>
            </a:r>
            <a:r>
              <a:rPr lang="zh-CN" altLang="en-US" sz="2100">
                <a:latin typeface="黑体" pitchFamily="49" charset="-122"/>
                <a:ea typeface="黑体" pitchFamily="49" charset="-122"/>
              </a:rPr>
              <a:t>，我国第一个省级应急管理厅</a:t>
            </a:r>
            <a:r>
              <a:rPr lang="en-US" altLang="zh-CN" sz="2100">
                <a:latin typeface="黑体" pitchFamily="49" charset="-122"/>
                <a:ea typeface="黑体" pitchFamily="49" charset="-122"/>
              </a:rPr>
              <a:t>——</a:t>
            </a:r>
            <a:r>
              <a:rPr lang="zh-CN" altLang="en-US" sz="2100">
                <a:latin typeface="黑体" pitchFamily="49" charset="-122"/>
                <a:ea typeface="黑体" pitchFamily="49" charset="-122"/>
              </a:rPr>
              <a:t>海南省应急管理厅挂牌之后，各地应急管理厅（局）相继挂牌。</a:t>
            </a:r>
          </a:p>
        </p:txBody>
      </p:sp>
      <p:sp>
        <p:nvSpPr>
          <p:cNvPr id="93191" name="object 56"/>
          <p:cNvSpPr>
            <a:spLocks noChangeArrowheads="1"/>
          </p:cNvSpPr>
          <p:nvPr/>
        </p:nvSpPr>
        <p:spPr bwMode="auto">
          <a:xfrm>
            <a:off x="6770863" y="4179268"/>
            <a:ext cx="1439708" cy="2112922"/>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93192" name="object 59"/>
          <p:cNvSpPr>
            <a:spLocks noChangeArrowheads="1"/>
          </p:cNvSpPr>
          <p:nvPr/>
        </p:nvSpPr>
        <p:spPr bwMode="auto">
          <a:xfrm>
            <a:off x="8343957" y="4168683"/>
            <a:ext cx="1441825" cy="2112922"/>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93193" name="object 62"/>
          <p:cNvSpPr>
            <a:spLocks noChangeArrowheads="1"/>
          </p:cNvSpPr>
          <p:nvPr/>
        </p:nvSpPr>
        <p:spPr bwMode="auto">
          <a:xfrm>
            <a:off x="9891642" y="4168683"/>
            <a:ext cx="1439708" cy="2112922"/>
          </a:xfrm>
          <a:prstGeom prst="rect">
            <a:avLst/>
          </a:pr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93194" name="object 46"/>
          <p:cNvSpPr>
            <a:spLocks noChangeArrowheads="1"/>
          </p:cNvSpPr>
          <p:nvPr/>
        </p:nvSpPr>
        <p:spPr bwMode="auto">
          <a:xfrm>
            <a:off x="6770863" y="1865217"/>
            <a:ext cx="1439708" cy="2112922"/>
          </a:xfrm>
          <a:prstGeom prst="rect">
            <a:avLst/>
          </a:prstGeom>
          <a:blipFill dpi="0" rotWithShape="1">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93195" name="object 49"/>
          <p:cNvSpPr>
            <a:spLocks noChangeArrowheads="1"/>
          </p:cNvSpPr>
          <p:nvPr/>
        </p:nvSpPr>
        <p:spPr bwMode="auto">
          <a:xfrm>
            <a:off x="8335488" y="1865217"/>
            <a:ext cx="1439708" cy="2112922"/>
          </a:xfrm>
          <a:prstGeom prst="rect">
            <a:avLst/>
          </a:prstGeom>
          <a:blipFill dpi="0" rotWithShape="1">
            <a:blip r:embed="rId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93196" name="object 52"/>
          <p:cNvSpPr>
            <a:spLocks noChangeArrowheads="1"/>
          </p:cNvSpPr>
          <p:nvPr/>
        </p:nvSpPr>
        <p:spPr bwMode="auto">
          <a:xfrm>
            <a:off x="9891642" y="1865217"/>
            <a:ext cx="1439708" cy="2112922"/>
          </a:xfrm>
          <a:prstGeom prst="rect">
            <a:avLst/>
          </a:prstGeom>
          <a:blipFill dpi="0" rotWithShape="1">
            <a:blip r:embed="rId1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dirty="0">
              <a:latin typeface="Calibri" pitchFamily="34" charset="0"/>
              <a:ea typeface="黑体" panose="02010609060101010101" pitchFamily="49" charset="-122"/>
            </a:endParaRPr>
          </a:p>
        </p:txBody>
      </p:sp>
      <p:sp>
        <p:nvSpPr>
          <p:cNvPr id="93197"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990798" indent="-381076" eaLnBrk="0" hangingPunct="0">
              <a:defRPr>
                <a:solidFill>
                  <a:schemeClr val="tx1"/>
                </a:solidFill>
                <a:latin typeface="Arial" pitchFamily="34" charset="0"/>
                <a:ea typeface="宋体" pitchFamily="2" charset="-122"/>
              </a:defRPr>
            </a:lvl2pPr>
            <a:lvl3pPr marL="1524305" indent="-304861" eaLnBrk="0" hangingPunct="0">
              <a:defRPr>
                <a:solidFill>
                  <a:schemeClr val="tx1"/>
                </a:solidFill>
                <a:latin typeface="Arial" pitchFamily="34" charset="0"/>
                <a:ea typeface="宋体" pitchFamily="2" charset="-122"/>
              </a:defRPr>
            </a:lvl3pPr>
            <a:lvl4pPr marL="2134027" indent="-304861" eaLnBrk="0" hangingPunct="0">
              <a:defRPr>
                <a:solidFill>
                  <a:schemeClr val="tx1"/>
                </a:solidFill>
                <a:latin typeface="Arial" pitchFamily="34" charset="0"/>
                <a:ea typeface="宋体" pitchFamily="2" charset="-122"/>
              </a:defRPr>
            </a:lvl4pPr>
            <a:lvl5pPr marL="2743749" indent="-304861" eaLnBrk="0" hangingPunct="0">
              <a:defRPr>
                <a:solidFill>
                  <a:schemeClr val="tx1"/>
                </a:solidFill>
                <a:latin typeface="Arial" pitchFamily="34" charset="0"/>
                <a:ea typeface="宋体" pitchFamily="2" charset="-122"/>
              </a:defRPr>
            </a:lvl5pPr>
            <a:lvl6pPr marL="3353471"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3963192"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4572914"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5182636" indent="-304861"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BF298FF4-6281-496A-8952-89FF5D89E5AA}" type="slidenum">
              <a:rPr lang="zh-CN" altLang="en-US" smtClean="0">
                <a:solidFill>
                  <a:srgbClr val="898989"/>
                </a:solidFill>
                <a:ea typeface="黑体" pitchFamily="49" charset="-122"/>
              </a:rPr>
              <a:pPr eaLnBrk="1" hangingPunct="1"/>
              <a:t>9</a:t>
            </a:fld>
            <a:endParaRPr lang="en-US" altLang="zh-CN" smtClean="0">
              <a:solidFill>
                <a:srgbClr val="898989"/>
              </a:solidFill>
              <a:ea typeface="黑体" pitchFamily="49" charset="-122"/>
            </a:endParaRPr>
          </a:p>
        </p:txBody>
      </p:sp>
    </p:spTree>
    <p:extLst>
      <p:ext uri="{BB962C8B-B14F-4D97-AF65-F5344CB8AC3E}">
        <p14:creationId xmlns:p14="http://schemas.microsoft.com/office/powerpoint/2010/main" val="8455306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4418"/>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4418"/>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4418"/>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d94d5317-e5ce-4b2e-bcaa-0121468bcf8d}"/>
</p:tagLst>
</file>

<file path=ppt/theme/theme1.xml><?xml version="1.0" encoding="utf-8"?>
<a:theme xmlns:a="http://schemas.openxmlformats.org/drawingml/2006/main" name="w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ysClr val="window" lastClr="FFFFFF">
            <a:alpha val="90000"/>
            <a:hueOff val="0"/>
            <a:satOff val="0"/>
            <a:lumOff val="0"/>
            <a:alphaOff val="0"/>
          </a:sysClr>
        </a:solidFill>
        <a:ln w="25400" cap="flat" cmpd="sng" algn="ctr">
          <a:solidFill>
            <a:srgbClr val="3891A7"/>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a:spPr>
      <a:bodyPr anchor="ctr"/>
      <a:lstStyle>
        <a:defPPr marL="215900" marR="0" indent="-215900" algn="l" defTabSz="755650" rtl="0" eaLnBrk="1" fontAlgn="base" latinLnBrk="0" hangingPunct="1">
          <a:lnSpc>
            <a:spcPct val="100000"/>
          </a:lnSpc>
          <a:spcBef>
            <a:spcPct val="0"/>
          </a:spcBef>
          <a:spcAft>
            <a:spcPts val="600"/>
          </a:spcAft>
          <a:buClr>
            <a:srgbClr val="FF6600"/>
          </a:buClr>
          <a:buSzTx/>
          <a:buFontTx/>
          <a:buNone/>
          <a:defRPr kumimoji="0" sz="1600" b="0" i="0" u="none" strike="noStrike" kern="120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V7HW2WYZSAY5-2102554853-17883</_dlc_DocId>
    <_dlc_DocIdUrl xmlns="bbd4acb0-43d6-4317-ab0b-803dc468f016">
      <Url>https://share.ansi.org/_layouts/15/DocIdRedir.aspx?ID=V7HW2WYZSAY5-2102554853-17883</Url>
      <Description>V7HW2WYZSAY5-2102554853-17883</Description>
    </_dlc_DocIdUrl>
  </documentManagement>
</p:properties>
</file>

<file path=customXml/itemProps1.xml><?xml version="1.0" encoding="utf-8"?>
<ds:datastoreItem xmlns:ds="http://schemas.openxmlformats.org/officeDocument/2006/customXml" ds:itemID="{B9FB678A-941E-43AC-9DDA-4D8C8F724821}"/>
</file>

<file path=customXml/itemProps2.xml><?xml version="1.0" encoding="utf-8"?>
<ds:datastoreItem xmlns:ds="http://schemas.openxmlformats.org/officeDocument/2006/customXml" ds:itemID="{D4E53D8C-566C-4E7F-8B77-9EE4F40AC53E}"/>
</file>

<file path=customXml/itemProps3.xml><?xml version="1.0" encoding="utf-8"?>
<ds:datastoreItem xmlns:ds="http://schemas.openxmlformats.org/officeDocument/2006/customXml" ds:itemID="{388CEB9A-9901-4A7E-A52D-E37248BC93DA}"/>
</file>

<file path=customXml/itemProps4.xml><?xml version="1.0" encoding="utf-8"?>
<ds:datastoreItem xmlns:ds="http://schemas.openxmlformats.org/officeDocument/2006/customXml" ds:itemID="{D4E53D8C-566C-4E7F-8B77-9EE4F40AC53E}"/>
</file>

<file path=docProps/app.xml><?xml version="1.0" encoding="utf-8"?>
<Properties xmlns="http://schemas.openxmlformats.org/officeDocument/2006/extended-properties" xmlns:vt="http://schemas.openxmlformats.org/officeDocument/2006/docPropsVTypes">
  <Template>ww</Template>
  <TotalTime>751</TotalTime>
  <Words>5558</Words>
  <Application>Microsoft Office PowerPoint</Application>
  <PresentationFormat>Custom</PresentationFormat>
  <Paragraphs>416</Paragraphs>
  <Slides>35</Slides>
  <Notes>14</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0</vt:i4>
      </vt:variant>
      <vt:variant>
        <vt:lpstr>Slide Titles</vt:lpstr>
      </vt:variant>
      <vt:variant>
        <vt:i4>35</vt:i4>
      </vt:variant>
    </vt:vector>
  </HeadingPairs>
  <TitlesOfParts>
    <vt:vector size="48" baseType="lpstr">
      <vt:lpstr>Bebas Neue</vt:lpstr>
      <vt:lpstr>Gill Sans</vt:lpstr>
      <vt:lpstr>Lato Light</vt:lpstr>
      <vt:lpstr>微软雅黑</vt:lpstr>
      <vt:lpstr>黑体</vt:lpstr>
      <vt:lpstr>宋体</vt:lpstr>
      <vt:lpstr>华文中宋</vt:lpstr>
      <vt:lpstr>Arial</vt:lpstr>
      <vt:lpstr>Calibri</vt:lpstr>
      <vt:lpstr>Times New Roman</vt:lpstr>
      <vt:lpstr>Wingdings</vt:lpstr>
      <vt:lpstr>ww</vt:lpstr>
      <vt:lpstr>1_ww</vt:lpstr>
      <vt:lpstr>中国应急管理标准化动态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Henri Yuan</cp:lastModifiedBy>
  <cp:revision>277</cp:revision>
  <dcterms:created xsi:type="dcterms:W3CDTF">2013-03-15T16:54:03Z</dcterms:created>
  <dcterms:modified xsi:type="dcterms:W3CDTF">2020-08-10T14:30:20Z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ContentTypeId">
    <vt:lpwstr>0x0101008CEA0F26C7743146B81ADA30DB412C57</vt:lpwstr>
  </property>
  <property fmtid="{D5CDD505-2E9C-101B-9397-08002B2CF9AE}" pid="4" name="_dlc_DocIdItemGuid">
    <vt:lpwstr>bf3686ac-e1f9-4d49-8a4b-816934cb52c1</vt:lpwstr>
  </property>
</Properties>
</file>