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theme/theme1.xml" ContentType="application/vnd.openxmlformats-officedocument.them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handoutMasters/handoutMaster1.xml" ContentType="application/vnd.openxmlformats-officedocument.presentationml.handoutMaster+xml"/>
  <Override PartName="/ppt/diagrams/drawing2.xml" ContentType="application/vnd.ms-office.drawingml.diagramDrawing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72" r:id="rId4"/>
    <p:sldId id="274" r:id="rId5"/>
    <p:sldId id="276" r:id="rId6"/>
    <p:sldId id="275" r:id="rId7"/>
    <p:sldId id="278" r:id="rId8"/>
    <p:sldId id="261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97"/>
    <a:srgbClr val="1E783C"/>
    <a:srgbClr val="1E1464"/>
    <a:srgbClr val="8E0000"/>
    <a:srgbClr val="F5FBD1"/>
    <a:srgbClr val="800080"/>
    <a:srgbClr val="9900CC"/>
    <a:srgbClr val="D60093"/>
    <a:srgbClr val="0033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6" autoAdjust="0"/>
    <p:restoredTop sz="94660"/>
  </p:normalViewPr>
  <p:slideViewPr>
    <p:cSldViewPr>
      <p:cViewPr varScale="1">
        <p:scale>
          <a:sx n="83" d="100"/>
          <a:sy n="83" d="100"/>
        </p:scale>
        <p:origin x="8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966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96F73-B006-43EE-BE96-D2113E80537F}" type="doc">
      <dgm:prSet loTypeId="urn:microsoft.com/office/officeart/2005/8/layout/cycle8" loCatId="cycle" qsTypeId="urn:microsoft.com/office/officeart/2005/8/quickstyle/3d3" qsCatId="3D" csTypeId="urn:microsoft.com/office/officeart/2005/8/colors/accent2_3" csCatId="accent2" phldr="1"/>
      <dgm:spPr/>
    </dgm:pt>
    <dgm:pt modelId="{CE9068F0-544A-4F6D-933C-3ECC5339741C}">
      <dgm:prSet phldrT="[Text]"/>
      <dgm:spPr/>
      <dgm:t>
        <a:bodyPr/>
        <a:lstStyle/>
        <a:p>
          <a:r>
            <a:rPr lang="en-US" dirty="0"/>
            <a:t>Collaboration</a:t>
          </a:r>
        </a:p>
      </dgm:t>
    </dgm:pt>
    <dgm:pt modelId="{8E006973-52E1-49EB-BAFF-3DD508BF43AF}" type="parTrans" cxnId="{96AEB370-15A5-4D6D-88F3-3E26E2AEDAB2}">
      <dgm:prSet/>
      <dgm:spPr/>
      <dgm:t>
        <a:bodyPr/>
        <a:lstStyle/>
        <a:p>
          <a:endParaRPr lang="en-US"/>
        </a:p>
      </dgm:t>
    </dgm:pt>
    <dgm:pt modelId="{5DDADC30-0275-44CA-ACC9-8EA550EA6189}" type="sibTrans" cxnId="{96AEB370-15A5-4D6D-88F3-3E26E2AEDAB2}">
      <dgm:prSet/>
      <dgm:spPr/>
      <dgm:t>
        <a:bodyPr/>
        <a:lstStyle/>
        <a:p>
          <a:endParaRPr lang="en-US"/>
        </a:p>
      </dgm:t>
    </dgm:pt>
    <dgm:pt modelId="{E79BA94E-1992-45AE-815C-B34399C907E5}">
      <dgm:prSet phldrT="[Text]"/>
      <dgm:spPr/>
      <dgm:t>
        <a:bodyPr/>
        <a:lstStyle/>
        <a:p>
          <a:r>
            <a:rPr lang="en-US" dirty="0"/>
            <a:t>Implementation</a:t>
          </a:r>
        </a:p>
      </dgm:t>
    </dgm:pt>
    <dgm:pt modelId="{B7B7D2D3-81EE-43E8-87FB-60DBAC640272}" type="parTrans" cxnId="{C16F14AF-ABEA-406C-9A00-A2A694644417}">
      <dgm:prSet/>
      <dgm:spPr/>
      <dgm:t>
        <a:bodyPr/>
        <a:lstStyle/>
        <a:p>
          <a:endParaRPr lang="en-US"/>
        </a:p>
      </dgm:t>
    </dgm:pt>
    <dgm:pt modelId="{4E6986CC-9603-48AA-819F-8D6BDB08F80A}" type="sibTrans" cxnId="{C16F14AF-ABEA-406C-9A00-A2A694644417}">
      <dgm:prSet/>
      <dgm:spPr/>
      <dgm:t>
        <a:bodyPr/>
        <a:lstStyle/>
        <a:p>
          <a:endParaRPr lang="en-US"/>
        </a:p>
      </dgm:t>
    </dgm:pt>
    <dgm:pt modelId="{4F3890E9-C54B-4E70-8700-DAA1E37F36C2}">
      <dgm:prSet phldrT="[Text]"/>
      <dgm:spPr/>
      <dgm:t>
        <a:bodyPr/>
        <a:lstStyle/>
        <a:p>
          <a:r>
            <a:rPr lang="en-US" dirty="0"/>
            <a:t>Contribution</a:t>
          </a:r>
        </a:p>
      </dgm:t>
    </dgm:pt>
    <dgm:pt modelId="{FBB3DDDA-885A-4BAA-B3F5-7F3EA8739809}" type="parTrans" cxnId="{2B469D02-1BF0-4783-9E30-E3D5B5F0F02A}">
      <dgm:prSet/>
      <dgm:spPr/>
      <dgm:t>
        <a:bodyPr/>
        <a:lstStyle/>
        <a:p>
          <a:endParaRPr lang="en-US"/>
        </a:p>
      </dgm:t>
    </dgm:pt>
    <dgm:pt modelId="{1E2C3AF0-E8C4-4326-BB60-4308421F13A1}" type="sibTrans" cxnId="{2B469D02-1BF0-4783-9E30-E3D5B5F0F02A}">
      <dgm:prSet/>
      <dgm:spPr/>
      <dgm:t>
        <a:bodyPr/>
        <a:lstStyle/>
        <a:p>
          <a:endParaRPr lang="en-US"/>
        </a:p>
      </dgm:t>
    </dgm:pt>
    <dgm:pt modelId="{E58334CF-9D9D-4DB2-AB61-EEC83E9EB901}" type="pres">
      <dgm:prSet presAssocID="{59696F73-B006-43EE-BE96-D2113E80537F}" presName="compositeShape" presStyleCnt="0">
        <dgm:presLayoutVars>
          <dgm:chMax val="7"/>
          <dgm:dir/>
          <dgm:resizeHandles val="exact"/>
        </dgm:presLayoutVars>
      </dgm:prSet>
      <dgm:spPr/>
    </dgm:pt>
    <dgm:pt modelId="{EF20ED26-58F9-468B-9CB6-7FE9ED0982E5}" type="pres">
      <dgm:prSet presAssocID="{59696F73-B006-43EE-BE96-D2113E80537F}" presName="wedge1" presStyleLbl="node1" presStyleIdx="0" presStyleCnt="3"/>
      <dgm:spPr/>
    </dgm:pt>
    <dgm:pt modelId="{19B50995-6674-4ECC-806E-9A5D1C6494BC}" type="pres">
      <dgm:prSet presAssocID="{59696F73-B006-43EE-BE96-D2113E80537F}" presName="dummy1a" presStyleCnt="0"/>
      <dgm:spPr/>
    </dgm:pt>
    <dgm:pt modelId="{E5366714-8D0A-46DF-B4FE-7E8FEDCE10CF}" type="pres">
      <dgm:prSet presAssocID="{59696F73-B006-43EE-BE96-D2113E80537F}" presName="dummy1b" presStyleCnt="0"/>
      <dgm:spPr/>
    </dgm:pt>
    <dgm:pt modelId="{18CE221B-1F37-4FF2-B70E-4595BC0E6E73}" type="pres">
      <dgm:prSet presAssocID="{59696F73-B006-43EE-BE96-D2113E80537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05090E4-E77D-455F-9303-2EF290DFDAC6}" type="pres">
      <dgm:prSet presAssocID="{59696F73-B006-43EE-BE96-D2113E80537F}" presName="wedge2" presStyleLbl="node1" presStyleIdx="1" presStyleCnt="3"/>
      <dgm:spPr/>
    </dgm:pt>
    <dgm:pt modelId="{3260EB2D-EA4A-4EA0-A5A9-AA98AA19B831}" type="pres">
      <dgm:prSet presAssocID="{59696F73-B006-43EE-BE96-D2113E80537F}" presName="dummy2a" presStyleCnt="0"/>
      <dgm:spPr/>
    </dgm:pt>
    <dgm:pt modelId="{54F8B9B9-F652-4CAA-BBD6-C3909C7528D7}" type="pres">
      <dgm:prSet presAssocID="{59696F73-B006-43EE-BE96-D2113E80537F}" presName="dummy2b" presStyleCnt="0"/>
      <dgm:spPr/>
    </dgm:pt>
    <dgm:pt modelId="{2C6C115C-8920-46E5-912E-76747DC81322}" type="pres">
      <dgm:prSet presAssocID="{59696F73-B006-43EE-BE96-D2113E80537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9E4BE74-99D8-48BC-B2C8-F81DF332E4FF}" type="pres">
      <dgm:prSet presAssocID="{59696F73-B006-43EE-BE96-D2113E80537F}" presName="wedge3" presStyleLbl="node1" presStyleIdx="2" presStyleCnt="3"/>
      <dgm:spPr/>
    </dgm:pt>
    <dgm:pt modelId="{82271E8C-D63D-41E2-B5F7-15A003CB2FDC}" type="pres">
      <dgm:prSet presAssocID="{59696F73-B006-43EE-BE96-D2113E80537F}" presName="dummy3a" presStyleCnt="0"/>
      <dgm:spPr/>
    </dgm:pt>
    <dgm:pt modelId="{D38A692A-4AEF-422D-8745-6C397FBE6813}" type="pres">
      <dgm:prSet presAssocID="{59696F73-B006-43EE-BE96-D2113E80537F}" presName="dummy3b" presStyleCnt="0"/>
      <dgm:spPr/>
    </dgm:pt>
    <dgm:pt modelId="{83788658-CB42-4B51-9847-4149C9F4F55B}" type="pres">
      <dgm:prSet presAssocID="{59696F73-B006-43EE-BE96-D2113E80537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EFC77C3F-2FAA-4BAA-9E0C-02D0073CE4D4}" type="pres">
      <dgm:prSet presAssocID="{5DDADC30-0275-44CA-ACC9-8EA550EA6189}" presName="arrowWedge1" presStyleLbl="fgSibTrans2D1" presStyleIdx="0" presStyleCnt="3"/>
      <dgm:spPr/>
    </dgm:pt>
    <dgm:pt modelId="{7EF362C3-9F17-4D46-8EB8-0A6DEF0EDD09}" type="pres">
      <dgm:prSet presAssocID="{4E6986CC-9603-48AA-819F-8D6BDB08F80A}" presName="arrowWedge2" presStyleLbl="fgSibTrans2D1" presStyleIdx="1" presStyleCnt="3"/>
      <dgm:spPr/>
    </dgm:pt>
    <dgm:pt modelId="{EB5F3985-7077-4F0C-916B-C881C3780C73}" type="pres">
      <dgm:prSet presAssocID="{1E2C3AF0-E8C4-4326-BB60-4308421F13A1}" presName="arrowWedge3" presStyleLbl="fgSibTrans2D1" presStyleIdx="2" presStyleCnt="3"/>
      <dgm:spPr/>
    </dgm:pt>
  </dgm:ptLst>
  <dgm:cxnLst>
    <dgm:cxn modelId="{2B469D02-1BF0-4783-9E30-E3D5B5F0F02A}" srcId="{59696F73-B006-43EE-BE96-D2113E80537F}" destId="{4F3890E9-C54B-4E70-8700-DAA1E37F36C2}" srcOrd="2" destOrd="0" parTransId="{FBB3DDDA-885A-4BAA-B3F5-7F3EA8739809}" sibTransId="{1E2C3AF0-E8C4-4326-BB60-4308421F13A1}"/>
    <dgm:cxn modelId="{18426E03-64B0-4FF0-BF00-A4F12534FF4F}" type="presOf" srcId="{4F3890E9-C54B-4E70-8700-DAA1E37F36C2}" destId="{29E4BE74-99D8-48BC-B2C8-F81DF332E4FF}" srcOrd="0" destOrd="0" presId="urn:microsoft.com/office/officeart/2005/8/layout/cycle8"/>
    <dgm:cxn modelId="{81E71A0A-503D-47DA-91F3-D28B8719D5FC}" type="presOf" srcId="{CE9068F0-544A-4F6D-933C-3ECC5339741C}" destId="{18CE221B-1F37-4FF2-B70E-4595BC0E6E73}" srcOrd="1" destOrd="0" presId="urn:microsoft.com/office/officeart/2005/8/layout/cycle8"/>
    <dgm:cxn modelId="{37B81020-DDCD-458B-8354-90E413708876}" type="presOf" srcId="{59696F73-B006-43EE-BE96-D2113E80537F}" destId="{E58334CF-9D9D-4DB2-AB61-EEC83E9EB901}" srcOrd="0" destOrd="0" presId="urn:microsoft.com/office/officeart/2005/8/layout/cycle8"/>
    <dgm:cxn modelId="{906E993F-69B5-44C2-B2BB-6B7F9B3FAFCD}" type="presOf" srcId="{E79BA94E-1992-45AE-815C-B34399C907E5}" destId="{505090E4-E77D-455F-9303-2EF290DFDAC6}" srcOrd="0" destOrd="0" presId="urn:microsoft.com/office/officeart/2005/8/layout/cycle8"/>
    <dgm:cxn modelId="{96AEB370-15A5-4D6D-88F3-3E26E2AEDAB2}" srcId="{59696F73-B006-43EE-BE96-D2113E80537F}" destId="{CE9068F0-544A-4F6D-933C-3ECC5339741C}" srcOrd="0" destOrd="0" parTransId="{8E006973-52E1-49EB-BAFF-3DD508BF43AF}" sibTransId="{5DDADC30-0275-44CA-ACC9-8EA550EA6189}"/>
    <dgm:cxn modelId="{3CA35091-8E8B-4164-B0EB-02DBDE65521C}" type="presOf" srcId="{4F3890E9-C54B-4E70-8700-DAA1E37F36C2}" destId="{83788658-CB42-4B51-9847-4149C9F4F55B}" srcOrd="1" destOrd="0" presId="urn:microsoft.com/office/officeart/2005/8/layout/cycle8"/>
    <dgm:cxn modelId="{0D6F939D-B2A1-42A1-8AF5-6C0439364A09}" type="presOf" srcId="{CE9068F0-544A-4F6D-933C-3ECC5339741C}" destId="{EF20ED26-58F9-468B-9CB6-7FE9ED0982E5}" srcOrd="0" destOrd="0" presId="urn:microsoft.com/office/officeart/2005/8/layout/cycle8"/>
    <dgm:cxn modelId="{5F02B4A3-E0A8-4041-8AF1-101565CCD885}" type="presOf" srcId="{E79BA94E-1992-45AE-815C-B34399C907E5}" destId="{2C6C115C-8920-46E5-912E-76747DC81322}" srcOrd="1" destOrd="0" presId="urn:microsoft.com/office/officeart/2005/8/layout/cycle8"/>
    <dgm:cxn modelId="{C16F14AF-ABEA-406C-9A00-A2A694644417}" srcId="{59696F73-B006-43EE-BE96-D2113E80537F}" destId="{E79BA94E-1992-45AE-815C-B34399C907E5}" srcOrd="1" destOrd="0" parTransId="{B7B7D2D3-81EE-43E8-87FB-60DBAC640272}" sibTransId="{4E6986CC-9603-48AA-819F-8D6BDB08F80A}"/>
    <dgm:cxn modelId="{D0FF2749-22DB-4810-BF47-E09D9D6EF96B}" type="presParOf" srcId="{E58334CF-9D9D-4DB2-AB61-EEC83E9EB901}" destId="{EF20ED26-58F9-468B-9CB6-7FE9ED0982E5}" srcOrd="0" destOrd="0" presId="urn:microsoft.com/office/officeart/2005/8/layout/cycle8"/>
    <dgm:cxn modelId="{656D0B44-1FB1-4644-89D3-10955BAD4431}" type="presParOf" srcId="{E58334CF-9D9D-4DB2-AB61-EEC83E9EB901}" destId="{19B50995-6674-4ECC-806E-9A5D1C6494BC}" srcOrd="1" destOrd="0" presId="urn:microsoft.com/office/officeart/2005/8/layout/cycle8"/>
    <dgm:cxn modelId="{5C1757B4-13B9-4901-8E4E-19BA8880601C}" type="presParOf" srcId="{E58334CF-9D9D-4DB2-AB61-EEC83E9EB901}" destId="{E5366714-8D0A-46DF-B4FE-7E8FEDCE10CF}" srcOrd="2" destOrd="0" presId="urn:microsoft.com/office/officeart/2005/8/layout/cycle8"/>
    <dgm:cxn modelId="{E9425B82-1D61-41AE-98B1-348AFE94B5FF}" type="presParOf" srcId="{E58334CF-9D9D-4DB2-AB61-EEC83E9EB901}" destId="{18CE221B-1F37-4FF2-B70E-4595BC0E6E73}" srcOrd="3" destOrd="0" presId="urn:microsoft.com/office/officeart/2005/8/layout/cycle8"/>
    <dgm:cxn modelId="{D432E23B-74F0-495F-88DA-E29C8C60A180}" type="presParOf" srcId="{E58334CF-9D9D-4DB2-AB61-EEC83E9EB901}" destId="{505090E4-E77D-455F-9303-2EF290DFDAC6}" srcOrd="4" destOrd="0" presId="urn:microsoft.com/office/officeart/2005/8/layout/cycle8"/>
    <dgm:cxn modelId="{9F4866CB-F089-4A8C-92A8-107BFBCD77EE}" type="presParOf" srcId="{E58334CF-9D9D-4DB2-AB61-EEC83E9EB901}" destId="{3260EB2D-EA4A-4EA0-A5A9-AA98AA19B831}" srcOrd="5" destOrd="0" presId="urn:microsoft.com/office/officeart/2005/8/layout/cycle8"/>
    <dgm:cxn modelId="{98519219-A746-4156-B737-699DDFDD2AB6}" type="presParOf" srcId="{E58334CF-9D9D-4DB2-AB61-EEC83E9EB901}" destId="{54F8B9B9-F652-4CAA-BBD6-C3909C7528D7}" srcOrd="6" destOrd="0" presId="urn:microsoft.com/office/officeart/2005/8/layout/cycle8"/>
    <dgm:cxn modelId="{56558F0A-BF71-41B2-A7AA-4381750E07E3}" type="presParOf" srcId="{E58334CF-9D9D-4DB2-AB61-EEC83E9EB901}" destId="{2C6C115C-8920-46E5-912E-76747DC81322}" srcOrd="7" destOrd="0" presId="urn:microsoft.com/office/officeart/2005/8/layout/cycle8"/>
    <dgm:cxn modelId="{44AC6E83-DAAB-4ED7-AA14-F22B6C179FC1}" type="presParOf" srcId="{E58334CF-9D9D-4DB2-AB61-EEC83E9EB901}" destId="{29E4BE74-99D8-48BC-B2C8-F81DF332E4FF}" srcOrd="8" destOrd="0" presId="urn:microsoft.com/office/officeart/2005/8/layout/cycle8"/>
    <dgm:cxn modelId="{0E35C179-8913-4BDA-B169-6F32AD595E28}" type="presParOf" srcId="{E58334CF-9D9D-4DB2-AB61-EEC83E9EB901}" destId="{82271E8C-D63D-41E2-B5F7-15A003CB2FDC}" srcOrd="9" destOrd="0" presId="urn:microsoft.com/office/officeart/2005/8/layout/cycle8"/>
    <dgm:cxn modelId="{C28689D4-98AB-44A9-B0EB-127654F4C599}" type="presParOf" srcId="{E58334CF-9D9D-4DB2-AB61-EEC83E9EB901}" destId="{D38A692A-4AEF-422D-8745-6C397FBE6813}" srcOrd="10" destOrd="0" presId="urn:microsoft.com/office/officeart/2005/8/layout/cycle8"/>
    <dgm:cxn modelId="{A7AA5088-55B0-4603-9171-DDC15B86E52C}" type="presParOf" srcId="{E58334CF-9D9D-4DB2-AB61-EEC83E9EB901}" destId="{83788658-CB42-4B51-9847-4149C9F4F55B}" srcOrd="11" destOrd="0" presId="urn:microsoft.com/office/officeart/2005/8/layout/cycle8"/>
    <dgm:cxn modelId="{B9BB6A71-F56A-4A74-AB8A-8150EF0ED1D6}" type="presParOf" srcId="{E58334CF-9D9D-4DB2-AB61-EEC83E9EB901}" destId="{EFC77C3F-2FAA-4BAA-9E0C-02D0073CE4D4}" srcOrd="12" destOrd="0" presId="urn:microsoft.com/office/officeart/2005/8/layout/cycle8"/>
    <dgm:cxn modelId="{09D8B52D-E3D8-484A-B7EC-EC09A106AABA}" type="presParOf" srcId="{E58334CF-9D9D-4DB2-AB61-EEC83E9EB901}" destId="{7EF362C3-9F17-4D46-8EB8-0A6DEF0EDD09}" srcOrd="13" destOrd="0" presId="urn:microsoft.com/office/officeart/2005/8/layout/cycle8"/>
    <dgm:cxn modelId="{14F60514-893E-40ED-99A9-70D7D3171033}" type="presParOf" srcId="{E58334CF-9D9D-4DB2-AB61-EEC83E9EB901}" destId="{EB5F3985-7077-4F0C-916B-C881C3780C7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2F604E-A799-447F-88F9-6C9F5FF4AEFE}" type="doc">
      <dgm:prSet loTypeId="urn:microsoft.com/office/officeart/2005/8/layout/chevron1" loCatId="process" qsTypeId="urn:microsoft.com/office/officeart/2005/8/quickstyle/3d1" qsCatId="3D" csTypeId="urn:microsoft.com/office/officeart/2005/8/colors/accent2_2" csCatId="accent2" phldr="1"/>
      <dgm:spPr/>
    </dgm:pt>
    <dgm:pt modelId="{86C6A7FB-EFED-4D0D-BA83-BCEA2FD8CAD9}">
      <dgm:prSet phldrT="[Text]"/>
      <dgm:spPr/>
      <dgm:t>
        <a:bodyPr/>
        <a:lstStyle/>
        <a:p>
          <a:r>
            <a:rPr lang="en-US" dirty="0"/>
            <a:t>Clear Rules</a:t>
          </a:r>
        </a:p>
      </dgm:t>
    </dgm:pt>
    <dgm:pt modelId="{F1100850-9544-47E2-ABB9-1F35B8137201}" type="parTrans" cxnId="{D92103EE-E441-4E51-990C-8156D8C38F63}">
      <dgm:prSet/>
      <dgm:spPr/>
      <dgm:t>
        <a:bodyPr/>
        <a:lstStyle/>
        <a:p>
          <a:endParaRPr lang="en-US"/>
        </a:p>
      </dgm:t>
    </dgm:pt>
    <dgm:pt modelId="{686B7A77-A042-4405-A6D6-FCD4039DC6E9}" type="sibTrans" cxnId="{D92103EE-E441-4E51-990C-8156D8C38F63}">
      <dgm:prSet/>
      <dgm:spPr/>
      <dgm:t>
        <a:bodyPr/>
        <a:lstStyle/>
        <a:p>
          <a:endParaRPr lang="en-US"/>
        </a:p>
      </dgm:t>
    </dgm:pt>
    <dgm:pt modelId="{B8133617-83BE-470C-80E3-7038131A5F6E}">
      <dgm:prSet phldrT="[Text]"/>
      <dgm:spPr/>
      <dgm:t>
        <a:bodyPr/>
        <a:lstStyle/>
        <a:p>
          <a:r>
            <a:rPr lang="en-US" dirty="0"/>
            <a:t>Inclusive Environment</a:t>
          </a:r>
        </a:p>
      </dgm:t>
    </dgm:pt>
    <dgm:pt modelId="{58BF016D-0E37-4BE5-B80A-77EB9DE3DE07}" type="parTrans" cxnId="{8567916B-8203-44D8-8A35-6E92A121C570}">
      <dgm:prSet/>
      <dgm:spPr/>
      <dgm:t>
        <a:bodyPr/>
        <a:lstStyle/>
        <a:p>
          <a:endParaRPr lang="en-US"/>
        </a:p>
      </dgm:t>
    </dgm:pt>
    <dgm:pt modelId="{92F9FEFC-2A0C-4393-8EA2-51FA41941A58}" type="sibTrans" cxnId="{8567916B-8203-44D8-8A35-6E92A121C570}">
      <dgm:prSet/>
      <dgm:spPr/>
      <dgm:t>
        <a:bodyPr/>
        <a:lstStyle/>
        <a:p>
          <a:endParaRPr lang="en-US"/>
        </a:p>
      </dgm:t>
    </dgm:pt>
    <dgm:pt modelId="{741473F7-98D0-4B1D-8E4E-6843E5CDC085}">
      <dgm:prSet phldrT="[Text]"/>
      <dgm:spPr/>
      <dgm:t>
        <a:bodyPr/>
        <a:lstStyle/>
        <a:p>
          <a:r>
            <a:rPr lang="en-US" dirty="0"/>
            <a:t>Multiple Paths to Success</a:t>
          </a:r>
        </a:p>
      </dgm:t>
    </dgm:pt>
    <dgm:pt modelId="{D6AD0033-3374-4284-AA15-DEA0BF56A0FF}" type="parTrans" cxnId="{A229DA84-CE83-433E-BAA8-AD0FDB2F2348}">
      <dgm:prSet/>
      <dgm:spPr/>
      <dgm:t>
        <a:bodyPr/>
        <a:lstStyle/>
        <a:p>
          <a:endParaRPr lang="en-US"/>
        </a:p>
      </dgm:t>
    </dgm:pt>
    <dgm:pt modelId="{3F946ABB-4506-482C-9653-CB875792EB93}" type="sibTrans" cxnId="{A229DA84-CE83-433E-BAA8-AD0FDB2F2348}">
      <dgm:prSet/>
      <dgm:spPr/>
      <dgm:t>
        <a:bodyPr/>
        <a:lstStyle/>
        <a:p>
          <a:endParaRPr lang="en-US"/>
        </a:p>
      </dgm:t>
    </dgm:pt>
    <dgm:pt modelId="{98FCE40D-BFC2-4F03-8DEE-5C5E40DF79B3}">
      <dgm:prSet phldrT="[Text]"/>
      <dgm:spPr/>
      <dgm:t>
        <a:bodyPr/>
        <a:lstStyle/>
        <a:p>
          <a:r>
            <a:rPr lang="en-US" dirty="0"/>
            <a:t>Balance of Interests</a:t>
          </a:r>
        </a:p>
      </dgm:t>
    </dgm:pt>
    <dgm:pt modelId="{FCF36229-BE50-4965-AD83-811F17EE1E5F}" type="parTrans" cxnId="{894E6AD1-E0A7-4F42-9DF9-5034FEE8E4E3}">
      <dgm:prSet/>
      <dgm:spPr/>
      <dgm:t>
        <a:bodyPr/>
        <a:lstStyle/>
        <a:p>
          <a:endParaRPr lang="en-US"/>
        </a:p>
      </dgm:t>
    </dgm:pt>
    <dgm:pt modelId="{77DC5099-B734-4F41-BC98-E2B197244EDC}" type="sibTrans" cxnId="{894E6AD1-E0A7-4F42-9DF9-5034FEE8E4E3}">
      <dgm:prSet/>
      <dgm:spPr/>
      <dgm:t>
        <a:bodyPr/>
        <a:lstStyle/>
        <a:p>
          <a:endParaRPr lang="en-US"/>
        </a:p>
      </dgm:t>
    </dgm:pt>
    <dgm:pt modelId="{FA0D90E5-2F26-4050-B22A-113CAFED9E86}" type="pres">
      <dgm:prSet presAssocID="{382F604E-A799-447F-88F9-6C9F5FF4AEFE}" presName="Name0" presStyleCnt="0">
        <dgm:presLayoutVars>
          <dgm:dir/>
          <dgm:animLvl val="lvl"/>
          <dgm:resizeHandles val="exact"/>
        </dgm:presLayoutVars>
      </dgm:prSet>
      <dgm:spPr/>
    </dgm:pt>
    <dgm:pt modelId="{58BD37E3-96F9-439B-B2E2-2AD72C72AB2C}" type="pres">
      <dgm:prSet presAssocID="{86C6A7FB-EFED-4D0D-BA83-BCEA2FD8CAD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64FBF05-E4C0-40F8-BFFA-C8240713EE63}" type="pres">
      <dgm:prSet presAssocID="{686B7A77-A042-4405-A6D6-FCD4039DC6E9}" presName="parTxOnlySpace" presStyleCnt="0"/>
      <dgm:spPr/>
    </dgm:pt>
    <dgm:pt modelId="{E64E75DF-8395-4BE7-8D79-2C11F5760D30}" type="pres">
      <dgm:prSet presAssocID="{B8133617-83BE-470C-80E3-7038131A5F6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AB8ECBF-6216-4AA3-A765-C1C08DAC4E0B}" type="pres">
      <dgm:prSet presAssocID="{92F9FEFC-2A0C-4393-8EA2-51FA41941A58}" presName="parTxOnlySpace" presStyleCnt="0"/>
      <dgm:spPr/>
    </dgm:pt>
    <dgm:pt modelId="{A4A07C95-E4B6-47CD-AEC7-A44146065800}" type="pres">
      <dgm:prSet presAssocID="{741473F7-98D0-4B1D-8E4E-6843E5CDC08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283C8C-7DB4-421B-A47B-91410DD13577}" type="pres">
      <dgm:prSet presAssocID="{3F946ABB-4506-482C-9653-CB875792EB93}" presName="parTxOnlySpace" presStyleCnt="0"/>
      <dgm:spPr/>
    </dgm:pt>
    <dgm:pt modelId="{63B8F2AD-EAD7-44E9-ADE6-47FAC4C2D50C}" type="pres">
      <dgm:prSet presAssocID="{98FCE40D-BFC2-4F03-8DEE-5C5E40DF79B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828DD5C-70BE-471C-9E84-7BAFF6BA230D}" type="presOf" srcId="{382F604E-A799-447F-88F9-6C9F5FF4AEFE}" destId="{FA0D90E5-2F26-4050-B22A-113CAFED9E86}" srcOrd="0" destOrd="0" presId="urn:microsoft.com/office/officeart/2005/8/layout/chevron1"/>
    <dgm:cxn modelId="{8567916B-8203-44D8-8A35-6E92A121C570}" srcId="{382F604E-A799-447F-88F9-6C9F5FF4AEFE}" destId="{B8133617-83BE-470C-80E3-7038131A5F6E}" srcOrd="1" destOrd="0" parTransId="{58BF016D-0E37-4BE5-B80A-77EB9DE3DE07}" sibTransId="{92F9FEFC-2A0C-4393-8EA2-51FA41941A58}"/>
    <dgm:cxn modelId="{A229DA84-CE83-433E-BAA8-AD0FDB2F2348}" srcId="{382F604E-A799-447F-88F9-6C9F5FF4AEFE}" destId="{741473F7-98D0-4B1D-8E4E-6843E5CDC085}" srcOrd="2" destOrd="0" parTransId="{D6AD0033-3374-4284-AA15-DEA0BF56A0FF}" sibTransId="{3F946ABB-4506-482C-9653-CB875792EB93}"/>
    <dgm:cxn modelId="{C19850A7-4D73-4E92-8E54-4F3B71EACFED}" type="presOf" srcId="{B8133617-83BE-470C-80E3-7038131A5F6E}" destId="{E64E75DF-8395-4BE7-8D79-2C11F5760D30}" srcOrd="0" destOrd="0" presId="urn:microsoft.com/office/officeart/2005/8/layout/chevron1"/>
    <dgm:cxn modelId="{2AF8E9B1-FCDC-4AC2-BA20-CD789B4165CC}" type="presOf" srcId="{741473F7-98D0-4B1D-8E4E-6843E5CDC085}" destId="{A4A07C95-E4B6-47CD-AEC7-A44146065800}" srcOrd="0" destOrd="0" presId="urn:microsoft.com/office/officeart/2005/8/layout/chevron1"/>
    <dgm:cxn modelId="{894E6AD1-E0A7-4F42-9DF9-5034FEE8E4E3}" srcId="{382F604E-A799-447F-88F9-6C9F5FF4AEFE}" destId="{98FCE40D-BFC2-4F03-8DEE-5C5E40DF79B3}" srcOrd="3" destOrd="0" parTransId="{FCF36229-BE50-4965-AD83-811F17EE1E5F}" sibTransId="{77DC5099-B734-4F41-BC98-E2B197244EDC}"/>
    <dgm:cxn modelId="{41ED83D8-2554-4496-A3F6-C29C78EF427D}" type="presOf" srcId="{98FCE40D-BFC2-4F03-8DEE-5C5E40DF79B3}" destId="{63B8F2AD-EAD7-44E9-ADE6-47FAC4C2D50C}" srcOrd="0" destOrd="0" presId="urn:microsoft.com/office/officeart/2005/8/layout/chevron1"/>
    <dgm:cxn modelId="{5B2E2DE2-7EE0-4CA5-A740-A3F88EBCDC83}" type="presOf" srcId="{86C6A7FB-EFED-4D0D-BA83-BCEA2FD8CAD9}" destId="{58BD37E3-96F9-439B-B2E2-2AD72C72AB2C}" srcOrd="0" destOrd="0" presId="urn:microsoft.com/office/officeart/2005/8/layout/chevron1"/>
    <dgm:cxn modelId="{D92103EE-E441-4E51-990C-8156D8C38F63}" srcId="{382F604E-A799-447F-88F9-6C9F5FF4AEFE}" destId="{86C6A7FB-EFED-4D0D-BA83-BCEA2FD8CAD9}" srcOrd="0" destOrd="0" parTransId="{F1100850-9544-47E2-ABB9-1F35B8137201}" sibTransId="{686B7A77-A042-4405-A6D6-FCD4039DC6E9}"/>
    <dgm:cxn modelId="{1BC531D3-78BC-4AAB-8B28-6E0E7317557B}" type="presParOf" srcId="{FA0D90E5-2F26-4050-B22A-113CAFED9E86}" destId="{58BD37E3-96F9-439B-B2E2-2AD72C72AB2C}" srcOrd="0" destOrd="0" presId="urn:microsoft.com/office/officeart/2005/8/layout/chevron1"/>
    <dgm:cxn modelId="{B6579B3A-F542-4F09-BBEB-C2B647C2803A}" type="presParOf" srcId="{FA0D90E5-2F26-4050-B22A-113CAFED9E86}" destId="{064FBF05-E4C0-40F8-BFFA-C8240713EE63}" srcOrd="1" destOrd="0" presId="urn:microsoft.com/office/officeart/2005/8/layout/chevron1"/>
    <dgm:cxn modelId="{F60EEE0A-F184-4C66-8810-54750257663E}" type="presParOf" srcId="{FA0D90E5-2F26-4050-B22A-113CAFED9E86}" destId="{E64E75DF-8395-4BE7-8D79-2C11F5760D30}" srcOrd="2" destOrd="0" presId="urn:microsoft.com/office/officeart/2005/8/layout/chevron1"/>
    <dgm:cxn modelId="{219806F8-F062-4D92-B9DC-6B0356CAE4A7}" type="presParOf" srcId="{FA0D90E5-2F26-4050-B22A-113CAFED9E86}" destId="{DAB8ECBF-6216-4AA3-A765-C1C08DAC4E0B}" srcOrd="3" destOrd="0" presId="urn:microsoft.com/office/officeart/2005/8/layout/chevron1"/>
    <dgm:cxn modelId="{33784360-3AC5-4143-B953-F46264B73A45}" type="presParOf" srcId="{FA0D90E5-2F26-4050-B22A-113CAFED9E86}" destId="{A4A07C95-E4B6-47CD-AEC7-A44146065800}" srcOrd="4" destOrd="0" presId="urn:microsoft.com/office/officeart/2005/8/layout/chevron1"/>
    <dgm:cxn modelId="{532C5015-4D29-4798-9157-BFEB7B4107A5}" type="presParOf" srcId="{FA0D90E5-2F26-4050-B22A-113CAFED9E86}" destId="{76283C8C-7DB4-421B-A47B-91410DD13577}" srcOrd="5" destOrd="0" presId="urn:microsoft.com/office/officeart/2005/8/layout/chevron1"/>
    <dgm:cxn modelId="{5E7C21C7-1087-4431-A1A1-22D5F1661E34}" type="presParOf" srcId="{FA0D90E5-2F26-4050-B22A-113CAFED9E86}" destId="{63B8F2AD-EAD7-44E9-ADE6-47FAC4C2D50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71E29F-88E0-46A8-9B29-A115558F2DCA}" type="doc">
      <dgm:prSet loTypeId="urn:microsoft.com/office/officeart/2005/8/layout/default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5D4C00A-E628-4572-ABE9-2532AD14BA63}">
      <dgm:prSet phldrT="[Text]"/>
      <dgm:spPr/>
      <dgm:t>
        <a:bodyPr/>
        <a:lstStyle/>
        <a:p>
          <a:r>
            <a:rPr lang="en-US"/>
            <a:t>Independent, self-funding</a:t>
          </a:r>
        </a:p>
      </dgm:t>
    </dgm:pt>
    <dgm:pt modelId="{A76FE111-3749-495E-8C37-4022366E7057}" type="parTrans" cxnId="{1561C353-4F97-4B60-918F-09E00DBA7547}">
      <dgm:prSet/>
      <dgm:spPr/>
      <dgm:t>
        <a:bodyPr/>
        <a:lstStyle/>
        <a:p>
          <a:endParaRPr lang="en-US"/>
        </a:p>
      </dgm:t>
    </dgm:pt>
    <dgm:pt modelId="{781BB3FB-2468-42CB-B087-21E776CEFD07}" type="sibTrans" cxnId="{1561C353-4F97-4B60-918F-09E00DBA7547}">
      <dgm:prSet/>
      <dgm:spPr/>
      <dgm:t>
        <a:bodyPr/>
        <a:lstStyle/>
        <a:p>
          <a:endParaRPr lang="en-US"/>
        </a:p>
      </dgm:t>
    </dgm:pt>
    <dgm:pt modelId="{DDF3F4F3-4A7D-4579-98D4-185194D528C1}">
      <dgm:prSet/>
      <dgm:spPr/>
      <dgm:t>
        <a:bodyPr/>
        <a:lstStyle/>
        <a:p>
          <a:r>
            <a:rPr lang="en-US" dirty="0"/>
            <a:t>Meets market needs</a:t>
          </a:r>
        </a:p>
      </dgm:t>
    </dgm:pt>
    <dgm:pt modelId="{88386323-7E80-4B8C-BFDB-0F70E29EC904}" type="parTrans" cxnId="{5976AF24-3FB9-4BFE-BE97-9AB5B4D85899}">
      <dgm:prSet/>
      <dgm:spPr/>
      <dgm:t>
        <a:bodyPr/>
        <a:lstStyle/>
        <a:p>
          <a:endParaRPr lang="en-US"/>
        </a:p>
      </dgm:t>
    </dgm:pt>
    <dgm:pt modelId="{9CA59874-53C9-4AB5-8DF2-8D115E909EC7}" type="sibTrans" cxnId="{5976AF24-3FB9-4BFE-BE97-9AB5B4D85899}">
      <dgm:prSet/>
      <dgm:spPr/>
      <dgm:t>
        <a:bodyPr/>
        <a:lstStyle/>
        <a:p>
          <a:endParaRPr lang="en-US"/>
        </a:p>
      </dgm:t>
    </dgm:pt>
    <dgm:pt modelId="{D8380480-73B7-4AC9-92D8-26F2490CBE96}">
      <dgm:prSet/>
      <dgm:spPr/>
      <dgm:t>
        <a:bodyPr/>
        <a:lstStyle/>
        <a:p>
          <a:r>
            <a:rPr lang="en-US" dirty="0"/>
            <a:t>Defined structure and governance</a:t>
          </a:r>
        </a:p>
      </dgm:t>
    </dgm:pt>
    <dgm:pt modelId="{817BC83B-C7E4-44FA-BA9E-6CBCDCD568B0}" type="parTrans" cxnId="{347E75EE-606D-4510-830D-A9C694DBD277}">
      <dgm:prSet/>
      <dgm:spPr/>
      <dgm:t>
        <a:bodyPr/>
        <a:lstStyle/>
        <a:p>
          <a:endParaRPr lang="en-US"/>
        </a:p>
      </dgm:t>
    </dgm:pt>
    <dgm:pt modelId="{DAC90A2E-1409-4983-B917-4066D30E3764}" type="sibTrans" cxnId="{347E75EE-606D-4510-830D-A9C694DBD277}">
      <dgm:prSet/>
      <dgm:spPr/>
      <dgm:t>
        <a:bodyPr/>
        <a:lstStyle/>
        <a:p>
          <a:endParaRPr lang="en-US"/>
        </a:p>
      </dgm:t>
    </dgm:pt>
    <dgm:pt modelId="{FE7B3593-2788-4BDB-A322-E875E5B073CF}">
      <dgm:prSet/>
      <dgm:spPr/>
      <dgm:t>
        <a:bodyPr/>
        <a:lstStyle/>
        <a:p>
          <a:r>
            <a:rPr lang="en-US"/>
            <a:t>Membership model</a:t>
          </a:r>
          <a:endParaRPr lang="en-US" dirty="0"/>
        </a:p>
      </dgm:t>
    </dgm:pt>
    <dgm:pt modelId="{EE31A778-B963-4BBC-BDB4-4605208A602C}" type="parTrans" cxnId="{CDEC0EB4-7C91-4D5B-9828-0FE9DCFA61C2}">
      <dgm:prSet/>
      <dgm:spPr/>
      <dgm:t>
        <a:bodyPr/>
        <a:lstStyle/>
        <a:p>
          <a:endParaRPr lang="en-US"/>
        </a:p>
      </dgm:t>
    </dgm:pt>
    <dgm:pt modelId="{7F7497DA-F5CC-4B05-A7D8-6760B1ACF940}" type="sibTrans" cxnId="{CDEC0EB4-7C91-4D5B-9828-0FE9DCFA61C2}">
      <dgm:prSet/>
      <dgm:spPr/>
      <dgm:t>
        <a:bodyPr/>
        <a:lstStyle/>
        <a:p>
          <a:endParaRPr lang="en-US"/>
        </a:p>
      </dgm:t>
    </dgm:pt>
    <dgm:pt modelId="{7B857093-5BE5-4C5A-800E-1767EFA08FDB}">
      <dgm:prSet/>
      <dgm:spPr/>
      <dgm:t>
        <a:bodyPr/>
        <a:lstStyle/>
        <a:p>
          <a:r>
            <a:rPr lang="en-US" dirty="0"/>
            <a:t>Business model</a:t>
          </a:r>
        </a:p>
      </dgm:t>
    </dgm:pt>
    <dgm:pt modelId="{3C589BD6-8C3F-468B-9F02-0858170B20A4}" type="parTrans" cxnId="{CBE843D0-1ACE-43E9-8C8C-5B94B05A18A1}">
      <dgm:prSet/>
      <dgm:spPr/>
      <dgm:t>
        <a:bodyPr/>
        <a:lstStyle/>
        <a:p>
          <a:endParaRPr lang="en-US"/>
        </a:p>
      </dgm:t>
    </dgm:pt>
    <dgm:pt modelId="{8B7C5A92-146F-44AC-9FA1-FCB46087399F}" type="sibTrans" cxnId="{CBE843D0-1ACE-43E9-8C8C-5B94B05A18A1}">
      <dgm:prSet/>
      <dgm:spPr/>
      <dgm:t>
        <a:bodyPr/>
        <a:lstStyle/>
        <a:p>
          <a:endParaRPr lang="en-US"/>
        </a:p>
      </dgm:t>
    </dgm:pt>
    <dgm:pt modelId="{301F4629-40CF-4261-850F-BB679D0F6DBF}">
      <dgm:prSet/>
      <dgm:spPr/>
      <dgm:t>
        <a:bodyPr/>
        <a:lstStyle/>
        <a:p>
          <a:r>
            <a:rPr lang="en-US" dirty="0"/>
            <a:t>Documented procedures</a:t>
          </a:r>
        </a:p>
      </dgm:t>
    </dgm:pt>
    <dgm:pt modelId="{636F8F68-F272-4FCC-A1BE-24CB0FDA9232}" type="parTrans" cxnId="{CDA322A2-0E47-4C27-B063-003D029CC2EB}">
      <dgm:prSet/>
      <dgm:spPr/>
      <dgm:t>
        <a:bodyPr/>
        <a:lstStyle/>
        <a:p>
          <a:endParaRPr lang="en-US"/>
        </a:p>
      </dgm:t>
    </dgm:pt>
    <dgm:pt modelId="{D8A3870E-014F-4AFC-9A15-C2BB95F90B12}" type="sibTrans" cxnId="{CDA322A2-0E47-4C27-B063-003D029CC2EB}">
      <dgm:prSet/>
      <dgm:spPr/>
      <dgm:t>
        <a:bodyPr/>
        <a:lstStyle/>
        <a:p>
          <a:endParaRPr lang="en-US"/>
        </a:p>
      </dgm:t>
    </dgm:pt>
    <dgm:pt modelId="{43C4EDA8-4660-48EC-819D-DF66F25C3119}">
      <dgm:prSet/>
      <dgm:spPr/>
      <dgm:t>
        <a:bodyPr/>
        <a:lstStyle/>
        <a:p>
          <a:r>
            <a:rPr lang="en-US" dirty="0"/>
            <a:t>Marketing and external programs</a:t>
          </a:r>
        </a:p>
      </dgm:t>
    </dgm:pt>
    <dgm:pt modelId="{127A0C0F-7223-4735-BE1E-EC0711EB9F32}" type="parTrans" cxnId="{F8A10F2C-83AD-47B2-8E5D-51AD1A4BB2A8}">
      <dgm:prSet/>
      <dgm:spPr/>
      <dgm:t>
        <a:bodyPr/>
        <a:lstStyle/>
        <a:p>
          <a:endParaRPr lang="en-US"/>
        </a:p>
      </dgm:t>
    </dgm:pt>
    <dgm:pt modelId="{502F6DAC-A14F-4A3C-9DC6-0CAECB8A02D2}" type="sibTrans" cxnId="{F8A10F2C-83AD-47B2-8E5D-51AD1A4BB2A8}">
      <dgm:prSet/>
      <dgm:spPr/>
      <dgm:t>
        <a:bodyPr/>
        <a:lstStyle/>
        <a:p>
          <a:endParaRPr lang="en-US"/>
        </a:p>
      </dgm:t>
    </dgm:pt>
    <dgm:pt modelId="{BDA30234-07FC-4225-A7E0-74B467105C55}">
      <dgm:prSet/>
      <dgm:spPr/>
      <dgm:t>
        <a:bodyPr/>
        <a:lstStyle/>
        <a:p>
          <a:r>
            <a:rPr lang="en-US" dirty="0"/>
            <a:t>Dedicated staffing (as needed)</a:t>
          </a:r>
        </a:p>
      </dgm:t>
    </dgm:pt>
    <dgm:pt modelId="{3DBF0395-779B-44C7-9380-A2615E692561}" type="parTrans" cxnId="{C5D2E069-AD1E-4872-8E71-C5359DA50674}">
      <dgm:prSet/>
      <dgm:spPr/>
      <dgm:t>
        <a:bodyPr/>
        <a:lstStyle/>
        <a:p>
          <a:endParaRPr lang="en-US"/>
        </a:p>
      </dgm:t>
    </dgm:pt>
    <dgm:pt modelId="{9E409FA0-33EE-4016-9DA6-7272BD9DE9EF}" type="sibTrans" cxnId="{C5D2E069-AD1E-4872-8E71-C5359DA50674}">
      <dgm:prSet/>
      <dgm:spPr/>
      <dgm:t>
        <a:bodyPr/>
        <a:lstStyle/>
        <a:p>
          <a:endParaRPr lang="en-US"/>
        </a:p>
      </dgm:t>
    </dgm:pt>
    <dgm:pt modelId="{42126109-C2EE-4089-B05F-1F9EBF6344E6}">
      <dgm:prSet/>
      <dgm:spPr/>
      <dgm:t>
        <a:bodyPr/>
        <a:lstStyle/>
        <a:p>
          <a:r>
            <a:rPr lang="en-US" dirty="0"/>
            <a:t>Voluntary compliance and interoperability programs</a:t>
          </a:r>
        </a:p>
      </dgm:t>
    </dgm:pt>
    <dgm:pt modelId="{EE3E675F-DD41-48B8-A7F0-77A3978A420D}" type="parTrans" cxnId="{DD27C170-F57C-48D9-AD0C-FC78160D98B6}">
      <dgm:prSet/>
      <dgm:spPr/>
      <dgm:t>
        <a:bodyPr/>
        <a:lstStyle/>
        <a:p>
          <a:endParaRPr lang="en-US"/>
        </a:p>
      </dgm:t>
    </dgm:pt>
    <dgm:pt modelId="{F6336E61-FF0A-41E6-BFA7-D61DA20A496C}" type="sibTrans" cxnId="{DD27C170-F57C-48D9-AD0C-FC78160D98B6}">
      <dgm:prSet/>
      <dgm:spPr/>
      <dgm:t>
        <a:bodyPr/>
        <a:lstStyle/>
        <a:p>
          <a:endParaRPr lang="en-US"/>
        </a:p>
      </dgm:t>
    </dgm:pt>
    <dgm:pt modelId="{AC860FCF-42E5-4968-9391-7FB3DBAE1EE1}" type="pres">
      <dgm:prSet presAssocID="{7C71E29F-88E0-46A8-9B29-A115558F2DCA}" presName="diagram" presStyleCnt="0">
        <dgm:presLayoutVars>
          <dgm:dir/>
          <dgm:resizeHandles val="exact"/>
        </dgm:presLayoutVars>
      </dgm:prSet>
      <dgm:spPr/>
    </dgm:pt>
    <dgm:pt modelId="{7B6AB07E-BF6B-4C7A-9D16-E1E79AFAC1B5}" type="pres">
      <dgm:prSet presAssocID="{E5D4C00A-E628-4572-ABE9-2532AD14BA63}" presName="node" presStyleLbl="node1" presStyleIdx="0" presStyleCnt="9">
        <dgm:presLayoutVars>
          <dgm:bulletEnabled val="1"/>
        </dgm:presLayoutVars>
      </dgm:prSet>
      <dgm:spPr/>
    </dgm:pt>
    <dgm:pt modelId="{21B73D2A-F0B9-4BF8-B67C-F23162826141}" type="pres">
      <dgm:prSet presAssocID="{781BB3FB-2468-42CB-B087-21E776CEFD07}" presName="sibTrans" presStyleCnt="0"/>
      <dgm:spPr/>
    </dgm:pt>
    <dgm:pt modelId="{A36E3EE0-E2ED-4873-B72B-7573E24979B1}" type="pres">
      <dgm:prSet presAssocID="{DDF3F4F3-4A7D-4579-98D4-185194D528C1}" presName="node" presStyleLbl="node1" presStyleIdx="1" presStyleCnt="9">
        <dgm:presLayoutVars>
          <dgm:bulletEnabled val="1"/>
        </dgm:presLayoutVars>
      </dgm:prSet>
      <dgm:spPr/>
    </dgm:pt>
    <dgm:pt modelId="{EA0AF5AE-40E4-462A-8E39-C33634472E2E}" type="pres">
      <dgm:prSet presAssocID="{9CA59874-53C9-4AB5-8DF2-8D115E909EC7}" presName="sibTrans" presStyleCnt="0"/>
      <dgm:spPr/>
    </dgm:pt>
    <dgm:pt modelId="{1D46A212-0C44-474B-A900-4115B2ED68A3}" type="pres">
      <dgm:prSet presAssocID="{D8380480-73B7-4AC9-92D8-26F2490CBE96}" presName="node" presStyleLbl="node1" presStyleIdx="2" presStyleCnt="9">
        <dgm:presLayoutVars>
          <dgm:bulletEnabled val="1"/>
        </dgm:presLayoutVars>
      </dgm:prSet>
      <dgm:spPr/>
    </dgm:pt>
    <dgm:pt modelId="{ACF40772-5E52-426B-A2DC-F994730C5823}" type="pres">
      <dgm:prSet presAssocID="{DAC90A2E-1409-4983-B917-4066D30E3764}" presName="sibTrans" presStyleCnt="0"/>
      <dgm:spPr/>
    </dgm:pt>
    <dgm:pt modelId="{BFE7DE44-8FC1-47D4-8EDF-F5A79D448243}" type="pres">
      <dgm:prSet presAssocID="{FE7B3593-2788-4BDB-A322-E875E5B073CF}" presName="node" presStyleLbl="node1" presStyleIdx="3" presStyleCnt="9">
        <dgm:presLayoutVars>
          <dgm:bulletEnabled val="1"/>
        </dgm:presLayoutVars>
      </dgm:prSet>
      <dgm:spPr/>
    </dgm:pt>
    <dgm:pt modelId="{9721CA51-21DC-4036-9E42-BFDF2F7874AA}" type="pres">
      <dgm:prSet presAssocID="{7F7497DA-F5CC-4B05-A7D8-6760B1ACF940}" presName="sibTrans" presStyleCnt="0"/>
      <dgm:spPr/>
    </dgm:pt>
    <dgm:pt modelId="{32CE1ED4-AB00-482F-81AC-39E3935272F8}" type="pres">
      <dgm:prSet presAssocID="{7B857093-5BE5-4C5A-800E-1767EFA08FDB}" presName="node" presStyleLbl="node1" presStyleIdx="4" presStyleCnt="9">
        <dgm:presLayoutVars>
          <dgm:bulletEnabled val="1"/>
        </dgm:presLayoutVars>
      </dgm:prSet>
      <dgm:spPr/>
    </dgm:pt>
    <dgm:pt modelId="{757281A2-F145-401D-B8C6-43C3B2A00A8D}" type="pres">
      <dgm:prSet presAssocID="{8B7C5A92-146F-44AC-9FA1-FCB46087399F}" presName="sibTrans" presStyleCnt="0"/>
      <dgm:spPr/>
    </dgm:pt>
    <dgm:pt modelId="{B7EC44A6-6A84-44DC-8BCC-D051DADF21C5}" type="pres">
      <dgm:prSet presAssocID="{301F4629-40CF-4261-850F-BB679D0F6DBF}" presName="node" presStyleLbl="node1" presStyleIdx="5" presStyleCnt="9">
        <dgm:presLayoutVars>
          <dgm:bulletEnabled val="1"/>
        </dgm:presLayoutVars>
      </dgm:prSet>
      <dgm:spPr/>
    </dgm:pt>
    <dgm:pt modelId="{ECA34E80-64EC-4D84-92AE-A372E4CBD022}" type="pres">
      <dgm:prSet presAssocID="{D8A3870E-014F-4AFC-9A15-C2BB95F90B12}" presName="sibTrans" presStyleCnt="0"/>
      <dgm:spPr/>
    </dgm:pt>
    <dgm:pt modelId="{83C74B49-B00D-461E-A40E-A4FBC91EC36D}" type="pres">
      <dgm:prSet presAssocID="{43C4EDA8-4660-48EC-819D-DF66F25C3119}" presName="node" presStyleLbl="node1" presStyleIdx="6" presStyleCnt="9">
        <dgm:presLayoutVars>
          <dgm:bulletEnabled val="1"/>
        </dgm:presLayoutVars>
      </dgm:prSet>
      <dgm:spPr/>
    </dgm:pt>
    <dgm:pt modelId="{6283C673-44BE-435F-A0F4-434D187CFF95}" type="pres">
      <dgm:prSet presAssocID="{502F6DAC-A14F-4A3C-9DC6-0CAECB8A02D2}" presName="sibTrans" presStyleCnt="0"/>
      <dgm:spPr/>
    </dgm:pt>
    <dgm:pt modelId="{6E6147CD-3F5C-4642-BEF6-7C7D22C231C7}" type="pres">
      <dgm:prSet presAssocID="{BDA30234-07FC-4225-A7E0-74B467105C55}" presName="node" presStyleLbl="node1" presStyleIdx="7" presStyleCnt="9">
        <dgm:presLayoutVars>
          <dgm:bulletEnabled val="1"/>
        </dgm:presLayoutVars>
      </dgm:prSet>
      <dgm:spPr/>
    </dgm:pt>
    <dgm:pt modelId="{7303D220-7222-40AA-90B0-1CD19457AE46}" type="pres">
      <dgm:prSet presAssocID="{9E409FA0-33EE-4016-9DA6-7272BD9DE9EF}" presName="sibTrans" presStyleCnt="0"/>
      <dgm:spPr/>
    </dgm:pt>
    <dgm:pt modelId="{0FDC763C-E645-4C40-873C-FEAC42A7839E}" type="pres">
      <dgm:prSet presAssocID="{42126109-C2EE-4089-B05F-1F9EBF6344E6}" presName="node" presStyleLbl="node1" presStyleIdx="8" presStyleCnt="9">
        <dgm:presLayoutVars>
          <dgm:bulletEnabled val="1"/>
        </dgm:presLayoutVars>
      </dgm:prSet>
      <dgm:spPr/>
    </dgm:pt>
  </dgm:ptLst>
  <dgm:cxnLst>
    <dgm:cxn modelId="{5976AF24-3FB9-4BFE-BE97-9AB5B4D85899}" srcId="{7C71E29F-88E0-46A8-9B29-A115558F2DCA}" destId="{DDF3F4F3-4A7D-4579-98D4-185194D528C1}" srcOrd="1" destOrd="0" parTransId="{88386323-7E80-4B8C-BFDB-0F70E29EC904}" sibTransId="{9CA59874-53C9-4AB5-8DF2-8D115E909EC7}"/>
    <dgm:cxn modelId="{F8A10F2C-83AD-47B2-8E5D-51AD1A4BB2A8}" srcId="{7C71E29F-88E0-46A8-9B29-A115558F2DCA}" destId="{43C4EDA8-4660-48EC-819D-DF66F25C3119}" srcOrd="6" destOrd="0" parTransId="{127A0C0F-7223-4735-BE1E-EC0711EB9F32}" sibTransId="{502F6DAC-A14F-4A3C-9DC6-0CAECB8A02D2}"/>
    <dgm:cxn modelId="{EC09B135-4DA8-4B4F-AE56-42192BB3FFFA}" type="presOf" srcId="{7B857093-5BE5-4C5A-800E-1767EFA08FDB}" destId="{32CE1ED4-AB00-482F-81AC-39E3935272F8}" srcOrd="0" destOrd="0" presId="urn:microsoft.com/office/officeart/2005/8/layout/default"/>
    <dgm:cxn modelId="{A71CAA46-1ADC-4CAA-B621-7BA5A4B5A08A}" type="presOf" srcId="{D8380480-73B7-4AC9-92D8-26F2490CBE96}" destId="{1D46A212-0C44-474B-A900-4115B2ED68A3}" srcOrd="0" destOrd="0" presId="urn:microsoft.com/office/officeart/2005/8/layout/default"/>
    <dgm:cxn modelId="{080FCE68-74A7-48DA-A873-D4B2C8C1C71E}" type="presOf" srcId="{43C4EDA8-4660-48EC-819D-DF66F25C3119}" destId="{83C74B49-B00D-461E-A40E-A4FBC91EC36D}" srcOrd="0" destOrd="0" presId="urn:microsoft.com/office/officeart/2005/8/layout/default"/>
    <dgm:cxn modelId="{C5D2E069-AD1E-4872-8E71-C5359DA50674}" srcId="{7C71E29F-88E0-46A8-9B29-A115558F2DCA}" destId="{BDA30234-07FC-4225-A7E0-74B467105C55}" srcOrd="7" destOrd="0" parTransId="{3DBF0395-779B-44C7-9380-A2615E692561}" sibTransId="{9E409FA0-33EE-4016-9DA6-7272BD9DE9EF}"/>
    <dgm:cxn modelId="{DD27C170-F57C-48D9-AD0C-FC78160D98B6}" srcId="{7C71E29F-88E0-46A8-9B29-A115558F2DCA}" destId="{42126109-C2EE-4089-B05F-1F9EBF6344E6}" srcOrd="8" destOrd="0" parTransId="{EE3E675F-DD41-48B8-A7F0-77A3978A420D}" sibTransId="{F6336E61-FF0A-41E6-BFA7-D61DA20A496C}"/>
    <dgm:cxn modelId="{1561C353-4F97-4B60-918F-09E00DBA7547}" srcId="{7C71E29F-88E0-46A8-9B29-A115558F2DCA}" destId="{E5D4C00A-E628-4572-ABE9-2532AD14BA63}" srcOrd="0" destOrd="0" parTransId="{A76FE111-3749-495E-8C37-4022366E7057}" sibTransId="{781BB3FB-2468-42CB-B087-21E776CEFD07}"/>
    <dgm:cxn modelId="{ACF44A56-8AE5-4DA3-87D0-B2C3136F4335}" type="presOf" srcId="{42126109-C2EE-4089-B05F-1F9EBF6344E6}" destId="{0FDC763C-E645-4C40-873C-FEAC42A7839E}" srcOrd="0" destOrd="0" presId="urn:microsoft.com/office/officeart/2005/8/layout/default"/>
    <dgm:cxn modelId="{7BF98A77-7FF7-47F6-9EA1-7025B954B9C0}" type="presOf" srcId="{E5D4C00A-E628-4572-ABE9-2532AD14BA63}" destId="{7B6AB07E-BF6B-4C7A-9D16-E1E79AFAC1B5}" srcOrd="0" destOrd="0" presId="urn:microsoft.com/office/officeart/2005/8/layout/default"/>
    <dgm:cxn modelId="{0972D18E-B0F2-415D-B4D1-4B0AA516098B}" type="presOf" srcId="{301F4629-40CF-4261-850F-BB679D0F6DBF}" destId="{B7EC44A6-6A84-44DC-8BCC-D051DADF21C5}" srcOrd="0" destOrd="0" presId="urn:microsoft.com/office/officeart/2005/8/layout/default"/>
    <dgm:cxn modelId="{1F79B79C-B5CC-485D-B6B7-33A647C3C6A7}" type="presOf" srcId="{7C71E29F-88E0-46A8-9B29-A115558F2DCA}" destId="{AC860FCF-42E5-4968-9391-7FB3DBAE1EE1}" srcOrd="0" destOrd="0" presId="urn:microsoft.com/office/officeart/2005/8/layout/default"/>
    <dgm:cxn modelId="{CDA322A2-0E47-4C27-B063-003D029CC2EB}" srcId="{7C71E29F-88E0-46A8-9B29-A115558F2DCA}" destId="{301F4629-40CF-4261-850F-BB679D0F6DBF}" srcOrd="5" destOrd="0" parTransId="{636F8F68-F272-4FCC-A1BE-24CB0FDA9232}" sibTransId="{D8A3870E-014F-4AFC-9A15-C2BB95F90B12}"/>
    <dgm:cxn modelId="{5155C4B1-12E1-4033-8A0A-4F2EB5C12FE4}" type="presOf" srcId="{DDF3F4F3-4A7D-4579-98D4-185194D528C1}" destId="{A36E3EE0-E2ED-4873-B72B-7573E24979B1}" srcOrd="0" destOrd="0" presId="urn:microsoft.com/office/officeart/2005/8/layout/default"/>
    <dgm:cxn modelId="{CDEC0EB4-7C91-4D5B-9828-0FE9DCFA61C2}" srcId="{7C71E29F-88E0-46A8-9B29-A115558F2DCA}" destId="{FE7B3593-2788-4BDB-A322-E875E5B073CF}" srcOrd="3" destOrd="0" parTransId="{EE31A778-B963-4BBC-BDB4-4605208A602C}" sibTransId="{7F7497DA-F5CC-4B05-A7D8-6760B1ACF940}"/>
    <dgm:cxn modelId="{CBE843D0-1ACE-43E9-8C8C-5B94B05A18A1}" srcId="{7C71E29F-88E0-46A8-9B29-A115558F2DCA}" destId="{7B857093-5BE5-4C5A-800E-1767EFA08FDB}" srcOrd="4" destOrd="0" parTransId="{3C589BD6-8C3F-468B-9F02-0858170B20A4}" sibTransId="{8B7C5A92-146F-44AC-9FA1-FCB46087399F}"/>
    <dgm:cxn modelId="{CDB034E4-CB29-4E69-B31F-767E567D4649}" type="presOf" srcId="{BDA30234-07FC-4225-A7E0-74B467105C55}" destId="{6E6147CD-3F5C-4642-BEF6-7C7D22C231C7}" srcOrd="0" destOrd="0" presId="urn:microsoft.com/office/officeart/2005/8/layout/default"/>
    <dgm:cxn modelId="{347E75EE-606D-4510-830D-A9C694DBD277}" srcId="{7C71E29F-88E0-46A8-9B29-A115558F2DCA}" destId="{D8380480-73B7-4AC9-92D8-26F2490CBE96}" srcOrd="2" destOrd="0" parTransId="{817BC83B-C7E4-44FA-BA9E-6CBCDCD568B0}" sibTransId="{DAC90A2E-1409-4983-B917-4066D30E3764}"/>
    <dgm:cxn modelId="{B9E095F9-56F7-46AD-80EF-6E8C3029E5E3}" type="presOf" srcId="{FE7B3593-2788-4BDB-A322-E875E5B073CF}" destId="{BFE7DE44-8FC1-47D4-8EDF-F5A79D448243}" srcOrd="0" destOrd="0" presId="urn:microsoft.com/office/officeart/2005/8/layout/default"/>
    <dgm:cxn modelId="{212F3ADD-3876-41F5-9879-4B9542D67DD8}" type="presParOf" srcId="{AC860FCF-42E5-4968-9391-7FB3DBAE1EE1}" destId="{7B6AB07E-BF6B-4C7A-9D16-E1E79AFAC1B5}" srcOrd="0" destOrd="0" presId="urn:microsoft.com/office/officeart/2005/8/layout/default"/>
    <dgm:cxn modelId="{2D175B9D-EC8A-425B-ABAC-86F0CBB0EA42}" type="presParOf" srcId="{AC860FCF-42E5-4968-9391-7FB3DBAE1EE1}" destId="{21B73D2A-F0B9-4BF8-B67C-F23162826141}" srcOrd="1" destOrd="0" presId="urn:microsoft.com/office/officeart/2005/8/layout/default"/>
    <dgm:cxn modelId="{0A65D261-57A5-4F1D-820D-6E01298F572C}" type="presParOf" srcId="{AC860FCF-42E5-4968-9391-7FB3DBAE1EE1}" destId="{A36E3EE0-E2ED-4873-B72B-7573E24979B1}" srcOrd="2" destOrd="0" presId="urn:microsoft.com/office/officeart/2005/8/layout/default"/>
    <dgm:cxn modelId="{5744639D-2B99-43C2-A99F-80820A6273CF}" type="presParOf" srcId="{AC860FCF-42E5-4968-9391-7FB3DBAE1EE1}" destId="{EA0AF5AE-40E4-462A-8E39-C33634472E2E}" srcOrd="3" destOrd="0" presId="urn:microsoft.com/office/officeart/2005/8/layout/default"/>
    <dgm:cxn modelId="{C9A7FC39-22A6-4CAD-BF7A-7436755669D6}" type="presParOf" srcId="{AC860FCF-42E5-4968-9391-7FB3DBAE1EE1}" destId="{1D46A212-0C44-474B-A900-4115B2ED68A3}" srcOrd="4" destOrd="0" presId="urn:microsoft.com/office/officeart/2005/8/layout/default"/>
    <dgm:cxn modelId="{39D19D78-67B7-4586-BF3E-B3A03A064FC8}" type="presParOf" srcId="{AC860FCF-42E5-4968-9391-7FB3DBAE1EE1}" destId="{ACF40772-5E52-426B-A2DC-F994730C5823}" srcOrd="5" destOrd="0" presId="urn:microsoft.com/office/officeart/2005/8/layout/default"/>
    <dgm:cxn modelId="{54426CE1-70C5-4F27-8B2A-C92ACB3179F2}" type="presParOf" srcId="{AC860FCF-42E5-4968-9391-7FB3DBAE1EE1}" destId="{BFE7DE44-8FC1-47D4-8EDF-F5A79D448243}" srcOrd="6" destOrd="0" presId="urn:microsoft.com/office/officeart/2005/8/layout/default"/>
    <dgm:cxn modelId="{F6FD3DDC-DD52-4ABE-A486-D88AB344F99B}" type="presParOf" srcId="{AC860FCF-42E5-4968-9391-7FB3DBAE1EE1}" destId="{9721CA51-21DC-4036-9E42-BFDF2F7874AA}" srcOrd="7" destOrd="0" presId="urn:microsoft.com/office/officeart/2005/8/layout/default"/>
    <dgm:cxn modelId="{F2156A96-B734-44BA-B710-A7520580C043}" type="presParOf" srcId="{AC860FCF-42E5-4968-9391-7FB3DBAE1EE1}" destId="{32CE1ED4-AB00-482F-81AC-39E3935272F8}" srcOrd="8" destOrd="0" presId="urn:microsoft.com/office/officeart/2005/8/layout/default"/>
    <dgm:cxn modelId="{6FA0CE0C-15FB-47C8-9B0F-F07EAFF96CF9}" type="presParOf" srcId="{AC860FCF-42E5-4968-9391-7FB3DBAE1EE1}" destId="{757281A2-F145-401D-B8C6-43C3B2A00A8D}" srcOrd="9" destOrd="0" presId="urn:microsoft.com/office/officeart/2005/8/layout/default"/>
    <dgm:cxn modelId="{9FF6B0FE-E797-46DA-B79F-BB5F92E21D47}" type="presParOf" srcId="{AC860FCF-42E5-4968-9391-7FB3DBAE1EE1}" destId="{B7EC44A6-6A84-44DC-8BCC-D051DADF21C5}" srcOrd="10" destOrd="0" presId="urn:microsoft.com/office/officeart/2005/8/layout/default"/>
    <dgm:cxn modelId="{30E99576-3120-4314-9D6F-0439654C0B85}" type="presParOf" srcId="{AC860FCF-42E5-4968-9391-7FB3DBAE1EE1}" destId="{ECA34E80-64EC-4D84-92AE-A372E4CBD022}" srcOrd="11" destOrd="0" presId="urn:microsoft.com/office/officeart/2005/8/layout/default"/>
    <dgm:cxn modelId="{6F161F03-2277-4494-A810-2D4F12660FB1}" type="presParOf" srcId="{AC860FCF-42E5-4968-9391-7FB3DBAE1EE1}" destId="{83C74B49-B00D-461E-A40E-A4FBC91EC36D}" srcOrd="12" destOrd="0" presId="urn:microsoft.com/office/officeart/2005/8/layout/default"/>
    <dgm:cxn modelId="{AB19C425-95A0-4FED-8020-BA340912195F}" type="presParOf" srcId="{AC860FCF-42E5-4968-9391-7FB3DBAE1EE1}" destId="{6283C673-44BE-435F-A0F4-434D187CFF95}" srcOrd="13" destOrd="0" presId="urn:microsoft.com/office/officeart/2005/8/layout/default"/>
    <dgm:cxn modelId="{DAC95F21-1DB2-4ABF-9F58-75EFB014E3ED}" type="presParOf" srcId="{AC860FCF-42E5-4968-9391-7FB3DBAE1EE1}" destId="{6E6147CD-3F5C-4642-BEF6-7C7D22C231C7}" srcOrd="14" destOrd="0" presId="urn:microsoft.com/office/officeart/2005/8/layout/default"/>
    <dgm:cxn modelId="{DF0970A8-A665-44EA-812D-B0A3E5269060}" type="presParOf" srcId="{AC860FCF-42E5-4968-9391-7FB3DBAE1EE1}" destId="{7303D220-7222-40AA-90B0-1CD19457AE46}" srcOrd="15" destOrd="0" presId="urn:microsoft.com/office/officeart/2005/8/layout/default"/>
    <dgm:cxn modelId="{D2A906AE-021B-40AE-8661-08BE0DA15241}" type="presParOf" srcId="{AC860FCF-42E5-4968-9391-7FB3DBAE1EE1}" destId="{0FDC763C-E645-4C40-873C-FEAC42A7839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0B178-0BE5-4FC5-8A95-ABBAB6E18F8F}" type="doc">
      <dgm:prSet loTypeId="urn:microsoft.com/office/officeart/2005/8/layout/vList3" loCatId="list" qsTypeId="urn:microsoft.com/office/officeart/2005/8/quickstyle/3d3" qsCatId="3D" csTypeId="urn:microsoft.com/office/officeart/2005/8/colors/accent2_2" csCatId="accent2" phldr="1"/>
      <dgm:spPr/>
    </dgm:pt>
    <dgm:pt modelId="{9BEA647C-5931-4BAE-83F6-0655E204E529}">
      <dgm:prSet phldrT="[Text]"/>
      <dgm:spPr/>
      <dgm:t>
        <a:bodyPr/>
        <a:lstStyle/>
        <a:p>
          <a:r>
            <a:rPr lang="en-US" dirty="0"/>
            <a:t>A positive reform</a:t>
          </a:r>
        </a:p>
      </dgm:t>
    </dgm:pt>
    <dgm:pt modelId="{55ABE47A-43E6-4988-B97E-B40A7C2BC8C6}" type="parTrans" cxnId="{A693C327-8921-4DE6-8B1B-39D99EB32564}">
      <dgm:prSet/>
      <dgm:spPr/>
      <dgm:t>
        <a:bodyPr/>
        <a:lstStyle/>
        <a:p>
          <a:endParaRPr lang="en-US"/>
        </a:p>
      </dgm:t>
    </dgm:pt>
    <dgm:pt modelId="{BD72DACA-90A5-4035-ACF4-3EA519E40CF8}" type="sibTrans" cxnId="{A693C327-8921-4DE6-8B1B-39D99EB32564}">
      <dgm:prSet/>
      <dgm:spPr/>
      <dgm:t>
        <a:bodyPr/>
        <a:lstStyle/>
        <a:p>
          <a:endParaRPr lang="en-US"/>
        </a:p>
      </dgm:t>
    </dgm:pt>
    <dgm:pt modelId="{700EC964-8ABB-48AC-B84B-9A2C5229DE33}">
      <dgm:prSet phldrT="[Text]"/>
      <dgm:spPr/>
      <dgm:t>
        <a:bodyPr/>
        <a:lstStyle/>
        <a:p>
          <a:r>
            <a:rPr lang="en-US" dirty="0"/>
            <a:t>Voluntary industry engagement and adoption</a:t>
          </a:r>
        </a:p>
      </dgm:t>
    </dgm:pt>
    <dgm:pt modelId="{5D957E11-F962-41E6-8B13-DE7F996BD4F2}" type="parTrans" cxnId="{3AAC35E5-05F1-4EAA-875A-82D09227A931}">
      <dgm:prSet/>
      <dgm:spPr/>
      <dgm:t>
        <a:bodyPr/>
        <a:lstStyle/>
        <a:p>
          <a:endParaRPr lang="en-US"/>
        </a:p>
      </dgm:t>
    </dgm:pt>
    <dgm:pt modelId="{03EED21A-30D6-4301-94BD-3D84B86FE58F}" type="sibTrans" cxnId="{3AAC35E5-05F1-4EAA-875A-82D09227A931}">
      <dgm:prSet/>
      <dgm:spPr/>
      <dgm:t>
        <a:bodyPr/>
        <a:lstStyle/>
        <a:p>
          <a:endParaRPr lang="en-US"/>
        </a:p>
      </dgm:t>
    </dgm:pt>
    <dgm:pt modelId="{A865BF97-DEA8-45CB-AC3E-5F15FAE6420E}">
      <dgm:prSet phldrT="[Text]"/>
      <dgm:spPr/>
      <dgm:t>
        <a:bodyPr/>
        <a:lstStyle/>
        <a:p>
          <a:r>
            <a:rPr lang="en-US" dirty="0"/>
            <a:t>Guide of Good Practice </a:t>
          </a:r>
        </a:p>
      </dgm:t>
    </dgm:pt>
    <dgm:pt modelId="{C9E4AE5F-8868-40B0-8C31-A76DC5C04298}" type="parTrans" cxnId="{F7179E67-BF31-4403-87CF-2B1EED7998F4}">
      <dgm:prSet/>
      <dgm:spPr/>
      <dgm:t>
        <a:bodyPr/>
        <a:lstStyle/>
        <a:p>
          <a:endParaRPr lang="en-US"/>
        </a:p>
      </dgm:t>
    </dgm:pt>
    <dgm:pt modelId="{C0013724-1F54-4754-9F07-D06F55954AFD}" type="sibTrans" cxnId="{F7179E67-BF31-4403-87CF-2B1EED7998F4}">
      <dgm:prSet/>
      <dgm:spPr/>
      <dgm:t>
        <a:bodyPr/>
        <a:lstStyle/>
        <a:p>
          <a:endParaRPr lang="en-US"/>
        </a:p>
      </dgm:t>
    </dgm:pt>
    <dgm:pt modelId="{5F068AAF-227B-4C9B-8BBD-E71A3AB13D6C}" type="pres">
      <dgm:prSet presAssocID="{6240B178-0BE5-4FC5-8A95-ABBAB6E18F8F}" presName="linearFlow" presStyleCnt="0">
        <dgm:presLayoutVars>
          <dgm:dir/>
          <dgm:resizeHandles val="exact"/>
        </dgm:presLayoutVars>
      </dgm:prSet>
      <dgm:spPr/>
    </dgm:pt>
    <dgm:pt modelId="{C395F652-65CB-4891-A797-4AF4BD162AF6}" type="pres">
      <dgm:prSet presAssocID="{9BEA647C-5931-4BAE-83F6-0655E204E529}" presName="composite" presStyleCnt="0"/>
      <dgm:spPr/>
    </dgm:pt>
    <dgm:pt modelId="{01C9F0E2-B3B6-4A3D-931A-F31B4FE92723}" type="pres">
      <dgm:prSet presAssocID="{9BEA647C-5931-4BAE-83F6-0655E204E529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</dgm:pt>
    <dgm:pt modelId="{C495C26B-000C-4063-A08F-68BF7F8C2ABC}" type="pres">
      <dgm:prSet presAssocID="{9BEA647C-5931-4BAE-83F6-0655E204E529}" presName="txShp" presStyleLbl="node1" presStyleIdx="0" presStyleCnt="3">
        <dgm:presLayoutVars>
          <dgm:bulletEnabled val="1"/>
        </dgm:presLayoutVars>
      </dgm:prSet>
      <dgm:spPr/>
    </dgm:pt>
    <dgm:pt modelId="{4B2B6671-0FEE-4720-A258-C39CA4D51DE9}" type="pres">
      <dgm:prSet presAssocID="{BD72DACA-90A5-4035-ACF4-3EA519E40CF8}" presName="spacing" presStyleCnt="0"/>
      <dgm:spPr/>
    </dgm:pt>
    <dgm:pt modelId="{6792511C-C13D-4660-919C-12D47320C69A}" type="pres">
      <dgm:prSet presAssocID="{700EC964-8ABB-48AC-B84B-9A2C5229DE33}" presName="composite" presStyleCnt="0"/>
      <dgm:spPr/>
    </dgm:pt>
    <dgm:pt modelId="{D583A624-D6AC-48BE-901C-0E7307C12E95}" type="pres">
      <dgm:prSet presAssocID="{700EC964-8ABB-48AC-B84B-9A2C5229DE33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3524B97-F5CD-47B5-A48E-D7B6B4E43BF4}" type="pres">
      <dgm:prSet presAssocID="{700EC964-8ABB-48AC-B84B-9A2C5229DE33}" presName="txShp" presStyleLbl="node1" presStyleIdx="1" presStyleCnt="3">
        <dgm:presLayoutVars>
          <dgm:bulletEnabled val="1"/>
        </dgm:presLayoutVars>
      </dgm:prSet>
      <dgm:spPr/>
    </dgm:pt>
    <dgm:pt modelId="{5F36EF55-2D3F-4576-8CFD-9A4A201C1F4A}" type="pres">
      <dgm:prSet presAssocID="{03EED21A-30D6-4301-94BD-3D84B86FE58F}" presName="spacing" presStyleCnt="0"/>
      <dgm:spPr/>
    </dgm:pt>
    <dgm:pt modelId="{A331CA6A-D6C5-403B-A527-91B5AADA34CF}" type="pres">
      <dgm:prSet presAssocID="{A865BF97-DEA8-45CB-AC3E-5F15FAE6420E}" presName="composite" presStyleCnt="0"/>
      <dgm:spPr/>
    </dgm:pt>
    <dgm:pt modelId="{1078A383-D739-46A7-B43A-039EE9B8CBA2}" type="pres">
      <dgm:prSet presAssocID="{A865BF97-DEA8-45CB-AC3E-5F15FAE6420E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6DEFB91D-9C79-4F46-9D73-6E919B9F79AC}" type="pres">
      <dgm:prSet presAssocID="{A865BF97-DEA8-45CB-AC3E-5F15FAE6420E}" presName="txShp" presStyleLbl="node1" presStyleIdx="2" presStyleCnt="3">
        <dgm:presLayoutVars>
          <dgm:bulletEnabled val="1"/>
        </dgm:presLayoutVars>
      </dgm:prSet>
      <dgm:spPr/>
    </dgm:pt>
  </dgm:ptLst>
  <dgm:cxnLst>
    <dgm:cxn modelId="{0D852510-7111-437C-81CE-4510DAEC0A59}" type="presOf" srcId="{A865BF97-DEA8-45CB-AC3E-5F15FAE6420E}" destId="{6DEFB91D-9C79-4F46-9D73-6E919B9F79AC}" srcOrd="0" destOrd="0" presId="urn:microsoft.com/office/officeart/2005/8/layout/vList3"/>
    <dgm:cxn modelId="{B539C115-47C0-489A-B1FA-7813AB1DC963}" type="presOf" srcId="{9BEA647C-5931-4BAE-83F6-0655E204E529}" destId="{C495C26B-000C-4063-A08F-68BF7F8C2ABC}" srcOrd="0" destOrd="0" presId="urn:microsoft.com/office/officeart/2005/8/layout/vList3"/>
    <dgm:cxn modelId="{A693C327-8921-4DE6-8B1B-39D99EB32564}" srcId="{6240B178-0BE5-4FC5-8A95-ABBAB6E18F8F}" destId="{9BEA647C-5931-4BAE-83F6-0655E204E529}" srcOrd="0" destOrd="0" parTransId="{55ABE47A-43E6-4988-B97E-B40A7C2BC8C6}" sibTransId="{BD72DACA-90A5-4035-ACF4-3EA519E40CF8}"/>
    <dgm:cxn modelId="{34AFDE2F-0868-415F-8CCD-C7C8DD4A29CD}" type="presOf" srcId="{700EC964-8ABB-48AC-B84B-9A2C5229DE33}" destId="{B3524B97-F5CD-47B5-A48E-D7B6B4E43BF4}" srcOrd="0" destOrd="0" presId="urn:microsoft.com/office/officeart/2005/8/layout/vList3"/>
    <dgm:cxn modelId="{F7179E67-BF31-4403-87CF-2B1EED7998F4}" srcId="{6240B178-0BE5-4FC5-8A95-ABBAB6E18F8F}" destId="{A865BF97-DEA8-45CB-AC3E-5F15FAE6420E}" srcOrd="2" destOrd="0" parTransId="{C9E4AE5F-8868-40B0-8C31-A76DC5C04298}" sibTransId="{C0013724-1F54-4754-9F07-D06F55954AFD}"/>
    <dgm:cxn modelId="{39A47788-A111-495A-971C-AFAA4BDD85A4}" type="presOf" srcId="{6240B178-0BE5-4FC5-8A95-ABBAB6E18F8F}" destId="{5F068AAF-227B-4C9B-8BBD-E71A3AB13D6C}" srcOrd="0" destOrd="0" presId="urn:microsoft.com/office/officeart/2005/8/layout/vList3"/>
    <dgm:cxn modelId="{3AAC35E5-05F1-4EAA-875A-82D09227A931}" srcId="{6240B178-0BE5-4FC5-8A95-ABBAB6E18F8F}" destId="{700EC964-8ABB-48AC-B84B-9A2C5229DE33}" srcOrd="1" destOrd="0" parTransId="{5D957E11-F962-41E6-8B13-DE7F996BD4F2}" sibTransId="{03EED21A-30D6-4301-94BD-3D84B86FE58F}"/>
    <dgm:cxn modelId="{0F753AC4-6F82-4753-B63A-73F1AFE86E9D}" type="presParOf" srcId="{5F068AAF-227B-4C9B-8BBD-E71A3AB13D6C}" destId="{C395F652-65CB-4891-A797-4AF4BD162AF6}" srcOrd="0" destOrd="0" presId="urn:microsoft.com/office/officeart/2005/8/layout/vList3"/>
    <dgm:cxn modelId="{DBC805A7-3FAB-4E84-8553-211A73E0E4EA}" type="presParOf" srcId="{C395F652-65CB-4891-A797-4AF4BD162AF6}" destId="{01C9F0E2-B3B6-4A3D-931A-F31B4FE92723}" srcOrd="0" destOrd="0" presId="urn:microsoft.com/office/officeart/2005/8/layout/vList3"/>
    <dgm:cxn modelId="{8E49887B-F7BA-4B77-AD2C-AA6BC3E5E7DA}" type="presParOf" srcId="{C395F652-65CB-4891-A797-4AF4BD162AF6}" destId="{C495C26B-000C-4063-A08F-68BF7F8C2ABC}" srcOrd="1" destOrd="0" presId="urn:microsoft.com/office/officeart/2005/8/layout/vList3"/>
    <dgm:cxn modelId="{25ABDB0D-21A5-4AEC-9197-A9A2A81B50C0}" type="presParOf" srcId="{5F068AAF-227B-4C9B-8BBD-E71A3AB13D6C}" destId="{4B2B6671-0FEE-4720-A258-C39CA4D51DE9}" srcOrd="1" destOrd="0" presId="urn:microsoft.com/office/officeart/2005/8/layout/vList3"/>
    <dgm:cxn modelId="{1981D29A-DB23-41A8-9995-FBE876026DDD}" type="presParOf" srcId="{5F068AAF-227B-4C9B-8BBD-E71A3AB13D6C}" destId="{6792511C-C13D-4660-919C-12D47320C69A}" srcOrd="2" destOrd="0" presId="urn:microsoft.com/office/officeart/2005/8/layout/vList3"/>
    <dgm:cxn modelId="{6168D784-557D-4220-A7FA-B9477EC50F6B}" type="presParOf" srcId="{6792511C-C13D-4660-919C-12D47320C69A}" destId="{D583A624-D6AC-48BE-901C-0E7307C12E95}" srcOrd="0" destOrd="0" presId="urn:microsoft.com/office/officeart/2005/8/layout/vList3"/>
    <dgm:cxn modelId="{33CF2F2E-C044-45D1-BB79-98BEE1EC7935}" type="presParOf" srcId="{6792511C-C13D-4660-919C-12D47320C69A}" destId="{B3524B97-F5CD-47B5-A48E-D7B6B4E43BF4}" srcOrd="1" destOrd="0" presId="urn:microsoft.com/office/officeart/2005/8/layout/vList3"/>
    <dgm:cxn modelId="{F6A8FDF2-9B92-48C2-B491-882C51DB01ED}" type="presParOf" srcId="{5F068AAF-227B-4C9B-8BBD-E71A3AB13D6C}" destId="{5F36EF55-2D3F-4576-8CFD-9A4A201C1F4A}" srcOrd="3" destOrd="0" presId="urn:microsoft.com/office/officeart/2005/8/layout/vList3"/>
    <dgm:cxn modelId="{9CB8097D-5944-4DC6-9B19-B3CE4A2250E4}" type="presParOf" srcId="{5F068AAF-227B-4C9B-8BBD-E71A3AB13D6C}" destId="{A331CA6A-D6C5-403B-A527-91B5AADA34CF}" srcOrd="4" destOrd="0" presId="urn:microsoft.com/office/officeart/2005/8/layout/vList3"/>
    <dgm:cxn modelId="{E3BACC8A-F63B-4A38-9AA3-8515A81E1EE0}" type="presParOf" srcId="{A331CA6A-D6C5-403B-A527-91B5AADA34CF}" destId="{1078A383-D739-46A7-B43A-039EE9B8CBA2}" srcOrd="0" destOrd="0" presId="urn:microsoft.com/office/officeart/2005/8/layout/vList3"/>
    <dgm:cxn modelId="{E6B0CAB7-95C7-4F16-9940-7FC15E54F9D6}" type="presParOf" srcId="{A331CA6A-D6C5-403B-A527-91B5AADA34CF}" destId="{6DEFB91D-9C79-4F46-9D73-6E919B9F79A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5D13F0-2886-4680-929F-9B93DAB4B747}" type="doc">
      <dgm:prSet loTypeId="urn:microsoft.com/office/officeart/2005/8/layout/vList5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9C61596-A432-4898-AF80-998994A5BE68}">
      <dgm:prSet phldrT="[Text]" custT="1"/>
      <dgm:spPr/>
      <dgm:t>
        <a:bodyPr/>
        <a:lstStyle/>
        <a:p>
          <a:r>
            <a:rPr lang="en-US" sz="2800" dirty="0"/>
            <a:t>Clarity of </a:t>
          </a:r>
          <a:br>
            <a:rPr lang="en-US" sz="2800" dirty="0"/>
          </a:br>
          <a:r>
            <a:rPr lang="en-US" sz="2800" dirty="0"/>
            <a:t>SDO Roles</a:t>
          </a:r>
        </a:p>
      </dgm:t>
    </dgm:pt>
    <dgm:pt modelId="{375E8464-5A9D-455C-93A1-E8192A9DE64E}" type="sibTrans" cxnId="{2DB98892-9749-4E87-98B5-EC12A462644A}">
      <dgm:prSet/>
      <dgm:spPr/>
      <dgm:t>
        <a:bodyPr/>
        <a:lstStyle/>
        <a:p>
          <a:endParaRPr lang="en-US"/>
        </a:p>
      </dgm:t>
    </dgm:pt>
    <dgm:pt modelId="{C56AD8BE-14F1-4EBB-ABC3-8DBDE19CF027}" type="parTrans" cxnId="{2DB98892-9749-4E87-98B5-EC12A462644A}">
      <dgm:prSet/>
      <dgm:spPr/>
      <dgm:t>
        <a:bodyPr/>
        <a:lstStyle/>
        <a:p>
          <a:endParaRPr lang="en-US"/>
        </a:p>
      </dgm:t>
    </dgm:pt>
    <dgm:pt modelId="{A5C352D1-9F52-4DB5-9448-D32CEA720A42}">
      <dgm:prSet phldrT="[Text]" custT="1"/>
      <dgm:spPr/>
      <dgm:t>
        <a:bodyPr/>
        <a:lstStyle/>
        <a:p>
          <a:r>
            <a:rPr lang="en-US" sz="2800" dirty="0"/>
            <a:t>Rules-based migration of specifications</a:t>
          </a:r>
        </a:p>
      </dgm:t>
    </dgm:pt>
    <dgm:pt modelId="{2725A986-89E1-471D-892A-E837903416EC}" type="sibTrans" cxnId="{455A37A1-E314-4E27-84A5-F93EBC19020E}">
      <dgm:prSet/>
      <dgm:spPr/>
      <dgm:t>
        <a:bodyPr/>
        <a:lstStyle/>
        <a:p>
          <a:endParaRPr lang="en-US"/>
        </a:p>
      </dgm:t>
    </dgm:pt>
    <dgm:pt modelId="{FBE76EFE-0363-46B7-B9EE-979604CCB47E}" type="parTrans" cxnId="{455A37A1-E314-4E27-84A5-F93EBC19020E}">
      <dgm:prSet/>
      <dgm:spPr/>
      <dgm:t>
        <a:bodyPr/>
        <a:lstStyle/>
        <a:p>
          <a:endParaRPr lang="en-US"/>
        </a:p>
      </dgm:t>
    </dgm:pt>
    <dgm:pt modelId="{E039B3CA-1276-4631-AF6F-004DDF6E1BB1}">
      <dgm:prSet phldrT="[Text]"/>
      <dgm:spPr/>
      <dgm:t>
        <a:bodyPr/>
        <a:lstStyle/>
        <a:p>
          <a:pPr marL="230188" indent="0">
            <a:buNone/>
          </a:pPr>
          <a:r>
            <a:rPr lang="en-US" dirty="0"/>
            <a:t>Establish clear conditions and processes for the migration of social organization standards to either industry or national status</a:t>
          </a:r>
        </a:p>
      </dgm:t>
    </dgm:pt>
    <dgm:pt modelId="{DED47408-FA29-4D7D-9034-DBAB12F90904}" type="sibTrans" cxnId="{EAA5C7B7-37F7-4C68-A1B9-B6FAE04F2790}">
      <dgm:prSet/>
      <dgm:spPr/>
      <dgm:t>
        <a:bodyPr/>
        <a:lstStyle/>
        <a:p>
          <a:endParaRPr lang="en-US"/>
        </a:p>
      </dgm:t>
    </dgm:pt>
    <dgm:pt modelId="{C732754D-CFBD-4B9D-8F9B-343D14DB0373}" type="parTrans" cxnId="{EAA5C7B7-37F7-4C68-A1B9-B6FAE04F2790}">
      <dgm:prSet/>
      <dgm:spPr/>
      <dgm:t>
        <a:bodyPr/>
        <a:lstStyle/>
        <a:p>
          <a:endParaRPr lang="en-US"/>
        </a:p>
      </dgm:t>
    </dgm:pt>
    <dgm:pt modelId="{50C7E082-B0B5-4471-A896-1EB710132A74}">
      <dgm:prSet phldrT="[Text]" custT="1"/>
      <dgm:spPr/>
      <dgm:t>
        <a:bodyPr/>
        <a:lstStyle/>
        <a:p>
          <a:r>
            <a:rPr lang="en-US" sz="2800" dirty="0"/>
            <a:t>Consistency is critical for accreditation</a:t>
          </a:r>
        </a:p>
      </dgm:t>
    </dgm:pt>
    <dgm:pt modelId="{8C53CA5B-4974-4C22-9F60-DCF1F3E74EF4}" type="sibTrans" cxnId="{C5449645-6C5A-45AE-9D66-88F8F350DE7C}">
      <dgm:prSet/>
      <dgm:spPr/>
      <dgm:t>
        <a:bodyPr/>
        <a:lstStyle/>
        <a:p>
          <a:endParaRPr lang="en-US"/>
        </a:p>
      </dgm:t>
    </dgm:pt>
    <dgm:pt modelId="{EC50BE46-201A-48AB-8C06-22D278CA6136}" type="parTrans" cxnId="{C5449645-6C5A-45AE-9D66-88F8F350DE7C}">
      <dgm:prSet/>
      <dgm:spPr/>
      <dgm:t>
        <a:bodyPr/>
        <a:lstStyle/>
        <a:p>
          <a:endParaRPr lang="en-US"/>
        </a:p>
      </dgm:t>
    </dgm:pt>
    <dgm:pt modelId="{C5B1BE5F-7074-4F1D-875A-BC0EB35485A1}">
      <dgm:prSet phldrT="[Text]"/>
      <dgm:spPr/>
      <dgm:t>
        <a:bodyPr/>
        <a:lstStyle/>
        <a:p>
          <a:pPr marL="230188" indent="0">
            <a:buNone/>
          </a:pPr>
          <a:r>
            <a:rPr lang="en-US" dirty="0"/>
            <a:t>Each SDO or social organization should produce only a single type of standard</a:t>
          </a:r>
        </a:p>
      </dgm:t>
    </dgm:pt>
    <dgm:pt modelId="{340E0C94-EC22-487F-88F7-E53141369AFE}" type="parTrans" cxnId="{1CE962FD-26E8-41D6-B17E-AB90322B8D57}">
      <dgm:prSet/>
      <dgm:spPr/>
      <dgm:t>
        <a:bodyPr/>
        <a:lstStyle/>
        <a:p>
          <a:endParaRPr lang="en-US"/>
        </a:p>
      </dgm:t>
    </dgm:pt>
    <dgm:pt modelId="{EC9FD219-A5E3-4C76-95A2-1348F8D0DFF7}" type="sibTrans" cxnId="{1CE962FD-26E8-41D6-B17E-AB90322B8D57}">
      <dgm:prSet/>
      <dgm:spPr/>
      <dgm:t>
        <a:bodyPr/>
        <a:lstStyle/>
        <a:p>
          <a:endParaRPr lang="en-US"/>
        </a:p>
      </dgm:t>
    </dgm:pt>
    <dgm:pt modelId="{7F8BB98B-5C2C-464C-99FF-028F5F9A2AD6}">
      <dgm:prSet phldrT="[Text]"/>
      <dgm:spPr/>
      <dgm:t>
        <a:bodyPr/>
        <a:lstStyle/>
        <a:p>
          <a:pPr marL="173038" indent="0">
            <a:buNone/>
          </a:pPr>
          <a:r>
            <a:rPr lang="en-US" dirty="0"/>
            <a:t>Have a single national accreditation practice so the interpretation and enforcement of rules is consistent.</a:t>
          </a:r>
        </a:p>
      </dgm:t>
    </dgm:pt>
    <dgm:pt modelId="{D4D2791F-CCEA-48B5-B1D3-3E7EBDA0ECBF}" type="parTrans" cxnId="{70032985-D08E-4547-9536-A6EFBB24522C}">
      <dgm:prSet/>
      <dgm:spPr/>
      <dgm:t>
        <a:bodyPr/>
        <a:lstStyle/>
        <a:p>
          <a:endParaRPr lang="en-US"/>
        </a:p>
      </dgm:t>
    </dgm:pt>
    <dgm:pt modelId="{5E50EAD6-05E0-49B0-A1B1-5A3A89DD46B0}" type="sibTrans" cxnId="{70032985-D08E-4547-9536-A6EFBB24522C}">
      <dgm:prSet/>
      <dgm:spPr/>
      <dgm:t>
        <a:bodyPr/>
        <a:lstStyle/>
        <a:p>
          <a:endParaRPr lang="en-US"/>
        </a:p>
      </dgm:t>
    </dgm:pt>
    <dgm:pt modelId="{1BBC4153-D457-4F40-95F6-508F433378B0}" type="pres">
      <dgm:prSet presAssocID="{D55D13F0-2886-4680-929F-9B93DAB4B747}" presName="Name0" presStyleCnt="0">
        <dgm:presLayoutVars>
          <dgm:dir/>
          <dgm:animLvl val="lvl"/>
          <dgm:resizeHandles val="exact"/>
        </dgm:presLayoutVars>
      </dgm:prSet>
      <dgm:spPr/>
    </dgm:pt>
    <dgm:pt modelId="{E6CD834E-F3A5-4652-97BD-5D743D5B297E}" type="pres">
      <dgm:prSet presAssocID="{09C61596-A432-4898-AF80-998994A5BE68}" presName="linNode" presStyleCnt="0"/>
      <dgm:spPr/>
    </dgm:pt>
    <dgm:pt modelId="{566FA7EF-23A2-4194-8C82-E2A1EF8AEDCF}" type="pres">
      <dgm:prSet presAssocID="{09C61596-A432-4898-AF80-998994A5BE6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1B8295D-80FD-4848-B145-3979907755A3}" type="pres">
      <dgm:prSet presAssocID="{09C61596-A432-4898-AF80-998994A5BE68}" presName="descendantText" presStyleLbl="alignAccFollowNode1" presStyleIdx="0" presStyleCnt="3">
        <dgm:presLayoutVars>
          <dgm:bulletEnabled val="1"/>
        </dgm:presLayoutVars>
      </dgm:prSet>
      <dgm:spPr/>
    </dgm:pt>
    <dgm:pt modelId="{E9E4F309-4A2B-460D-BB33-295E55D9AEE5}" type="pres">
      <dgm:prSet presAssocID="{375E8464-5A9D-455C-93A1-E8192A9DE64E}" presName="sp" presStyleCnt="0"/>
      <dgm:spPr/>
    </dgm:pt>
    <dgm:pt modelId="{F18BAC34-CACD-4560-95C8-2F385C5D9F5A}" type="pres">
      <dgm:prSet presAssocID="{A5C352D1-9F52-4DB5-9448-D32CEA720A42}" presName="linNode" presStyleCnt="0"/>
      <dgm:spPr/>
    </dgm:pt>
    <dgm:pt modelId="{C1DA4C0E-4F1A-4B33-B1DB-BFF424EF5FD8}" type="pres">
      <dgm:prSet presAssocID="{A5C352D1-9F52-4DB5-9448-D32CEA720A4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C269A72-AF36-4DF4-AA9B-4623FE173904}" type="pres">
      <dgm:prSet presAssocID="{A5C352D1-9F52-4DB5-9448-D32CEA720A42}" presName="descendantText" presStyleLbl="alignAccFollowNode1" presStyleIdx="1" presStyleCnt="3">
        <dgm:presLayoutVars>
          <dgm:bulletEnabled val="1"/>
        </dgm:presLayoutVars>
      </dgm:prSet>
      <dgm:spPr/>
    </dgm:pt>
    <dgm:pt modelId="{D3AECB75-1E42-48B6-A972-D4FD1218F42B}" type="pres">
      <dgm:prSet presAssocID="{2725A986-89E1-471D-892A-E837903416EC}" presName="sp" presStyleCnt="0"/>
      <dgm:spPr/>
    </dgm:pt>
    <dgm:pt modelId="{4653983D-1365-4758-9A12-38B29768D868}" type="pres">
      <dgm:prSet presAssocID="{50C7E082-B0B5-4471-A896-1EB710132A74}" presName="linNode" presStyleCnt="0"/>
      <dgm:spPr/>
    </dgm:pt>
    <dgm:pt modelId="{02827962-9D57-4300-85C6-88FEBD37FECE}" type="pres">
      <dgm:prSet presAssocID="{50C7E082-B0B5-4471-A896-1EB710132A7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64A53E3-367E-4654-93AF-F7433AD8B021}" type="pres">
      <dgm:prSet presAssocID="{50C7E082-B0B5-4471-A896-1EB710132A7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8DAEFA34-AF67-4ECF-87CF-F62757F45935}" type="presOf" srcId="{A5C352D1-9F52-4DB5-9448-D32CEA720A42}" destId="{C1DA4C0E-4F1A-4B33-B1DB-BFF424EF5FD8}" srcOrd="0" destOrd="0" presId="urn:microsoft.com/office/officeart/2005/8/layout/vList5"/>
    <dgm:cxn modelId="{C5449645-6C5A-45AE-9D66-88F8F350DE7C}" srcId="{D55D13F0-2886-4680-929F-9B93DAB4B747}" destId="{50C7E082-B0B5-4471-A896-1EB710132A74}" srcOrd="2" destOrd="0" parTransId="{EC50BE46-201A-48AB-8C06-22D278CA6136}" sibTransId="{8C53CA5B-4974-4C22-9F60-DCF1F3E74EF4}"/>
    <dgm:cxn modelId="{7D929484-1C60-474F-814A-53F2510CD232}" type="presOf" srcId="{D55D13F0-2886-4680-929F-9B93DAB4B747}" destId="{1BBC4153-D457-4F40-95F6-508F433378B0}" srcOrd="0" destOrd="0" presId="urn:microsoft.com/office/officeart/2005/8/layout/vList5"/>
    <dgm:cxn modelId="{70032985-D08E-4547-9536-A6EFBB24522C}" srcId="{50C7E082-B0B5-4471-A896-1EB710132A74}" destId="{7F8BB98B-5C2C-464C-99FF-028F5F9A2AD6}" srcOrd="0" destOrd="0" parTransId="{D4D2791F-CCEA-48B5-B1D3-3E7EBDA0ECBF}" sibTransId="{5E50EAD6-05E0-49B0-A1B1-5A3A89DD46B0}"/>
    <dgm:cxn modelId="{2DB98892-9749-4E87-98B5-EC12A462644A}" srcId="{D55D13F0-2886-4680-929F-9B93DAB4B747}" destId="{09C61596-A432-4898-AF80-998994A5BE68}" srcOrd="0" destOrd="0" parTransId="{C56AD8BE-14F1-4EBB-ABC3-8DBDE19CF027}" sibTransId="{375E8464-5A9D-455C-93A1-E8192A9DE64E}"/>
    <dgm:cxn modelId="{DACD0997-5B43-4FF8-8D10-FAF4CFC0C15A}" type="presOf" srcId="{E039B3CA-1276-4631-AF6F-004DDF6E1BB1}" destId="{4C269A72-AF36-4DF4-AA9B-4623FE173904}" srcOrd="0" destOrd="0" presId="urn:microsoft.com/office/officeart/2005/8/layout/vList5"/>
    <dgm:cxn modelId="{D2D34299-4F7C-483B-BD10-735CFFB0A0C1}" type="presOf" srcId="{50C7E082-B0B5-4471-A896-1EB710132A74}" destId="{02827962-9D57-4300-85C6-88FEBD37FECE}" srcOrd="0" destOrd="0" presId="urn:microsoft.com/office/officeart/2005/8/layout/vList5"/>
    <dgm:cxn modelId="{AC6B3A9A-7B6A-4551-892A-65F2CD31677B}" type="presOf" srcId="{C5B1BE5F-7074-4F1D-875A-BC0EB35485A1}" destId="{F1B8295D-80FD-4848-B145-3979907755A3}" srcOrd="0" destOrd="0" presId="urn:microsoft.com/office/officeart/2005/8/layout/vList5"/>
    <dgm:cxn modelId="{455A37A1-E314-4E27-84A5-F93EBC19020E}" srcId="{D55D13F0-2886-4680-929F-9B93DAB4B747}" destId="{A5C352D1-9F52-4DB5-9448-D32CEA720A42}" srcOrd="1" destOrd="0" parTransId="{FBE76EFE-0363-46B7-B9EE-979604CCB47E}" sibTransId="{2725A986-89E1-471D-892A-E837903416EC}"/>
    <dgm:cxn modelId="{EAA5C7B7-37F7-4C68-A1B9-B6FAE04F2790}" srcId="{A5C352D1-9F52-4DB5-9448-D32CEA720A42}" destId="{E039B3CA-1276-4631-AF6F-004DDF6E1BB1}" srcOrd="0" destOrd="0" parTransId="{C732754D-CFBD-4B9D-8F9B-343D14DB0373}" sibTransId="{DED47408-FA29-4D7D-9034-DBAB12F90904}"/>
    <dgm:cxn modelId="{2F086FDF-138C-4968-B5FC-DC5216998AE2}" type="presOf" srcId="{09C61596-A432-4898-AF80-998994A5BE68}" destId="{566FA7EF-23A2-4194-8C82-E2A1EF8AEDCF}" srcOrd="0" destOrd="0" presId="urn:microsoft.com/office/officeart/2005/8/layout/vList5"/>
    <dgm:cxn modelId="{68BFC9F8-02AD-461D-AB88-5798EE832EFF}" type="presOf" srcId="{7F8BB98B-5C2C-464C-99FF-028F5F9A2AD6}" destId="{F64A53E3-367E-4654-93AF-F7433AD8B021}" srcOrd="0" destOrd="0" presId="urn:microsoft.com/office/officeart/2005/8/layout/vList5"/>
    <dgm:cxn modelId="{1CE962FD-26E8-41D6-B17E-AB90322B8D57}" srcId="{09C61596-A432-4898-AF80-998994A5BE68}" destId="{C5B1BE5F-7074-4F1D-875A-BC0EB35485A1}" srcOrd="0" destOrd="0" parTransId="{340E0C94-EC22-487F-88F7-E53141369AFE}" sibTransId="{EC9FD219-A5E3-4C76-95A2-1348F8D0DFF7}"/>
    <dgm:cxn modelId="{542B0799-F8DA-4628-B817-BB9C3FBB975B}" type="presParOf" srcId="{1BBC4153-D457-4F40-95F6-508F433378B0}" destId="{E6CD834E-F3A5-4652-97BD-5D743D5B297E}" srcOrd="0" destOrd="0" presId="urn:microsoft.com/office/officeart/2005/8/layout/vList5"/>
    <dgm:cxn modelId="{D78614AC-EEF5-43AA-A2E7-66466E8D5DBF}" type="presParOf" srcId="{E6CD834E-F3A5-4652-97BD-5D743D5B297E}" destId="{566FA7EF-23A2-4194-8C82-E2A1EF8AEDCF}" srcOrd="0" destOrd="0" presId="urn:microsoft.com/office/officeart/2005/8/layout/vList5"/>
    <dgm:cxn modelId="{CF155A41-C9E5-4CB8-A14F-A9FD5D569944}" type="presParOf" srcId="{E6CD834E-F3A5-4652-97BD-5D743D5B297E}" destId="{F1B8295D-80FD-4848-B145-3979907755A3}" srcOrd="1" destOrd="0" presId="urn:microsoft.com/office/officeart/2005/8/layout/vList5"/>
    <dgm:cxn modelId="{CF403690-B996-4E92-AFA6-52149FDAD079}" type="presParOf" srcId="{1BBC4153-D457-4F40-95F6-508F433378B0}" destId="{E9E4F309-4A2B-460D-BB33-295E55D9AEE5}" srcOrd="1" destOrd="0" presId="urn:microsoft.com/office/officeart/2005/8/layout/vList5"/>
    <dgm:cxn modelId="{92E5BCC9-FE6C-47B2-AEAA-C0B36F8494A3}" type="presParOf" srcId="{1BBC4153-D457-4F40-95F6-508F433378B0}" destId="{F18BAC34-CACD-4560-95C8-2F385C5D9F5A}" srcOrd="2" destOrd="0" presId="urn:microsoft.com/office/officeart/2005/8/layout/vList5"/>
    <dgm:cxn modelId="{0D25326D-E6B5-4E2A-9BD7-19D0485F5393}" type="presParOf" srcId="{F18BAC34-CACD-4560-95C8-2F385C5D9F5A}" destId="{C1DA4C0E-4F1A-4B33-B1DB-BFF424EF5FD8}" srcOrd="0" destOrd="0" presId="urn:microsoft.com/office/officeart/2005/8/layout/vList5"/>
    <dgm:cxn modelId="{8AD0B044-BC20-437B-9A24-928258CF5DB0}" type="presParOf" srcId="{F18BAC34-CACD-4560-95C8-2F385C5D9F5A}" destId="{4C269A72-AF36-4DF4-AA9B-4623FE173904}" srcOrd="1" destOrd="0" presId="urn:microsoft.com/office/officeart/2005/8/layout/vList5"/>
    <dgm:cxn modelId="{98CE6EE8-1850-46E9-AF92-D83227BA219C}" type="presParOf" srcId="{1BBC4153-D457-4F40-95F6-508F433378B0}" destId="{D3AECB75-1E42-48B6-A972-D4FD1218F42B}" srcOrd="3" destOrd="0" presId="urn:microsoft.com/office/officeart/2005/8/layout/vList5"/>
    <dgm:cxn modelId="{264F431E-9B6D-4912-9B30-3EEADCEC16B1}" type="presParOf" srcId="{1BBC4153-D457-4F40-95F6-508F433378B0}" destId="{4653983D-1365-4758-9A12-38B29768D868}" srcOrd="4" destOrd="0" presId="urn:microsoft.com/office/officeart/2005/8/layout/vList5"/>
    <dgm:cxn modelId="{44E9980D-2B6C-4D11-89E1-0B263F45F048}" type="presParOf" srcId="{4653983D-1365-4758-9A12-38B29768D868}" destId="{02827962-9D57-4300-85C6-88FEBD37FECE}" srcOrd="0" destOrd="0" presId="urn:microsoft.com/office/officeart/2005/8/layout/vList5"/>
    <dgm:cxn modelId="{478EA741-EE89-4F38-A6BC-98E6939B43D8}" type="presParOf" srcId="{4653983D-1365-4758-9A12-38B29768D868}" destId="{F64A53E3-367E-4654-93AF-F7433AD8B0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0ED26-58F9-468B-9CB6-7FE9ED0982E5}">
      <dsp:nvSpPr>
        <dsp:cNvPr id="0" name=""/>
        <dsp:cNvSpPr/>
      </dsp:nvSpPr>
      <dsp:spPr>
        <a:xfrm>
          <a:off x="2196647" y="336997"/>
          <a:ext cx="4355043" cy="4355043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Collaboration</a:t>
          </a:r>
        </a:p>
      </dsp:txBody>
      <dsp:txXfrm>
        <a:off x="4491859" y="1259851"/>
        <a:ext cx="1555372" cy="1296144"/>
      </dsp:txXfrm>
    </dsp:sp>
    <dsp:sp modelId="{505090E4-E77D-455F-9303-2EF290DFDAC6}">
      <dsp:nvSpPr>
        <dsp:cNvPr id="0" name=""/>
        <dsp:cNvSpPr/>
      </dsp:nvSpPr>
      <dsp:spPr>
        <a:xfrm>
          <a:off x="2106954" y="492534"/>
          <a:ext cx="4355043" cy="4355043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Implementation</a:t>
          </a:r>
        </a:p>
      </dsp:txBody>
      <dsp:txXfrm>
        <a:off x="3143869" y="3318128"/>
        <a:ext cx="2333059" cy="1140606"/>
      </dsp:txXfrm>
    </dsp:sp>
    <dsp:sp modelId="{29E4BE74-99D8-48BC-B2C8-F81DF332E4FF}">
      <dsp:nvSpPr>
        <dsp:cNvPr id="0" name=""/>
        <dsp:cNvSpPr/>
      </dsp:nvSpPr>
      <dsp:spPr>
        <a:xfrm>
          <a:off x="2017260" y="336997"/>
          <a:ext cx="4355043" cy="4355043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Contribution</a:t>
          </a:r>
        </a:p>
      </dsp:txBody>
      <dsp:txXfrm>
        <a:off x="2521720" y="1259851"/>
        <a:ext cx="1555372" cy="1296144"/>
      </dsp:txXfrm>
    </dsp:sp>
    <dsp:sp modelId="{EFC77C3F-2FAA-4BAA-9E0C-02D0073CE4D4}">
      <dsp:nvSpPr>
        <dsp:cNvPr id="0" name=""/>
        <dsp:cNvSpPr/>
      </dsp:nvSpPr>
      <dsp:spPr>
        <a:xfrm>
          <a:off x="1927408" y="67399"/>
          <a:ext cx="4894239" cy="489423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F362C3-9F17-4D46-8EB8-0A6DEF0EDD09}">
      <dsp:nvSpPr>
        <dsp:cNvPr id="0" name=""/>
        <dsp:cNvSpPr/>
      </dsp:nvSpPr>
      <dsp:spPr>
        <a:xfrm>
          <a:off x="1837356" y="222661"/>
          <a:ext cx="4894239" cy="489423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F3985-7077-4F0C-916B-C881C3780C73}">
      <dsp:nvSpPr>
        <dsp:cNvPr id="0" name=""/>
        <dsp:cNvSpPr/>
      </dsp:nvSpPr>
      <dsp:spPr>
        <a:xfrm>
          <a:off x="1747303" y="67399"/>
          <a:ext cx="4894239" cy="489423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D37E3-96F9-439B-B2E2-2AD72C72AB2C}">
      <dsp:nvSpPr>
        <dsp:cNvPr id="0" name=""/>
        <dsp:cNvSpPr/>
      </dsp:nvSpPr>
      <dsp:spPr>
        <a:xfrm>
          <a:off x="3908" y="1957288"/>
          <a:ext cx="2274897" cy="90995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Clear Rules</a:t>
          </a:r>
        </a:p>
      </dsp:txBody>
      <dsp:txXfrm>
        <a:off x="458887" y="1957288"/>
        <a:ext cx="1364939" cy="909958"/>
      </dsp:txXfrm>
    </dsp:sp>
    <dsp:sp modelId="{E64E75DF-8395-4BE7-8D79-2C11F5760D30}">
      <dsp:nvSpPr>
        <dsp:cNvPr id="0" name=""/>
        <dsp:cNvSpPr/>
      </dsp:nvSpPr>
      <dsp:spPr>
        <a:xfrm>
          <a:off x="2051315" y="1957288"/>
          <a:ext cx="2274897" cy="90995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Inclusive Environment</a:t>
          </a:r>
        </a:p>
      </dsp:txBody>
      <dsp:txXfrm>
        <a:off x="2506294" y="1957288"/>
        <a:ext cx="1364939" cy="909958"/>
      </dsp:txXfrm>
    </dsp:sp>
    <dsp:sp modelId="{A4A07C95-E4B6-47CD-AEC7-A44146065800}">
      <dsp:nvSpPr>
        <dsp:cNvPr id="0" name=""/>
        <dsp:cNvSpPr/>
      </dsp:nvSpPr>
      <dsp:spPr>
        <a:xfrm>
          <a:off x="4098723" y="1957288"/>
          <a:ext cx="2274897" cy="90995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Multiple Paths to Success</a:t>
          </a:r>
        </a:p>
      </dsp:txBody>
      <dsp:txXfrm>
        <a:off x="4553702" y="1957288"/>
        <a:ext cx="1364939" cy="909958"/>
      </dsp:txXfrm>
    </dsp:sp>
    <dsp:sp modelId="{63B8F2AD-EAD7-44E9-ADE6-47FAC4C2D50C}">
      <dsp:nvSpPr>
        <dsp:cNvPr id="0" name=""/>
        <dsp:cNvSpPr/>
      </dsp:nvSpPr>
      <dsp:spPr>
        <a:xfrm>
          <a:off x="6146130" y="1957288"/>
          <a:ext cx="2274897" cy="90995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Balance of Interests</a:t>
          </a:r>
        </a:p>
      </dsp:txBody>
      <dsp:txXfrm>
        <a:off x="6601109" y="1957288"/>
        <a:ext cx="1364939" cy="909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AB07E-BF6B-4C7A-9D16-E1E79AFAC1B5}">
      <dsp:nvSpPr>
        <dsp:cNvPr id="0" name=""/>
        <dsp:cNvSpPr/>
      </dsp:nvSpPr>
      <dsp:spPr>
        <a:xfrm>
          <a:off x="312896" y="1885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Independent, self-funding</a:t>
          </a:r>
        </a:p>
      </dsp:txBody>
      <dsp:txXfrm>
        <a:off x="312896" y="1885"/>
        <a:ext cx="2122189" cy="1273313"/>
      </dsp:txXfrm>
    </dsp:sp>
    <dsp:sp modelId="{A36E3EE0-E2ED-4873-B72B-7573E24979B1}">
      <dsp:nvSpPr>
        <dsp:cNvPr id="0" name=""/>
        <dsp:cNvSpPr/>
      </dsp:nvSpPr>
      <dsp:spPr>
        <a:xfrm>
          <a:off x="2647305" y="1885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Meets market needs</a:t>
          </a:r>
        </a:p>
      </dsp:txBody>
      <dsp:txXfrm>
        <a:off x="2647305" y="1885"/>
        <a:ext cx="2122189" cy="1273313"/>
      </dsp:txXfrm>
    </dsp:sp>
    <dsp:sp modelId="{1D46A212-0C44-474B-A900-4115B2ED68A3}">
      <dsp:nvSpPr>
        <dsp:cNvPr id="0" name=""/>
        <dsp:cNvSpPr/>
      </dsp:nvSpPr>
      <dsp:spPr>
        <a:xfrm>
          <a:off x="4981713" y="1885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Defined structure and governance</a:t>
          </a:r>
        </a:p>
      </dsp:txBody>
      <dsp:txXfrm>
        <a:off x="4981713" y="1885"/>
        <a:ext cx="2122189" cy="1273313"/>
      </dsp:txXfrm>
    </dsp:sp>
    <dsp:sp modelId="{BFE7DE44-8FC1-47D4-8EDF-F5A79D448243}">
      <dsp:nvSpPr>
        <dsp:cNvPr id="0" name=""/>
        <dsp:cNvSpPr/>
      </dsp:nvSpPr>
      <dsp:spPr>
        <a:xfrm>
          <a:off x="312896" y="1487418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Membership model</a:t>
          </a:r>
          <a:endParaRPr lang="en-US" sz="2100" kern="1200" dirty="0"/>
        </a:p>
      </dsp:txBody>
      <dsp:txXfrm>
        <a:off x="312896" y="1487418"/>
        <a:ext cx="2122189" cy="1273313"/>
      </dsp:txXfrm>
    </dsp:sp>
    <dsp:sp modelId="{32CE1ED4-AB00-482F-81AC-39E3935272F8}">
      <dsp:nvSpPr>
        <dsp:cNvPr id="0" name=""/>
        <dsp:cNvSpPr/>
      </dsp:nvSpPr>
      <dsp:spPr>
        <a:xfrm>
          <a:off x="2647305" y="1487418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Business model</a:t>
          </a:r>
        </a:p>
      </dsp:txBody>
      <dsp:txXfrm>
        <a:off x="2647305" y="1487418"/>
        <a:ext cx="2122189" cy="1273313"/>
      </dsp:txXfrm>
    </dsp:sp>
    <dsp:sp modelId="{B7EC44A6-6A84-44DC-8BCC-D051DADF21C5}">
      <dsp:nvSpPr>
        <dsp:cNvPr id="0" name=""/>
        <dsp:cNvSpPr/>
      </dsp:nvSpPr>
      <dsp:spPr>
        <a:xfrm>
          <a:off x="4981713" y="1487418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Documented procedures</a:t>
          </a:r>
        </a:p>
      </dsp:txBody>
      <dsp:txXfrm>
        <a:off x="4981713" y="1487418"/>
        <a:ext cx="2122189" cy="1273313"/>
      </dsp:txXfrm>
    </dsp:sp>
    <dsp:sp modelId="{83C74B49-B00D-461E-A40E-A4FBC91EC36D}">
      <dsp:nvSpPr>
        <dsp:cNvPr id="0" name=""/>
        <dsp:cNvSpPr/>
      </dsp:nvSpPr>
      <dsp:spPr>
        <a:xfrm>
          <a:off x="312896" y="2972950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Marketing and external programs</a:t>
          </a:r>
        </a:p>
      </dsp:txBody>
      <dsp:txXfrm>
        <a:off x="312896" y="2972950"/>
        <a:ext cx="2122189" cy="1273313"/>
      </dsp:txXfrm>
    </dsp:sp>
    <dsp:sp modelId="{6E6147CD-3F5C-4642-BEF6-7C7D22C231C7}">
      <dsp:nvSpPr>
        <dsp:cNvPr id="0" name=""/>
        <dsp:cNvSpPr/>
      </dsp:nvSpPr>
      <dsp:spPr>
        <a:xfrm>
          <a:off x="2647305" y="2972950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Dedicated staffing (as needed)</a:t>
          </a:r>
        </a:p>
      </dsp:txBody>
      <dsp:txXfrm>
        <a:off x="2647305" y="2972950"/>
        <a:ext cx="2122189" cy="1273313"/>
      </dsp:txXfrm>
    </dsp:sp>
    <dsp:sp modelId="{0FDC763C-E645-4C40-873C-FEAC42A7839E}">
      <dsp:nvSpPr>
        <dsp:cNvPr id="0" name=""/>
        <dsp:cNvSpPr/>
      </dsp:nvSpPr>
      <dsp:spPr>
        <a:xfrm>
          <a:off x="4981713" y="2972950"/>
          <a:ext cx="2122189" cy="127331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Voluntary compliance and interoperability programs</a:t>
          </a:r>
        </a:p>
      </dsp:txBody>
      <dsp:txXfrm>
        <a:off x="4981713" y="2972950"/>
        <a:ext cx="2122189" cy="12733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5C26B-000C-4063-A08F-68BF7F8C2ABC}">
      <dsp:nvSpPr>
        <dsp:cNvPr id="0" name=""/>
        <dsp:cNvSpPr/>
      </dsp:nvSpPr>
      <dsp:spPr>
        <a:xfrm rot="10800000">
          <a:off x="1959484" y="1692"/>
          <a:ext cx="6608174" cy="118007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382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 positive reform</a:t>
          </a:r>
        </a:p>
      </dsp:txBody>
      <dsp:txXfrm rot="10800000">
        <a:off x="2254504" y="1692"/>
        <a:ext cx="6313154" cy="1180079"/>
      </dsp:txXfrm>
    </dsp:sp>
    <dsp:sp modelId="{01C9F0E2-B3B6-4A3D-931A-F31B4FE92723}">
      <dsp:nvSpPr>
        <dsp:cNvPr id="0" name=""/>
        <dsp:cNvSpPr/>
      </dsp:nvSpPr>
      <dsp:spPr>
        <a:xfrm>
          <a:off x="1369445" y="1692"/>
          <a:ext cx="1180079" cy="118007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524B97-F5CD-47B5-A48E-D7B6B4E43BF4}">
      <dsp:nvSpPr>
        <dsp:cNvPr id="0" name=""/>
        <dsp:cNvSpPr/>
      </dsp:nvSpPr>
      <dsp:spPr>
        <a:xfrm rot="10800000">
          <a:off x="1959484" y="1534035"/>
          <a:ext cx="6608174" cy="118007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382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Voluntary industry engagement and adoption</a:t>
          </a:r>
        </a:p>
      </dsp:txBody>
      <dsp:txXfrm rot="10800000">
        <a:off x="2254504" y="1534035"/>
        <a:ext cx="6313154" cy="1180079"/>
      </dsp:txXfrm>
    </dsp:sp>
    <dsp:sp modelId="{D583A624-D6AC-48BE-901C-0E7307C12E95}">
      <dsp:nvSpPr>
        <dsp:cNvPr id="0" name=""/>
        <dsp:cNvSpPr/>
      </dsp:nvSpPr>
      <dsp:spPr>
        <a:xfrm>
          <a:off x="1369445" y="1534035"/>
          <a:ext cx="1180079" cy="118007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DEFB91D-9C79-4F46-9D73-6E919B9F79AC}">
      <dsp:nvSpPr>
        <dsp:cNvPr id="0" name=""/>
        <dsp:cNvSpPr/>
      </dsp:nvSpPr>
      <dsp:spPr>
        <a:xfrm rot="10800000">
          <a:off x="1959484" y="3066377"/>
          <a:ext cx="6608174" cy="1180079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382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Guide of Good Practice </a:t>
          </a:r>
        </a:p>
      </dsp:txBody>
      <dsp:txXfrm rot="10800000">
        <a:off x="2254504" y="3066377"/>
        <a:ext cx="6313154" cy="1180079"/>
      </dsp:txXfrm>
    </dsp:sp>
    <dsp:sp modelId="{1078A383-D739-46A7-B43A-039EE9B8CBA2}">
      <dsp:nvSpPr>
        <dsp:cNvPr id="0" name=""/>
        <dsp:cNvSpPr/>
      </dsp:nvSpPr>
      <dsp:spPr>
        <a:xfrm>
          <a:off x="1369445" y="3066377"/>
          <a:ext cx="1180079" cy="118007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8295D-80FD-4848-B145-3979907755A3}">
      <dsp:nvSpPr>
        <dsp:cNvPr id="0" name=""/>
        <dsp:cNvSpPr/>
      </dsp:nvSpPr>
      <dsp:spPr>
        <a:xfrm rot="5400000">
          <a:off x="4981265" y="-1835233"/>
          <a:ext cx="1299519" cy="529978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301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/>
            <a:t>Each SDO or social organization should produce only a single type of standard</a:t>
          </a:r>
        </a:p>
      </dsp:txBody>
      <dsp:txXfrm rot="-5400000">
        <a:off x="2981131" y="228338"/>
        <a:ext cx="5236351" cy="1172645"/>
      </dsp:txXfrm>
    </dsp:sp>
    <dsp:sp modelId="{566FA7EF-23A2-4194-8C82-E2A1EF8AEDCF}">
      <dsp:nvSpPr>
        <dsp:cNvPr id="0" name=""/>
        <dsp:cNvSpPr/>
      </dsp:nvSpPr>
      <dsp:spPr>
        <a:xfrm>
          <a:off x="0" y="2461"/>
          <a:ext cx="2981131" cy="1624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Clarity of </a:t>
          </a:r>
          <a:br>
            <a:rPr lang="en-US" sz="2800" kern="1200" dirty="0"/>
          </a:br>
          <a:r>
            <a:rPr lang="en-US" sz="2800" kern="1200" dirty="0"/>
            <a:t>SDO Roles</a:t>
          </a:r>
        </a:p>
      </dsp:txBody>
      <dsp:txXfrm>
        <a:off x="79297" y="81758"/>
        <a:ext cx="2822537" cy="1465805"/>
      </dsp:txXfrm>
    </dsp:sp>
    <dsp:sp modelId="{4C269A72-AF36-4DF4-AA9B-4623FE173904}">
      <dsp:nvSpPr>
        <dsp:cNvPr id="0" name=""/>
        <dsp:cNvSpPr/>
      </dsp:nvSpPr>
      <dsp:spPr>
        <a:xfrm rot="5400000">
          <a:off x="4981265" y="-129614"/>
          <a:ext cx="1299519" cy="529978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301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/>
            <a:t>Establish clear conditions and processes for the migration of social organization standards to either industry or national status</a:t>
          </a:r>
        </a:p>
      </dsp:txBody>
      <dsp:txXfrm rot="-5400000">
        <a:off x="2981131" y="1933957"/>
        <a:ext cx="5236351" cy="1172645"/>
      </dsp:txXfrm>
    </dsp:sp>
    <dsp:sp modelId="{C1DA4C0E-4F1A-4B33-B1DB-BFF424EF5FD8}">
      <dsp:nvSpPr>
        <dsp:cNvPr id="0" name=""/>
        <dsp:cNvSpPr/>
      </dsp:nvSpPr>
      <dsp:spPr>
        <a:xfrm>
          <a:off x="0" y="1708080"/>
          <a:ext cx="2981131" cy="1624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Rules-based migration of specifications</a:t>
          </a:r>
        </a:p>
      </dsp:txBody>
      <dsp:txXfrm>
        <a:off x="79297" y="1787377"/>
        <a:ext cx="2822537" cy="1465805"/>
      </dsp:txXfrm>
    </dsp:sp>
    <dsp:sp modelId="{F64A53E3-367E-4654-93AF-F7433AD8B021}">
      <dsp:nvSpPr>
        <dsp:cNvPr id="0" name=""/>
        <dsp:cNvSpPr/>
      </dsp:nvSpPr>
      <dsp:spPr>
        <a:xfrm rot="5400000">
          <a:off x="4981265" y="1576004"/>
          <a:ext cx="1299519" cy="529978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17303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/>
            <a:t>Have a single national accreditation practice so the interpretation and enforcement of rules is consistent.</a:t>
          </a:r>
        </a:p>
      </dsp:txBody>
      <dsp:txXfrm rot="-5400000">
        <a:off x="2981131" y="3639576"/>
        <a:ext cx="5236351" cy="1172645"/>
      </dsp:txXfrm>
    </dsp:sp>
    <dsp:sp modelId="{02827962-9D57-4300-85C6-88FEBD37FECE}">
      <dsp:nvSpPr>
        <dsp:cNvPr id="0" name=""/>
        <dsp:cNvSpPr/>
      </dsp:nvSpPr>
      <dsp:spPr>
        <a:xfrm>
          <a:off x="0" y="3413699"/>
          <a:ext cx="2981131" cy="1624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Consistency is critical for accreditation</a:t>
          </a:r>
        </a:p>
      </dsp:txBody>
      <dsp:txXfrm>
        <a:off x="79297" y="3492996"/>
        <a:ext cx="2822537" cy="1465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945170-A366-4BF7-8F1B-50FEB0F7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Kliknij, aby edytowaæ style wzorca tekstu</a:t>
            </a:r>
          </a:p>
          <a:p>
            <a:pPr lvl="1"/>
            <a:r>
              <a:rPr lang="en-US" noProof="0"/>
              <a:t>Drugi poziom</a:t>
            </a:r>
          </a:p>
          <a:p>
            <a:pPr lvl="2"/>
            <a:r>
              <a:rPr lang="en-US" noProof="0"/>
              <a:t>Trzeci poziom</a:t>
            </a:r>
          </a:p>
          <a:p>
            <a:pPr lvl="3"/>
            <a:r>
              <a:rPr lang="en-US" noProof="0"/>
              <a:t>Czwarty poziom</a:t>
            </a:r>
          </a:p>
          <a:p>
            <a:pPr lvl="4"/>
            <a:r>
              <a:rPr lang="en-US" noProof="0"/>
              <a:t>Pi¹ty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64EF3D-E13A-4795-8D34-4660F4575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1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5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7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9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1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1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 descr="aqua"/>
          <p:cNvSpPr>
            <a:spLocks noChangeArrowheads="1"/>
          </p:cNvSpPr>
          <p:nvPr userDrawn="1"/>
        </p:nvSpPr>
        <p:spPr bwMode="auto">
          <a:xfrm>
            <a:off x="0" y="1071577"/>
            <a:ext cx="9144000" cy="4643439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br>
              <a:rPr lang="pl-PL" b="1" dirty="0">
                <a:solidFill>
                  <a:schemeClr val="bg1">
                    <a:lumMod val="95000"/>
                  </a:schemeClr>
                </a:solidFill>
                <a:latin typeface="Aller Light" pitchFamily="2" charset="-18"/>
              </a:rPr>
            </a:br>
            <a:endParaRPr lang="en-US" b="1" dirty="0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68" y="187361"/>
            <a:ext cx="3282093" cy="70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4075" y="436558"/>
            <a:ext cx="2926606" cy="26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rostokąt 11"/>
          <p:cNvSpPr/>
          <p:nvPr userDrawn="1"/>
        </p:nvSpPr>
        <p:spPr bwMode="auto">
          <a:xfrm>
            <a:off x="0" y="1067594"/>
            <a:ext cx="9144000" cy="11963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ytuł 14"/>
          <p:cNvSpPr>
            <a:spLocks noGrp="1"/>
          </p:cNvSpPr>
          <p:nvPr>
            <p:ph type="title" hasCustomPrompt="1"/>
          </p:nvPr>
        </p:nvSpPr>
        <p:spPr>
          <a:xfrm>
            <a:off x="971600" y="1844824"/>
            <a:ext cx="7128792" cy="3096344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sz="quarter" idx="10" hasCustomPrompt="1"/>
          </p:nvPr>
        </p:nvSpPr>
        <p:spPr>
          <a:xfrm>
            <a:off x="306916" y="6093842"/>
            <a:ext cx="6192366" cy="359494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latin typeface="Arial" pitchFamily="34" charset="0"/>
                <a:cs typeface="Arial" pitchFamily="34" charset="0"/>
              </a:rPr>
              <a:t>Fistname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 err="1">
                <a:latin typeface="Arial" pitchFamily="34" charset="0"/>
                <a:cs typeface="Arial" pitchFamily="34" charset="0"/>
              </a:rPr>
              <a:t>Lastname</a:t>
            </a:r>
            <a:r>
              <a:rPr lang="pl-PL" dirty="0">
                <a:latin typeface="Arial" pitchFamily="34" charset="0"/>
                <a:cs typeface="Arial" pitchFamily="34" charset="0"/>
              </a:rPr>
              <a:t> (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firstname.lastname@itic.org</a:t>
            </a:r>
            <a:r>
              <a:rPr lang="pl-PL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endParaRPr lang="pl-PL" dirty="0"/>
          </a:p>
        </p:txBody>
      </p:sp>
      <p:sp>
        <p:nvSpPr>
          <p:cNvPr id="31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259987" y="1268760"/>
            <a:ext cx="8424936" cy="288032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>
                <a:solidFill>
                  <a:schemeClr val="bg1"/>
                </a:solidFill>
                <a:latin typeface="+mj-lt"/>
              </a:rPr>
              <a:t>DD.MM.YYYY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2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5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6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7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rostokąt 20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ymbol zastępczy zawartości 26"/>
          <p:cNvSpPr>
            <a:spLocks noGrp="1"/>
          </p:cNvSpPr>
          <p:nvPr>
            <p:ph sz="quarter" idx="10" hasCustomPrompt="1"/>
          </p:nvPr>
        </p:nvSpPr>
        <p:spPr>
          <a:xfrm>
            <a:off x="755576" y="1772816"/>
            <a:ext cx="7416800" cy="42481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5"/>
              </a:spcBef>
              <a:buClr>
                <a:srgbClr val="1E783C"/>
              </a:buClr>
              <a:buSzPct val="150000"/>
              <a:buFont typeface="Arial" pitchFamily="34" charset="0"/>
              <a:buNone/>
              <a:tabLst/>
              <a:defRPr sz="2000"/>
            </a:lvl1pPr>
            <a:lvl2pPr marL="896938" indent="-439738">
              <a:buClr>
                <a:srgbClr val="1E783C"/>
              </a:buClr>
              <a:buSzPct val="150000"/>
              <a:buFont typeface="Courier New" pitchFamily="49" charset="0"/>
              <a:buChar char="o"/>
              <a:defRPr sz="1600"/>
            </a:lvl2pPr>
            <a:lvl3pPr marL="1252538" indent="-338138">
              <a:buClr>
                <a:srgbClr val="1E783C"/>
              </a:buClr>
              <a:buSzPct val="150000"/>
              <a:buFont typeface="Courier New" pitchFamily="49" charset="0"/>
              <a:buChar char="o"/>
              <a:defRPr sz="1400" baseline="0"/>
            </a:lvl3pPr>
            <a:lvl4pPr marL="1701800" indent="-330200">
              <a:buClr>
                <a:srgbClr val="1E783C"/>
              </a:buClr>
              <a:buSzPct val="150000"/>
              <a:buFont typeface="Courier New" pitchFamily="49" charset="0"/>
              <a:buChar char="o"/>
              <a:defRPr sz="1200" baseline="0"/>
            </a:lvl4pPr>
            <a:lvl5pPr marL="2151063" indent="-322263">
              <a:buClr>
                <a:srgbClr val="1E783C"/>
              </a:buClr>
              <a:buSzPct val="150000"/>
              <a:buFont typeface="Courier New" pitchFamily="49" charset="0"/>
              <a:buChar char="o"/>
              <a:defRPr sz="1100"/>
            </a:lvl5pPr>
            <a:lvl6pPr>
              <a:buNone/>
              <a:defRPr/>
            </a:lvl6pPr>
          </a:lstStyle>
          <a:p>
            <a:pPr lvl="0"/>
            <a:r>
              <a:rPr lang="en-US" dirty="0"/>
              <a:t>Test 1</a:t>
            </a:r>
          </a:p>
          <a:p>
            <a:pPr lvl="1"/>
            <a:r>
              <a:rPr lang="en-US" dirty="0"/>
              <a:t>Test 2</a:t>
            </a:r>
          </a:p>
          <a:p>
            <a:pPr lvl="2"/>
            <a:r>
              <a:rPr lang="en-US" dirty="0"/>
              <a:t>Test 3</a:t>
            </a:r>
          </a:p>
          <a:p>
            <a:pPr lvl="3"/>
            <a:r>
              <a:rPr lang="en-US" dirty="0"/>
              <a:t>Test 4</a:t>
            </a:r>
          </a:p>
          <a:p>
            <a:pPr lvl="4"/>
            <a:r>
              <a:rPr lang="en-US" dirty="0"/>
              <a:t>Test 5</a:t>
            </a:r>
          </a:p>
        </p:txBody>
      </p:sp>
      <p:sp>
        <p:nvSpPr>
          <p:cNvPr id="33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4055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Table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of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contents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 descr="aqua"/>
          <p:cNvSpPr>
            <a:spLocks noChangeArrowheads="1"/>
          </p:cNvSpPr>
          <p:nvPr userDrawn="1"/>
        </p:nvSpPr>
        <p:spPr bwMode="auto">
          <a:xfrm>
            <a:off x="0" y="704831"/>
            <a:ext cx="9144000" cy="5367375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2" name="Prostokąt 11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ytuł 15"/>
          <p:cNvSpPr>
            <a:spLocks noGrp="1"/>
          </p:cNvSpPr>
          <p:nvPr>
            <p:ph type="title" hasCustomPrompt="1"/>
          </p:nvPr>
        </p:nvSpPr>
        <p:spPr>
          <a:xfrm>
            <a:off x="827584" y="1628800"/>
            <a:ext cx="7416824" cy="3312368"/>
          </a:xfrm>
          <a:prstGeom prst="rect">
            <a:avLst/>
          </a:prstGeom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Section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8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1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5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Prostokąt 18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2920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Section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Title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Symbol zastępczy zawartości 26"/>
          <p:cNvSpPr>
            <a:spLocks noGrp="1"/>
          </p:cNvSpPr>
          <p:nvPr>
            <p:ph sz="quarter" idx="12" hasCustomPrompt="1"/>
          </p:nvPr>
        </p:nvSpPr>
        <p:spPr>
          <a:xfrm>
            <a:off x="467544" y="1556792"/>
            <a:ext cx="8208590" cy="48245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tabLst>
                <a:tab pos="274320" algn="l"/>
              </a:tabLst>
              <a:def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6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64008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400" baseline="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91440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4pPr>
            <a:lvl5pPr marL="118872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100" dirty="0" smtClean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25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Arial" pitchFamily="34" charset="0"/>
              <a:buNone/>
              <a:tabLst/>
            </a:pPr>
            <a:r>
              <a:rPr lang="en-US" dirty="0"/>
              <a:t>Test 1</a:t>
            </a:r>
          </a:p>
          <a:p>
            <a:pPr marL="896938" lvl="1" indent="-439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2</a:t>
            </a:r>
          </a:p>
          <a:p>
            <a:pPr marL="1252538" lvl="2" indent="-3381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3</a:t>
            </a:r>
          </a:p>
          <a:p>
            <a:pPr marL="1701800" lvl="3" indent="-330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4</a:t>
            </a:r>
          </a:p>
          <a:p>
            <a:pPr marL="2151063" lvl="4" indent="-3222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5</a:t>
            </a:r>
          </a:p>
          <a:p>
            <a:pPr marL="0" lvl="0" indent="0" algn="l" rtl="0" eaLnBrk="0" fontAlgn="base" hangingPunct="0">
              <a:spcBef>
                <a:spcPts val="25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Arial" pitchFamily="34" charset="0"/>
              <a:buNone/>
              <a:tabLst/>
            </a:pPr>
            <a:endParaRPr lang="en-US" dirty="0"/>
          </a:p>
          <a:p>
            <a:pPr lvl="0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2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Prostokąt 14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2920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Section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Title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Symbol zastępczy zawartości 26"/>
          <p:cNvSpPr>
            <a:spLocks noGrp="1"/>
          </p:cNvSpPr>
          <p:nvPr>
            <p:ph sz="quarter" idx="12" hasCustomPrompt="1"/>
          </p:nvPr>
        </p:nvSpPr>
        <p:spPr>
          <a:xfrm>
            <a:off x="467544" y="1556792"/>
            <a:ext cx="3888432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defRPr sz="1800"/>
            </a:lvl1pPr>
            <a:lvl2pPr marL="27432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600"/>
            </a:lvl2pPr>
            <a:lvl3pPr marL="64008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200"/>
            </a:lvl3pPr>
            <a:lvl4pPr marL="91440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100"/>
            </a:lvl4pPr>
            <a:lvl5pPr marL="118872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000"/>
            </a:lvl5pPr>
          </a:lstStyle>
          <a:p>
            <a:pPr lvl="0"/>
            <a:r>
              <a:rPr lang="en-US" dirty="0"/>
              <a:t>Test 1</a:t>
            </a:r>
          </a:p>
          <a:p>
            <a:pPr lvl="1"/>
            <a:r>
              <a:rPr lang="en-US" dirty="0"/>
              <a:t>Test 2</a:t>
            </a:r>
          </a:p>
          <a:p>
            <a:pPr lvl="2"/>
            <a:r>
              <a:rPr lang="en-US" dirty="0"/>
              <a:t>Test 3</a:t>
            </a:r>
          </a:p>
          <a:p>
            <a:pPr lvl="3"/>
            <a:r>
              <a:rPr lang="en-US" dirty="0"/>
              <a:t>Test 4</a:t>
            </a:r>
          </a:p>
          <a:p>
            <a:pPr lvl="4"/>
            <a:r>
              <a:rPr lang="en-US" dirty="0"/>
              <a:t>Test 5</a:t>
            </a:r>
          </a:p>
        </p:txBody>
      </p:sp>
      <p:sp>
        <p:nvSpPr>
          <p:cNvPr id="27" name="Symbol zastępczy zawartości 26"/>
          <p:cNvSpPr>
            <a:spLocks noGrp="1"/>
          </p:cNvSpPr>
          <p:nvPr>
            <p:ph sz="quarter" idx="13" hasCustomPrompt="1"/>
          </p:nvPr>
        </p:nvSpPr>
        <p:spPr>
          <a:xfrm>
            <a:off x="4860032" y="1556792"/>
            <a:ext cx="3888432" cy="4824536"/>
          </a:xfrm>
          <a:prstGeom prst="rect">
            <a:avLst/>
          </a:prstGeom>
        </p:spPr>
        <p:txBody>
          <a:bodyPr/>
          <a:lstStyle>
            <a:lvl1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6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2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100" dirty="0" smtClean="0">
                <a:solidFill>
                  <a:schemeClr val="tx1"/>
                </a:solidFill>
                <a:latin typeface="+mn-lt"/>
                <a:cs typeface="+mn-cs"/>
              </a:defRPr>
            </a:lvl4pPr>
            <a:lvl5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000" dirty="0" smtClean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None/>
            </a:pPr>
            <a:r>
              <a:rPr lang="en-US" dirty="0"/>
              <a:t>Test 1</a:t>
            </a:r>
          </a:p>
          <a:p>
            <a:pPr marL="274320" lvl="1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2</a:t>
            </a:r>
          </a:p>
          <a:p>
            <a:pPr marL="640080" lvl="2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3</a:t>
            </a:r>
          </a:p>
          <a:p>
            <a:pPr marL="914400" lvl="3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4</a:t>
            </a:r>
          </a:p>
          <a:p>
            <a:pPr marL="1188720" lvl="4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 descr="aqua"/>
          <p:cNvSpPr>
            <a:spLocks noChangeArrowheads="1"/>
          </p:cNvSpPr>
          <p:nvPr userDrawn="1"/>
        </p:nvSpPr>
        <p:spPr bwMode="auto">
          <a:xfrm>
            <a:off x="0" y="704831"/>
            <a:ext cx="9144000" cy="5367375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8" name="Prostokąt 7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ytuł 10"/>
          <p:cNvSpPr>
            <a:spLocks noGrp="1"/>
          </p:cNvSpPr>
          <p:nvPr>
            <p:ph type="title" hasCustomPrompt="1"/>
          </p:nvPr>
        </p:nvSpPr>
        <p:spPr>
          <a:xfrm>
            <a:off x="467544" y="1124744"/>
            <a:ext cx="8229600" cy="4464496"/>
          </a:xfrm>
          <a:prstGeom prst="rect">
            <a:avLst/>
          </a:prstGeom>
        </p:spPr>
        <p:txBody>
          <a:bodyPr anchor="ctr"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Thank</a:t>
            </a:r>
            <a:r>
              <a:rPr lang="pl-PL" dirty="0"/>
              <a:t> </a:t>
            </a:r>
            <a:r>
              <a:rPr lang="pl-PL" dirty="0" err="1"/>
              <a:t>you</a:t>
            </a:r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0" r:id="rId4"/>
    <p:sldLayoutId id="2147483656" r:id="rId5"/>
    <p:sldLayoutId id="214748365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3200" dirty="0"/>
              <a:t>Social Organization Standards: </a:t>
            </a:r>
            <a:br>
              <a:rPr lang="en-US" sz="3200" dirty="0"/>
            </a:br>
            <a:r>
              <a:rPr lang="en-US" sz="3200" dirty="0"/>
              <a:t>ICT Industry Perspective</a:t>
            </a:r>
            <a:br>
              <a:rPr lang="en-US" dirty="0"/>
            </a:br>
            <a:br>
              <a:rPr lang="en-US" dirty="0"/>
            </a:br>
            <a:r>
              <a:rPr lang="en-US" sz="1800" b="0" dirty="0"/>
              <a:t>6 December, 2017</a:t>
            </a:r>
            <a:endParaRPr lang="pl-PL" sz="1800" b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Jason Matusow, Microsoft</a:t>
            </a:r>
          </a:p>
          <a:p>
            <a:r>
              <a:rPr lang="en-US" dirty="0"/>
              <a:t>ITI Standards Policy Committee, Chairman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27D8F-F64F-4BB5-941F-B4DACC9FEC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Multiple Models of Standardization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7B2118-8111-4DCB-9E82-425B8CE14651}"/>
              </a:ext>
            </a:extLst>
          </p:cNvPr>
          <p:cNvGrpSpPr/>
          <p:nvPr/>
        </p:nvGrpSpPr>
        <p:grpSpPr>
          <a:xfrm>
            <a:off x="827584" y="2348880"/>
            <a:ext cx="7284874" cy="3696634"/>
            <a:chOff x="745002" y="925413"/>
            <a:chExt cx="7284874" cy="3696634"/>
          </a:xfrm>
        </p:grpSpPr>
        <p:pic>
          <p:nvPicPr>
            <p:cNvPr id="5" name="Picture 2" descr="C:\Users\jasonma.REDMOND\AppData\Local\Microsoft\Windows\Temporary Internet Files\Content.IE5\IMIGLRJS\MC900024347[1].wmf">
              <a:extLst>
                <a:ext uri="{FF2B5EF4-FFF2-40B4-BE49-F238E27FC236}">
                  <a16:creationId xmlns:a16="http://schemas.microsoft.com/office/drawing/2014/main" id="{B0BE8C1F-617D-4A4E-9150-2C57BBD1EF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002" y="1222202"/>
              <a:ext cx="3704785" cy="1871841"/>
            </a:xfrm>
            <a:prstGeom prst="rect">
              <a:avLst/>
            </a:prstGeom>
            <a:noFill/>
            <a:effectLst>
              <a:softEdge rad="317500"/>
            </a:effectLst>
            <a:scene3d>
              <a:camera prst="isometricTopUp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9" descr="C:\Users\jasonma.REDMOND\AppData\Local\Microsoft\Windows\Temporary Internet Files\Content.IE5\IMIGLRJS\MC900001022[1].wmf">
              <a:extLst>
                <a:ext uri="{FF2B5EF4-FFF2-40B4-BE49-F238E27FC236}">
                  <a16:creationId xmlns:a16="http://schemas.microsoft.com/office/drawing/2014/main" id="{243E9295-DD4A-4CEC-90C7-3D099374E6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1113" y="3092287"/>
              <a:ext cx="3845464" cy="1529760"/>
            </a:xfrm>
            <a:prstGeom prst="rect">
              <a:avLst/>
            </a:prstGeom>
            <a:noFill/>
            <a:effectLst>
              <a:softEdge rad="317500"/>
            </a:effectLst>
            <a:scene3d>
              <a:camera prst="isometricTopUp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0" descr="C:\Users\jasonma.REDMOND\AppData\Local\Microsoft\Windows\Temporary Internet Files\Content.IE5\IKFS5E27\MP900362670[1].jpg">
              <a:extLst>
                <a:ext uri="{FF2B5EF4-FFF2-40B4-BE49-F238E27FC236}">
                  <a16:creationId xmlns:a16="http://schemas.microsoft.com/office/drawing/2014/main" id="{B9B0259F-4E15-421F-9483-C155480E58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034" y="925413"/>
              <a:ext cx="3368842" cy="1671788"/>
            </a:xfrm>
            <a:prstGeom prst="rect">
              <a:avLst/>
            </a:prstGeom>
            <a:noFill/>
            <a:effectLst>
              <a:softEdge rad="317500"/>
            </a:effectLst>
            <a:scene3d>
              <a:camera prst="isometricTopUp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128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430881-7F9F-4EB4-98CA-19F5F8B324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19598891"/>
              </p:ext>
            </p:extLst>
          </p:nvPr>
        </p:nvGraphicFramePr>
        <p:xfrm>
          <a:off x="251520" y="1412776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E11FA-144B-4B7B-9187-15C451C25F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Balance in Standards Process is Essential</a:t>
            </a:r>
          </a:p>
        </p:txBody>
      </p:sp>
    </p:spTree>
    <p:extLst>
      <p:ext uri="{BB962C8B-B14F-4D97-AF65-F5344CB8AC3E}">
        <p14:creationId xmlns:p14="http://schemas.microsoft.com/office/powerpoint/2010/main" val="211324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8083BE0-9B1E-4B7B-B7A4-099BCC29B1F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96804274"/>
              </p:ext>
            </p:extLst>
          </p:nvPr>
        </p:nvGraphicFramePr>
        <p:xfrm>
          <a:off x="359532" y="1484784"/>
          <a:ext cx="842493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C345-061E-4310-9087-F249C9BD2B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Building a Successful Standards System</a:t>
            </a:r>
          </a:p>
        </p:txBody>
      </p:sp>
    </p:spTree>
    <p:extLst>
      <p:ext uri="{BB962C8B-B14F-4D97-AF65-F5344CB8AC3E}">
        <p14:creationId xmlns:p14="http://schemas.microsoft.com/office/powerpoint/2010/main" val="4689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F6D7E-10D1-4854-BFA9-EBEFCC67D8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Anatomy of a Healthy Consortia Standards Body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FD2A8D8-0BC8-4EDB-9499-B19B20E9B54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34204472"/>
              </p:ext>
            </p:extLst>
          </p:nvPr>
        </p:nvGraphicFramePr>
        <p:xfrm>
          <a:off x="755650" y="1773238"/>
          <a:ext cx="7416800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064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A22B6D-039F-468D-91AF-1461305B9F5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88153412"/>
              </p:ext>
            </p:extLst>
          </p:nvPr>
        </p:nvGraphicFramePr>
        <p:xfrm>
          <a:off x="-396552" y="1772816"/>
          <a:ext cx="9937104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4BE79-F412-4AE2-BF70-A40079223F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China Social Organization Standards</a:t>
            </a:r>
          </a:p>
        </p:txBody>
      </p:sp>
    </p:spTree>
    <p:extLst>
      <p:ext uri="{BB962C8B-B14F-4D97-AF65-F5344CB8AC3E}">
        <p14:creationId xmlns:p14="http://schemas.microsoft.com/office/powerpoint/2010/main" val="308079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64588E-C1E8-4883-84DB-93D2A88AB0C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614314049"/>
              </p:ext>
            </p:extLst>
          </p:nvPr>
        </p:nvGraphicFramePr>
        <p:xfrm>
          <a:off x="323528" y="1556792"/>
          <a:ext cx="828092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DC620-25D1-4272-863E-8D2F41A6CB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8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t">
        <a:spAutoFit/>
      </a:bodyPr>
      <a:lstStyle>
        <a:defPPr marL="542925" indent="-542925">
          <a:buClr>
            <a:srgbClr val="1E783C"/>
          </a:buClr>
          <a:buSzPct val="200000"/>
          <a:buFont typeface="Courier New" pitchFamily="49" charset="0"/>
          <a:buChar char="o"/>
          <a:defRPr sz="2000" b="1" dirty="0" err="1" smtClean="0">
            <a:solidFill>
              <a:schemeClr val="tx1"/>
            </a:solidFill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lnSpc>
            <a:spcPct val="150000"/>
          </a:lnSpc>
          <a:defRPr b="1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71B7F4-54A9-4B50-88DB-222A04F344E8}"/>
</file>

<file path=customXml/itemProps2.xml><?xml version="1.0" encoding="utf-8"?>
<ds:datastoreItem xmlns:ds="http://schemas.openxmlformats.org/officeDocument/2006/customXml" ds:itemID="{34D0584E-A166-4E17-8792-B0566643D92C}"/>
</file>

<file path=customXml/itemProps3.xml><?xml version="1.0" encoding="utf-8"?>
<ds:datastoreItem xmlns:ds="http://schemas.openxmlformats.org/officeDocument/2006/customXml" ds:itemID="{FAF15131-3D33-401C-A92B-6E3D8973B787}"/>
</file>

<file path=customXml/itemProps4.xml><?xml version="1.0" encoding="utf-8"?>
<ds:datastoreItem xmlns:ds="http://schemas.openxmlformats.org/officeDocument/2006/customXml" ds:itemID="{A160FAEB-F806-48F7-90AD-8E73DB8AB40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</Words>
  <Application>Microsoft Office PowerPoint</Application>
  <PresentationFormat>On-screen Show (4:3)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Aller Light</vt:lpstr>
      <vt:lpstr>Arial</vt:lpstr>
      <vt:lpstr>Courier New</vt:lpstr>
      <vt:lpstr>Projekt domyślny</vt:lpstr>
      <vt:lpstr>Social Organization Standards:  ICT Industry Perspective  6 December,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2012-05-07T15:42:58Z</dcterms:created>
  <dcterms:modified xsi:type="dcterms:W3CDTF">2017-11-27T02:13:44Z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jasonma@microsoft.com</vt:lpwstr>
  </property>
  <property fmtid="{D5CDD505-2E9C-101B-9397-08002B2CF9AE}" pid="5" name="MSIP_Label_f42aa342-8706-4288-bd11-ebb85995028c_SetDate">
    <vt:lpwstr>2017-11-22T23:20:32.5192403Z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0x0101008CEA0F26C7743146B81ADA30DB412C57</vt:lpwstr>
  </property>
  <property fmtid="{D5CDD505-2E9C-101B-9397-08002B2CF9AE}" pid="11" name="_dlc_DocIdItemGuid">
    <vt:lpwstr>629b0e95-893b-44c6-98cc-5b7023bffe61</vt:lpwstr>
  </property>
</Properties>
</file>