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theme/theme3.xml" ContentType="application/vnd.openxmlformats-officedocument.theme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revisionInfo.xml" ContentType="application/vnd.ms-powerpoint.revisioninfo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5" r:id="rId3"/>
    <p:sldId id="279" r:id="rId4"/>
    <p:sldId id="281" r:id="rId5"/>
    <p:sldId id="282" r:id="rId6"/>
    <p:sldId id="283" r:id="rId7"/>
    <p:sldId id="284" r:id="rId8"/>
    <p:sldId id="285" r:id="rId9"/>
    <p:sldId id="286" r:id="rId10"/>
    <p:sldId id="261" r:id="rId1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400" kern="1200">
        <a:solidFill>
          <a:schemeClr val="tx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400" kern="1200">
        <a:solidFill>
          <a:schemeClr val="tx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400" kern="1200">
        <a:solidFill>
          <a:schemeClr val="tx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400" kern="1200">
        <a:solidFill>
          <a:schemeClr val="tx2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97"/>
    <a:srgbClr val="1E783C"/>
    <a:srgbClr val="1E1464"/>
    <a:srgbClr val="8E0000"/>
    <a:srgbClr val="F5FBD1"/>
    <a:srgbClr val="800080"/>
    <a:srgbClr val="9900CC"/>
    <a:srgbClr val="D60093"/>
    <a:srgbClr val="0033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652A9D-F6DB-4E00-9494-570D0CD92713}" v="442" dt="2018-07-02T20:26:42.1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66" autoAdjust="0"/>
    <p:restoredTop sz="94660"/>
  </p:normalViewPr>
  <p:slideViewPr>
    <p:cSldViewPr>
      <p:cViewPr varScale="1">
        <p:scale>
          <a:sx n="69" d="100"/>
          <a:sy n="69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3966" y="-96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40B178-0BE5-4FC5-8A95-ABBAB6E18F8F}" type="doc">
      <dgm:prSet loTypeId="urn:microsoft.com/office/officeart/2005/8/layout/vList3" loCatId="list" qsTypeId="urn:microsoft.com/office/officeart/2005/8/quickstyle/3d3" qsCatId="3D" csTypeId="urn:microsoft.com/office/officeart/2005/8/colors/accent2_2" csCatId="accent2" phldr="1"/>
      <dgm:spPr/>
    </dgm:pt>
    <dgm:pt modelId="{9BEA647C-5931-4BAE-83F6-0655E204E529}">
      <dgm:prSet phldrT="[Text]"/>
      <dgm:spPr/>
      <dgm:t>
        <a:bodyPr/>
        <a:lstStyle/>
        <a:p>
          <a:r>
            <a:rPr lang="en-US" dirty="0"/>
            <a:t>A positive reform</a:t>
          </a:r>
        </a:p>
      </dgm:t>
    </dgm:pt>
    <dgm:pt modelId="{55ABE47A-43E6-4988-B97E-B40A7C2BC8C6}" type="parTrans" cxnId="{A693C327-8921-4DE6-8B1B-39D99EB32564}">
      <dgm:prSet/>
      <dgm:spPr/>
      <dgm:t>
        <a:bodyPr/>
        <a:lstStyle/>
        <a:p>
          <a:endParaRPr lang="en-US"/>
        </a:p>
      </dgm:t>
    </dgm:pt>
    <dgm:pt modelId="{BD72DACA-90A5-4035-ACF4-3EA519E40CF8}" type="sibTrans" cxnId="{A693C327-8921-4DE6-8B1B-39D99EB32564}">
      <dgm:prSet/>
      <dgm:spPr/>
      <dgm:t>
        <a:bodyPr/>
        <a:lstStyle/>
        <a:p>
          <a:endParaRPr lang="en-US"/>
        </a:p>
      </dgm:t>
    </dgm:pt>
    <dgm:pt modelId="{700EC964-8ABB-48AC-B84B-9A2C5229DE33}">
      <dgm:prSet phldrT="[Text]"/>
      <dgm:spPr/>
      <dgm:t>
        <a:bodyPr/>
        <a:lstStyle/>
        <a:p>
          <a:r>
            <a:rPr lang="en-US" dirty="0"/>
            <a:t>Emphasized China’s International Participation</a:t>
          </a:r>
        </a:p>
      </dgm:t>
    </dgm:pt>
    <dgm:pt modelId="{5D957E11-F962-41E6-8B13-DE7F996BD4F2}" type="parTrans" cxnId="{3AAC35E5-05F1-4EAA-875A-82D09227A931}">
      <dgm:prSet/>
      <dgm:spPr/>
      <dgm:t>
        <a:bodyPr/>
        <a:lstStyle/>
        <a:p>
          <a:endParaRPr lang="en-US"/>
        </a:p>
      </dgm:t>
    </dgm:pt>
    <dgm:pt modelId="{03EED21A-30D6-4301-94BD-3D84B86FE58F}" type="sibTrans" cxnId="{3AAC35E5-05F1-4EAA-875A-82D09227A931}">
      <dgm:prSet/>
      <dgm:spPr/>
      <dgm:t>
        <a:bodyPr/>
        <a:lstStyle/>
        <a:p>
          <a:endParaRPr lang="en-US"/>
        </a:p>
      </dgm:t>
    </dgm:pt>
    <dgm:pt modelId="{A865BF97-DEA8-45CB-AC3E-5F15FAE6420E}">
      <dgm:prSet phldrT="[Text]"/>
      <dgm:spPr/>
      <dgm:t>
        <a:bodyPr/>
        <a:lstStyle/>
        <a:p>
          <a:r>
            <a:rPr lang="en-US" dirty="0"/>
            <a:t>Increased Industry Engagement</a:t>
          </a:r>
        </a:p>
      </dgm:t>
    </dgm:pt>
    <dgm:pt modelId="{C9E4AE5F-8868-40B0-8C31-A76DC5C04298}" type="parTrans" cxnId="{F7179E67-BF31-4403-87CF-2B1EED7998F4}">
      <dgm:prSet/>
      <dgm:spPr/>
      <dgm:t>
        <a:bodyPr/>
        <a:lstStyle/>
        <a:p>
          <a:endParaRPr lang="en-US"/>
        </a:p>
      </dgm:t>
    </dgm:pt>
    <dgm:pt modelId="{C0013724-1F54-4754-9F07-D06F55954AFD}" type="sibTrans" cxnId="{F7179E67-BF31-4403-87CF-2B1EED7998F4}">
      <dgm:prSet/>
      <dgm:spPr/>
      <dgm:t>
        <a:bodyPr/>
        <a:lstStyle/>
        <a:p>
          <a:endParaRPr lang="en-US"/>
        </a:p>
      </dgm:t>
    </dgm:pt>
    <dgm:pt modelId="{51520DA8-2202-456F-B3F4-A0DFD958A3FA}">
      <dgm:prSet phldrT="[Text]"/>
      <dgm:spPr/>
      <dgm:t>
        <a:bodyPr/>
        <a:lstStyle/>
        <a:p>
          <a:r>
            <a:rPr lang="en-US" dirty="0"/>
            <a:t>Concern Regarding Disclosure Requirements</a:t>
          </a:r>
        </a:p>
      </dgm:t>
    </dgm:pt>
    <dgm:pt modelId="{6C44B633-C63F-4D47-A0FC-0794E53E593B}" type="parTrans" cxnId="{B8753A87-B408-4F2D-9878-0D86AD5A3662}">
      <dgm:prSet/>
      <dgm:spPr/>
      <dgm:t>
        <a:bodyPr/>
        <a:lstStyle/>
        <a:p>
          <a:endParaRPr lang="en-US"/>
        </a:p>
      </dgm:t>
    </dgm:pt>
    <dgm:pt modelId="{ABAA6088-E20D-4A11-8595-A616C55EB8B7}" type="sibTrans" cxnId="{B8753A87-B408-4F2D-9878-0D86AD5A3662}">
      <dgm:prSet/>
      <dgm:spPr/>
      <dgm:t>
        <a:bodyPr/>
        <a:lstStyle/>
        <a:p>
          <a:endParaRPr lang="en-US"/>
        </a:p>
      </dgm:t>
    </dgm:pt>
    <dgm:pt modelId="{5F068AAF-227B-4C9B-8BBD-E71A3AB13D6C}" type="pres">
      <dgm:prSet presAssocID="{6240B178-0BE5-4FC5-8A95-ABBAB6E18F8F}" presName="linearFlow" presStyleCnt="0">
        <dgm:presLayoutVars>
          <dgm:dir/>
          <dgm:resizeHandles val="exact"/>
        </dgm:presLayoutVars>
      </dgm:prSet>
      <dgm:spPr/>
    </dgm:pt>
    <dgm:pt modelId="{C395F652-65CB-4891-A797-4AF4BD162AF6}" type="pres">
      <dgm:prSet presAssocID="{9BEA647C-5931-4BAE-83F6-0655E204E529}" presName="composite" presStyleCnt="0"/>
      <dgm:spPr/>
    </dgm:pt>
    <dgm:pt modelId="{01C9F0E2-B3B6-4A3D-931A-F31B4FE92723}" type="pres">
      <dgm:prSet presAssocID="{9BEA647C-5931-4BAE-83F6-0655E204E529}" presName="imgShp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0" r="-40000"/>
          </a:stretch>
        </a:blipFill>
      </dgm:spPr>
    </dgm:pt>
    <dgm:pt modelId="{C495C26B-000C-4063-A08F-68BF7F8C2ABC}" type="pres">
      <dgm:prSet presAssocID="{9BEA647C-5931-4BAE-83F6-0655E204E529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2B6671-0FEE-4720-A258-C39CA4D51DE9}" type="pres">
      <dgm:prSet presAssocID="{BD72DACA-90A5-4035-ACF4-3EA519E40CF8}" presName="spacing" presStyleCnt="0"/>
      <dgm:spPr/>
    </dgm:pt>
    <dgm:pt modelId="{6792511C-C13D-4660-919C-12D47320C69A}" type="pres">
      <dgm:prSet presAssocID="{700EC964-8ABB-48AC-B84B-9A2C5229DE33}" presName="composite" presStyleCnt="0"/>
      <dgm:spPr/>
    </dgm:pt>
    <dgm:pt modelId="{D583A624-D6AC-48BE-901C-0E7307C12E95}" type="pres">
      <dgm:prSet presAssocID="{700EC964-8ABB-48AC-B84B-9A2C5229DE33}" presName="imgShp" presStyleLbl="fgImgPlac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B3524B97-F5CD-47B5-A48E-D7B6B4E43BF4}" type="pres">
      <dgm:prSet presAssocID="{700EC964-8ABB-48AC-B84B-9A2C5229DE33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36EF55-2D3F-4576-8CFD-9A4A201C1F4A}" type="pres">
      <dgm:prSet presAssocID="{03EED21A-30D6-4301-94BD-3D84B86FE58F}" presName="spacing" presStyleCnt="0"/>
      <dgm:spPr/>
    </dgm:pt>
    <dgm:pt modelId="{A331CA6A-D6C5-403B-A527-91B5AADA34CF}" type="pres">
      <dgm:prSet presAssocID="{A865BF97-DEA8-45CB-AC3E-5F15FAE6420E}" presName="composite" presStyleCnt="0"/>
      <dgm:spPr/>
    </dgm:pt>
    <dgm:pt modelId="{1078A383-D739-46A7-B43A-039EE9B8CBA2}" type="pres">
      <dgm:prSet presAssocID="{A865BF97-DEA8-45CB-AC3E-5F15FAE6420E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</dgm:spPr>
    </dgm:pt>
    <dgm:pt modelId="{6DEFB91D-9C79-4F46-9D73-6E919B9F79AC}" type="pres">
      <dgm:prSet presAssocID="{A865BF97-DEA8-45CB-AC3E-5F15FAE6420E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918D51-C407-4D87-9603-75D892DE0889}" type="pres">
      <dgm:prSet presAssocID="{C0013724-1F54-4754-9F07-D06F55954AFD}" presName="spacing" presStyleCnt="0"/>
      <dgm:spPr/>
    </dgm:pt>
    <dgm:pt modelId="{72797546-C224-4DFE-903A-2ADEEA92D8AD}" type="pres">
      <dgm:prSet presAssocID="{51520DA8-2202-456F-B3F4-A0DFD958A3FA}" presName="composite" presStyleCnt="0"/>
      <dgm:spPr/>
    </dgm:pt>
    <dgm:pt modelId="{DB92075F-D6C1-4521-86FE-D92575C92CEB}" type="pres">
      <dgm:prSet presAssocID="{51520DA8-2202-456F-B3F4-A0DFD958A3FA}" presName="imgShp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A420EC45-EDF5-4E69-B3BE-CFC71E6FB49A}" type="pres">
      <dgm:prSet presAssocID="{51520DA8-2202-456F-B3F4-A0DFD958A3FA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AC35E5-05F1-4EAA-875A-82D09227A931}" srcId="{6240B178-0BE5-4FC5-8A95-ABBAB6E18F8F}" destId="{700EC964-8ABB-48AC-B84B-9A2C5229DE33}" srcOrd="1" destOrd="0" parTransId="{5D957E11-F962-41E6-8B13-DE7F996BD4F2}" sibTransId="{03EED21A-30D6-4301-94BD-3D84B86FE58F}"/>
    <dgm:cxn modelId="{B8753A87-B408-4F2D-9878-0D86AD5A3662}" srcId="{6240B178-0BE5-4FC5-8A95-ABBAB6E18F8F}" destId="{51520DA8-2202-456F-B3F4-A0DFD958A3FA}" srcOrd="3" destOrd="0" parTransId="{6C44B633-C63F-4D47-A0FC-0794E53E593B}" sibTransId="{ABAA6088-E20D-4A11-8595-A616C55EB8B7}"/>
    <dgm:cxn modelId="{B539C115-47C0-489A-B1FA-7813AB1DC963}" type="presOf" srcId="{9BEA647C-5931-4BAE-83F6-0655E204E529}" destId="{C495C26B-000C-4063-A08F-68BF7F8C2ABC}" srcOrd="0" destOrd="0" presId="urn:microsoft.com/office/officeart/2005/8/layout/vList3"/>
    <dgm:cxn modelId="{DD71852C-9558-4431-B8C0-644883E1008C}" type="presOf" srcId="{51520DA8-2202-456F-B3F4-A0DFD958A3FA}" destId="{A420EC45-EDF5-4E69-B3BE-CFC71E6FB49A}" srcOrd="0" destOrd="0" presId="urn:microsoft.com/office/officeart/2005/8/layout/vList3"/>
    <dgm:cxn modelId="{F7179E67-BF31-4403-87CF-2B1EED7998F4}" srcId="{6240B178-0BE5-4FC5-8A95-ABBAB6E18F8F}" destId="{A865BF97-DEA8-45CB-AC3E-5F15FAE6420E}" srcOrd="2" destOrd="0" parTransId="{C9E4AE5F-8868-40B0-8C31-A76DC5C04298}" sibTransId="{C0013724-1F54-4754-9F07-D06F55954AFD}"/>
    <dgm:cxn modelId="{39A47788-A111-495A-971C-AFAA4BDD85A4}" type="presOf" srcId="{6240B178-0BE5-4FC5-8A95-ABBAB6E18F8F}" destId="{5F068AAF-227B-4C9B-8BBD-E71A3AB13D6C}" srcOrd="0" destOrd="0" presId="urn:microsoft.com/office/officeart/2005/8/layout/vList3"/>
    <dgm:cxn modelId="{34AFDE2F-0868-415F-8CCD-C7C8DD4A29CD}" type="presOf" srcId="{700EC964-8ABB-48AC-B84B-9A2C5229DE33}" destId="{B3524B97-F5CD-47B5-A48E-D7B6B4E43BF4}" srcOrd="0" destOrd="0" presId="urn:microsoft.com/office/officeart/2005/8/layout/vList3"/>
    <dgm:cxn modelId="{0D852510-7111-437C-81CE-4510DAEC0A59}" type="presOf" srcId="{A865BF97-DEA8-45CB-AC3E-5F15FAE6420E}" destId="{6DEFB91D-9C79-4F46-9D73-6E919B9F79AC}" srcOrd="0" destOrd="0" presId="urn:microsoft.com/office/officeart/2005/8/layout/vList3"/>
    <dgm:cxn modelId="{A693C327-8921-4DE6-8B1B-39D99EB32564}" srcId="{6240B178-0BE5-4FC5-8A95-ABBAB6E18F8F}" destId="{9BEA647C-5931-4BAE-83F6-0655E204E529}" srcOrd="0" destOrd="0" parTransId="{55ABE47A-43E6-4988-B97E-B40A7C2BC8C6}" sibTransId="{BD72DACA-90A5-4035-ACF4-3EA519E40CF8}"/>
    <dgm:cxn modelId="{0F753AC4-6F82-4753-B63A-73F1AFE86E9D}" type="presParOf" srcId="{5F068AAF-227B-4C9B-8BBD-E71A3AB13D6C}" destId="{C395F652-65CB-4891-A797-4AF4BD162AF6}" srcOrd="0" destOrd="0" presId="urn:microsoft.com/office/officeart/2005/8/layout/vList3"/>
    <dgm:cxn modelId="{DBC805A7-3FAB-4E84-8553-211A73E0E4EA}" type="presParOf" srcId="{C395F652-65CB-4891-A797-4AF4BD162AF6}" destId="{01C9F0E2-B3B6-4A3D-931A-F31B4FE92723}" srcOrd="0" destOrd="0" presId="urn:microsoft.com/office/officeart/2005/8/layout/vList3"/>
    <dgm:cxn modelId="{8E49887B-F7BA-4B77-AD2C-AA6BC3E5E7DA}" type="presParOf" srcId="{C395F652-65CB-4891-A797-4AF4BD162AF6}" destId="{C495C26B-000C-4063-A08F-68BF7F8C2ABC}" srcOrd="1" destOrd="0" presId="urn:microsoft.com/office/officeart/2005/8/layout/vList3"/>
    <dgm:cxn modelId="{25ABDB0D-21A5-4AEC-9197-A9A2A81B50C0}" type="presParOf" srcId="{5F068AAF-227B-4C9B-8BBD-E71A3AB13D6C}" destId="{4B2B6671-0FEE-4720-A258-C39CA4D51DE9}" srcOrd="1" destOrd="0" presId="urn:microsoft.com/office/officeart/2005/8/layout/vList3"/>
    <dgm:cxn modelId="{1981D29A-DB23-41A8-9995-FBE876026DDD}" type="presParOf" srcId="{5F068AAF-227B-4C9B-8BBD-E71A3AB13D6C}" destId="{6792511C-C13D-4660-919C-12D47320C69A}" srcOrd="2" destOrd="0" presId="urn:microsoft.com/office/officeart/2005/8/layout/vList3"/>
    <dgm:cxn modelId="{6168D784-557D-4220-A7FA-B9477EC50F6B}" type="presParOf" srcId="{6792511C-C13D-4660-919C-12D47320C69A}" destId="{D583A624-D6AC-48BE-901C-0E7307C12E95}" srcOrd="0" destOrd="0" presId="urn:microsoft.com/office/officeart/2005/8/layout/vList3"/>
    <dgm:cxn modelId="{33CF2F2E-C044-45D1-BB79-98BEE1EC7935}" type="presParOf" srcId="{6792511C-C13D-4660-919C-12D47320C69A}" destId="{B3524B97-F5CD-47B5-A48E-D7B6B4E43BF4}" srcOrd="1" destOrd="0" presId="urn:microsoft.com/office/officeart/2005/8/layout/vList3"/>
    <dgm:cxn modelId="{F6A8FDF2-9B92-48C2-B491-882C51DB01ED}" type="presParOf" srcId="{5F068AAF-227B-4C9B-8BBD-E71A3AB13D6C}" destId="{5F36EF55-2D3F-4576-8CFD-9A4A201C1F4A}" srcOrd="3" destOrd="0" presId="urn:microsoft.com/office/officeart/2005/8/layout/vList3"/>
    <dgm:cxn modelId="{9CB8097D-5944-4DC6-9B19-B3CE4A2250E4}" type="presParOf" srcId="{5F068AAF-227B-4C9B-8BBD-E71A3AB13D6C}" destId="{A331CA6A-D6C5-403B-A527-91B5AADA34CF}" srcOrd="4" destOrd="0" presId="urn:microsoft.com/office/officeart/2005/8/layout/vList3"/>
    <dgm:cxn modelId="{E3BACC8A-F63B-4A38-9AA3-8515A81E1EE0}" type="presParOf" srcId="{A331CA6A-D6C5-403B-A527-91B5AADA34CF}" destId="{1078A383-D739-46A7-B43A-039EE9B8CBA2}" srcOrd="0" destOrd="0" presId="urn:microsoft.com/office/officeart/2005/8/layout/vList3"/>
    <dgm:cxn modelId="{E6B0CAB7-95C7-4F16-9940-7FC15E54F9D6}" type="presParOf" srcId="{A331CA6A-D6C5-403B-A527-91B5AADA34CF}" destId="{6DEFB91D-9C79-4F46-9D73-6E919B9F79AC}" srcOrd="1" destOrd="0" presId="urn:microsoft.com/office/officeart/2005/8/layout/vList3"/>
    <dgm:cxn modelId="{963612E7-2E30-44F1-BBE5-ECA06EAD9E66}" type="presParOf" srcId="{5F068AAF-227B-4C9B-8BBD-E71A3AB13D6C}" destId="{85918D51-C407-4D87-9603-75D892DE0889}" srcOrd="5" destOrd="0" presId="urn:microsoft.com/office/officeart/2005/8/layout/vList3"/>
    <dgm:cxn modelId="{CE64CE11-07BE-4A15-8AC6-976C279B692D}" type="presParOf" srcId="{5F068AAF-227B-4C9B-8BBD-E71A3AB13D6C}" destId="{72797546-C224-4DFE-903A-2ADEEA92D8AD}" srcOrd="6" destOrd="0" presId="urn:microsoft.com/office/officeart/2005/8/layout/vList3"/>
    <dgm:cxn modelId="{C67ABB14-AB4A-425B-A46E-6F25053F6916}" type="presParOf" srcId="{72797546-C224-4DFE-903A-2ADEEA92D8AD}" destId="{DB92075F-D6C1-4521-86FE-D92575C92CEB}" srcOrd="0" destOrd="0" presId="urn:microsoft.com/office/officeart/2005/8/layout/vList3"/>
    <dgm:cxn modelId="{E7CA564E-062B-4C95-A39B-FBBD914D6005}" type="presParOf" srcId="{72797546-C224-4DFE-903A-2ADEEA92D8AD}" destId="{A420EC45-EDF5-4E69-B3BE-CFC71E6FB49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DC1505-3CCF-4B42-B5E1-E77C39718364}" type="doc">
      <dgm:prSet loTypeId="urn:microsoft.com/office/officeart/2005/8/layout/default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D2E4AC8-9F0E-4F1D-A37F-0A1C15C414EC}">
      <dgm:prSet phldrT="[Text]"/>
      <dgm:spPr/>
      <dgm:t>
        <a:bodyPr/>
        <a:lstStyle/>
        <a:p>
          <a:r>
            <a:rPr lang="en-US" dirty="0"/>
            <a:t>Protect the balance between manufacturers’ and consumers’ interests</a:t>
          </a:r>
        </a:p>
      </dgm:t>
    </dgm:pt>
    <dgm:pt modelId="{B5FB9F61-0133-4FFE-B6B4-E0AF70B5756B}" type="parTrans" cxnId="{381D2077-FF97-4E24-8059-D7CA1E33A80C}">
      <dgm:prSet/>
      <dgm:spPr/>
      <dgm:t>
        <a:bodyPr/>
        <a:lstStyle/>
        <a:p>
          <a:endParaRPr lang="en-US"/>
        </a:p>
      </dgm:t>
    </dgm:pt>
    <dgm:pt modelId="{D3271599-86DA-41D0-A018-679290BA2E50}" type="sibTrans" cxnId="{381D2077-FF97-4E24-8059-D7CA1E33A80C}">
      <dgm:prSet/>
      <dgm:spPr/>
      <dgm:t>
        <a:bodyPr/>
        <a:lstStyle/>
        <a:p>
          <a:endParaRPr lang="en-US"/>
        </a:p>
      </dgm:t>
    </dgm:pt>
    <dgm:pt modelId="{600EB5D0-961C-4A95-A864-4D5FD5338818}">
      <dgm:prSet phldrT="[Text]"/>
      <dgm:spPr/>
      <dgm:t>
        <a:bodyPr/>
        <a:lstStyle/>
        <a:p>
          <a:r>
            <a:rPr lang="en-US" dirty="0"/>
            <a:t>Minimize disclosure requirements to be more in-line with the international community</a:t>
          </a:r>
        </a:p>
      </dgm:t>
    </dgm:pt>
    <dgm:pt modelId="{A9052807-7495-4FDB-B80A-2F08A8D8D8F1}" type="parTrans" cxnId="{512A1D5E-73C1-4C5B-8A0D-1D6A61D07742}">
      <dgm:prSet/>
      <dgm:spPr/>
      <dgm:t>
        <a:bodyPr/>
        <a:lstStyle/>
        <a:p>
          <a:endParaRPr lang="en-US"/>
        </a:p>
      </dgm:t>
    </dgm:pt>
    <dgm:pt modelId="{C4110EFC-EE20-4BCF-BD6D-FA4ECC6370F5}" type="sibTrans" cxnId="{512A1D5E-73C1-4C5B-8A0D-1D6A61D07742}">
      <dgm:prSet/>
      <dgm:spPr/>
      <dgm:t>
        <a:bodyPr/>
        <a:lstStyle/>
        <a:p>
          <a:endParaRPr lang="en-US"/>
        </a:p>
      </dgm:t>
    </dgm:pt>
    <dgm:pt modelId="{2A06C7A9-C106-47CD-BA69-425299A7439E}">
      <dgm:prSet phldrT="[Text]"/>
      <dgm:spPr/>
      <dgm:t>
        <a:bodyPr/>
        <a:lstStyle/>
        <a:p>
          <a:r>
            <a:rPr lang="en-US" dirty="0"/>
            <a:t>Improved implementation guidance is essential</a:t>
          </a:r>
        </a:p>
      </dgm:t>
    </dgm:pt>
    <dgm:pt modelId="{624D9792-52AA-4539-9253-423A6A013A4C}" type="parTrans" cxnId="{6CA8510D-2938-4B7C-997A-6CFBF1C6CED1}">
      <dgm:prSet/>
      <dgm:spPr/>
      <dgm:t>
        <a:bodyPr/>
        <a:lstStyle/>
        <a:p>
          <a:endParaRPr lang="en-US"/>
        </a:p>
      </dgm:t>
    </dgm:pt>
    <dgm:pt modelId="{AABF45B5-9F23-4DF2-A87F-860AE4E6B416}" type="sibTrans" cxnId="{6CA8510D-2938-4B7C-997A-6CFBF1C6CED1}">
      <dgm:prSet/>
      <dgm:spPr/>
      <dgm:t>
        <a:bodyPr/>
        <a:lstStyle/>
        <a:p>
          <a:endParaRPr lang="en-US"/>
        </a:p>
      </dgm:t>
    </dgm:pt>
    <dgm:pt modelId="{1F64752D-7EE2-413D-AC03-EFAE5DF3741F}" type="pres">
      <dgm:prSet presAssocID="{0ADC1505-3CCF-4B42-B5E1-E77C3971836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F4D48F9-EDA6-4C2A-980F-4A285AC2AC0F}" type="pres">
      <dgm:prSet presAssocID="{2A06C7A9-C106-47CD-BA69-425299A7439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E5BEC8-6592-4BF0-B1FC-E18B42E3EE08}" type="pres">
      <dgm:prSet presAssocID="{AABF45B5-9F23-4DF2-A87F-860AE4E6B416}" presName="sibTrans" presStyleCnt="0"/>
      <dgm:spPr/>
    </dgm:pt>
    <dgm:pt modelId="{E7476656-1846-460D-A7B3-81FB774AC673}" type="pres">
      <dgm:prSet presAssocID="{600EB5D0-961C-4A95-A864-4D5FD533881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295B6A-27A3-4C56-AD14-D89F4086A8C5}" type="pres">
      <dgm:prSet presAssocID="{C4110EFC-EE20-4BCF-BD6D-FA4ECC6370F5}" presName="sibTrans" presStyleCnt="0"/>
      <dgm:spPr/>
    </dgm:pt>
    <dgm:pt modelId="{0034421B-BAE5-4FD8-8661-4E43C6649081}" type="pres">
      <dgm:prSet presAssocID="{BD2E4AC8-9F0E-4F1D-A37F-0A1C15C414E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3A7B6F-9097-4736-8AE7-74FA12400807}" type="presOf" srcId="{600EB5D0-961C-4A95-A864-4D5FD5338818}" destId="{E7476656-1846-460D-A7B3-81FB774AC673}" srcOrd="0" destOrd="0" presId="urn:microsoft.com/office/officeart/2005/8/layout/default"/>
    <dgm:cxn modelId="{6CA8510D-2938-4B7C-997A-6CFBF1C6CED1}" srcId="{0ADC1505-3CCF-4B42-B5E1-E77C39718364}" destId="{2A06C7A9-C106-47CD-BA69-425299A7439E}" srcOrd="0" destOrd="0" parTransId="{624D9792-52AA-4539-9253-423A6A013A4C}" sibTransId="{AABF45B5-9F23-4DF2-A87F-860AE4E6B416}"/>
    <dgm:cxn modelId="{381D2077-FF97-4E24-8059-D7CA1E33A80C}" srcId="{0ADC1505-3CCF-4B42-B5E1-E77C39718364}" destId="{BD2E4AC8-9F0E-4F1D-A37F-0A1C15C414EC}" srcOrd="2" destOrd="0" parTransId="{B5FB9F61-0133-4FFE-B6B4-E0AF70B5756B}" sibTransId="{D3271599-86DA-41D0-A018-679290BA2E50}"/>
    <dgm:cxn modelId="{512A1D5E-73C1-4C5B-8A0D-1D6A61D07742}" srcId="{0ADC1505-3CCF-4B42-B5E1-E77C39718364}" destId="{600EB5D0-961C-4A95-A864-4D5FD5338818}" srcOrd="1" destOrd="0" parTransId="{A9052807-7495-4FDB-B80A-2F08A8D8D8F1}" sibTransId="{C4110EFC-EE20-4BCF-BD6D-FA4ECC6370F5}"/>
    <dgm:cxn modelId="{7941E85D-60E1-4FFF-912A-9E9AF6D7903B}" type="presOf" srcId="{BD2E4AC8-9F0E-4F1D-A37F-0A1C15C414EC}" destId="{0034421B-BAE5-4FD8-8661-4E43C6649081}" srcOrd="0" destOrd="0" presId="urn:microsoft.com/office/officeart/2005/8/layout/default"/>
    <dgm:cxn modelId="{215027D8-E21B-4C4D-9E60-1CA764073E83}" type="presOf" srcId="{0ADC1505-3CCF-4B42-B5E1-E77C39718364}" destId="{1F64752D-7EE2-413D-AC03-EFAE5DF3741F}" srcOrd="0" destOrd="0" presId="urn:microsoft.com/office/officeart/2005/8/layout/default"/>
    <dgm:cxn modelId="{32C763DB-9AFC-4EE6-B6B2-A18E2EB9853D}" type="presOf" srcId="{2A06C7A9-C106-47CD-BA69-425299A7439E}" destId="{5F4D48F9-EDA6-4C2A-980F-4A285AC2AC0F}" srcOrd="0" destOrd="0" presId="urn:microsoft.com/office/officeart/2005/8/layout/default"/>
    <dgm:cxn modelId="{CBB227F5-C792-4BEB-BEA3-7B5A3D5541CA}" type="presParOf" srcId="{1F64752D-7EE2-413D-AC03-EFAE5DF3741F}" destId="{5F4D48F9-EDA6-4C2A-980F-4A285AC2AC0F}" srcOrd="0" destOrd="0" presId="urn:microsoft.com/office/officeart/2005/8/layout/default"/>
    <dgm:cxn modelId="{D0921759-DBCD-4E82-9AEA-8A32E3200446}" type="presParOf" srcId="{1F64752D-7EE2-413D-AC03-EFAE5DF3741F}" destId="{62E5BEC8-6592-4BF0-B1FC-E18B42E3EE08}" srcOrd="1" destOrd="0" presId="urn:microsoft.com/office/officeart/2005/8/layout/default"/>
    <dgm:cxn modelId="{F9291464-8ECC-4454-ABD7-B0D523F56E16}" type="presParOf" srcId="{1F64752D-7EE2-413D-AC03-EFAE5DF3741F}" destId="{E7476656-1846-460D-A7B3-81FB774AC673}" srcOrd="2" destOrd="0" presId="urn:microsoft.com/office/officeart/2005/8/layout/default"/>
    <dgm:cxn modelId="{D6E8A80C-D096-4F4B-9911-06DF2BF01EB1}" type="presParOf" srcId="{1F64752D-7EE2-413D-AC03-EFAE5DF3741F}" destId="{AE295B6A-27A3-4C56-AD14-D89F4086A8C5}" srcOrd="3" destOrd="0" presId="urn:microsoft.com/office/officeart/2005/8/layout/default"/>
    <dgm:cxn modelId="{A076B64D-A2C1-4AF9-B09E-2F23C9BB281A}" type="presParOf" srcId="{1F64752D-7EE2-413D-AC03-EFAE5DF3741F}" destId="{0034421B-BAE5-4FD8-8661-4E43C664908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95C26B-000C-4063-A08F-68BF7F8C2ABC}">
      <dsp:nvSpPr>
        <dsp:cNvPr id="0" name=""/>
        <dsp:cNvSpPr/>
      </dsp:nvSpPr>
      <dsp:spPr>
        <a:xfrm rot="10800000">
          <a:off x="1881056" y="3415"/>
          <a:ext cx="6608174" cy="866366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2044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A positive reform</a:t>
          </a:r>
        </a:p>
      </dsp:txBody>
      <dsp:txXfrm rot="10800000">
        <a:off x="2097647" y="3415"/>
        <a:ext cx="6391583" cy="866366"/>
      </dsp:txXfrm>
    </dsp:sp>
    <dsp:sp modelId="{01C9F0E2-B3B6-4A3D-931A-F31B4FE92723}">
      <dsp:nvSpPr>
        <dsp:cNvPr id="0" name=""/>
        <dsp:cNvSpPr/>
      </dsp:nvSpPr>
      <dsp:spPr>
        <a:xfrm>
          <a:off x="1447873" y="3415"/>
          <a:ext cx="866366" cy="86636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0" r="-40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3524B97-F5CD-47B5-A48E-D7B6B4E43BF4}">
      <dsp:nvSpPr>
        <dsp:cNvPr id="0" name=""/>
        <dsp:cNvSpPr/>
      </dsp:nvSpPr>
      <dsp:spPr>
        <a:xfrm rot="10800000">
          <a:off x="1881056" y="1128399"/>
          <a:ext cx="6608174" cy="866366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2044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Emphasized China’s International Participation</a:t>
          </a:r>
        </a:p>
      </dsp:txBody>
      <dsp:txXfrm rot="10800000">
        <a:off x="2097647" y="1128399"/>
        <a:ext cx="6391583" cy="866366"/>
      </dsp:txXfrm>
    </dsp:sp>
    <dsp:sp modelId="{D583A624-D6AC-48BE-901C-0E7307C12E95}">
      <dsp:nvSpPr>
        <dsp:cNvPr id="0" name=""/>
        <dsp:cNvSpPr/>
      </dsp:nvSpPr>
      <dsp:spPr>
        <a:xfrm>
          <a:off x="1447873" y="1128399"/>
          <a:ext cx="866366" cy="866366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DEFB91D-9C79-4F46-9D73-6E919B9F79AC}">
      <dsp:nvSpPr>
        <dsp:cNvPr id="0" name=""/>
        <dsp:cNvSpPr/>
      </dsp:nvSpPr>
      <dsp:spPr>
        <a:xfrm rot="10800000">
          <a:off x="1881056" y="2253383"/>
          <a:ext cx="6608174" cy="866366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2044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Increased Industry Engagement</a:t>
          </a:r>
        </a:p>
      </dsp:txBody>
      <dsp:txXfrm rot="10800000">
        <a:off x="2097647" y="2253383"/>
        <a:ext cx="6391583" cy="866366"/>
      </dsp:txXfrm>
    </dsp:sp>
    <dsp:sp modelId="{1078A383-D739-46A7-B43A-039EE9B8CBA2}">
      <dsp:nvSpPr>
        <dsp:cNvPr id="0" name=""/>
        <dsp:cNvSpPr/>
      </dsp:nvSpPr>
      <dsp:spPr>
        <a:xfrm>
          <a:off x="1447873" y="2253383"/>
          <a:ext cx="866366" cy="86636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000" b="-9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420EC45-EDF5-4E69-B3BE-CFC71E6FB49A}">
      <dsp:nvSpPr>
        <dsp:cNvPr id="0" name=""/>
        <dsp:cNvSpPr/>
      </dsp:nvSpPr>
      <dsp:spPr>
        <a:xfrm rot="10800000">
          <a:off x="1881056" y="3378367"/>
          <a:ext cx="6608174" cy="866366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2044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Concern Regarding Disclosure Requirements</a:t>
          </a:r>
        </a:p>
      </dsp:txBody>
      <dsp:txXfrm rot="10800000">
        <a:off x="2097647" y="3378367"/>
        <a:ext cx="6391583" cy="866366"/>
      </dsp:txXfrm>
    </dsp:sp>
    <dsp:sp modelId="{DB92075F-D6C1-4521-86FE-D92575C92CEB}">
      <dsp:nvSpPr>
        <dsp:cNvPr id="0" name=""/>
        <dsp:cNvSpPr/>
      </dsp:nvSpPr>
      <dsp:spPr>
        <a:xfrm>
          <a:off x="1447873" y="3378367"/>
          <a:ext cx="866366" cy="866366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4D48F9-EDA6-4C2A-980F-4A285AC2AC0F}">
      <dsp:nvSpPr>
        <dsp:cNvPr id="0" name=""/>
        <dsp:cNvSpPr/>
      </dsp:nvSpPr>
      <dsp:spPr>
        <a:xfrm>
          <a:off x="205968" y="471"/>
          <a:ext cx="3267081" cy="196024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Improved implementation guidance is essential</a:t>
          </a:r>
        </a:p>
      </dsp:txBody>
      <dsp:txXfrm>
        <a:off x="205968" y="471"/>
        <a:ext cx="3267081" cy="1960249"/>
      </dsp:txXfrm>
    </dsp:sp>
    <dsp:sp modelId="{E7476656-1846-460D-A7B3-81FB774AC673}">
      <dsp:nvSpPr>
        <dsp:cNvPr id="0" name=""/>
        <dsp:cNvSpPr/>
      </dsp:nvSpPr>
      <dsp:spPr>
        <a:xfrm>
          <a:off x="3799758" y="471"/>
          <a:ext cx="3267081" cy="196024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Minimize disclosure requirements to be more in-line with the international community</a:t>
          </a:r>
        </a:p>
      </dsp:txBody>
      <dsp:txXfrm>
        <a:off x="3799758" y="471"/>
        <a:ext cx="3267081" cy="1960249"/>
      </dsp:txXfrm>
    </dsp:sp>
    <dsp:sp modelId="{0034421B-BAE5-4FD8-8661-4E43C6649081}">
      <dsp:nvSpPr>
        <dsp:cNvPr id="0" name=""/>
        <dsp:cNvSpPr/>
      </dsp:nvSpPr>
      <dsp:spPr>
        <a:xfrm>
          <a:off x="2002863" y="2287429"/>
          <a:ext cx="3267081" cy="196024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/>
            <a:t>Protect the balance between manufacturers’ and consumers’ interests</a:t>
          </a:r>
        </a:p>
      </dsp:txBody>
      <dsp:txXfrm>
        <a:off x="2002863" y="2287429"/>
        <a:ext cx="3267081" cy="19602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t" anchorCtr="0" compatLnSpc="1">
            <a:prstTxWarp prst="textNoShape">
              <a:avLst/>
            </a:prstTxWarp>
          </a:bodyPr>
          <a:lstStyle>
            <a:lvl1pPr defTabSz="94772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t" anchorCtr="0" compatLnSpc="1">
            <a:prstTxWarp prst="textNoShape">
              <a:avLst/>
            </a:prstTxWarp>
          </a:bodyPr>
          <a:lstStyle>
            <a:lvl1pPr algn="r" defTabSz="94772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b" anchorCtr="0" compatLnSpc="1">
            <a:prstTxWarp prst="textNoShape">
              <a:avLst/>
            </a:prstTxWarp>
          </a:bodyPr>
          <a:lstStyle>
            <a:lvl1pPr defTabSz="94772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b" anchorCtr="0" compatLnSpc="1">
            <a:prstTxWarp prst="textNoShape">
              <a:avLst/>
            </a:prstTxWarp>
          </a:bodyPr>
          <a:lstStyle>
            <a:lvl1pPr algn="r" defTabSz="94772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1945170-A366-4BF7-8F1B-50FEB0F75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t" anchorCtr="0" compatLnSpc="1">
            <a:prstTxWarp prst="textNoShape">
              <a:avLst/>
            </a:prstTxWarp>
          </a:bodyPr>
          <a:lstStyle>
            <a:lvl1pPr defTabSz="94772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t" anchorCtr="0" compatLnSpc="1">
            <a:prstTxWarp prst="textNoShape">
              <a:avLst/>
            </a:prstTxWarp>
          </a:bodyPr>
          <a:lstStyle>
            <a:lvl1pPr algn="r" defTabSz="94772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Kliknij, aby edytowaæ style wzorca tekstu</a:t>
            </a:r>
          </a:p>
          <a:p>
            <a:pPr lvl="1"/>
            <a:r>
              <a:rPr lang="en-US" noProof="0"/>
              <a:t>Drugi poziom</a:t>
            </a:r>
          </a:p>
          <a:p>
            <a:pPr lvl="2"/>
            <a:r>
              <a:rPr lang="en-US" noProof="0"/>
              <a:t>Trzeci poziom</a:t>
            </a:r>
          </a:p>
          <a:p>
            <a:pPr lvl="3"/>
            <a:r>
              <a:rPr lang="en-US" noProof="0"/>
              <a:t>Czwarty poziom</a:t>
            </a:r>
          </a:p>
          <a:p>
            <a:pPr lvl="4"/>
            <a:r>
              <a:rPr lang="en-US" noProof="0"/>
              <a:t>Pi¹ty poziom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b" anchorCtr="0" compatLnSpc="1">
            <a:prstTxWarp prst="textNoShape">
              <a:avLst/>
            </a:prstTxWarp>
          </a:bodyPr>
          <a:lstStyle>
            <a:lvl1pPr defTabSz="94772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225" tIns="47613" rIns="95225" bIns="47613" numCol="1" anchor="b" anchorCtr="0" compatLnSpc="1">
            <a:prstTxWarp prst="textNoShape">
              <a:avLst/>
            </a:prstTxWarp>
          </a:bodyPr>
          <a:lstStyle>
            <a:lvl1pPr algn="r" defTabSz="947721">
              <a:defRPr sz="11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C64EF3D-E13A-4795-8D34-4660F4575C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64EF3D-E13A-4795-8D34-4660F4575C2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17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64EF3D-E13A-4795-8D34-4660F4575C2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61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64EF3D-E13A-4795-8D34-4660F4575C2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1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 descr="aqua"/>
          <p:cNvSpPr>
            <a:spLocks noChangeArrowheads="1"/>
          </p:cNvSpPr>
          <p:nvPr userDrawn="1"/>
        </p:nvSpPr>
        <p:spPr bwMode="auto">
          <a:xfrm>
            <a:off x="0" y="1071577"/>
            <a:ext cx="9144000" cy="4643439"/>
          </a:xfrm>
          <a:prstGeom prst="rect">
            <a:avLst/>
          </a:prstGeom>
          <a:solidFill>
            <a:srgbClr val="1E1464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r">
              <a:defRPr/>
            </a:pPr>
            <a:r>
              <a:rPr lang="pl-PL" b="1" dirty="0">
                <a:solidFill>
                  <a:schemeClr val="bg1">
                    <a:lumMod val="95000"/>
                  </a:schemeClr>
                </a:solidFill>
                <a:latin typeface="Aller Light" pitchFamily="2" charset="-18"/>
              </a:rPr>
              <a:t/>
            </a:r>
            <a:br>
              <a:rPr lang="pl-PL" b="1" dirty="0">
                <a:solidFill>
                  <a:schemeClr val="bg1">
                    <a:lumMod val="95000"/>
                  </a:schemeClr>
                </a:solidFill>
                <a:latin typeface="Aller Light" pitchFamily="2" charset="-18"/>
              </a:rPr>
            </a:br>
            <a:endParaRPr lang="en-US" b="1" dirty="0">
              <a:solidFill>
                <a:schemeClr val="bg1"/>
              </a:solidFill>
            </a:endParaRPr>
          </a:p>
          <a:p>
            <a:pPr algn="r"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568" y="187361"/>
            <a:ext cx="3282093" cy="701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4075" y="436558"/>
            <a:ext cx="2926606" cy="268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Prostokąt 11"/>
          <p:cNvSpPr/>
          <p:nvPr userDrawn="1"/>
        </p:nvSpPr>
        <p:spPr bwMode="auto">
          <a:xfrm>
            <a:off x="0" y="1067594"/>
            <a:ext cx="9144000" cy="119633"/>
          </a:xfrm>
          <a:prstGeom prst="rect">
            <a:avLst/>
          </a:prstGeom>
          <a:solidFill>
            <a:srgbClr val="1E78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Tytuł 14"/>
          <p:cNvSpPr>
            <a:spLocks noGrp="1"/>
          </p:cNvSpPr>
          <p:nvPr>
            <p:ph type="title" hasCustomPrompt="1"/>
          </p:nvPr>
        </p:nvSpPr>
        <p:spPr>
          <a:xfrm>
            <a:off x="971600" y="1844824"/>
            <a:ext cx="7128792" cy="3096344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pl-PL" dirty="0" err="1"/>
              <a:t>Presentation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pl-PL" dirty="0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sz="quarter" idx="10" hasCustomPrompt="1"/>
          </p:nvPr>
        </p:nvSpPr>
        <p:spPr>
          <a:xfrm>
            <a:off x="306916" y="6093842"/>
            <a:ext cx="6192366" cy="359494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600"/>
            </a:lvl1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>
                <a:latin typeface="Arial" pitchFamily="34" charset="0"/>
                <a:cs typeface="Arial" pitchFamily="34" charset="0"/>
              </a:rPr>
              <a:t>Fistname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 </a:t>
            </a:r>
            <a:r>
              <a:rPr lang="pl-PL" b="1" dirty="0" err="1">
                <a:latin typeface="Arial" pitchFamily="34" charset="0"/>
                <a:cs typeface="Arial" pitchFamily="34" charset="0"/>
              </a:rPr>
              <a:t>Lastname</a:t>
            </a:r>
            <a:r>
              <a:rPr lang="pl-PL" dirty="0">
                <a:latin typeface="Arial" pitchFamily="34" charset="0"/>
                <a:cs typeface="Arial" pitchFamily="34" charset="0"/>
              </a:rPr>
              <a:t> (</a:t>
            </a:r>
            <a:r>
              <a:rPr lang="pl-PL" dirty="0" err="1">
                <a:latin typeface="Arial" pitchFamily="34" charset="0"/>
                <a:cs typeface="Arial" pitchFamily="34" charset="0"/>
              </a:rPr>
              <a:t>firstname.lastname@itic.org</a:t>
            </a:r>
            <a:r>
              <a:rPr lang="pl-PL" dirty="0">
                <a:latin typeface="Arial" pitchFamily="34" charset="0"/>
                <a:cs typeface="Arial" pitchFamily="34" charset="0"/>
              </a:rPr>
              <a:t>)</a:t>
            </a:r>
          </a:p>
          <a:p>
            <a:pPr lvl="0"/>
            <a:endParaRPr lang="pl-PL" dirty="0"/>
          </a:p>
        </p:txBody>
      </p:sp>
      <p:sp>
        <p:nvSpPr>
          <p:cNvPr id="31" name="Symbol zastępczy tekstu 31"/>
          <p:cNvSpPr>
            <a:spLocks noGrp="1"/>
          </p:cNvSpPr>
          <p:nvPr>
            <p:ph type="body" sz="quarter" idx="11" hasCustomPrompt="1"/>
          </p:nvPr>
        </p:nvSpPr>
        <p:spPr>
          <a:xfrm>
            <a:off x="259987" y="1268760"/>
            <a:ext cx="8424936" cy="288032"/>
          </a:xfrm>
          <a:prstGeom prst="rect">
            <a:avLst/>
          </a:prstGeom>
        </p:spPr>
        <p:txBody>
          <a:bodyPr/>
          <a:lstStyle>
            <a:lvl1pPr marL="342900" marR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600" b="1" smtClean="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>
                <a:solidFill>
                  <a:schemeClr val="bg1"/>
                </a:solidFill>
                <a:latin typeface="+mj-lt"/>
              </a:rPr>
              <a:t>DD.MM.YYYY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4"/>
          <p:cNvSpPr>
            <a:spLocks/>
          </p:cNvSpPr>
          <p:nvPr userDrawn="1"/>
        </p:nvSpPr>
        <p:spPr bwMode="auto">
          <a:xfrm>
            <a:off x="1320800" y="1146175"/>
            <a:ext cx="17463" cy="1588"/>
          </a:xfrm>
          <a:custGeom>
            <a:avLst/>
            <a:gdLst>
              <a:gd name="T0" fmla="*/ 2147483647 w 11"/>
              <a:gd name="T1" fmla="*/ 0 h 1"/>
              <a:gd name="T2" fmla="*/ 2147483647 w 11"/>
              <a:gd name="T3" fmla="*/ 0 h 1"/>
              <a:gd name="T4" fmla="*/ 2147483647 w 11"/>
              <a:gd name="T5" fmla="*/ 0 h 1"/>
              <a:gd name="T6" fmla="*/ 0 w 11"/>
              <a:gd name="T7" fmla="*/ 0 h 1"/>
              <a:gd name="T8" fmla="*/ 2147483647 w 11"/>
              <a:gd name="T9" fmla="*/ 0 h 1"/>
              <a:gd name="T10" fmla="*/ 2147483647 w 11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"/>
              <a:gd name="T19" fmla="*/ 0 h 1"/>
              <a:gd name="T20" fmla="*/ 11 w 11"/>
              <a:gd name="T21" fmla="*/ 1 h 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" h="1">
                <a:moveTo>
                  <a:pt x="10" y="0"/>
                </a:moveTo>
                <a:lnTo>
                  <a:pt x="1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1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9" name="Freeform 5"/>
          <p:cNvSpPr>
            <a:spLocks/>
          </p:cNvSpPr>
          <p:nvPr userDrawn="1"/>
        </p:nvSpPr>
        <p:spPr bwMode="auto">
          <a:xfrm>
            <a:off x="1587500" y="1146175"/>
            <a:ext cx="9525" cy="1588"/>
          </a:xfrm>
          <a:custGeom>
            <a:avLst/>
            <a:gdLst>
              <a:gd name="T0" fmla="*/ 2147483647 w 6"/>
              <a:gd name="T1" fmla="*/ 0 h 1"/>
              <a:gd name="T2" fmla="*/ 2147483647 w 6"/>
              <a:gd name="T3" fmla="*/ 0 h 1"/>
              <a:gd name="T4" fmla="*/ 0 w 6"/>
              <a:gd name="T5" fmla="*/ 0 h 1"/>
              <a:gd name="T6" fmla="*/ 2147483647 w 6"/>
              <a:gd name="T7" fmla="*/ 0 h 1"/>
              <a:gd name="T8" fmla="*/ 2147483647 w 6"/>
              <a:gd name="T9" fmla="*/ 0 h 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1"/>
              <a:gd name="T17" fmla="*/ 6 w 6"/>
              <a:gd name="T18" fmla="*/ 1 h 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1">
                <a:moveTo>
                  <a:pt x="5" y="0"/>
                </a:moveTo>
                <a:lnTo>
                  <a:pt x="1" y="0"/>
                </a:lnTo>
                <a:lnTo>
                  <a:pt x="0" y="0"/>
                </a:lnTo>
                <a:lnTo>
                  <a:pt x="1" y="0"/>
                </a:lnTo>
                <a:lnTo>
                  <a:pt x="5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0" name="Freeform 6"/>
          <p:cNvSpPr>
            <a:spLocks/>
          </p:cNvSpPr>
          <p:nvPr userDrawn="1"/>
        </p:nvSpPr>
        <p:spPr bwMode="auto">
          <a:xfrm>
            <a:off x="1471613" y="1949450"/>
            <a:ext cx="17462" cy="1588"/>
          </a:xfrm>
          <a:custGeom>
            <a:avLst/>
            <a:gdLst>
              <a:gd name="T0" fmla="*/ 0 w 11"/>
              <a:gd name="T1" fmla="*/ 0 h 1"/>
              <a:gd name="T2" fmla="*/ 2147483647 w 11"/>
              <a:gd name="T3" fmla="*/ 0 h 1"/>
              <a:gd name="T4" fmla="*/ 2147483647 w 11"/>
              <a:gd name="T5" fmla="*/ 0 h 1"/>
              <a:gd name="T6" fmla="*/ 2147483647 w 11"/>
              <a:gd name="T7" fmla="*/ 0 h 1"/>
              <a:gd name="T8" fmla="*/ 2147483647 w 11"/>
              <a:gd name="T9" fmla="*/ 0 h 1"/>
              <a:gd name="T10" fmla="*/ 2147483647 w 11"/>
              <a:gd name="T11" fmla="*/ 0 h 1"/>
              <a:gd name="T12" fmla="*/ 2147483647 w 11"/>
              <a:gd name="T13" fmla="*/ 0 h 1"/>
              <a:gd name="T14" fmla="*/ 0 w 11"/>
              <a:gd name="T15" fmla="*/ 0 h 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"/>
              <a:gd name="T25" fmla="*/ 0 h 1"/>
              <a:gd name="T26" fmla="*/ 11 w 11"/>
              <a:gd name="T27" fmla="*/ 1 h 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" h="1">
                <a:moveTo>
                  <a:pt x="0" y="0"/>
                </a:moveTo>
                <a:lnTo>
                  <a:pt x="5" y="0"/>
                </a:lnTo>
                <a:lnTo>
                  <a:pt x="9" y="0"/>
                </a:lnTo>
                <a:lnTo>
                  <a:pt x="10" y="0"/>
                </a:lnTo>
                <a:lnTo>
                  <a:pt x="7" y="0"/>
                </a:ln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2168525" y="2151063"/>
            <a:ext cx="1588" cy="1587"/>
          </a:xfrm>
          <a:prstGeom prst="rect">
            <a:avLst/>
          </a:prstGeom>
          <a:solidFill>
            <a:srgbClr val="1B1A1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12" name="Freeform 8"/>
          <p:cNvSpPr>
            <a:spLocks/>
          </p:cNvSpPr>
          <p:nvPr userDrawn="1"/>
        </p:nvSpPr>
        <p:spPr bwMode="auto">
          <a:xfrm>
            <a:off x="2044700" y="2151063"/>
            <a:ext cx="9525" cy="1587"/>
          </a:xfrm>
          <a:custGeom>
            <a:avLst/>
            <a:gdLst>
              <a:gd name="T0" fmla="*/ 0 w 6"/>
              <a:gd name="T1" fmla="*/ 0 h 1"/>
              <a:gd name="T2" fmla="*/ 2147483647 w 6"/>
              <a:gd name="T3" fmla="*/ 0 h 1"/>
              <a:gd name="T4" fmla="*/ 2147483647 w 6"/>
              <a:gd name="T5" fmla="*/ 0 h 1"/>
              <a:gd name="T6" fmla="*/ 2147483647 w 6"/>
              <a:gd name="T7" fmla="*/ 0 h 1"/>
              <a:gd name="T8" fmla="*/ 0 w 6"/>
              <a:gd name="T9" fmla="*/ 0 h 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1"/>
              <a:gd name="T17" fmla="*/ 6 w 6"/>
              <a:gd name="T18" fmla="*/ 1 h 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1">
                <a:moveTo>
                  <a:pt x="0" y="0"/>
                </a:moveTo>
                <a:lnTo>
                  <a:pt x="4" y="0"/>
                </a:lnTo>
                <a:lnTo>
                  <a:pt x="5" y="0"/>
                </a:lnTo>
                <a:lnTo>
                  <a:pt x="4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3" name="Freeform 9"/>
          <p:cNvSpPr>
            <a:spLocks/>
          </p:cNvSpPr>
          <p:nvPr userDrawn="1"/>
        </p:nvSpPr>
        <p:spPr bwMode="auto">
          <a:xfrm>
            <a:off x="2122488" y="2319338"/>
            <a:ext cx="158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  <a:gd name="T6" fmla="*/ 0 w 1"/>
              <a:gd name="T7" fmla="*/ 0 h 1"/>
              <a:gd name="T8" fmla="*/ 1 w 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4" name="Freeform 10"/>
          <p:cNvSpPr>
            <a:spLocks/>
          </p:cNvSpPr>
          <p:nvPr userDrawn="1"/>
        </p:nvSpPr>
        <p:spPr bwMode="auto">
          <a:xfrm>
            <a:off x="2157413" y="2252663"/>
            <a:ext cx="12700" cy="1587"/>
          </a:xfrm>
          <a:custGeom>
            <a:avLst/>
            <a:gdLst>
              <a:gd name="T0" fmla="*/ 0 w 8"/>
              <a:gd name="T1" fmla="*/ 0 h 1"/>
              <a:gd name="T2" fmla="*/ 2147483647 w 8"/>
              <a:gd name="T3" fmla="*/ 0 h 1"/>
              <a:gd name="T4" fmla="*/ 0 w 8"/>
              <a:gd name="T5" fmla="*/ 0 h 1"/>
              <a:gd name="T6" fmla="*/ 0 60000 65536"/>
              <a:gd name="T7" fmla="*/ 0 60000 65536"/>
              <a:gd name="T8" fmla="*/ 0 60000 65536"/>
              <a:gd name="T9" fmla="*/ 0 w 8"/>
              <a:gd name="T10" fmla="*/ 0 h 1"/>
              <a:gd name="T11" fmla="*/ 8 w 8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" h="1">
                <a:moveTo>
                  <a:pt x="0" y="0"/>
                </a:moveTo>
                <a:lnTo>
                  <a:pt x="7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5" name="Freeform 11"/>
          <p:cNvSpPr>
            <a:spLocks/>
          </p:cNvSpPr>
          <p:nvPr userDrawn="1"/>
        </p:nvSpPr>
        <p:spPr bwMode="auto">
          <a:xfrm>
            <a:off x="2146300" y="2330450"/>
            <a:ext cx="9525" cy="1588"/>
          </a:xfrm>
          <a:custGeom>
            <a:avLst/>
            <a:gdLst>
              <a:gd name="T0" fmla="*/ 0 w 6"/>
              <a:gd name="T1" fmla="*/ 0 h 1"/>
              <a:gd name="T2" fmla="*/ 0 w 6"/>
              <a:gd name="T3" fmla="*/ 0 h 1"/>
              <a:gd name="T4" fmla="*/ 2147483647 w 6"/>
              <a:gd name="T5" fmla="*/ 0 h 1"/>
              <a:gd name="T6" fmla="*/ 2147483647 w 6"/>
              <a:gd name="T7" fmla="*/ 0 h 1"/>
              <a:gd name="T8" fmla="*/ 2147483647 w 6"/>
              <a:gd name="T9" fmla="*/ 0 h 1"/>
              <a:gd name="T10" fmla="*/ 0 w 6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"/>
              <a:gd name="T19" fmla="*/ 0 h 1"/>
              <a:gd name="T20" fmla="*/ 6 w 6"/>
              <a:gd name="T21" fmla="*/ 1 h 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" h="1">
                <a:moveTo>
                  <a:pt x="0" y="0"/>
                </a:moveTo>
                <a:lnTo>
                  <a:pt x="0" y="0"/>
                </a:lnTo>
                <a:lnTo>
                  <a:pt x="4" y="0"/>
                </a:lnTo>
                <a:lnTo>
                  <a:pt x="5" y="0"/>
                </a:lnTo>
                <a:lnTo>
                  <a:pt x="4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6" name="Freeform 12"/>
          <p:cNvSpPr>
            <a:spLocks/>
          </p:cNvSpPr>
          <p:nvPr userDrawn="1"/>
        </p:nvSpPr>
        <p:spPr bwMode="auto">
          <a:xfrm>
            <a:off x="919163" y="793750"/>
            <a:ext cx="9525" cy="1588"/>
          </a:xfrm>
          <a:custGeom>
            <a:avLst/>
            <a:gdLst>
              <a:gd name="T0" fmla="*/ 2147483647 w 6"/>
              <a:gd name="T1" fmla="*/ 0 h 1"/>
              <a:gd name="T2" fmla="*/ 2147483647 w 6"/>
              <a:gd name="T3" fmla="*/ 0 h 1"/>
              <a:gd name="T4" fmla="*/ 2147483647 w 6"/>
              <a:gd name="T5" fmla="*/ 0 h 1"/>
              <a:gd name="T6" fmla="*/ 0 w 6"/>
              <a:gd name="T7" fmla="*/ 0 h 1"/>
              <a:gd name="T8" fmla="*/ 2147483647 w 6"/>
              <a:gd name="T9" fmla="*/ 0 h 1"/>
              <a:gd name="T10" fmla="*/ 2147483647 w 6"/>
              <a:gd name="T11" fmla="*/ 0 h 1"/>
              <a:gd name="T12" fmla="*/ 2147483647 w 6"/>
              <a:gd name="T13" fmla="*/ 0 h 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"/>
              <a:gd name="T22" fmla="*/ 0 h 1"/>
              <a:gd name="T23" fmla="*/ 6 w 6"/>
              <a:gd name="T24" fmla="*/ 1 h 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" h="1">
                <a:moveTo>
                  <a:pt x="5" y="0"/>
                </a:move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1" y="0"/>
                </a:lnTo>
                <a:lnTo>
                  <a:pt x="2" y="0"/>
                </a:lnTo>
                <a:lnTo>
                  <a:pt x="5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7" name="Freeform 13"/>
          <p:cNvSpPr>
            <a:spLocks/>
          </p:cNvSpPr>
          <p:nvPr userDrawn="1"/>
        </p:nvSpPr>
        <p:spPr bwMode="auto">
          <a:xfrm>
            <a:off x="774700" y="241300"/>
            <a:ext cx="6350" cy="9525"/>
          </a:xfrm>
          <a:custGeom>
            <a:avLst/>
            <a:gdLst>
              <a:gd name="T0" fmla="*/ 0 w 4"/>
              <a:gd name="T1" fmla="*/ 0 h 6"/>
              <a:gd name="T2" fmla="*/ 0 w 4"/>
              <a:gd name="T3" fmla="*/ 2147483647 h 6"/>
              <a:gd name="T4" fmla="*/ 0 w 4"/>
              <a:gd name="T5" fmla="*/ 2147483647 h 6"/>
              <a:gd name="T6" fmla="*/ 0 w 4"/>
              <a:gd name="T7" fmla="*/ 2147483647 h 6"/>
              <a:gd name="T8" fmla="*/ 2147483647 w 4"/>
              <a:gd name="T9" fmla="*/ 2147483647 h 6"/>
              <a:gd name="T10" fmla="*/ 2147483647 w 4"/>
              <a:gd name="T11" fmla="*/ 2147483647 h 6"/>
              <a:gd name="T12" fmla="*/ 0 w 4"/>
              <a:gd name="T13" fmla="*/ 0 h 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"/>
              <a:gd name="T22" fmla="*/ 0 h 6"/>
              <a:gd name="T23" fmla="*/ 4 w 4"/>
              <a:gd name="T24" fmla="*/ 6 h 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" h="6">
                <a:moveTo>
                  <a:pt x="0" y="0"/>
                </a:moveTo>
                <a:lnTo>
                  <a:pt x="0" y="1"/>
                </a:lnTo>
                <a:lnTo>
                  <a:pt x="0" y="2"/>
                </a:lnTo>
                <a:lnTo>
                  <a:pt x="0" y="5"/>
                </a:lnTo>
                <a:lnTo>
                  <a:pt x="2" y="2"/>
                </a:lnTo>
                <a:lnTo>
                  <a:pt x="3" y="1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8" name="Rectangle 14" descr="aqua"/>
          <p:cNvSpPr>
            <a:spLocks noChangeArrowheads="1"/>
          </p:cNvSpPr>
          <p:nvPr userDrawn="1"/>
        </p:nvSpPr>
        <p:spPr bwMode="auto">
          <a:xfrm>
            <a:off x="0" y="704626"/>
            <a:ext cx="9144000" cy="594360"/>
          </a:xfrm>
          <a:prstGeom prst="rect">
            <a:avLst/>
          </a:prstGeom>
          <a:solidFill>
            <a:srgbClr val="1E1464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/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4869" y="257695"/>
            <a:ext cx="2160240" cy="19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Prostokąt 20"/>
          <p:cNvSpPr/>
          <p:nvPr userDrawn="1"/>
        </p:nvSpPr>
        <p:spPr bwMode="auto">
          <a:xfrm>
            <a:off x="0" y="683171"/>
            <a:ext cx="9144000" cy="62483"/>
          </a:xfrm>
          <a:prstGeom prst="rect">
            <a:avLst/>
          </a:prstGeom>
          <a:solidFill>
            <a:srgbClr val="1E78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18" y="120178"/>
            <a:ext cx="2094603" cy="447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Symbol zastępczy zawartości 26"/>
          <p:cNvSpPr>
            <a:spLocks noGrp="1"/>
          </p:cNvSpPr>
          <p:nvPr>
            <p:ph sz="quarter" idx="10"/>
          </p:nvPr>
        </p:nvSpPr>
        <p:spPr>
          <a:xfrm>
            <a:off x="755576" y="1772816"/>
            <a:ext cx="7416800" cy="424815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25"/>
              </a:spcBef>
              <a:buClr>
                <a:srgbClr val="1E783C"/>
              </a:buClr>
              <a:buSzPct val="150000"/>
              <a:buFont typeface="Arial" panose="020B0604020202020204" pitchFamily="34" charset="0"/>
              <a:buChar char="•"/>
              <a:tabLst/>
              <a:defRPr sz="2000"/>
            </a:lvl1pPr>
            <a:lvl2pPr marL="896938" indent="-439738">
              <a:buClr>
                <a:srgbClr val="1E783C"/>
              </a:buClr>
              <a:buSzPct val="150000"/>
              <a:buFont typeface="Courier New" pitchFamily="49" charset="0"/>
              <a:buChar char="o"/>
              <a:defRPr sz="1600"/>
            </a:lvl2pPr>
            <a:lvl3pPr marL="1252538" indent="-338138">
              <a:buClr>
                <a:srgbClr val="1E783C"/>
              </a:buClr>
              <a:buSzPct val="150000"/>
              <a:buFont typeface="Courier New" pitchFamily="49" charset="0"/>
              <a:buChar char="o"/>
              <a:defRPr sz="1400" baseline="0"/>
            </a:lvl3pPr>
            <a:lvl4pPr marL="1701800" indent="-330200">
              <a:buClr>
                <a:srgbClr val="1E783C"/>
              </a:buClr>
              <a:buSzPct val="150000"/>
              <a:buFont typeface="Courier New" pitchFamily="49" charset="0"/>
              <a:buChar char="o"/>
              <a:defRPr sz="1200" baseline="0"/>
            </a:lvl4pPr>
            <a:lvl5pPr marL="2151063" indent="-322263">
              <a:buClr>
                <a:srgbClr val="1E783C"/>
              </a:buClr>
              <a:buSzPct val="150000"/>
              <a:buFont typeface="Courier New" pitchFamily="49" charset="0"/>
              <a:buChar char="o"/>
              <a:defRPr sz="1100"/>
            </a:lvl5pPr>
            <a:lvl6pPr>
              <a:buNone/>
              <a:defRPr/>
            </a:lvl6pPr>
          </a:lstStyle>
          <a:p>
            <a:pPr lvl="0"/>
            <a:endParaRPr lang="en-US" dirty="0"/>
          </a:p>
        </p:txBody>
      </p:sp>
      <p:sp>
        <p:nvSpPr>
          <p:cNvPr id="33" name="Symbol zastępczy tekstu 3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64704"/>
            <a:ext cx="9144000" cy="504055"/>
          </a:xfrm>
          <a:prstGeom prst="rect">
            <a:avLst/>
          </a:prstGeom>
        </p:spPr>
        <p:txBody>
          <a:bodyPr anchor="ctr"/>
          <a:lstStyle>
            <a:lvl1pPr marL="342900" marR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600" b="1" smtClean="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>
                <a:solidFill>
                  <a:schemeClr val="bg1"/>
                </a:solidFill>
                <a:latin typeface="+mj-lt"/>
              </a:rPr>
              <a:t>Table</a:t>
            </a:r>
            <a:r>
              <a:rPr lang="pl-PL" b="1" dirty="0">
                <a:solidFill>
                  <a:schemeClr val="bg1"/>
                </a:solidFill>
                <a:latin typeface="+mj-lt"/>
              </a:rPr>
              <a:t> of </a:t>
            </a:r>
            <a:r>
              <a:rPr lang="pl-PL" b="1" dirty="0" err="1">
                <a:solidFill>
                  <a:schemeClr val="bg1"/>
                </a:solidFill>
                <a:latin typeface="+mj-lt"/>
              </a:rPr>
              <a:t>contents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3" descr="aqua"/>
          <p:cNvSpPr>
            <a:spLocks noChangeArrowheads="1"/>
          </p:cNvSpPr>
          <p:nvPr userDrawn="1"/>
        </p:nvSpPr>
        <p:spPr bwMode="auto">
          <a:xfrm>
            <a:off x="0" y="704831"/>
            <a:ext cx="9144000" cy="5367375"/>
          </a:xfrm>
          <a:prstGeom prst="rect">
            <a:avLst/>
          </a:prstGeom>
          <a:solidFill>
            <a:srgbClr val="1E1464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r">
              <a:defRPr/>
            </a:pPr>
            <a:endParaRPr lang="en-US" b="1">
              <a:solidFill>
                <a:schemeClr val="bg1"/>
              </a:solidFill>
            </a:endParaRPr>
          </a:p>
          <a:p>
            <a:pPr algn="r">
              <a:defRPr/>
            </a:pP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12" name="Prostokąt 11"/>
          <p:cNvSpPr/>
          <p:nvPr userDrawn="1"/>
        </p:nvSpPr>
        <p:spPr bwMode="auto">
          <a:xfrm>
            <a:off x="0" y="683171"/>
            <a:ext cx="9144000" cy="62483"/>
          </a:xfrm>
          <a:prstGeom prst="rect">
            <a:avLst/>
          </a:prstGeom>
          <a:solidFill>
            <a:srgbClr val="1E78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4869" y="257695"/>
            <a:ext cx="2160240" cy="19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18" y="120178"/>
            <a:ext cx="2094603" cy="447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ytuł 15"/>
          <p:cNvSpPr>
            <a:spLocks noGrp="1"/>
          </p:cNvSpPr>
          <p:nvPr>
            <p:ph type="title" hasCustomPrompt="1"/>
          </p:nvPr>
        </p:nvSpPr>
        <p:spPr>
          <a:xfrm>
            <a:off x="827584" y="1628800"/>
            <a:ext cx="7416824" cy="3312368"/>
          </a:xfrm>
          <a:prstGeom prst="rect">
            <a:avLst/>
          </a:prstGeom>
        </p:spPr>
        <p:txBody>
          <a:bodyPr anchor="ctr"/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pl-PL" dirty="0" err="1"/>
              <a:t>Section</a:t>
            </a:r>
            <a:r>
              <a:rPr lang="pl-PL" dirty="0"/>
              <a:t> </a:t>
            </a:r>
            <a:r>
              <a:rPr lang="pl-PL" dirty="0" err="1"/>
              <a:t>Title</a:t>
            </a:r>
            <a:endParaRPr lang="pl-P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4"/>
          <p:cNvSpPr>
            <a:spLocks/>
          </p:cNvSpPr>
          <p:nvPr userDrawn="1"/>
        </p:nvSpPr>
        <p:spPr bwMode="auto">
          <a:xfrm>
            <a:off x="1320800" y="1146175"/>
            <a:ext cx="17463" cy="1588"/>
          </a:xfrm>
          <a:custGeom>
            <a:avLst/>
            <a:gdLst>
              <a:gd name="T0" fmla="*/ 2147483647 w 11"/>
              <a:gd name="T1" fmla="*/ 0 h 1"/>
              <a:gd name="T2" fmla="*/ 2147483647 w 11"/>
              <a:gd name="T3" fmla="*/ 0 h 1"/>
              <a:gd name="T4" fmla="*/ 2147483647 w 11"/>
              <a:gd name="T5" fmla="*/ 0 h 1"/>
              <a:gd name="T6" fmla="*/ 0 w 11"/>
              <a:gd name="T7" fmla="*/ 0 h 1"/>
              <a:gd name="T8" fmla="*/ 2147483647 w 11"/>
              <a:gd name="T9" fmla="*/ 0 h 1"/>
              <a:gd name="T10" fmla="*/ 2147483647 w 11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"/>
              <a:gd name="T19" fmla="*/ 0 h 1"/>
              <a:gd name="T20" fmla="*/ 11 w 11"/>
              <a:gd name="T21" fmla="*/ 1 h 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" h="1">
                <a:moveTo>
                  <a:pt x="10" y="0"/>
                </a:moveTo>
                <a:lnTo>
                  <a:pt x="1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1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8" name="Freeform 5"/>
          <p:cNvSpPr>
            <a:spLocks/>
          </p:cNvSpPr>
          <p:nvPr userDrawn="1"/>
        </p:nvSpPr>
        <p:spPr bwMode="auto">
          <a:xfrm>
            <a:off x="1587500" y="1146175"/>
            <a:ext cx="9525" cy="1588"/>
          </a:xfrm>
          <a:custGeom>
            <a:avLst/>
            <a:gdLst>
              <a:gd name="T0" fmla="*/ 2147483647 w 6"/>
              <a:gd name="T1" fmla="*/ 0 h 1"/>
              <a:gd name="T2" fmla="*/ 2147483647 w 6"/>
              <a:gd name="T3" fmla="*/ 0 h 1"/>
              <a:gd name="T4" fmla="*/ 0 w 6"/>
              <a:gd name="T5" fmla="*/ 0 h 1"/>
              <a:gd name="T6" fmla="*/ 2147483647 w 6"/>
              <a:gd name="T7" fmla="*/ 0 h 1"/>
              <a:gd name="T8" fmla="*/ 2147483647 w 6"/>
              <a:gd name="T9" fmla="*/ 0 h 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1"/>
              <a:gd name="T17" fmla="*/ 6 w 6"/>
              <a:gd name="T18" fmla="*/ 1 h 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1">
                <a:moveTo>
                  <a:pt x="5" y="0"/>
                </a:moveTo>
                <a:lnTo>
                  <a:pt x="1" y="0"/>
                </a:lnTo>
                <a:lnTo>
                  <a:pt x="0" y="0"/>
                </a:lnTo>
                <a:lnTo>
                  <a:pt x="1" y="0"/>
                </a:lnTo>
                <a:lnTo>
                  <a:pt x="5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9" name="Freeform 6"/>
          <p:cNvSpPr>
            <a:spLocks/>
          </p:cNvSpPr>
          <p:nvPr userDrawn="1"/>
        </p:nvSpPr>
        <p:spPr bwMode="auto">
          <a:xfrm>
            <a:off x="1471613" y="1949450"/>
            <a:ext cx="17462" cy="1588"/>
          </a:xfrm>
          <a:custGeom>
            <a:avLst/>
            <a:gdLst>
              <a:gd name="T0" fmla="*/ 0 w 11"/>
              <a:gd name="T1" fmla="*/ 0 h 1"/>
              <a:gd name="T2" fmla="*/ 2147483647 w 11"/>
              <a:gd name="T3" fmla="*/ 0 h 1"/>
              <a:gd name="T4" fmla="*/ 2147483647 w 11"/>
              <a:gd name="T5" fmla="*/ 0 h 1"/>
              <a:gd name="T6" fmla="*/ 2147483647 w 11"/>
              <a:gd name="T7" fmla="*/ 0 h 1"/>
              <a:gd name="T8" fmla="*/ 2147483647 w 11"/>
              <a:gd name="T9" fmla="*/ 0 h 1"/>
              <a:gd name="T10" fmla="*/ 2147483647 w 11"/>
              <a:gd name="T11" fmla="*/ 0 h 1"/>
              <a:gd name="T12" fmla="*/ 2147483647 w 11"/>
              <a:gd name="T13" fmla="*/ 0 h 1"/>
              <a:gd name="T14" fmla="*/ 0 w 11"/>
              <a:gd name="T15" fmla="*/ 0 h 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"/>
              <a:gd name="T25" fmla="*/ 0 h 1"/>
              <a:gd name="T26" fmla="*/ 11 w 11"/>
              <a:gd name="T27" fmla="*/ 1 h 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" h="1">
                <a:moveTo>
                  <a:pt x="0" y="0"/>
                </a:moveTo>
                <a:lnTo>
                  <a:pt x="5" y="0"/>
                </a:lnTo>
                <a:lnTo>
                  <a:pt x="9" y="0"/>
                </a:lnTo>
                <a:lnTo>
                  <a:pt x="10" y="0"/>
                </a:lnTo>
                <a:lnTo>
                  <a:pt x="7" y="0"/>
                </a:ln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2168525" y="2151063"/>
            <a:ext cx="1588" cy="1587"/>
          </a:xfrm>
          <a:prstGeom prst="rect">
            <a:avLst/>
          </a:prstGeom>
          <a:solidFill>
            <a:srgbClr val="1B1A1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11" name="Freeform 8"/>
          <p:cNvSpPr>
            <a:spLocks/>
          </p:cNvSpPr>
          <p:nvPr userDrawn="1"/>
        </p:nvSpPr>
        <p:spPr bwMode="auto">
          <a:xfrm>
            <a:off x="2044700" y="2151063"/>
            <a:ext cx="9525" cy="1587"/>
          </a:xfrm>
          <a:custGeom>
            <a:avLst/>
            <a:gdLst>
              <a:gd name="T0" fmla="*/ 0 w 6"/>
              <a:gd name="T1" fmla="*/ 0 h 1"/>
              <a:gd name="T2" fmla="*/ 2147483647 w 6"/>
              <a:gd name="T3" fmla="*/ 0 h 1"/>
              <a:gd name="T4" fmla="*/ 2147483647 w 6"/>
              <a:gd name="T5" fmla="*/ 0 h 1"/>
              <a:gd name="T6" fmla="*/ 2147483647 w 6"/>
              <a:gd name="T7" fmla="*/ 0 h 1"/>
              <a:gd name="T8" fmla="*/ 0 w 6"/>
              <a:gd name="T9" fmla="*/ 0 h 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1"/>
              <a:gd name="T17" fmla="*/ 6 w 6"/>
              <a:gd name="T18" fmla="*/ 1 h 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1">
                <a:moveTo>
                  <a:pt x="0" y="0"/>
                </a:moveTo>
                <a:lnTo>
                  <a:pt x="4" y="0"/>
                </a:lnTo>
                <a:lnTo>
                  <a:pt x="5" y="0"/>
                </a:lnTo>
                <a:lnTo>
                  <a:pt x="4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2" name="Freeform 9"/>
          <p:cNvSpPr>
            <a:spLocks/>
          </p:cNvSpPr>
          <p:nvPr userDrawn="1"/>
        </p:nvSpPr>
        <p:spPr bwMode="auto">
          <a:xfrm>
            <a:off x="2122488" y="2319338"/>
            <a:ext cx="158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  <a:gd name="T6" fmla="*/ 0 w 1"/>
              <a:gd name="T7" fmla="*/ 0 h 1"/>
              <a:gd name="T8" fmla="*/ 1 w 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3" name="Freeform 10"/>
          <p:cNvSpPr>
            <a:spLocks/>
          </p:cNvSpPr>
          <p:nvPr userDrawn="1"/>
        </p:nvSpPr>
        <p:spPr bwMode="auto">
          <a:xfrm>
            <a:off x="2157413" y="2252663"/>
            <a:ext cx="12700" cy="1587"/>
          </a:xfrm>
          <a:custGeom>
            <a:avLst/>
            <a:gdLst>
              <a:gd name="T0" fmla="*/ 0 w 8"/>
              <a:gd name="T1" fmla="*/ 0 h 1"/>
              <a:gd name="T2" fmla="*/ 2147483647 w 8"/>
              <a:gd name="T3" fmla="*/ 0 h 1"/>
              <a:gd name="T4" fmla="*/ 0 w 8"/>
              <a:gd name="T5" fmla="*/ 0 h 1"/>
              <a:gd name="T6" fmla="*/ 0 60000 65536"/>
              <a:gd name="T7" fmla="*/ 0 60000 65536"/>
              <a:gd name="T8" fmla="*/ 0 60000 65536"/>
              <a:gd name="T9" fmla="*/ 0 w 8"/>
              <a:gd name="T10" fmla="*/ 0 h 1"/>
              <a:gd name="T11" fmla="*/ 8 w 8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" h="1">
                <a:moveTo>
                  <a:pt x="0" y="0"/>
                </a:moveTo>
                <a:lnTo>
                  <a:pt x="7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4" name="Freeform 11"/>
          <p:cNvSpPr>
            <a:spLocks/>
          </p:cNvSpPr>
          <p:nvPr userDrawn="1"/>
        </p:nvSpPr>
        <p:spPr bwMode="auto">
          <a:xfrm>
            <a:off x="2146300" y="2330450"/>
            <a:ext cx="9525" cy="1588"/>
          </a:xfrm>
          <a:custGeom>
            <a:avLst/>
            <a:gdLst>
              <a:gd name="T0" fmla="*/ 0 w 6"/>
              <a:gd name="T1" fmla="*/ 0 h 1"/>
              <a:gd name="T2" fmla="*/ 0 w 6"/>
              <a:gd name="T3" fmla="*/ 0 h 1"/>
              <a:gd name="T4" fmla="*/ 2147483647 w 6"/>
              <a:gd name="T5" fmla="*/ 0 h 1"/>
              <a:gd name="T6" fmla="*/ 2147483647 w 6"/>
              <a:gd name="T7" fmla="*/ 0 h 1"/>
              <a:gd name="T8" fmla="*/ 2147483647 w 6"/>
              <a:gd name="T9" fmla="*/ 0 h 1"/>
              <a:gd name="T10" fmla="*/ 0 w 6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"/>
              <a:gd name="T19" fmla="*/ 0 h 1"/>
              <a:gd name="T20" fmla="*/ 6 w 6"/>
              <a:gd name="T21" fmla="*/ 1 h 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" h="1">
                <a:moveTo>
                  <a:pt x="0" y="0"/>
                </a:moveTo>
                <a:lnTo>
                  <a:pt x="0" y="0"/>
                </a:lnTo>
                <a:lnTo>
                  <a:pt x="4" y="0"/>
                </a:lnTo>
                <a:lnTo>
                  <a:pt x="5" y="0"/>
                </a:lnTo>
                <a:lnTo>
                  <a:pt x="4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5" name="Freeform 12"/>
          <p:cNvSpPr>
            <a:spLocks/>
          </p:cNvSpPr>
          <p:nvPr userDrawn="1"/>
        </p:nvSpPr>
        <p:spPr bwMode="auto">
          <a:xfrm>
            <a:off x="919163" y="793750"/>
            <a:ext cx="9525" cy="1588"/>
          </a:xfrm>
          <a:custGeom>
            <a:avLst/>
            <a:gdLst>
              <a:gd name="T0" fmla="*/ 2147483647 w 6"/>
              <a:gd name="T1" fmla="*/ 0 h 1"/>
              <a:gd name="T2" fmla="*/ 2147483647 w 6"/>
              <a:gd name="T3" fmla="*/ 0 h 1"/>
              <a:gd name="T4" fmla="*/ 2147483647 w 6"/>
              <a:gd name="T5" fmla="*/ 0 h 1"/>
              <a:gd name="T6" fmla="*/ 0 w 6"/>
              <a:gd name="T7" fmla="*/ 0 h 1"/>
              <a:gd name="T8" fmla="*/ 2147483647 w 6"/>
              <a:gd name="T9" fmla="*/ 0 h 1"/>
              <a:gd name="T10" fmla="*/ 2147483647 w 6"/>
              <a:gd name="T11" fmla="*/ 0 h 1"/>
              <a:gd name="T12" fmla="*/ 2147483647 w 6"/>
              <a:gd name="T13" fmla="*/ 0 h 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"/>
              <a:gd name="T22" fmla="*/ 0 h 1"/>
              <a:gd name="T23" fmla="*/ 6 w 6"/>
              <a:gd name="T24" fmla="*/ 1 h 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" h="1">
                <a:moveTo>
                  <a:pt x="5" y="0"/>
                </a:move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1" y="0"/>
                </a:lnTo>
                <a:lnTo>
                  <a:pt x="2" y="0"/>
                </a:lnTo>
                <a:lnTo>
                  <a:pt x="5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6" name="Freeform 13"/>
          <p:cNvSpPr>
            <a:spLocks/>
          </p:cNvSpPr>
          <p:nvPr userDrawn="1"/>
        </p:nvSpPr>
        <p:spPr bwMode="auto">
          <a:xfrm>
            <a:off x="774700" y="241300"/>
            <a:ext cx="6350" cy="9525"/>
          </a:xfrm>
          <a:custGeom>
            <a:avLst/>
            <a:gdLst>
              <a:gd name="T0" fmla="*/ 0 w 4"/>
              <a:gd name="T1" fmla="*/ 0 h 6"/>
              <a:gd name="T2" fmla="*/ 0 w 4"/>
              <a:gd name="T3" fmla="*/ 2147483647 h 6"/>
              <a:gd name="T4" fmla="*/ 0 w 4"/>
              <a:gd name="T5" fmla="*/ 2147483647 h 6"/>
              <a:gd name="T6" fmla="*/ 0 w 4"/>
              <a:gd name="T7" fmla="*/ 2147483647 h 6"/>
              <a:gd name="T8" fmla="*/ 2147483647 w 4"/>
              <a:gd name="T9" fmla="*/ 2147483647 h 6"/>
              <a:gd name="T10" fmla="*/ 2147483647 w 4"/>
              <a:gd name="T11" fmla="*/ 2147483647 h 6"/>
              <a:gd name="T12" fmla="*/ 0 w 4"/>
              <a:gd name="T13" fmla="*/ 0 h 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"/>
              <a:gd name="T22" fmla="*/ 0 h 6"/>
              <a:gd name="T23" fmla="*/ 4 w 4"/>
              <a:gd name="T24" fmla="*/ 6 h 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" h="6">
                <a:moveTo>
                  <a:pt x="0" y="0"/>
                </a:moveTo>
                <a:lnTo>
                  <a:pt x="0" y="1"/>
                </a:lnTo>
                <a:lnTo>
                  <a:pt x="0" y="2"/>
                </a:lnTo>
                <a:lnTo>
                  <a:pt x="0" y="5"/>
                </a:lnTo>
                <a:lnTo>
                  <a:pt x="2" y="2"/>
                </a:lnTo>
                <a:lnTo>
                  <a:pt x="3" y="1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8" name="Rectangle 14" descr="aqua"/>
          <p:cNvSpPr>
            <a:spLocks noChangeArrowheads="1"/>
          </p:cNvSpPr>
          <p:nvPr userDrawn="1"/>
        </p:nvSpPr>
        <p:spPr bwMode="auto">
          <a:xfrm>
            <a:off x="0" y="704626"/>
            <a:ext cx="9144000" cy="594360"/>
          </a:xfrm>
          <a:prstGeom prst="rect">
            <a:avLst/>
          </a:prstGeom>
          <a:solidFill>
            <a:srgbClr val="1E1464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/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Prostokąt 18"/>
          <p:cNvSpPr/>
          <p:nvPr userDrawn="1"/>
        </p:nvSpPr>
        <p:spPr bwMode="auto">
          <a:xfrm>
            <a:off x="0" y="683171"/>
            <a:ext cx="9144000" cy="62483"/>
          </a:xfrm>
          <a:prstGeom prst="rect">
            <a:avLst/>
          </a:prstGeom>
          <a:solidFill>
            <a:srgbClr val="1E78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0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4869" y="257695"/>
            <a:ext cx="2160240" cy="19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18" y="120178"/>
            <a:ext cx="2094603" cy="447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Symbol zastępczy tekstu 3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64704"/>
            <a:ext cx="9144000" cy="502920"/>
          </a:xfrm>
          <a:prstGeom prst="rect">
            <a:avLst/>
          </a:prstGeom>
        </p:spPr>
        <p:txBody>
          <a:bodyPr anchor="ctr"/>
          <a:lstStyle>
            <a:lvl1pPr marL="342900" marR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600" b="1" smtClean="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>
                <a:solidFill>
                  <a:schemeClr val="bg1"/>
                </a:solidFill>
                <a:latin typeface="+mj-lt"/>
              </a:rPr>
              <a:t>Section</a:t>
            </a:r>
            <a:r>
              <a:rPr lang="pl-PL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pl-PL" b="1" dirty="0" err="1">
                <a:solidFill>
                  <a:schemeClr val="bg1"/>
                </a:solidFill>
                <a:latin typeface="+mj-lt"/>
              </a:rPr>
              <a:t>Title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Symbol zastępczy zawartości 26"/>
          <p:cNvSpPr>
            <a:spLocks noGrp="1"/>
          </p:cNvSpPr>
          <p:nvPr>
            <p:ph sz="quarter" idx="12" hasCustomPrompt="1"/>
          </p:nvPr>
        </p:nvSpPr>
        <p:spPr>
          <a:xfrm>
            <a:off x="467544" y="1556792"/>
            <a:ext cx="8208590" cy="4824536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lnSpc>
                <a:spcPct val="100000"/>
              </a:lnSpc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None/>
              <a:tabLst>
                <a:tab pos="274320" algn="l"/>
              </a:tabLst>
              <a:def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0" algn="l" rtl="0" eaLnBrk="0" fontAlgn="base" hangingPunct="0">
              <a:lnSpc>
                <a:spcPct val="100000"/>
              </a:lnSpc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Char char="o"/>
              <a:defRPr lang="en-US" sz="1600" dirty="0" smtClean="0">
                <a:solidFill>
                  <a:schemeClr val="tx1"/>
                </a:solidFill>
                <a:latin typeface="+mn-lt"/>
                <a:cs typeface="+mn-cs"/>
              </a:defRPr>
            </a:lvl2pPr>
            <a:lvl3pPr marL="640080" indent="0" algn="l" rtl="0" eaLnBrk="0" fontAlgn="base" hangingPunct="0">
              <a:lnSpc>
                <a:spcPct val="100000"/>
              </a:lnSpc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Char char="o"/>
              <a:defRPr lang="en-US" sz="1400" baseline="0" dirty="0" smtClean="0">
                <a:solidFill>
                  <a:schemeClr val="tx1"/>
                </a:solidFill>
                <a:latin typeface="+mn-lt"/>
                <a:cs typeface="+mn-cs"/>
              </a:defRPr>
            </a:lvl3pPr>
            <a:lvl4pPr marL="914400" indent="0" algn="l" rtl="0" eaLnBrk="0" fontAlgn="base" hangingPunct="0">
              <a:lnSpc>
                <a:spcPct val="100000"/>
              </a:lnSpc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Char char="o"/>
              <a:defRPr lang="en-US"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4pPr>
            <a:lvl5pPr marL="1188720" indent="0" algn="l" rtl="0" eaLnBrk="0" fontAlgn="base" hangingPunct="0">
              <a:lnSpc>
                <a:spcPct val="100000"/>
              </a:lnSpc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Char char="o"/>
              <a:defRPr lang="en-US" sz="1100" dirty="0" smtClean="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l" rtl="0" eaLnBrk="0" fontAlgn="base" hangingPunct="0">
              <a:spcBef>
                <a:spcPts val="25"/>
              </a:spcBef>
              <a:spcAft>
                <a:spcPct val="0"/>
              </a:spcAft>
              <a:buClr>
                <a:srgbClr val="1E783C"/>
              </a:buClr>
              <a:buSzPct val="150000"/>
              <a:buFont typeface="Arial" pitchFamily="34" charset="0"/>
              <a:buNone/>
              <a:tabLst/>
            </a:pPr>
            <a:r>
              <a:rPr lang="en-US" dirty="0"/>
              <a:t>Test 1</a:t>
            </a:r>
          </a:p>
          <a:p>
            <a:pPr marL="896938" lvl="1" indent="-4397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</a:pPr>
            <a:r>
              <a:rPr lang="en-US" dirty="0"/>
              <a:t>Test 2</a:t>
            </a:r>
          </a:p>
          <a:p>
            <a:pPr marL="1252538" lvl="2" indent="-3381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</a:pPr>
            <a:r>
              <a:rPr lang="en-US" dirty="0"/>
              <a:t>Test 3</a:t>
            </a:r>
          </a:p>
          <a:p>
            <a:pPr marL="1701800" lvl="3" indent="-330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</a:pPr>
            <a:r>
              <a:rPr lang="en-US" dirty="0"/>
              <a:t>Test 4</a:t>
            </a:r>
          </a:p>
          <a:p>
            <a:pPr marL="2151063" lvl="4" indent="-3222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</a:pPr>
            <a:r>
              <a:rPr lang="en-US" dirty="0"/>
              <a:t>Test 5</a:t>
            </a:r>
          </a:p>
          <a:p>
            <a:pPr marL="0" lvl="0" indent="0" algn="l" rtl="0" eaLnBrk="0" fontAlgn="base" hangingPunct="0">
              <a:spcBef>
                <a:spcPts val="25"/>
              </a:spcBef>
              <a:spcAft>
                <a:spcPct val="0"/>
              </a:spcAft>
              <a:buClr>
                <a:srgbClr val="1E783C"/>
              </a:buClr>
              <a:buSzPct val="150000"/>
              <a:buFont typeface="Arial" pitchFamily="34" charset="0"/>
              <a:buNone/>
              <a:tabLst/>
            </a:pPr>
            <a:endParaRPr lang="en-US" dirty="0"/>
          </a:p>
          <a:p>
            <a:pPr lvl="0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4"/>
          <p:cNvSpPr>
            <a:spLocks/>
          </p:cNvSpPr>
          <p:nvPr userDrawn="1"/>
        </p:nvSpPr>
        <p:spPr bwMode="auto">
          <a:xfrm>
            <a:off x="1320800" y="1146175"/>
            <a:ext cx="17463" cy="1588"/>
          </a:xfrm>
          <a:custGeom>
            <a:avLst/>
            <a:gdLst>
              <a:gd name="T0" fmla="*/ 2147483647 w 11"/>
              <a:gd name="T1" fmla="*/ 0 h 1"/>
              <a:gd name="T2" fmla="*/ 2147483647 w 11"/>
              <a:gd name="T3" fmla="*/ 0 h 1"/>
              <a:gd name="T4" fmla="*/ 2147483647 w 11"/>
              <a:gd name="T5" fmla="*/ 0 h 1"/>
              <a:gd name="T6" fmla="*/ 0 w 11"/>
              <a:gd name="T7" fmla="*/ 0 h 1"/>
              <a:gd name="T8" fmla="*/ 2147483647 w 11"/>
              <a:gd name="T9" fmla="*/ 0 h 1"/>
              <a:gd name="T10" fmla="*/ 2147483647 w 11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"/>
              <a:gd name="T19" fmla="*/ 0 h 1"/>
              <a:gd name="T20" fmla="*/ 11 w 11"/>
              <a:gd name="T21" fmla="*/ 1 h 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" h="1">
                <a:moveTo>
                  <a:pt x="10" y="0"/>
                </a:moveTo>
                <a:lnTo>
                  <a:pt x="1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1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4" name="Freeform 5"/>
          <p:cNvSpPr>
            <a:spLocks/>
          </p:cNvSpPr>
          <p:nvPr userDrawn="1"/>
        </p:nvSpPr>
        <p:spPr bwMode="auto">
          <a:xfrm>
            <a:off x="1587500" y="1146175"/>
            <a:ext cx="9525" cy="1588"/>
          </a:xfrm>
          <a:custGeom>
            <a:avLst/>
            <a:gdLst>
              <a:gd name="T0" fmla="*/ 2147483647 w 6"/>
              <a:gd name="T1" fmla="*/ 0 h 1"/>
              <a:gd name="T2" fmla="*/ 2147483647 w 6"/>
              <a:gd name="T3" fmla="*/ 0 h 1"/>
              <a:gd name="T4" fmla="*/ 0 w 6"/>
              <a:gd name="T5" fmla="*/ 0 h 1"/>
              <a:gd name="T6" fmla="*/ 2147483647 w 6"/>
              <a:gd name="T7" fmla="*/ 0 h 1"/>
              <a:gd name="T8" fmla="*/ 2147483647 w 6"/>
              <a:gd name="T9" fmla="*/ 0 h 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1"/>
              <a:gd name="T17" fmla="*/ 6 w 6"/>
              <a:gd name="T18" fmla="*/ 1 h 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1">
                <a:moveTo>
                  <a:pt x="5" y="0"/>
                </a:moveTo>
                <a:lnTo>
                  <a:pt x="1" y="0"/>
                </a:lnTo>
                <a:lnTo>
                  <a:pt x="0" y="0"/>
                </a:lnTo>
                <a:lnTo>
                  <a:pt x="1" y="0"/>
                </a:lnTo>
                <a:lnTo>
                  <a:pt x="5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5" name="Freeform 6"/>
          <p:cNvSpPr>
            <a:spLocks/>
          </p:cNvSpPr>
          <p:nvPr userDrawn="1"/>
        </p:nvSpPr>
        <p:spPr bwMode="auto">
          <a:xfrm>
            <a:off x="1471613" y="1949450"/>
            <a:ext cx="17462" cy="1588"/>
          </a:xfrm>
          <a:custGeom>
            <a:avLst/>
            <a:gdLst>
              <a:gd name="T0" fmla="*/ 0 w 11"/>
              <a:gd name="T1" fmla="*/ 0 h 1"/>
              <a:gd name="T2" fmla="*/ 2147483647 w 11"/>
              <a:gd name="T3" fmla="*/ 0 h 1"/>
              <a:gd name="T4" fmla="*/ 2147483647 w 11"/>
              <a:gd name="T5" fmla="*/ 0 h 1"/>
              <a:gd name="T6" fmla="*/ 2147483647 w 11"/>
              <a:gd name="T7" fmla="*/ 0 h 1"/>
              <a:gd name="T8" fmla="*/ 2147483647 w 11"/>
              <a:gd name="T9" fmla="*/ 0 h 1"/>
              <a:gd name="T10" fmla="*/ 2147483647 w 11"/>
              <a:gd name="T11" fmla="*/ 0 h 1"/>
              <a:gd name="T12" fmla="*/ 2147483647 w 11"/>
              <a:gd name="T13" fmla="*/ 0 h 1"/>
              <a:gd name="T14" fmla="*/ 0 w 11"/>
              <a:gd name="T15" fmla="*/ 0 h 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"/>
              <a:gd name="T25" fmla="*/ 0 h 1"/>
              <a:gd name="T26" fmla="*/ 11 w 11"/>
              <a:gd name="T27" fmla="*/ 1 h 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" h="1">
                <a:moveTo>
                  <a:pt x="0" y="0"/>
                </a:moveTo>
                <a:lnTo>
                  <a:pt x="5" y="0"/>
                </a:lnTo>
                <a:lnTo>
                  <a:pt x="9" y="0"/>
                </a:lnTo>
                <a:lnTo>
                  <a:pt x="10" y="0"/>
                </a:lnTo>
                <a:lnTo>
                  <a:pt x="7" y="0"/>
                </a:lnTo>
                <a:lnTo>
                  <a:pt x="3" y="0"/>
                </a:lnTo>
                <a:lnTo>
                  <a:pt x="1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>
            <a:off x="2168525" y="2151063"/>
            <a:ext cx="1588" cy="1587"/>
          </a:xfrm>
          <a:prstGeom prst="rect">
            <a:avLst/>
          </a:prstGeom>
          <a:solidFill>
            <a:srgbClr val="1B1A1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  <p:sp>
        <p:nvSpPr>
          <p:cNvPr id="7" name="Freeform 8"/>
          <p:cNvSpPr>
            <a:spLocks/>
          </p:cNvSpPr>
          <p:nvPr userDrawn="1"/>
        </p:nvSpPr>
        <p:spPr bwMode="auto">
          <a:xfrm>
            <a:off x="2044700" y="2151063"/>
            <a:ext cx="9525" cy="1587"/>
          </a:xfrm>
          <a:custGeom>
            <a:avLst/>
            <a:gdLst>
              <a:gd name="T0" fmla="*/ 0 w 6"/>
              <a:gd name="T1" fmla="*/ 0 h 1"/>
              <a:gd name="T2" fmla="*/ 2147483647 w 6"/>
              <a:gd name="T3" fmla="*/ 0 h 1"/>
              <a:gd name="T4" fmla="*/ 2147483647 w 6"/>
              <a:gd name="T5" fmla="*/ 0 h 1"/>
              <a:gd name="T6" fmla="*/ 2147483647 w 6"/>
              <a:gd name="T7" fmla="*/ 0 h 1"/>
              <a:gd name="T8" fmla="*/ 0 w 6"/>
              <a:gd name="T9" fmla="*/ 0 h 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1"/>
              <a:gd name="T17" fmla="*/ 6 w 6"/>
              <a:gd name="T18" fmla="*/ 1 h 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1">
                <a:moveTo>
                  <a:pt x="0" y="0"/>
                </a:moveTo>
                <a:lnTo>
                  <a:pt x="4" y="0"/>
                </a:lnTo>
                <a:lnTo>
                  <a:pt x="5" y="0"/>
                </a:lnTo>
                <a:lnTo>
                  <a:pt x="4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8" name="Freeform 9"/>
          <p:cNvSpPr>
            <a:spLocks/>
          </p:cNvSpPr>
          <p:nvPr userDrawn="1"/>
        </p:nvSpPr>
        <p:spPr bwMode="auto">
          <a:xfrm>
            <a:off x="2122488" y="2319338"/>
            <a:ext cx="158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  <a:gd name="T6" fmla="*/ 0 w 1"/>
              <a:gd name="T7" fmla="*/ 0 h 1"/>
              <a:gd name="T8" fmla="*/ 1 w 1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9" name="Freeform 10"/>
          <p:cNvSpPr>
            <a:spLocks/>
          </p:cNvSpPr>
          <p:nvPr userDrawn="1"/>
        </p:nvSpPr>
        <p:spPr bwMode="auto">
          <a:xfrm>
            <a:off x="2157413" y="2252663"/>
            <a:ext cx="12700" cy="1587"/>
          </a:xfrm>
          <a:custGeom>
            <a:avLst/>
            <a:gdLst>
              <a:gd name="T0" fmla="*/ 0 w 8"/>
              <a:gd name="T1" fmla="*/ 0 h 1"/>
              <a:gd name="T2" fmla="*/ 2147483647 w 8"/>
              <a:gd name="T3" fmla="*/ 0 h 1"/>
              <a:gd name="T4" fmla="*/ 0 w 8"/>
              <a:gd name="T5" fmla="*/ 0 h 1"/>
              <a:gd name="T6" fmla="*/ 0 60000 65536"/>
              <a:gd name="T7" fmla="*/ 0 60000 65536"/>
              <a:gd name="T8" fmla="*/ 0 60000 65536"/>
              <a:gd name="T9" fmla="*/ 0 w 8"/>
              <a:gd name="T10" fmla="*/ 0 h 1"/>
              <a:gd name="T11" fmla="*/ 8 w 8"/>
              <a:gd name="T12" fmla="*/ 1 h 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" h="1">
                <a:moveTo>
                  <a:pt x="0" y="0"/>
                </a:moveTo>
                <a:lnTo>
                  <a:pt x="7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0" name="Freeform 11"/>
          <p:cNvSpPr>
            <a:spLocks/>
          </p:cNvSpPr>
          <p:nvPr userDrawn="1"/>
        </p:nvSpPr>
        <p:spPr bwMode="auto">
          <a:xfrm>
            <a:off x="2146300" y="2330450"/>
            <a:ext cx="9525" cy="1588"/>
          </a:xfrm>
          <a:custGeom>
            <a:avLst/>
            <a:gdLst>
              <a:gd name="T0" fmla="*/ 0 w 6"/>
              <a:gd name="T1" fmla="*/ 0 h 1"/>
              <a:gd name="T2" fmla="*/ 0 w 6"/>
              <a:gd name="T3" fmla="*/ 0 h 1"/>
              <a:gd name="T4" fmla="*/ 2147483647 w 6"/>
              <a:gd name="T5" fmla="*/ 0 h 1"/>
              <a:gd name="T6" fmla="*/ 2147483647 w 6"/>
              <a:gd name="T7" fmla="*/ 0 h 1"/>
              <a:gd name="T8" fmla="*/ 2147483647 w 6"/>
              <a:gd name="T9" fmla="*/ 0 h 1"/>
              <a:gd name="T10" fmla="*/ 0 w 6"/>
              <a:gd name="T11" fmla="*/ 0 h 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6"/>
              <a:gd name="T19" fmla="*/ 0 h 1"/>
              <a:gd name="T20" fmla="*/ 6 w 6"/>
              <a:gd name="T21" fmla="*/ 1 h 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6" h="1">
                <a:moveTo>
                  <a:pt x="0" y="0"/>
                </a:moveTo>
                <a:lnTo>
                  <a:pt x="0" y="0"/>
                </a:lnTo>
                <a:lnTo>
                  <a:pt x="4" y="0"/>
                </a:lnTo>
                <a:lnTo>
                  <a:pt x="5" y="0"/>
                </a:lnTo>
                <a:lnTo>
                  <a:pt x="4" y="0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1" name="Freeform 12"/>
          <p:cNvSpPr>
            <a:spLocks/>
          </p:cNvSpPr>
          <p:nvPr userDrawn="1"/>
        </p:nvSpPr>
        <p:spPr bwMode="auto">
          <a:xfrm>
            <a:off x="919163" y="793750"/>
            <a:ext cx="9525" cy="1588"/>
          </a:xfrm>
          <a:custGeom>
            <a:avLst/>
            <a:gdLst>
              <a:gd name="T0" fmla="*/ 2147483647 w 6"/>
              <a:gd name="T1" fmla="*/ 0 h 1"/>
              <a:gd name="T2" fmla="*/ 2147483647 w 6"/>
              <a:gd name="T3" fmla="*/ 0 h 1"/>
              <a:gd name="T4" fmla="*/ 2147483647 w 6"/>
              <a:gd name="T5" fmla="*/ 0 h 1"/>
              <a:gd name="T6" fmla="*/ 0 w 6"/>
              <a:gd name="T7" fmla="*/ 0 h 1"/>
              <a:gd name="T8" fmla="*/ 2147483647 w 6"/>
              <a:gd name="T9" fmla="*/ 0 h 1"/>
              <a:gd name="T10" fmla="*/ 2147483647 w 6"/>
              <a:gd name="T11" fmla="*/ 0 h 1"/>
              <a:gd name="T12" fmla="*/ 2147483647 w 6"/>
              <a:gd name="T13" fmla="*/ 0 h 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"/>
              <a:gd name="T22" fmla="*/ 0 h 1"/>
              <a:gd name="T23" fmla="*/ 6 w 6"/>
              <a:gd name="T24" fmla="*/ 1 h 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" h="1">
                <a:moveTo>
                  <a:pt x="5" y="0"/>
                </a:moveTo>
                <a:lnTo>
                  <a:pt x="2" y="0"/>
                </a:lnTo>
                <a:lnTo>
                  <a:pt x="1" y="0"/>
                </a:lnTo>
                <a:lnTo>
                  <a:pt x="0" y="0"/>
                </a:lnTo>
                <a:lnTo>
                  <a:pt x="1" y="0"/>
                </a:lnTo>
                <a:lnTo>
                  <a:pt x="2" y="0"/>
                </a:lnTo>
                <a:lnTo>
                  <a:pt x="5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2" name="Freeform 13"/>
          <p:cNvSpPr>
            <a:spLocks/>
          </p:cNvSpPr>
          <p:nvPr userDrawn="1"/>
        </p:nvSpPr>
        <p:spPr bwMode="auto">
          <a:xfrm>
            <a:off x="774700" y="241300"/>
            <a:ext cx="6350" cy="9525"/>
          </a:xfrm>
          <a:custGeom>
            <a:avLst/>
            <a:gdLst>
              <a:gd name="T0" fmla="*/ 0 w 4"/>
              <a:gd name="T1" fmla="*/ 0 h 6"/>
              <a:gd name="T2" fmla="*/ 0 w 4"/>
              <a:gd name="T3" fmla="*/ 2147483647 h 6"/>
              <a:gd name="T4" fmla="*/ 0 w 4"/>
              <a:gd name="T5" fmla="*/ 2147483647 h 6"/>
              <a:gd name="T6" fmla="*/ 0 w 4"/>
              <a:gd name="T7" fmla="*/ 2147483647 h 6"/>
              <a:gd name="T8" fmla="*/ 2147483647 w 4"/>
              <a:gd name="T9" fmla="*/ 2147483647 h 6"/>
              <a:gd name="T10" fmla="*/ 2147483647 w 4"/>
              <a:gd name="T11" fmla="*/ 2147483647 h 6"/>
              <a:gd name="T12" fmla="*/ 0 w 4"/>
              <a:gd name="T13" fmla="*/ 0 h 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"/>
              <a:gd name="T22" fmla="*/ 0 h 6"/>
              <a:gd name="T23" fmla="*/ 4 w 4"/>
              <a:gd name="T24" fmla="*/ 6 h 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" h="6">
                <a:moveTo>
                  <a:pt x="0" y="0"/>
                </a:moveTo>
                <a:lnTo>
                  <a:pt x="0" y="1"/>
                </a:lnTo>
                <a:lnTo>
                  <a:pt x="0" y="2"/>
                </a:lnTo>
                <a:lnTo>
                  <a:pt x="0" y="5"/>
                </a:lnTo>
                <a:lnTo>
                  <a:pt x="2" y="2"/>
                </a:lnTo>
                <a:lnTo>
                  <a:pt x="3" y="1"/>
                </a:lnTo>
                <a:lnTo>
                  <a:pt x="0" y="0"/>
                </a:lnTo>
              </a:path>
            </a:pathLst>
          </a:custGeom>
          <a:solidFill>
            <a:srgbClr val="1B1A1B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pl-PL"/>
          </a:p>
        </p:txBody>
      </p:sp>
      <p:sp>
        <p:nvSpPr>
          <p:cNvPr id="14" name="Rectangle 14" descr="aqua"/>
          <p:cNvSpPr>
            <a:spLocks noChangeArrowheads="1"/>
          </p:cNvSpPr>
          <p:nvPr userDrawn="1"/>
        </p:nvSpPr>
        <p:spPr bwMode="auto">
          <a:xfrm>
            <a:off x="0" y="704626"/>
            <a:ext cx="9144000" cy="594360"/>
          </a:xfrm>
          <a:prstGeom prst="rect">
            <a:avLst/>
          </a:prstGeom>
          <a:solidFill>
            <a:srgbClr val="1E1464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r"/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Prostokąt 14"/>
          <p:cNvSpPr/>
          <p:nvPr userDrawn="1"/>
        </p:nvSpPr>
        <p:spPr bwMode="auto">
          <a:xfrm>
            <a:off x="0" y="683171"/>
            <a:ext cx="9144000" cy="62483"/>
          </a:xfrm>
          <a:prstGeom prst="rect">
            <a:avLst/>
          </a:prstGeom>
          <a:solidFill>
            <a:srgbClr val="1E78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4869" y="257695"/>
            <a:ext cx="2160240" cy="19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18" y="120178"/>
            <a:ext cx="2094603" cy="447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Symbol zastępczy tekstu 3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64704"/>
            <a:ext cx="9144000" cy="502920"/>
          </a:xfrm>
          <a:prstGeom prst="rect">
            <a:avLst/>
          </a:prstGeom>
        </p:spPr>
        <p:txBody>
          <a:bodyPr anchor="ctr"/>
          <a:lstStyle>
            <a:lvl1pPr marL="342900" marR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1600" b="1" smtClean="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err="1">
                <a:solidFill>
                  <a:schemeClr val="bg1"/>
                </a:solidFill>
                <a:latin typeface="+mj-lt"/>
              </a:rPr>
              <a:t>Section</a:t>
            </a:r>
            <a:r>
              <a:rPr lang="pl-PL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pl-PL" b="1" dirty="0" err="1">
                <a:solidFill>
                  <a:schemeClr val="bg1"/>
                </a:solidFill>
                <a:latin typeface="+mj-lt"/>
              </a:rPr>
              <a:t>Title</a:t>
            </a: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Symbol zastępczy zawartości 26"/>
          <p:cNvSpPr>
            <a:spLocks noGrp="1"/>
          </p:cNvSpPr>
          <p:nvPr>
            <p:ph sz="quarter" idx="12" hasCustomPrompt="1"/>
          </p:nvPr>
        </p:nvSpPr>
        <p:spPr>
          <a:xfrm>
            <a:off x="467544" y="1556792"/>
            <a:ext cx="3888432" cy="482453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None/>
              <a:defRPr sz="1800"/>
            </a:lvl1pPr>
            <a:lvl2pPr marL="274320" indent="0">
              <a:spcBef>
                <a:spcPts val="0"/>
              </a:spcBef>
              <a:spcAft>
                <a:spcPts val="20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  <a:defRPr sz="1600"/>
            </a:lvl2pPr>
            <a:lvl3pPr marL="640080" indent="0">
              <a:spcBef>
                <a:spcPts val="0"/>
              </a:spcBef>
              <a:spcAft>
                <a:spcPts val="20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  <a:defRPr sz="1200"/>
            </a:lvl3pPr>
            <a:lvl4pPr marL="914400" indent="0">
              <a:spcBef>
                <a:spcPts val="0"/>
              </a:spcBef>
              <a:spcAft>
                <a:spcPts val="20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  <a:defRPr sz="1100"/>
            </a:lvl4pPr>
            <a:lvl5pPr marL="1188720" indent="0">
              <a:spcBef>
                <a:spcPts val="0"/>
              </a:spcBef>
              <a:spcAft>
                <a:spcPts val="20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  <a:defRPr sz="1000"/>
            </a:lvl5pPr>
          </a:lstStyle>
          <a:p>
            <a:pPr lvl="0"/>
            <a:r>
              <a:rPr lang="en-US" dirty="0"/>
              <a:t>Test 1</a:t>
            </a:r>
          </a:p>
          <a:p>
            <a:pPr lvl="1"/>
            <a:r>
              <a:rPr lang="en-US" dirty="0"/>
              <a:t>Test 2</a:t>
            </a:r>
          </a:p>
          <a:p>
            <a:pPr lvl="2"/>
            <a:r>
              <a:rPr lang="en-US" dirty="0"/>
              <a:t>Test 3</a:t>
            </a:r>
          </a:p>
          <a:p>
            <a:pPr lvl="3"/>
            <a:r>
              <a:rPr lang="en-US" dirty="0"/>
              <a:t>Test 4</a:t>
            </a:r>
          </a:p>
          <a:p>
            <a:pPr lvl="4"/>
            <a:r>
              <a:rPr lang="en-US" dirty="0"/>
              <a:t>Test 5</a:t>
            </a:r>
          </a:p>
        </p:txBody>
      </p:sp>
      <p:sp>
        <p:nvSpPr>
          <p:cNvPr id="27" name="Symbol zastępczy zawartości 26"/>
          <p:cNvSpPr>
            <a:spLocks noGrp="1"/>
          </p:cNvSpPr>
          <p:nvPr>
            <p:ph sz="quarter" idx="13" hasCustomPrompt="1"/>
          </p:nvPr>
        </p:nvSpPr>
        <p:spPr>
          <a:xfrm>
            <a:off x="4860032" y="1556792"/>
            <a:ext cx="3888432" cy="4824536"/>
          </a:xfrm>
          <a:prstGeom prst="rect">
            <a:avLst/>
          </a:prstGeom>
        </p:spPr>
        <p:txBody>
          <a:bodyPr/>
          <a:lstStyle>
            <a:lvl1pPr indent="0" algn="l" rtl="0" eaLnBrk="0" fontAlgn="base" hangingPunct="0"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None/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0" algn="l" rtl="0" eaLnBrk="0" fontAlgn="base" hangingPunct="0"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Char char="o"/>
              <a:defRPr lang="en-US" sz="1600" dirty="0" smtClean="0">
                <a:solidFill>
                  <a:schemeClr val="tx1"/>
                </a:solidFill>
                <a:latin typeface="+mn-lt"/>
                <a:cs typeface="+mn-cs"/>
              </a:defRPr>
            </a:lvl2pPr>
            <a:lvl3pPr indent="0" algn="l" rtl="0" eaLnBrk="0" fontAlgn="base" hangingPunct="0"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Char char="o"/>
              <a:defRPr lang="en-US" sz="1200" dirty="0" smtClean="0">
                <a:solidFill>
                  <a:schemeClr val="tx1"/>
                </a:solidFill>
                <a:latin typeface="+mn-lt"/>
                <a:cs typeface="+mn-cs"/>
              </a:defRPr>
            </a:lvl3pPr>
            <a:lvl4pPr indent="0" algn="l" rtl="0" eaLnBrk="0" fontAlgn="base" hangingPunct="0"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Char char="o"/>
              <a:defRPr lang="en-US" sz="1100" dirty="0" smtClean="0">
                <a:solidFill>
                  <a:schemeClr val="tx1"/>
                </a:solidFill>
                <a:latin typeface="+mn-lt"/>
                <a:cs typeface="+mn-cs"/>
              </a:defRPr>
            </a:lvl4pPr>
            <a:lvl5pPr indent="0" algn="l" rtl="0" eaLnBrk="0" fontAlgn="base" hangingPunct="0">
              <a:spcBef>
                <a:spcPts val="0"/>
              </a:spcBef>
              <a:buClr>
                <a:srgbClr val="1E783C"/>
              </a:buClr>
              <a:buSzPct val="150000"/>
              <a:buFont typeface="Courier New" pitchFamily="49" charset="0"/>
              <a:buChar char="o"/>
              <a:defRPr lang="en-US" sz="1000" dirty="0" smtClean="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l" rtl="0" eaLnBrk="0" fontAlgn="base" hangingPunct="0">
              <a:spcBef>
                <a:spcPts val="0"/>
              </a:spcBef>
              <a:spcAft>
                <a:spcPct val="0"/>
              </a:spcAft>
              <a:buClr>
                <a:srgbClr val="1E783C"/>
              </a:buClr>
              <a:buSzPct val="150000"/>
              <a:buFont typeface="Courier New" pitchFamily="49" charset="0"/>
              <a:buNone/>
            </a:pPr>
            <a:r>
              <a:rPr lang="en-US" dirty="0"/>
              <a:t>Test 1</a:t>
            </a:r>
          </a:p>
          <a:p>
            <a:pPr marL="274320" lvl="1" indent="0" algn="l" rtl="0" eaLnBrk="0" fontAlgn="base" hangingPunct="0">
              <a:spcBef>
                <a:spcPts val="0"/>
              </a:spcBef>
              <a:spcAft>
                <a:spcPts val="20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</a:pPr>
            <a:r>
              <a:rPr lang="en-US" dirty="0"/>
              <a:t>Test 2</a:t>
            </a:r>
          </a:p>
          <a:p>
            <a:pPr marL="640080" lvl="2" indent="0" algn="l" rtl="0" eaLnBrk="0" fontAlgn="base" hangingPunct="0">
              <a:spcBef>
                <a:spcPts val="0"/>
              </a:spcBef>
              <a:spcAft>
                <a:spcPts val="20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</a:pPr>
            <a:r>
              <a:rPr lang="en-US" dirty="0"/>
              <a:t>Test 3</a:t>
            </a:r>
          </a:p>
          <a:p>
            <a:pPr marL="914400" lvl="3" indent="0" algn="l" rtl="0" eaLnBrk="0" fontAlgn="base" hangingPunct="0">
              <a:spcBef>
                <a:spcPts val="0"/>
              </a:spcBef>
              <a:spcAft>
                <a:spcPts val="20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</a:pPr>
            <a:r>
              <a:rPr lang="en-US" dirty="0"/>
              <a:t>Test 4</a:t>
            </a:r>
          </a:p>
          <a:p>
            <a:pPr marL="1188720" lvl="4" indent="0" algn="l" rtl="0" eaLnBrk="0" fontAlgn="base" hangingPunct="0">
              <a:spcBef>
                <a:spcPts val="0"/>
              </a:spcBef>
              <a:spcAft>
                <a:spcPts val="200"/>
              </a:spcAft>
              <a:buClr>
                <a:srgbClr val="1E783C"/>
              </a:buClr>
              <a:buSzPct val="150000"/>
              <a:buFont typeface="Courier New" pitchFamily="49" charset="0"/>
              <a:buChar char="o"/>
            </a:pPr>
            <a:r>
              <a:rPr lang="en-US" dirty="0"/>
              <a:t>Test 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 descr="aqua"/>
          <p:cNvSpPr>
            <a:spLocks noChangeArrowheads="1"/>
          </p:cNvSpPr>
          <p:nvPr userDrawn="1"/>
        </p:nvSpPr>
        <p:spPr bwMode="auto">
          <a:xfrm>
            <a:off x="0" y="704831"/>
            <a:ext cx="9144000" cy="5367375"/>
          </a:xfrm>
          <a:prstGeom prst="rect">
            <a:avLst/>
          </a:prstGeom>
          <a:solidFill>
            <a:srgbClr val="1E1464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algn="r">
              <a:defRPr/>
            </a:pPr>
            <a:endParaRPr lang="en-US" b="1">
              <a:solidFill>
                <a:schemeClr val="bg1"/>
              </a:solidFill>
            </a:endParaRPr>
          </a:p>
          <a:p>
            <a:pPr algn="r">
              <a:defRPr/>
            </a:pP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8" name="Prostokąt 7"/>
          <p:cNvSpPr/>
          <p:nvPr userDrawn="1"/>
        </p:nvSpPr>
        <p:spPr bwMode="auto">
          <a:xfrm>
            <a:off x="0" y="683171"/>
            <a:ext cx="9144000" cy="62483"/>
          </a:xfrm>
          <a:prstGeom prst="rect">
            <a:avLst/>
          </a:prstGeom>
          <a:solidFill>
            <a:srgbClr val="1E783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4869" y="257695"/>
            <a:ext cx="2160240" cy="19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18" y="120178"/>
            <a:ext cx="2094603" cy="447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ytuł 10"/>
          <p:cNvSpPr>
            <a:spLocks noGrp="1"/>
          </p:cNvSpPr>
          <p:nvPr>
            <p:ph type="title" hasCustomPrompt="1"/>
          </p:nvPr>
        </p:nvSpPr>
        <p:spPr>
          <a:xfrm>
            <a:off x="467544" y="1124744"/>
            <a:ext cx="8229600" cy="4464496"/>
          </a:xfrm>
          <a:prstGeom prst="rect">
            <a:avLst/>
          </a:prstGeom>
        </p:spPr>
        <p:txBody>
          <a:bodyPr anchor="ctr"/>
          <a:lstStyle>
            <a:lvl1pPr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pl-PL" dirty="0" err="1"/>
              <a:t>Thank</a:t>
            </a:r>
            <a:r>
              <a:rPr lang="pl-PL" dirty="0"/>
              <a:t> </a:t>
            </a:r>
            <a:r>
              <a:rPr lang="pl-PL" dirty="0" err="1"/>
              <a:t>you</a:t>
            </a:r>
            <a:endParaRPr lang="pl-P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0" r:id="rId4"/>
    <p:sldLayoutId id="2147483656" r:id="rId5"/>
    <p:sldLayoutId id="2147483654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5841" y="1844824"/>
            <a:ext cx="7834592" cy="309634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3200" dirty="0" smtClean="0"/>
              <a:t>ANSI-SAC Industry Roundtable on Enterprise Standards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Standards Disclosure Discussion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1800" b="0" dirty="0"/>
              <a:t>July 17, 2018</a:t>
            </a:r>
            <a:endParaRPr lang="pl-PL" sz="1800" b="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Jason Matusow, Microsoft</a:t>
            </a:r>
          </a:p>
          <a:p>
            <a:r>
              <a:rPr lang="en-US" dirty="0"/>
              <a:t>ITI Standards Policy Committee, Chairman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A22B6D-039F-468D-91AF-1461305B9F53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009894002"/>
              </p:ext>
            </p:extLst>
          </p:nvPr>
        </p:nvGraphicFramePr>
        <p:xfrm>
          <a:off x="-396552" y="1772816"/>
          <a:ext cx="9937104" cy="4248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4BE79-F412-4AE2-BF70-A40079223FD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ITI SPC Perspective on the Standardization Law</a:t>
            </a:r>
          </a:p>
        </p:txBody>
      </p:sp>
    </p:spTree>
    <p:extLst>
      <p:ext uri="{BB962C8B-B14F-4D97-AF65-F5344CB8AC3E}">
        <p14:creationId xmlns:p14="http://schemas.microsoft.com/office/powerpoint/2010/main" val="3080791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5733E-959E-455E-AA6E-56FBB6A62D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 Standard Or Specification Is Not Equal To A Product</a:t>
            </a:r>
          </a:p>
        </p:txBody>
      </p:sp>
      <p:pic>
        <p:nvPicPr>
          <p:cNvPr id="5" name="Picture 4" descr="A large passenger jet flying through a blue sky&#10;&#10;Description generated with very high confidence">
            <a:extLst>
              <a:ext uri="{FF2B5EF4-FFF2-40B4-BE49-F238E27FC236}">
                <a16:creationId xmlns:a16="http://schemas.microsoft.com/office/drawing/2014/main" id="{9E5F8D6C-1C4B-4338-BBFF-77F41179154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08"/>
          <a:stretch/>
        </p:blipFill>
        <p:spPr>
          <a:xfrm>
            <a:off x="4932040" y="2689600"/>
            <a:ext cx="3995936" cy="2454256"/>
          </a:xfrm>
          <a:prstGeom prst="rect">
            <a:avLst/>
          </a:prstGeom>
        </p:spPr>
      </p:pic>
      <p:pic>
        <p:nvPicPr>
          <p:cNvPr id="7" name="Picture 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CB4C93F9-FC3E-4AC1-8C9E-859A0E39652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4"/>
          <a:stretch/>
        </p:blipFill>
        <p:spPr>
          <a:xfrm>
            <a:off x="827584" y="2742288"/>
            <a:ext cx="2160184" cy="2401568"/>
          </a:xfrm>
          <a:prstGeom prst="rect">
            <a:avLst/>
          </a:prstGeom>
        </p:spPr>
      </p:pic>
      <p:sp>
        <p:nvSpPr>
          <p:cNvPr id="8" name="Not Equal 7">
            <a:extLst>
              <a:ext uri="{FF2B5EF4-FFF2-40B4-BE49-F238E27FC236}">
                <a16:creationId xmlns:a16="http://schemas.microsoft.com/office/drawing/2014/main" id="{1800A2C7-D8C3-4B0E-9D5A-29124236B5B1}"/>
              </a:ext>
            </a:extLst>
          </p:cNvPr>
          <p:cNvSpPr/>
          <p:nvPr/>
        </p:nvSpPr>
        <p:spPr bwMode="auto">
          <a:xfrm>
            <a:off x="3455876" y="3504000"/>
            <a:ext cx="1296144" cy="1008112"/>
          </a:xfrm>
          <a:prstGeom prst="mathNotEqual">
            <a:avLst>
              <a:gd name="adj1" fmla="val 17245"/>
              <a:gd name="adj2" fmla="val 6524263"/>
              <a:gd name="adj3" fmla="val 15183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rtlCol="0" anchor="t">
            <a:spAutoFit/>
          </a:bodyPr>
          <a:lstStyle/>
          <a:p>
            <a:pPr marL="542925" indent="-542925" algn="ctr">
              <a:buClr>
                <a:srgbClr val="1E783C"/>
              </a:buClr>
              <a:buSzPct val="200000"/>
              <a:buFont typeface="Courier New" pitchFamily="49" charset="0"/>
              <a:buChar char="o"/>
            </a:pPr>
            <a:endParaRPr lang="en-US" sz="2000" b="1" dirty="0" err="1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0488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5733E-959E-455E-AA6E-56FBB6A62D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Many Different Standards Are In Complex Products</a:t>
            </a:r>
          </a:p>
        </p:txBody>
      </p:sp>
      <p:pic>
        <p:nvPicPr>
          <p:cNvPr id="5" name="Picture 4" descr="A large passenger jet flying through a blue sky&#10;&#10;Description generated with very high confidence">
            <a:extLst>
              <a:ext uri="{FF2B5EF4-FFF2-40B4-BE49-F238E27FC236}">
                <a16:creationId xmlns:a16="http://schemas.microsoft.com/office/drawing/2014/main" id="{9E5F8D6C-1C4B-4338-BBFF-77F41179154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08"/>
          <a:stretch/>
        </p:blipFill>
        <p:spPr>
          <a:xfrm>
            <a:off x="3227089" y="3068960"/>
            <a:ext cx="2803850" cy="1722090"/>
          </a:xfrm>
          <a:prstGeom prst="rect">
            <a:avLst/>
          </a:prstGeom>
        </p:spPr>
      </p:pic>
      <p:pic>
        <p:nvPicPr>
          <p:cNvPr id="6" name="Picture 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AD11582F-2A55-4BAD-8B1D-3836476CE4C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4"/>
          <a:stretch/>
        </p:blipFill>
        <p:spPr>
          <a:xfrm>
            <a:off x="7388575" y="2904505"/>
            <a:ext cx="841666" cy="935716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30DABBA2-AACF-4D47-94AD-983B8F38048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4"/>
          <a:stretch/>
        </p:blipFill>
        <p:spPr>
          <a:xfrm>
            <a:off x="7380312" y="1509465"/>
            <a:ext cx="841666" cy="935716"/>
          </a:xfrm>
          <a:prstGeom prst="rect">
            <a:avLst/>
          </a:prstGeom>
        </p:spPr>
      </p:pic>
      <p:pic>
        <p:nvPicPr>
          <p:cNvPr id="10" name="Picture 9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C35732A8-5381-4F83-989B-5012E722123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4"/>
          <a:stretch/>
        </p:blipFill>
        <p:spPr>
          <a:xfrm>
            <a:off x="1043608" y="1509465"/>
            <a:ext cx="841666" cy="935716"/>
          </a:xfrm>
          <a:prstGeom prst="rect">
            <a:avLst/>
          </a:prstGeom>
        </p:spPr>
      </p:pic>
      <p:pic>
        <p:nvPicPr>
          <p:cNvPr id="13" name="Picture 1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1C82239F-255F-43D0-8966-AAC7448625A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4"/>
          <a:stretch/>
        </p:blipFill>
        <p:spPr>
          <a:xfrm>
            <a:off x="2588001" y="1509465"/>
            <a:ext cx="841666" cy="935716"/>
          </a:xfrm>
          <a:prstGeom prst="rect">
            <a:avLst/>
          </a:prstGeom>
        </p:spPr>
      </p:pic>
      <p:pic>
        <p:nvPicPr>
          <p:cNvPr id="14" name="Picture 1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AED7C027-01CA-42BE-A530-D23C1F8CF98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4"/>
          <a:stretch/>
        </p:blipFill>
        <p:spPr>
          <a:xfrm>
            <a:off x="4208181" y="1509465"/>
            <a:ext cx="841666" cy="935716"/>
          </a:xfrm>
          <a:prstGeom prst="rect">
            <a:avLst/>
          </a:prstGeom>
        </p:spPr>
      </p:pic>
      <p:pic>
        <p:nvPicPr>
          <p:cNvPr id="15" name="Picture 1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442F63C3-A1AA-4A0E-907E-B999319FCC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4"/>
          <a:stretch/>
        </p:blipFill>
        <p:spPr>
          <a:xfrm>
            <a:off x="5828361" y="1509465"/>
            <a:ext cx="841666" cy="935716"/>
          </a:xfrm>
          <a:prstGeom prst="rect">
            <a:avLst/>
          </a:prstGeom>
        </p:spPr>
      </p:pic>
      <p:pic>
        <p:nvPicPr>
          <p:cNvPr id="16" name="Picture 15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794D3845-A207-489E-865D-A3756AC018C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4"/>
          <a:stretch/>
        </p:blipFill>
        <p:spPr>
          <a:xfrm>
            <a:off x="7403383" y="4272657"/>
            <a:ext cx="841666" cy="935716"/>
          </a:xfrm>
          <a:prstGeom prst="rect">
            <a:avLst/>
          </a:prstGeom>
        </p:spPr>
      </p:pic>
      <p:pic>
        <p:nvPicPr>
          <p:cNvPr id="17" name="Picture 1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E8842595-03F4-4BBB-AFAD-15EE2D24ECB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4"/>
          <a:stretch/>
        </p:blipFill>
        <p:spPr>
          <a:xfrm>
            <a:off x="1097084" y="2904505"/>
            <a:ext cx="841666" cy="935716"/>
          </a:xfrm>
          <a:prstGeom prst="rect">
            <a:avLst/>
          </a:prstGeom>
        </p:spPr>
      </p:pic>
      <p:pic>
        <p:nvPicPr>
          <p:cNvPr id="18" name="Picture 1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C636DCD0-CB6B-4B60-A625-98843EFC50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4"/>
          <a:stretch/>
        </p:blipFill>
        <p:spPr>
          <a:xfrm>
            <a:off x="1111892" y="4272657"/>
            <a:ext cx="841666" cy="935716"/>
          </a:xfrm>
          <a:prstGeom prst="rect">
            <a:avLst/>
          </a:prstGeom>
        </p:spPr>
      </p:pic>
      <p:pic>
        <p:nvPicPr>
          <p:cNvPr id="21" name="Picture 20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82F1D4FB-33E4-4206-9998-F1680A9E73C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4"/>
          <a:stretch/>
        </p:blipFill>
        <p:spPr>
          <a:xfrm>
            <a:off x="7438064" y="5640065"/>
            <a:ext cx="841666" cy="935716"/>
          </a:xfrm>
          <a:prstGeom prst="rect">
            <a:avLst/>
          </a:prstGeom>
        </p:spPr>
      </p:pic>
      <p:pic>
        <p:nvPicPr>
          <p:cNvPr id="22" name="Picture 21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4E19393A-C3F2-42C3-9F33-6929AEB759A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4"/>
          <a:stretch/>
        </p:blipFill>
        <p:spPr>
          <a:xfrm>
            <a:off x="1101360" y="5640065"/>
            <a:ext cx="841666" cy="935716"/>
          </a:xfrm>
          <a:prstGeom prst="rect">
            <a:avLst/>
          </a:prstGeom>
        </p:spPr>
      </p:pic>
      <p:pic>
        <p:nvPicPr>
          <p:cNvPr id="23" name="Picture 2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5110233C-251D-4406-887D-3961BA7439B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4"/>
          <a:stretch/>
        </p:blipFill>
        <p:spPr>
          <a:xfrm>
            <a:off x="2710765" y="5640065"/>
            <a:ext cx="841666" cy="935716"/>
          </a:xfrm>
          <a:prstGeom prst="rect">
            <a:avLst/>
          </a:prstGeom>
        </p:spPr>
      </p:pic>
      <p:pic>
        <p:nvPicPr>
          <p:cNvPr id="24" name="Picture 2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8C0A38B8-34B6-4571-A221-AA4E6C749B1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4"/>
          <a:stretch/>
        </p:blipFill>
        <p:spPr>
          <a:xfrm>
            <a:off x="4330945" y="5640065"/>
            <a:ext cx="841666" cy="935716"/>
          </a:xfrm>
          <a:prstGeom prst="rect">
            <a:avLst/>
          </a:prstGeom>
        </p:spPr>
      </p:pic>
      <p:pic>
        <p:nvPicPr>
          <p:cNvPr id="25" name="Picture 2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BFF1B86C-4D83-46DE-9F3F-2F733EEA48E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14"/>
          <a:stretch/>
        </p:blipFill>
        <p:spPr>
          <a:xfrm>
            <a:off x="5886113" y="5640065"/>
            <a:ext cx="841666" cy="935716"/>
          </a:xfrm>
          <a:prstGeom prst="rect">
            <a:avLst/>
          </a:prstGeom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0E7C372-F239-481F-808D-8566BA0E0F9A}"/>
              </a:ext>
            </a:extLst>
          </p:cNvPr>
          <p:cNvCxnSpPr/>
          <p:nvPr/>
        </p:nvCxnSpPr>
        <p:spPr bwMode="auto">
          <a:xfrm>
            <a:off x="2123728" y="2590688"/>
            <a:ext cx="720080" cy="36004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A2CC523-587D-4BB3-BAD8-7C934E95D4C4}"/>
              </a:ext>
            </a:extLst>
          </p:cNvPr>
          <p:cNvCxnSpPr>
            <a:cxnSpLocks/>
          </p:cNvCxnSpPr>
          <p:nvPr/>
        </p:nvCxnSpPr>
        <p:spPr bwMode="auto">
          <a:xfrm>
            <a:off x="2257528" y="3372642"/>
            <a:ext cx="658288" cy="128366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A9C6853-5674-4D40-A541-287C4EFC3BC2}"/>
              </a:ext>
            </a:extLst>
          </p:cNvPr>
          <p:cNvCxnSpPr>
            <a:cxnSpLocks/>
          </p:cNvCxnSpPr>
          <p:nvPr/>
        </p:nvCxnSpPr>
        <p:spPr bwMode="auto">
          <a:xfrm flipV="1">
            <a:off x="2211723" y="4506353"/>
            <a:ext cx="704093" cy="234162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9070689-0A78-45A9-8461-2573EEF00234}"/>
              </a:ext>
            </a:extLst>
          </p:cNvPr>
          <p:cNvCxnSpPr>
            <a:cxnSpLocks/>
          </p:cNvCxnSpPr>
          <p:nvPr/>
        </p:nvCxnSpPr>
        <p:spPr bwMode="auto">
          <a:xfrm flipV="1">
            <a:off x="2257528" y="5056633"/>
            <a:ext cx="802304" cy="408983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A826041-E5D7-4667-96DD-B5E660D60702}"/>
              </a:ext>
            </a:extLst>
          </p:cNvPr>
          <p:cNvCxnSpPr>
            <a:cxnSpLocks/>
          </p:cNvCxnSpPr>
          <p:nvPr/>
        </p:nvCxnSpPr>
        <p:spPr bwMode="auto">
          <a:xfrm flipV="1">
            <a:off x="3131598" y="5056633"/>
            <a:ext cx="420833" cy="496208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F4878E8-994F-4055-B9E1-AC55B816005E}"/>
              </a:ext>
            </a:extLst>
          </p:cNvPr>
          <p:cNvCxnSpPr>
            <a:cxnSpLocks/>
          </p:cNvCxnSpPr>
          <p:nvPr/>
        </p:nvCxnSpPr>
        <p:spPr bwMode="auto">
          <a:xfrm>
            <a:off x="3296386" y="2586322"/>
            <a:ext cx="415936" cy="330264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A272DE9-EBDC-4846-BB65-84897699FA06}"/>
              </a:ext>
            </a:extLst>
          </p:cNvPr>
          <p:cNvCxnSpPr>
            <a:cxnSpLocks/>
          </p:cNvCxnSpPr>
          <p:nvPr/>
        </p:nvCxnSpPr>
        <p:spPr bwMode="auto">
          <a:xfrm flipH="1">
            <a:off x="5863919" y="2587560"/>
            <a:ext cx="495804" cy="303823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40B6AB3-CFCC-4736-B468-5DCA5628DA9F}"/>
              </a:ext>
            </a:extLst>
          </p:cNvPr>
          <p:cNvCxnSpPr>
            <a:cxnSpLocks/>
          </p:cNvCxnSpPr>
          <p:nvPr/>
        </p:nvCxnSpPr>
        <p:spPr bwMode="auto">
          <a:xfrm flipH="1">
            <a:off x="6306946" y="3439128"/>
            <a:ext cx="859306" cy="287251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F207975-9C72-4F7E-846B-6C06EB3F9A1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342212" y="4566141"/>
            <a:ext cx="854819" cy="266356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432AF06-61C6-497A-928F-8E142271CF7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591571" y="4943424"/>
            <a:ext cx="673500" cy="565805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75C098AF-3217-4EC1-B24B-6EC860EBB06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249194" y="4988177"/>
            <a:ext cx="907947" cy="564664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7AB91EC-709B-4E6B-BBB9-BD38519D044D}"/>
              </a:ext>
            </a:extLst>
          </p:cNvPr>
          <p:cNvCxnSpPr>
            <a:cxnSpLocks/>
          </p:cNvCxnSpPr>
          <p:nvPr/>
        </p:nvCxnSpPr>
        <p:spPr bwMode="auto">
          <a:xfrm flipH="1">
            <a:off x="6483517" y="2605576"/>
            <a:ext cx="756817" cy="417724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E00B76F-3395-4C87-8823-54D036DD0B9E}"/>
              </a:ext>
            </a:extLst>
          </p:cNvPr>
          <p:cNvCxnSpPr>
            <a:cxnSpLocks/>
          </p:cNvCxnSpPr>
          <p:nvPr/>
        </p:nvCxnSpPr>
        <p:spPr bwMode="auto">
          <a:xfrm>
            <a:off x="4557027" y="2594568"/>
            <a:ext cx="0" cy="356160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F743517-3149-4F57-8A69-DA6F10E9ADE8}"/>
              </a:ext>
            </a:extLst>
          </p:cNvPr>
          <p:cNvCxnSpPr>
            <a:cxnSpLocks/>
          </p:cNvCxnSpPr>
          <p:nvPr/>
        </p:nvCxnSpPr>
        <p:spPr bwMode="auto">
          <a:xfrm flipV="1">
            <a:off x="4644008" y="5056633"/>
            <a:ext cx="0" cy="431544"/>
          </a:xfrm>
          <a:prstGeom prst="straightConnector1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29411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5733E-959E-455E-AA6E-56FBB6A62D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Complex Products Include Many Standards And Private Specifications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B597553-6493-4AE2-BFC1-4C0708B3702D}"/>
              </a:ext>
            </a:extLst>
          </p:cNvPr>
          <p:cNvGrpSpPr/>
          <p:nvPr/>
        </p:nvGrpSpPr>
        <p:grpSpPr>
          <a:xfrm>
            <a:off x="467544" y="2708920"/>
            <a:ext cx="3774553" cy="2642725"/>
            <a:chOff x="1043608" y="1509465"/>
            <a:chExt cx="7236122" cy="5066316"/>
          </a:xfrm>
        </p:grpSpPr>
        <p:pic>
          <p:nvPicPr>
            <p:cNvPr id="5" name="Picture 4" descr="A large passenger jet flying through a blue sky&#10;&#10;Description generated with very high confidence">
              <a:extLst>
                <a:ext uri="{FF2B5EF4-FFF2-40B4-BE49-F238E27FC236}">
                  <a16:creationId xmlns:a16="http://schemas.microsoft.com/office/drawing/2014/main" id="{9E5F8D6C-1C4B-4338-BBFF-77F41179154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8108"/>
            <a:stretch/>
          </p:blipFill>
          <p:spPr>
            <a:xfrm>
              <a:off x="3227089" y="3068960"/>
              <a:ext cx="2803850" cy="1722090"/>
            </a:xfrm>
            <a:prstGeom prst="rect">
              <a:avLst/>
            </a:prstGeom>
          </p:spPr>
        </p:pic>
        <p:pic>
          <p:nvPicPr>
            <p:cNvPr id="6" name="Picture 5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AD11582F-2A55-4BAD-8B1D-3836476CE4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014"/>
            <a:stretch/>
          </p:blipFill>
          <p:spPr>
            <a:xfrm>
              <a:off x="7388575" y="2904505"/>
              <a:ext cx="841666" cy="935716"/>
            </a:xfrm>
            <a:prstGeom prst="rect">
              <a:avLst/>
            </a:prstGeom>
          </p:spPr>
        </p:pic>
        <p:pic>
          <p:nvPicPr>
            <p:cNvPr id="9" name="Picture 8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30DABBA2-AACF-4D47-94AD-983B8F38048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014"/>
            <a:stretch/>
          </p:blipFill>
          <p:spPr>
            <a:xfrm>
              <a:off x="7380312" y="1509465"/>
              <a:ext cx="841666" cy="935716"/>
            </a:xfrm>
            <a:prstGeom prst="rect">
              <a:avLst/>
            </a:prstGeom>
          </p:spPr>
        </p:pic>
        <p:pic>
          <p:nvPicPr>
            <p:cNvPr id="10" name="Picture 9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C35732A8-5381-4F83-989B-5012E72212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014"/>
            <a:stretch/>
          </p:blipFill>
          <p:spPr>
            <a:xfrm>
              <a:off x="1043608" y="1509465"/>
              <a:ext cx="841666" cy="935716"/>
            </a:xfrm>
            <a:prstGeom prst="rect">
              <a:avLst/>
            </a:prstGeom>
          </p:spPr>
        </p:pic>
        <p:pic>
          <p:nvPicPr>
            <p:cNvPr id="13" name="Picture 12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1C82239F-255F-43D0-8966-AAC7448625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014"/>
            <a:stretch/>
          </p:blipFill>
          <p:spPr>
            <a:xfrm>
              <a:off x="2588001" y="1509465"/>
              <a:ext cx="841666" cy="935716"/>
            </a:xfrm>
            <a:prstGeom prst="rect">
              <a:avLst/>
            </a:prstGeom>
          </p:spPr>
        </p:pic>
        <p:pic>
          <p:nvPicPr>
            <p:cNvPr id="14" name="Picture 13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AED7C027-01CA-42BE-A530-D23C1F8CF9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014"/>
            <a:stretch/>
          </p:blipFill>
          <p:spPr>
            <a:xfrm>
              <a:off x="4208181" y="1509465"/>
              <a:ext cx="841666" cy="935716"/>
            </a:xfrm>
            <a:prstGeom prst="rect">
              <a:avLst/>
            </a:prstGeom>
          </p:spPr>
        </p:pic>
        <p:pic>
          <p:nvPicPr>
            <p:cNvPr id="15" name="Picture 14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442F63C3-A1AA-4A0E-907E-B999319FCC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014"/>
            <a:stretch/>
          </p:blipFill>
          <p:spPr>
            <a:xfrm>
              <a:off x="5828361" y="1509465"/>
              <a:ext cx="841666" cy="935716"/>
            </a:xfrm>
            <a:prstGeom prst="rect">
              <a:avLst/>
            </a:prstGeom>
          </p:spPr>
        </p:pic>
        <p:pic>
          <p:nvPicPr>
            <p:cNvPr id="16" name="Picture 15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794D3845-A207-489E-865D-A3756AC018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014"/>
            <a:stretch/>
          </p:blipFill>
          <p:spPr>
            <a:xfrm>
              <a:off x="7403383" y="4272657"/>
              <a:ext cx="841666" cy="935716"/>
            </a:xfrm>
            <a:prstGeom prst="rect">
              <a:avLst/>
            </a:prstGeom>
          </p:spPr>
        </p:pic>
        <p:pic>
          <p:nvPicPr>
            <p:cNvPr id="17" name="Picture 16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E8842595-03F4-4BBB-AFAD-15EE2D24EC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014"/>
            <a:stretch/>
          </p:blipFill>
          <p:spPr>
            <a:xfrm>
              <a:off x="1097084" y="2904505"/>
              <a:ext cx="841666" cy="935716"/>
            </a:xfrm>
            <a:prstGeom prst="rect">
              <a:avLst/>
            </a:prstGeom>
          </p:spPr>
        </p:pic>
        <p:pic>
          <p:nvPicPr>
            <p:cNvPr id="18" name="Picture 17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C636DCD0-CB6B-4B60-A625-98843EFC508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014"/>
            <a:stretch/>
          </p:blipFill>
          <p:spPr>
            <a:xfrm>
              <a:off x="1111892" y="4272657"/>
              <a:ext cx="841666" cy="935716"/>
            </a:xfrm>
            <a:prstGeom prst="rect">
              <a:avLst/>
            </a:prstGeom>
          </p:spPr>
        </p:pic>
        <p:pic>
          <p:nvPicPr>
            <p:cNvPr id="21" name="Picture 20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82F1D4FB-33E4-4206-9998-F1680A9E73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014"/>
            <a:stretch/>
          </p:blipFill>
          <p:spPr>
            <a:xfrm>
              <a:off x="7438064" y="5640065"/>
              <a:ext cx="841666" cy="935716"/>
            </a:xfrm>
            <a:prstGeom prst="rect">
              <a:avLst/>
            </a:prstGeom>
          </p:spPr>
        </p:pic>
        <p:pic>
          <p:nvPicPr>
            <p:cNvPr id="22" name="Picture 21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4E19393A-C3F2-42C3-9F33-6929AEB759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014"/>
            <a:stretch/>
          </p:blipFill>
          <p:spPr>
            <a:xfrm>
              <a:off x="1101360" y="5640065"/>
              <a:ext cx="841666" cy="935716"/>
            </a:xfrm>
            <a:prstGeom prst="rect">
              <a:avLst/>
            </a:prstGeom>
          </p:spPr>
        </p:pic>
        <p:pic>
          <p:nvPicPr>
            <p:cNvPr id="23" name="Picture 22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5110233C-251D-4406-887D-3961BA7439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014"/>
            <a:stretch/>
          </p:blipFill>
          <p:spPr>
            <a:xfrm>
              <a:off x="2710765" y="5640065"/>
              <a:ext cx="841666" cy="935716"/>
            </a:xfrm>
            <a:prstGeom prst="rect">
              <a:avLst/>
            </a:prstGeom>
          </p:spPr>
        </p:pic>
        <p:pic>
          <p:nvPicPr>
            <p:cNvPr id="24" name="Picture 23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8C0A38B8-34B6-4571-A221-AA4E6C749B1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014"/>
            <a:stretch/>
          </p:blipFill>
          <p:spPr>
            <a:xfrm>
              <a:off x="4330945" y="5640065"/>
              <a:ext cx="841666" cy="935716"/>
            </a:xfrm>
            <a:prstGeom prst="rect">
              <a:avLst/>
            </a:prstGeom>
          </p:spPr>
        </p:pic>
        <p:pic>
          <p:nvPicPr>
            <p:cNvPr id="25" name="Picture 24" descr="A screenshot of a cell phone&#10;&#10;Description generated with very high confidence">
              <a:extLst>
                <a:ext uri="{FF2B5EF4-FFF2-40B4-BE49-F238E27FC236}">
                  <a16:creationId xmlns:a16="http://schemas.microsoft.com/office/drawing/2014/main" id="{BFF1B86C-4D83-46DE-9F3F-2F733EEA48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014"/>
            <a:stretch/>
          </p:blipFill>
          <p:spPr>
            <a:xfrm>
              <a:off x="5886113" y="5640065"/>
              <a:ext cx="841666" cy="935716"/>
            </a:xfrm>
            <a:prstGeom prst="rect">
              <a:avLst/>
            </a:prstGeom>
          </p:spPr>
        </p:pic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0E7C372-F239-481F-808D-8566BA0E0F9A}"/>
                </a:ext>
              </a:extLst>
            </p:cNvPr>
            <p:cNvCxnSpPr/>
            <p:nvPr/>
          </p:nvCxnSpPr>
          <p:spPr bwMode="auto">
            <a:xfrm>
              <a:off x="2123728" y="2590688"/>
              <a:ext cx="720080" cy="360040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BA2CC523-587D-4BB3-BAD8-7C934E95D4C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257528" y="3372642"/>
              <a:ext cx="658288" cy="128366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7A9C6853-5674-4D40-A541-287C4EFC3BC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11723" y="4506353"/>
              <a:ext cx="704093" cy="234162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09070689-0A78-45A9-8461-2573EEF0023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57528" y="5056633"/>
              <a:ext cx="802304" cy="408983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7A826041-E5D7-4667-96DD-B5E660D6070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131598" y="5056633"/>
              <a:ext cx="420833" cy="496208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6F4878E8-994F-4055-B9E1-AC55B816005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96386" y="2586322"/>
              <a:ext cx="415936" cy="330264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8A272DE9-EBDC-4846-BB65-84897699FA0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863919" y="2587560"/>
              <a:ext cx="495804" cy="303823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C40B6AB3-CFCC-4736-B468-5DCA5628DA9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306946" y="3439128"/>
              <a:ext cx="859306" cy="287251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FF207975-9C72-4F7E-846B-6C06EB3F9A1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342212" y="4566141"/>
              <a:ext cx="854819" cy="266356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6432AF06-61C6-497A-928F-8E142271CF7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591571" y="4943424"/>
              <a:ext cx="673500" cy="565805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75C098AF-3217-4EC1-B24B-6EC860EBB060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249194" y="4988177"/>
              <a:ext cx="907947" cy="564664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57AB91EC-709B-4E6B-BBB9-BD38519D044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483517" y="2605576"/>
              <a:ext cx="756817" cy="417724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4E00B76F-3395-4C87-8823-54D036DD0B9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557027" y="2594568"/>
              <a:ext cx="0" cy="356160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6F743517-3149-4F57-8A69-DA6F10E9ADE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644008" y="5056633"/>
              <a:ext cx="0" cy="431544"/>
            </a:xfrm>
            <a:prstGeom prst="straightConnector1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BE729F6-8BC1-4187-8712-2D4E836000B9}"/>
              </a:ext>
            </a:extLst>
          </p:cNvPr>
          <p:cNvSpPr txBox="1"/>
          <p:nvPr/>
        </p:nvSpPr>
        <p:spPr bwMode="auto">
          <a:xfrm>
            <a:off x="5088881" y="1683187"/>
            <a:ext cx="3528379" cy="4576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" pitchFamily="34" charset="0"/>
                <a:cs typeface="Arial" pitchFamily="34" charset="0"/>
              </a:rPr>
              <a:t>Products may not include all normative elements of a standard if those elements are not relevant for the product.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" pitchFamily="34" charset="0"/>
                <a:cs typeface="Arial" pitchFamily="34" charset="0"/>
              </a:rPr>
              <a:t>Proprietary elements of a product have no related standard and the internal design specifications are protected intellectual property and never shared publicly.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Arial" pitchFamily="34" charset="0"/>
                <a:cs typeface="Arial" pitchFamily="34" charset="0"/>
              </a:rPr>
              <a:t>Marketing information that establishes support of a standard in a product is different from a declaration of conformity or complete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348439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9CD36C-0E4D-431B-BB45-322571CED0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Specific Disclosure Concerns in the Standardization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5F18AF-0F8F-4DED-879F-C8259FD74A5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90255" y="1772816"/>
            <a:ext cx="4320480" cy="42481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Article 27 of the Standardization Law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1800" dirty="0"/>
              <a:t>“Shall disclose…mandatory, recommended, social organization and enterprise standards they implement;...”</a:t>
            </a:r>
          </a:p>
          <a:p>
            <a:endParaRPr lang="en-US" sz="1800" dirty="0"/>
          </a:p>
          <a:p>
            <a:r>
              <a:rPr lang="en-US" sz="1800" dirty="0"/>
              <a:t>[when implemented, enterprise standards] “shall announce functional indicators….and the performance indicators…”</a:t>
            </a:r>
          </a:p>
          <a:p>
            <a:endParaRPr lang="en-US" sz="1800" dirty="0"/>
          </a:p>
          <a:p>
            <a:r>
              <a:rPr lang="en-US" sz="1800" dirty="0"/>
              <a:t>“…products manufactured by and services provided by shall comply with the technical requirements of the standards…”</a:t>
            </a:r>
          </a:p>
          <a:p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80F793E-5A91-4DE4-A59A-93524006639C}"/>
              </a:ext>
            </a:extLst>
          </p:cNvPr>
          <p:cNvSpPr/>
          <p:nvPr/>
        </p:nvSpPr>
        <p:spPr bwMode="auto">
          <a:xfrm>
            <a:off x="4932040" y="2497887"/>
            <a:ext cx="3921705" cy="715089"/>
          </a:xfrm>
          <a:prstGeom prst="round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>
              <a:buClr>
                <a:srgbClr val="1E783C"/>
              </a:buClr>
              <a:buSzPct val="200000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Unique to China: exceeds the requirements of all other countries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8C09A27-A7EF-4E40-9572-500814F7C857}"/>
              </a:ext>
            </a:extLst>
          </p:cNvPr>
          <p:cNvSpPr/>
          <p:nvPr/>
        </p:nvSpPr>
        <p:spPr bwMode="auto">
          <a:xfrm>
            <a:off x="4932040" y="3717032"/>
            <a:ext cx="3921705" cy="1021556"/>
          </a:xfrm>
          <a:prstGeom prst="round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>
              <a:buClr>
                <a:srgbClr val="1E783C"/>
              </a:buClr>
              <a:buSzPct val="200000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Unclear how to meet these requirements and has intellectual property implications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86A8D56-CFE8-45C3-B0ED-6321A380D0B4}"/>
              </a:ext>
            </a:extLst>
          </p:cNvPr>
          <p:cNvSpPr/>
          <p:nvPr/>
        </p:nvSpPr>
        <p:spPr bwMode="auto">
          <a:xfrm>
            <a:off x="4938188" y="5116095"/>
            <a:ext cx="3921705" cy="1328023"/>
          </a:xfrm>
          <a:prstGeom prst="round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>
              <a:buClr>
                <a:srgbClr val="1E783C"/>
              </a:buClr>
              <a:buSzPct val="200000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As written - inclusive of ALL normative elements – impossible to meet for most enterprises due to product implementation choices</a:t>
            </a:r>
          </a:p>
        </p:txBody>
      </p:sp>
    </p:spTree>
    <p:extLst>
      <p:ext uri="{BB962C8B-B14F-4D97-AF65-F5344CB8AC3E}">
        <p14:creationId xmlns:p14="http://schemas.microsoft.com/office/powerpoint/2010/main" val="1164523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9CD36C-0E4D-431B-BB45-322571CED0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Specific Disclosure Concerns in the Standardization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5F18AF-0F8F-4DED-879F-C8259FD74A5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51520" y="2780928"/>
            <a:ext cx="4320480" cy="242949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Article 28 of the Standardization Law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1800" dirty="0"/>
              <a:t>“…when developing…,improving…, or…upgrading, shall conform to the standardization requirements defined in this law.”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80F793E-5A91-4DE4-A59A-93524006639C}"/>
              </a:ext>
            </a:extLst>
          </p:cNvPr>
          <p:cNvSpPr/>
          <p:nvPr/>
        </p:nvSpPr>
        <p:spPr bwMode="auto">
          <a:xfrm>
            <a:off x="4926927" y="2411671"/>
            <a:ext cx="3729919" cy="1634490"/>
          </a:xfrm>
          <a:prstGeom prst="round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>
              <a:buClr>
                <a:srgbClr val="1E783C"/>
              </a:buClr>
              <a:buSzPct val="200000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Unclear how to maintain conformity with the law given the pace of innovation for most products and services (particularly in the ICT Sector)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8C09A27-A7EF-4E40-9572-500814F7C857}"/>
              </a:ext>
            </a:extLst>
          </p:cNvPr>
          <p:cNvSpPr/>
          <p:nvPr/>
        </p:nvSpPr>
        <p:spPr bwMode="auto">
          <a:xfrm>
            <a:off x="4914369" y="4239943"/>
            <a:ext cx="3742477" cy="1940957"/>
          </a:xfrm>
          <a:prstGeom prst="round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 anchor="ctr">
            <a:spAutoFit/>
          </a:bodyPr>
          <a:lstStyle/>
          <a:p>
            <a:pPr>
              <a:buClr>
                <a:srgbClr val="1E783C"/>
              </a:buClr>
              <a:buSzPct val="200000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GB conformity is related to version/name of products – it is unclear what triggers a new public disclosure requirement if updates do not alter the name of the product</a:t>
            </a:r>
          </a:p>
        </p:txBody>
      </p:sp>
    </p:spTree>
    <p:extLst>
      <p:ext uri="{BB962C8B-B14F-4D97-AF65-F5344CB8AC3E}">
        <p14:creationId xmlns:p14="http://schemas.microsoft.com/office/powerpoint/2010/main" val="2802338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9CD36C-0E4D-431B-BB45-322571CED0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Specific Disclosure Concerns in the Standardization Law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F5F18AF-0F8F-4DED-879F-C8259FD74A5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90255" y="2708920"/>
            <a:ext cx="4320480" cy="242949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Article 35 of the Standardization Law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1800" dirty="0"/>
              <a:t>“…for those using their real name to report…tipoffs and complaints…and [the government will] reward them…”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80F793E-5A91-4DE4-A59A-93524006639C}"/>
              </a:ext>
            </a:extLst>
          </p:cNvPr>
          <p:cNvSpPr/>
          <p:nvPr/>
        </p:nvSpPr>
        <p:spPr bwMode="auto">
          <a:xfrm>
            <a:off x="5081126" y="2044908"/>
            <a:ext cx="3744416" cy="1328023"/>
          </a:xfrm>
          <a:prstGeom prst="round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>
              <a:buClr>
                <a:srgbClr val="1E783C"/>
              </a:buClr>
              <a:buSzPct val="200000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The state is providing economic incentive for increased compliance complaints against enterprises.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8C09A27-A7EF-4E40-9572-500814F7C857}"/>
              </a:ext>
            </a:extLst>
          </p:cNvPr>
          <p:cNvSpPr/>
          <p:nvPr/>
        </p:nvSpPr>
        <p:spPr bwMode="auto">
          <a:xfrm>
            <a:off x="5081126" y="3904204"/>
            <a:ext cx="3744416" cy="1940957"/>
          </a:xfrm>
          <a:prstGeom prst="round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tlCol="0" anchor="ctr">
            <a:spAutoFit/>
          </a:bodyPr>
          <a:lstStyle/>
          <a:p>
            <a:pPr>
              <a:buClr>
                <a:srgbClr val="1E783C"/>
              </a:buClr>
              <a:buSzPct val="200000"/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Public disclosure is mandatory but the method of where to post the notice is voluntary </a:t>
            </a:r>
            <a:r>
              <a:rPr lang="en-US" sz="1800" dirty="0">
                <a:solidFill>
                  <a:schemeClr val="tx1"/>
                </a:solidFill>
              </a:rPr>
              <a:t>[Article 27] – yet the public information is an invitation for frivolous Article 35 whistle blowing activity.</a:t>
            </a:r>
          </a:p>
        </p:txBody>
      </p:sp>
    </p:spTree>
    <p:extLst>
      <p:ext uri="{BB962C8B-B14F-4D97-AF65-F5344CB8AC3E}">
        <p14:creationId xmlns:p14="http://schemas.microsoft.com/office/powerpoint/2010/main" val="2470022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FADC648-B7C1-4B89-87BF-81D6068B7F11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642386506"/>
              </p:ext>
            </p:extLst>
          </p:nvPr>
        </p:nvGraphicFramePr>
        <p:xfrm>
          <a:off x="1115616" y="1988840"/>
          <a:ext cx="7272808" cy="4248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2778D-D36B-4385-AE34-E7074AF652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Conclusion and Requests for Clarity</a:t>
            </a:r>
          </a:p>
        </p:txBody>
      </p:sp>
    </p:spTree>
    <p:extLst>
      <p:ext uri="{BB962C8B-B14F-4D97-AF65-F5344CB8AC3E}">
        <p14:creationId xmlns:p14="http://schemas.microsoft.com/office/powerpoint/2010/main" val="2907046604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t">
        <a:spAutoFit/>
      </a:bodyPr>
      <a:lstStyle>
        <a:defPPr marL="542925" indent="-542925">
          <a:buClr>
            <a:srgbClr val="1E783C"/>
          </a:buClr>
          <a:buSzPct val="200000"/>
          <a:buFont typeface="Courier New" pitchFamily="49" charset="0"/>
          <a:buChar char="o"/>
          <a:defRPr sz="2000" b="1" dirty="0" err="1" smtClean="0">
            <a:solidFill>
              <a:schemeClr val="tx1"/>
            </a:solidFill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cs typeface="Arial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wrap="none">
        <a:spAutoFit/>
      </a:bodyPr>
      <a:lstStyle>
        <a:defPPr>
          <a:lnSpc>
            <a:spcPct val="150000"/>
          </a:lnSpc>
          <a:defRPr b="1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3.xml><?xml version="1.0" encoding="utf-8"?>
<?mso-contentType ?>
<FormTemplates xmlns="http://schemas.microsoft.com/sharepoint/v3/contenttype/form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Date xmlns="d1f628b7-dc6e-45dc-9245-e5ecf578f20b" xsi:nil="true"/>
    <Action xmlns="d1f628b7-dc6e-45dc-9245-e5ecf578f20b">Keep</Action>
    <Keywords0 xmlns="d1f628b7-dc6e-45dc-9245-e5ecf578f20b" xsi:nil="true"/>
    <Description_x0020_2 xmlns="d1f628b7-dc6e-45dc-9245-e5ecf578f20b" xsi:nil="true"/>
    <Document_x0020_Type xmlns="d1f628b7-dc6e-45dc-9245-e5ecf578f20b" xsi:nil="true"/>
    <Description0 xmlns="d1f628b7-dc6e-45dc-9245-e5ecf578f20b" xsi:nil="true"/>
    <PublishingExpirationDate xmlns="http://schemas.microsoft.com/sharepoint/v3" xsi:nil="true"/>
    <PublishingStartDate xmlns="http://schemas.microsoft.com/sharepoint/v3" xsi:nil="true"/>
    <_dlc_DocId xmlns="bbd4acb0-43d6-4317-ab0b-803dc468f016">V7HW2WYZSAY5-2102554853-15116</_dlc_DocId>
    <_dlc_DocIdUrl xmlns="bbd4acb0-43d6-4317-ab0b-803dc468f016">
      <Url>https://share.ansi.org/_layouts/15/DocIdRedir.aspx?ID=V7HW2WYZSAY5-2102554853-15116</Url>
      <Description>V7HW2WYZSAY5-2102554853-15116</Description>
    </_dlc_DocIdUrl>
  </documentManagement>
</p:properties>
</file>

<file path=customXml/itemProps1.xml><?xml version="1.0" encoding="utf-8"?>
<ds:datastoreItem xmlns:ds="http://schemas.openxmlformats.org/officeDocument/2006/customXml" ds:itemID="{EA39822C-ADAB-4EC5-AF02-DAB27934C5AF}"/>
</file>

<file path=customXml/itemProps2.xml><?xml version="1.0" encoding="utf-8"?>
<ds:datastoreItem xmlns:ds="http://schemas.openxmlformats.org/officeDocument/2006/customXml" ds:itemID="{D38663C3-4D03-46C9-A074-F17065526BFA}"/>
</file>

<file path=customXml/itemProps3.xml><?xml version="1.0" encoding="utf-8"?>
<ds:datastoreItem xmlns:ds="http://schemas.openxmlformats.org/officeDocument/2006/customXml" ds:itemID="{396B9AAF-7657-4768-86F4-E0B89611E928}"/>
</file>

<file path=customXml/itemProps4.xml><?xml version="1.0" encoding="utf-8"?>
<ds:datastoreItem xmlns:ds="http://schemas.openxmlformats.org/officeDocument/2006/customXml" ds:itemID="{D38663C3-4D03-46C9-A074-F17065526BF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432</Words>
  <Application>Microsoft Office PowerPoint</Application>
  <PresentationFormat>On-screen Show (4:3)</PresentationFormat>
  <Paragraphs>44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Aller Light</vt:lpstr>
      <vt:lpstr>Arial</vt:lpstr>
      <vt:lpstr>Courier New</vt:lpstr>
      <vt:lpstr>Projekt domyślny</vt:lpstr>
      <vt:lpstr>ANSI-SAC Industry Roundtable on Enterprise Standards  Standards Disclosure Discussion  July 17, 2018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2012-05-07T15:42:58Z</dcterms:created>
  <dcterms:modified xsi:type="dcterms:W3CDTF">2018-07-06T23:54:11Z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jasonma@microsoft.com</vt:lpwstr>
  </property>
  <property fmtid="{D5CDD505-2E9C-101B-9397-08002B2CF9AE}" pid="5" name="MSIP_Label_f42aa342-8706-4288-bd11-ebb85995028c_SetDate">
    <vt:lpwstr>2017-11-22T23:20:32.5192403Z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0x0101008CEA0F26C7743146B81ADA30DB412C57</vt:lpwstr>
  </property>
  <property fmtid="{D5CDD505-2E9C-101B-9397-08002B2CF9AE}" pid="11" name="_dlc_DocIdItemGuid">
    <vt:lpwstr>f27cf80b-9485-4310-9142-da634da5371d</vt:lpwstr>
  </property>
</Properties>
</file>