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4.xml" ContentType="application/vnd.openxmlformats-officedocument.presentationml.slide+xml"/>
  <Override PartName="/ppt/notesSlides/notesSlide5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notesSlides/notesSlide1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theme/theme3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0"/>
  </p:notesMasterIdLst>
  <p:handoutMasterIdLst>
    <p:handoutMasterId r:id="rId11"/>
  </p:handoutMasterIdLst>
  <p:sldIdLst>
    <p:sldId id="305" r:id="rId2"/>
    <p:sldId id="326" r:id="rId3"/>
    <p:sldId id="327" r:id="rId4"/>
    <p:sldId id="328" r:id="rId5"/>
    <p:sldId id="329" r:id="rId6"/>
    <p:sldId id="330" r:id="rId7"/>
    <p:sldId id="331" r:id="rId8"/>
    <p:sldId id="33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861" userDrawn="1">
          <p15:clr>
            <a:srgbClr val="A4A3A4"/>
          </p15:clr>
        </p15:guide>
        <p15:guide id="2" pos="782" userDrawn="1">
          <p15:clr>
            <a:srgbClr val="A4A3A4"/>
          </p15:clr>
        </p15:guide>
        <p15:guide id="3" orient="horz" pos="1083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ECEA"/>
    <a:srgbClr val="D7D1CC"/>
    <a:srgbClr val="6BC2BB"/>
    <a:srgbClr val="D6EEEC"/>
    <a:srgbClr val="FFFFFF"/>
    <a:srgbClr val="24303B"/>
    <a:srgbClr val="051B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52" autoAdjust="0"/>
    <p:restoredTop sz="86844" autoAdjust="0"/>
  </p:normalViewPr>
  <p:slideViewPr>
    <p:cSldViewPr showGuides="1">
      <p:cViewPr>
        <p:scale>
          <a:sx n="79" d="100"/>
          <a:sy n="79" d="100"/>
        </p:scale>
        <p:origin x="-942" y="348"/>
      </p:cViewPr>
      <p:guideLst>
        <p:guide orient="horz" pos="3861"/>
        <p:guide orient="horz" pos="1083"/>
        <p:guide pos="78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55" d="100"/>
          <a:sy n="55" d="100"/>
        </p:scale>
        <p:origin x="1758" y="84"/>
      </p:cViewPr>
      <p:guideLst/>
    </p:cSldViewPr>
  </p:notesViewPr>
  <p:gridSpacing cx="45000" cy="450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18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CEADB-9383-41F3-AE20-0578A49EDC45}" type="datetimeFigureOut">
              <a:rPr lang="en-GB" smtClean="0"/>
              <a:t>21/04/2016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328C3E-0F33-4796-8FCF-9FA1139B21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53713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2E25AC-EFDC-429F-A596-63AB2339D9F9}" type="datetimeFigureOut">
              <a:rPr lang="en-GB" smtClean="0"/>
              <a:t>21/04/2016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49854A-FED2-4495-B567-1859074471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90413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49854A-FED2-4495-B567-1859074471A7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255619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49854A-FED2-4495-B567-1859074471A7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79924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49854A-FED2-4495-B567-1859074471A7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7458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49854A-FED2-4495-B567-1859074471A7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58161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49854A-FED2-4495-B567-1859074471A7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6590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slide-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3" hasCustomPrompt="1"/>
          </p:nvPr>
        </p:nvSpPr>
        <p:spPr>
          <a:xfrm>
            <a:off x="-13856" y="-13856"/>
            <a:ext cx="9175856" cy="6871855"/>
          </a:xfrm>
          <a:solidFill>
            <a:schemeClr val="bg2">
              <a:lumMod val="95000"/>
            </a:schemeClr>
          </a:solidFill>
          <a:ln>
            <a:noFill/>
          </a:ln>
        </p:spPr>
        <p:txBody>
          <a:bodyPr anchor="ctr"/>
          <a:lstStyle>
            <a:lvl1pPr marL="0" indent="0" algn="ctr">
              <a:buNone/>
              <a:defRPr baseline="0">
                <a:solidFill>
                  <a:schemeClr val="tx1"/>
                </a:solidFill>
              </a:defRPr>
            </a:lvl1pPr>
          </a:lstStyle>
          <a:p>
            <a:r>
              <a:rPr lang="en-GB" dirty="0" smtClean="0"/>
              <a:t>Click to add an image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14314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images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Title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25 April 2016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FAF27-8B82-4449-B01B-BEC948125F21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6" name="Picture Placeholder 7"/>
          <p:cNvSpPr>
            <a:spLocks noGrp="1"/>
          </p:cNvSpPr>
          <p:nvPr>
            <p:ph type="pic" sz="quarter" idx="14" hasCustomPrompt="1"/>
          </p:nvPr>
        </p:nvSpPr>
        <p:spPr>
          <a:xfrm>
            <a:off x="357963" y="1508068"/>
            <a:ext cx="2700000" cy="2700000"/>
          </a:xfrm>
          <a:solidFill>
            <a:schemeClr val="bg2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GB" dirty="0" smtClean="0"/>
              <a:t>Click to add an image</a:t>
            </a:r>
            <a:endParaRPr lang="en-GB" dirty="0"/>
          </a:p>
        </p:txBody>
      </p:sp>
      <p:sp>
        <p:nvSpPr>
          <p:cNvPr id="7" name="Picture Placeholder 7"/>
          <p:cNvSpPr>
            <a:spLocks noGrp="1"/>
          </p:cNvSpPr>
          <p:nvPr>
            <p:ph type="pic" sz="quarter" idx="15" hasCustomPrompt="1"/>
          </p:nvPr>
        </p:nvSpPr>
        <p:spPr>
          <a:xfrm>
            <a:off x="6102688" y="1508068"/>
            <a:ext cx="2700000" cy="2700000"/>
          </a:xfrm>
          <a:solidFill>
            <a:schemeClr val="bg2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GB" dirty="0" smtClean="0"/>
              <a:t>Click to add an image</a:t>
            </a:r>
            <a:endParaRPr lang="en-GB" dirty="0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6" hasCustomPrompt="1"/>
          </p:nvPr>
        </p:nvSpPr>
        <p:spPr>
          <a:xfrm>
            <a:off x="3230325" y="1508068"/>
            <a:ext cx="2700000" cy="2700000"/>
          </a:xfrm>
          <a:solidFill>
            <a:schemeClr val="bg2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GB" dirty="0" smtClean="0"/>
              <a:t>Click to add an image</a:t>
            </a:r>
            <a:endParaRPr lang="en-GB" dirty="0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363539" y="4571791"/>
            <a:ext cx="2694424" cy="1633141"/>
          </a:xfrm>
        </p:spPr>
        <p:txBody>
          <a:bodyPr>
            <a:normAutofit/>
          </a:bodyPr>
          <a:lstStyle>
            <a:lvl1pPr marL="0" indent="0">
              <a:spcAft>
                <a:spcPts val="600"/>
              </a:spcAft>
              <a:buNone/>
              <a:defRPr sz="1200" baseline="0"/>
            </a:lvl1pPr>
          </a:lstStyle>
          <a:p>
            <a:pPr lvl="0"/>
            <a:r>
              <a:rPr lang="en-US" dirty="0" smtClean="0"/>
              <a:t>Click to edit text</a:t>
            </a:r>
            <a:endParaRPr lang="en-GB" dirty="0"/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7" hasCustomPrompt="1"/>
          </p:nvPr>
        </p:nvSpPr>
        <p:spPr>
          <a:xfrm>
            <a:off x="350475" y="4284000"/>
            <a:ext cx="2707488" cy="253136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 smtClean="0"/>
              <a:t>Click to edit subhead</a:t>
            </a:r>
          </a:p>
        </p:txBody>
      </p:sp>
      <p:sp>
        <p:nvSpPr>
          <p:cNvPr id="11" name="Text Placeholder 7"/>
          <p:cNvSpPr>
            <a:spLocks noGrp="1"/>
          </p:cNvSpPr>
          <p:nvPr>
            <p:ph type="body" sz="quarter" idx="18" hasCustomPrompt="1"/>
          </p:nvPr>
        </p:nvSpPr>
        <p:spPr>
          <a:xfrm>
            <a:off x="3249897" y="4571791"/>
            <a:ext cx="2694424" cy="1633141"/>
          </a:xfrm>
        </p:spPr>
        <p:txBody>
          <a:bodyPr>
            <a:normAutofit/>
          </a:bodyPr>
          <a:lstStyle>
            <a:lvl1pPr marL="0" indent="0">
              <a:spcAft>
                <a:spcPts val="600"/>
              </a:spcAft>
              <a:buNone/>
              <a:defRPr sz="1200" baseline="0"/>
            </a:lvl1pPr>
          </a:lstStyle>
          <a:p>
            <a:pPr lvl="0"/>
            <a:r>
              <a:rPr lang="en-US" dirty="0" smtClean="0"/>
              <a:t>Click to edit text</a:t>
            </a:r>
            <a:endParaRPr lang="en-GB" dirty="0"/>
          </a:p>
        </p:txBody>
      </p:sp>
      <p:sp>
        <p:nvSpPr>
          <p:cNvPr id="12" name="Text Placeholder 8"/>
          <p:cNvSpPr>
            <a:spLocks noGrp="1"/>
          </p:cNvSpPr>
          <p:nvPr>
            <p:ph type="body" sz="quarter" idx="19" hasCustomPrompt="1"/>
          </p:nvPr>
        </p:nvSpPr>
        <p:spPr>
          <a:xfrm>
            <a:off x="3230325" y="4284000"/>
            <a:ext cx="2713996" cy="253136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 smtClean="0"/>
              <a:t>Click to edit subhead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20" hasCustomPrompt="1"/>
          </p:nvPr>
        </p:nvSpPr>
        <p:spPr>
          <a:xfrm>
            <a:off x="6108264" y="4571791"/>
            <a:ext cx="2694424" cy="1633141"/>
          </a:xfrm>
        </p:spPr>
        <p:txBody>
          <a:bodyPr>
            <a:normAutofit/>
          </a:bodyPr>
          <a:lstStyle>
            <a:lvl1pPr marL="0" indent="0">
              <a:spcAft>
                <a:spcPts val="600"/>
              </a:spcAft>
              <a:buNone/>
              <a:defRPr sz="1200" baseline="0"/>
            </a:lvl1pPr>
          </a:lstStyle>
          <a:p>
            <a:pPr lvl="0"/>
            <a:r>
              <a:rPr lang="en-US" dirty="0" smtClean="0"/>
              <a:t>Click to edit text</a:t>
            </a:r>
            <a:endParaRPr lang="en-GB" dirty="0"/>
          </a:p>
        </p:txBody>
      </p:sp>
      <p:sp>
        <p:nvSpPr>
          <p:cNvPr id="14" name="Text Placeholder 8"/>
          <p:cNvSpPr>
            <a:spLocks noGrp="1"/>
          </p:cNvSpPr>
          <p:nvPr>
            <p:ph type="body" sz="quarter" idx="21" hasCustomPrompt="1"/>
          </p:nvPr>
        </p:nvSpPr>
        <p:spPr>
          <a:xfrm>
            <a:off x="6102688" y="4284000"/>
            <a:ext cx="2700000" cy="253136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 smtClean="0"/>
              <a:t>Click to edit subhead</a:t>
            </a:r>
          </a:p>
        </p:txBody>
      </p:sp>
    </p:spTree>
    <p:extLst>
      <p:ext uri="{BB962C8B-B14F-4D97-AF65-F5344CB8AC3E}">
        <p14:creationId xmlns:p14="http://schemas.microsoft.com/office/powerpoint/2010/main" val="31520138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, text and 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25 April 2016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FAF27-8B82-4449-B01B-BEC948125F21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3" hasCustomPrompt="1"/>
          </p:nvPr>
        </p:nvSpPr>
        <p:spPr>
          <a:xfrm>
            <a:off x="4110331" y="1506195"/>
            <a:ext cx="4680000" cy="4680000"/>
          </a:xfrm>
          <a:solidFill>
            <a:schemeClr val="bg2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baseline="0"/>
            </a:lvl1pPr>
          </a:lstStyle>
          <a:p>
            <a:r>
              <a:rPr lang="en-GB" dirty="0" smtClean="0"/>
              <a:t>Click to add an image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Title</a:t>
            </a:r>
            <a:endParaRPr lang="en-GB" dirty="0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346015" y="1507066"/>
            <a:ext cx="3558314" cy="301934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 smtClean="0"/>
              <a:t>Click to edit subhead</a:t>
            </a:r>
          </a:p>
        </p:txBody>
      </p:sp>
      <p:sp>
        <p:nvSpPr>
          <p:cNvPr id="8" name="Content Placeholder 21"/>
          <p:cNvSpPr>
            <a:spLocks noGrp="1"/>
          </p:cNvSpPr>
          <p:nvPr>
            <p:ph sz="quarter" idx="15" hasCustomPrompt="1"/>
          </p:nvPr>
        </p:nvSpPr>
        <p:spPr>
          <a:xfrm>
            <a:off x="357657" y="1910526"/>
            <a:ext cx="3551700" cy="3008708"/>
          </a:xfrm>
        </p:spPr>
        <p:txBody>
          <a:bodyPr>
            <a:normAutofit/>
          </a:bodyPr>
          <a:lstStyle>
            <a:lvl1pPr marL="285750" indent="-28575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.AppleSystemUIFont" charset="-120"/>
              <a:buChar char="–"/>
              <a:defRPr sz="1600"/>
            </a:lvl1pPr>
            <a:lvl2pPr marL="466725" indent="-28575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.AppleSystemUIFont" charset="-120"/>
              <a:buChar char="•"/>
              <a:defRPr sz="1400"/>
            </a:lvl2pPr>
            <a:lvl3pPr marL="180975" indent="-180975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 sz="1600" baseline="0"/>
            </a:lvl3pPr>
            <a:lvl4pPr marL="361950" indent="-180975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-"/>
              <a:defRPr sz="1400" baseline="0"/>
            </a:lvl4pPr>
            <a:lvl5pPr marL="180975" indent="-180975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-"/>
              <a:defRPr sz="1600"/>
            </a:lvl5pPr>
            <a:lvl6pPr marL="361950" indent="-180975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-"/>
              <a:defRPr sz="1400"/>
            </a:lvl6pPr>
            <a:lvl7pPr marL="179388" indent="-179388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-"/>
              <a:defRPr sz="1600"/>
            </a:lvl7pPr>
            <a:lvl8pPr marL="360363" indent="-180975">
              <a:lnSpc>
                <a:spcPct val="100000"/>
              </a:lnSpc>
              <a:spcBef>
                <a:spcPts val="0"/>
              </a:spcBef>
              <a:buFont typeface="Symbol" panose="05050102010706020507" pitchFamily="18" charset="2"/>
              <a:buChar char="-"/>
              <a:defRPr sz="1400"/>
            </a:lvl8pPr>
          </a:lstStyle>
          <a:p>
            <a:pPr lvl="0"/>
            <a:r>
              <a:rPr lang="en-US" dirty="0" smtClean="0"/>
              <a:t>Primary bullet level</a:t>
            </a:r>
          </a:p>
          <a:p>
            <a:pPr lvl="1"/>
            <a:r>
              <a:rPr lang="en-US" dirty="0" smtClean="0"/>
              <a:t>Secondary bullet level</a:t>
            </a:r>
          </a:p>
          <a:p>
            <a:pPr lvl="0"/>
            <a:r>
              <a:rPr lang="en-US" dirty="0" smtClean="0"/>
              <a:t>Primary bullet level</a:t>
            </a:r>
          </a:p>
          <a:p>
            <a:pPr lvl="1"/>
            <a:r>
              <a:rPr lang="en-US" dirty="0" smtClean="0"/>
              <a:t>Secondary bullet level</a:t>
            </a:r>
          </a:p>
          <a:p>
            <a:pPr lvl="0"/>
            <a:r>
              <a:rPr lang="en-US" dirty="0" smtClean="0"/>
              <a:t>Primary bullet level</a:t>
            </a:r>
          </a:p>
          <a:p>
            <a:pPr lvl="1"/>
            <a:r>
              <a:rPr lang="en-US" dirty="0" smtClean="0"/>
              <a:t>Secondary bullet level</a:t>
            </a:r>
          </a:p>
          <a:p>
            <a:pPr lvl="0"/>
            <a:r>
              <a:rPr lang="en-US" dirty="0" smtClean="0"/>
              <a:t>Primary bullet level</a:t>
            </a:r>
          </a:p>
          <a:p>
            <a:pPr lvl="1"/>
            <a:r>
              <a:rPr lang="en-US" dirty="0" smtClean="0"/>
              <a:t>Secondary bullet level</a:t>
            </a:r>
          </a:p>
        </p:txBody>
      </p:sp>
      <p:sp>
        <p:nvSpPr>
          <p:cNvPr id="9" name="Content Placeholder 21"/>
          <p:cNvSpPr>
            <a:spLocks noGrp="1"/>
          </p:cNvSpPr>
          <p:nvPr>
            <p:ph sz="quarter" idx="16" hasCustomPrompt="1"/>
          </p:nvPr>
        </p:nvSpPr>
        <p:spPr>
          <a:xfrm>
            <a:off x="357657" y="5020760"/>
            <a:ext cx="3551700" cy="1186713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 typeface="Symbol" panose="05050102010706020507" pitchFamily="18" charset="2"/>
              <a:buNone/>
              <a:defRPr sz="1800" i="1" baseline="0">
                <a:solidFill>
                  <a:schemeClr val="accent5"/>
                </a:solidFill>
              </a:defRPr>
            </a:lvl1pPr>
            <a:lvl2pPr marL="361950" indent="-180975">
              <a:lnSpc>
                <a:spcPct val="100000"/>
              </a:lnSpc>
              <a:spcBef>
                <a:spcPts val="0"/>
              </a:spcBef>
              <a:buClr>
                <a:schemeClr val="tx2"/>
              </a:buClr>
              <a:defRPr sz="1600"/>
            </a:lvl2pPr>
            <a:lvl3pPr marL="180975" indent="-180975">
              <a:lnSpc>
                <a:spcPct val="100000"/>
              </a:lnSpc>
              <a:spcBef>
                <a:spcPts val="0"/>
              </a:spcBef>
              <a:defRPr sz="1600" baseline="0"/>
            </a:lvl3pPr>
            <a:lvl4pPr marL="361950" indent="-180975">
              <a:lnSpc>
                <a:spcPct val="100000"/>
              </a:lnSpc>
              <a:spcBef>
                <a:spcPts val="0"/>
              </a:spcBef>
              <a:buFont typeface="Symbol" panose="05050102010706020507" pitchFamily="18" charset="2"/>
              <a:buChar char="-"/>
              <a:defRPr sz="1600" baseline="0"/>
            </a:lvl4pPr>
            <a:lvl5pPr marL="180975" indent="-180975">
              <a:lnSpc>
                <a:spcPct val="100000"/>
              </a:lnSpc>
              <a:spcBef>
                <a:spcPts val="0"/>
              </a:spcBef>
              <a:buFont typeface="Symbol" panose="05050102010706020507" pitchFamily="18" charset="2"/>
              <a:buChar char="-"/>
              <a:defRPr sz="1600"/>
            </a:lvl5pPr>
            <a:lvl6pPr marL="361950" indent="-180975">
              <a:lnSpc>
                <a:spcPct val="100000"/>
              </a:lnSpc>
              <a:spcBef>
                <a:spcPts val="0"/>
              </a:spcBef>
              <a:buFont typeface="Symbol" panose="05050102010706020507" pitchFamily="18" charset="2"/>
              <a:buChar char="-"/>
              <a:defRPr sz="1600"/>
            </a:lvl6pPr>
            <a:lvl7pPr marL="179388" indent="-179388">
              <a:lnSpc>
                <a:spcPct val="100000"/>
              </a:lnSpc>
              <a:spcBef>
                <a:spcPts val="0"/>
              </a:spcBef>
              <a:buFont typeface="Symbol" panose="05050102010706020507" pitchFamily="18" charset="2"/>
              <a:buChar char="-"/>
              <a:defRPr sz="1600"/>
            </a:lvl7pPr>
            <a:lvl8pPr marL="360363" indent="-180975">
              <a:lnSpc>
                <a:spcPct val="100000"/>
              </a:lnSpc>
              <a:spcBef>
                <a:spcPts val="0"/>
              </a:spcBef>
              <a:buFont typeface="Symbol" panose="05050102010706020507" pitchFamily="18" charset="2"/>
              <a:buChar char="-"/>
              <a:defRPr sz="1600"/>
            </a:lvl8pPr>
          </a:lstStyle>
          <a:p>
            <a:pPr lvl="0"/>
            <a:r>
              <a:rPr lang="en-US" dirty="0" smtClean="0"/>
              <a:t>Click to edit quote</a:t>
            </a:r>
          </a:p>
        </p:txBody>
      </p:sp>
    </p:spTree>
    <p:extLst>
      <p:ext uri="{BB962C8B-B14F-4D97-AF65-F5344CB8AC3E}">
        <p14:creationId xmlns:p14="http://schemas.microsoft.com/office/powerpoint/2010/main" val="41016211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3" hasCustomPrompt="1"/>
          </p:nvPr>
        </p:nvSpPr>
        <p:spPr>
          <a:xfrm>
            <a:off x="4110331" y="1506195"/>
            <a:ext cx="2273028" cy="2276943"/>
          </a:xfrm>
          <a:solidFill>
            <a:schemeClr val="bg2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baseline="0"/>
            </a:lvl1pPr>
          </a:lstStyle>
          <a:p>
            <a:r>
              <a:rPr lang="en-GB" dirty="0" smtClean="0"/>
              <a:t>Click to add an image</a:t>
            </a:r>
            <a:endParaRPr lang="en-GB" dirty="0"/>
          </a:p>
        </p:txBody>
      </p:sp>
      <p:sp>
        <p:nvSpPr>
          <p:cNvPr id="16" name="Picture Placeholder 5"/>
          <p:cNvSpPr>
            <a:spLocks noGrp="1"/>
          </p:cNvSpPr>
          <p:nvPr>
            <p:ph type="pic" sz="quarter" idx="16" hasCustomPrompt="1"/>
          </p:nvPr>
        </p:nvSpPr>
        <p:spPr>
          <a:xfrm>
            <a:off x="6529660" y="1506195"/>
            <a:ext cx="2273028" cy="2276943"/>
          </a:xfrm>
          <a:solidFill>
            <a:schemeClr val="bg2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baseline="0"/>
            </a:lvl1pPr>
          </a:lstStyle>
          <a:p>
            <a:r>
              <a:rPr lang="en-GB" dirty="0" smtClean="0"/>
              <a:t>Click to add an image</a:t>
            </a:r>
            <a:endParaRPr lang="en-GB" dirty="0"/>
          </a:p>
        </p:txBody>
      </p:sp>
      <p:sp>
        <p:nvSpPr>
          <p:cNvPr id="18" name="Picture Placeholder 5"/>
          <p:cNvSpPr>
            <a:spLocks noGrp="1"/>
          </p:cNvSpPr>
          <p:nvPr>
            <p:ph type="pic" sz="quarter" idx="18" hasCustomPrompt="1"/>
          </p:nvPr>
        </p:nvSpPr>
        <p:spPr>
          <a:xfrm>
            <a:off x="4110331" y="3940755"/>
            <a:ext cx="2273028" cy="2276943"/>
          </a:xfrm>
          <a:solidFill>
            <a:schemeClr val="bg2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baseline="0"/>
            </a:lvl1pPr>
          </a:lstStyle>
          <a:p>
            <a:r>
              <a:rPr lang="en-GB" dirty="0" smtClean="0"/>
              <a:t>Click to add an image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25 April 2016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872000" y="6539368"/>
            <a:ext cx="3150000" cy="122611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FAF27-8B82-4449-B01B-BEC948125F21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Title</a:t>
            </a:r>
            <a:endParaRPr lang="en-GB" dirty="0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346015" y="1507066"/>
            <a:ext cx="3558314" cy="301934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 smtClean="0"/>
              <a:t>Click to edit subhead</a:t>
            </a:r>
          </a:p>
        </p:txBody>
      </p:sp>
      <p:sp>
        <p:nvSpPr>
          <p:cNvPr id="8" name="Content Placeholder 21"/>
          <p:cNvSpPr>
            <a:spLocks noGrp="1"/>
          </p:cNvSpPr>
          <p:nvPr>
            <p:ph sz="quarter" idx="15" hasCustomPrompt="1"/>
          </p:nvPr>
        </p:nvSpPr>
        <p:spPr>
          <a:xfrm>
            <a:off x="357657" y="1910525"/>
            <a:ext cx="3551700" cy="4275669"/>
          </a:xfrm>
        </p:spPr>
        <p:txBody>
          <a:bodyPr>
            <a:normAutofit/>
          </a:bodyPr>
          <a:lstStyle>
            <a:lvl1pPr marL="285750" indent="-28575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.AppleSystemUIFont" charset="-120"/>
              <a:buChar char="–"/>
              <a:defRPr sz="1600"/>
            </a:lvl1pPr>
            <a:lvl2pPr marL="466725" indent="-28575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.AppleSystemUIFont" charset="-120"/>
              <a:buChar char="•"/>
              <a:defRPr sz="1400"/>
            </a:lvl2pPr>
            <a:lvl3pPr marL="180975" indent="-180975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 sz="1600" baseline="0"/>
            </a:lvl3pPr>
            <a:lvl4pPr marL="361950" indent="-180975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-"/>
              <a:defRPr sz="1400" baseline="0"/>
            </a:lvl4pPr>
            <a:lvl5pPr marL="180975" indent="-180975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-"/>
              <a:defRPr sz="1600"/>
            </a:lvl5pPr>
            <a:lvl6pPr marL="361950" indent="-180975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-"/>
              <a:defRPr sz="1400"/>
            </a:lvl6pPr>
            <a:lvl7pPr marL="179388" indent="-179388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-"/>
              <a:defRPr sz="1600"/>
            </a:lvl7pPr>
            <a:lvl8pPr marL="360363" indent="-180975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-"/>
              <a:defRPr sz="1400"/>
            </a:lvl8pPr>
          </a:lstStyle>
          <a:p>
            <a:pPr lvl="0"/>
            <a:r>
              <a:rPr lang="en-US" dirty="0" smtClean="0"/>
              <a:t>Primary bullet level</a:t>
            </a:r>
          </a:p>
          <a:p>
            <a:pPr lvl="1"/>
            <a:r>
              <a:rPr lang="en-US" dirty="0" smtClean="0"/>
              <a:t>Secondary bullet level</a:t>
            </a:r>
          </a:p>
        </p:txBody>
      </p:sp>
    </p:spTree>
    <p:extLst>
      <p:ext uri="{BB962C8B-B14F-4D97-AF65-F5344CB8AC3E}">
        <p14:creationId xmlns:p14="http://schemas.microsoft.com/office/powerpoint/2010/main" val="19390112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imag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25 April 2016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FAF27-8B82-4449-B01B-BEC948125F21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3" hasCustomPrompt="1"/>
          </p:nvPr>
        </p:nvSpPr>
        <p:spPr>
          <a:xfrm>
            <a:off x="349470" y="1279816"/>
            <a:ext cx="8453218" cy="5040000"/>
          </a:xfrm>
          <a:solidFill>
            <a:schemeClr val="bg2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baseline="0"/>
            </a:lvl1pPr>
          </a:lstStyle>
          <a:p>
            <a:r>
              <a:rPr lang="en-GB" dirty="0" smtClean="0"/>
              <a:t>Click to add an image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120991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onl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1"/>
          <p:cNvSpPr>
            <a:spLocks noGrp="1"/>
          </p:cNvSpPr>
          <p:nvPr>
            <p:ph sz="quarter" idx="15" hasCustomPrompt="1"/>
          </p:nvPr>
        </p:nvSpPr>
        <p:spPr>
          <a:xfrm>
            <a:off x="345299" y="1499265"/>
            <a:ext cx="7050197" cy="4809460"/>
          </a:xfrm>
        </p:spPr>
        <p:txBody>
          <a:bodyPr>
            <a:normAutofit/>
          </a:bodyPr>
          <a:lstStyle>
            <a:lvl1pPr marL="285750" indent="-28575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.AppleSystemUIFont" charset="-120"/>
              <a:buChar char="–"/>
              <a:defRPr sz="1600"/>
            </a:lvl1pPr>
            <a:lvl2pPr marL="466725" indent="-28575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.AppleSystemUIFont" charset="-120"/>
              <a:buChar char="•"/>
              <a:defRPr sz="1400"/>
            </a:lvl2pPr>
            <a:lvl3pPr marL="180975" indent="-180975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 sz="1600" baseline="0"/>
            </a:lvl3pPr>
            <a:lvl4pPr marL="361950" indent="-180975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-"/>
              <a:defRPr sz="1400" baseline="0"/>
            </a:lvl4pPr>
            <a:lvl5pPr marL="0" indent="0">
              <a:lnSpc>
                <a:spcPct val="100000"/>
              </a:lnSpc>
              <a:spcBef>
                <a:spcPts val="0"/>
              </a:spcBef>
              <a:buFont typeface="Symbol" panose="05050102010706020507" pitchFamily="18" charset="2"/>
              <a:buNone/>
              <a:defRPr sz="1600"/>
            </a:lvl5pPr>
            <a:lvl6pPr marL="361950" indent="-180975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-"/>
              <a:defRPr sz="1400"/>
            </a:lvl6pPr>
            <a:lvl7pPr marL="179388" indent="-179388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-"/>
              <a:defRPr sz="1600"/>
            </a:lvl7pPr>
            <a:lvl8pPr marL="360363" indent="-180975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-"/>
              <a:defRPr sz="1400"/>
            </a:lvl8pPr>
          </a:lstStyle>
          <a:p>
            <a:pPr lvl="0"/>
            <a:r>
              <a:rPr lang="en-US" dirty="0" smtClean="0"/>
              <a:t>Primary bullet level</a:t>
            </a:r>
          </a:p>
          <a:p>
            <a:pPr lvl="1"/>
            <a:r>
              <a:rPr lang="en-US" dirty="0" smtClean="0"/>
              <a:t>Secondary bullet level</a:t>
            </a:r>
          </a:p>
          <a:p>
            <a:pPr lvl="0"/>
            <a:r>
              <a:rPr lang="en-US" dirty="0" smtClean="0"/>
              <a:t>Primary bullet level</a:t>
            </a:r>
          </a:p>
          <a:p>
            <a:pPr lvl="1"/>
            <a:r>
              <a:rPr lang="en-US" dirty="0" smtClean="0"/>
              <a:t>Secondary bullet level</a:t>
            </a:r>
          </a:p>
          <a:p>
            <a:pPr lvl="0"/>
            <a:r>
              <a:rPr lang="en-US" dirty="0" smtClean="0"/>
              <a:t>Primary bullet level</a:t>
            </a:r>
          </a:p>
          <a:p>
            <a:pPr lvl="1"/>
            <a:r>
              <a:rPr lang="en-US" dirty="0" smtClean="0"/>
              <a:t>Secondary bullet level</a:t>
            </a:r>
          </a:p>
          <a:p>
            <a:pPr lvl="0"/>
            <a:r>
              <a:rPr lang="en-US" dirty="0" smtClean="0"/>
              <a:t>Primary bullet level</a:t>
            </a:r>
          </a:p>
          <a:p>
            <a:pPr lvl="1"/>
            <a:r>
              <a:rPr lang="en-US" dirty="0" smtClean="0"/>
              <a:t>Secondary bullet level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25 April 2016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FAF27-8B82-4449-B01B-BEC948125F21}" type="slidenum">
              <a:rPr lang="en-GB" smtClean="0"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287891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/>
          <p:cNvSpPr/>
          <p:nvPr userDrawn="1"/>
        </p:nvSpPr>
        <p:spPr>
          <a:xfrm>
            <a:off x="0" y="5822850"/>
            <a:ext cx="1035150" cy="10351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 20"/>
          <p:cNvSpPr/>
          <p:nvPr userDrawn="1"/>
        </p:nvSpPr>
        <p:spPr>
          <a:xfrm>
            <a:off x="7776000" y="0"/>
            <a:ext cx="1368000" cy="136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/>
          <p:cNvSpPr/>
          <p:nvPr userDrawn="1"/>
        </p:nvSpPr>
        <p:spPr>
          <a:xfrm>
            <a:off x="2070300" y="5282850"/>
            <a:ext cx="540000" cy="54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ctangle 22"/>
          <p:cNvSpPr/>
          <p:nvPr userDrawn="1"/>
        </p:nvSpPr>
        <p:spPr>
          <a:xfrm>
            <a:off x="1035150" y="5822850"/>
            <a:ext cx="1035150" cy="103515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ectangle 23"/>
          <p:cNvSpPr/>
          <p:nvPr userDrawn="1"/>
        </p:nvSpPr>
        <p:spPr>
          <a:xfrm>
            <a:off x="6408000" y="5490000"/>
            <a:ext cx="1368000" cy="1368000"/>
          </a:xfrm>
          <a:prstGeom prst="rect">
            <a:avLst/>
          </a:prstGeom>
          <a:solidFill>
            <a:srgbClr val="D7D1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Rectangle 24"/>
          <p:cNvSpPr/>
          <p:nvPr userDrawn="1"/>
        </p:nvSpPr>
        <p:spPr>
          <a:xfrm>
            <a:off x="7776000" y="4122000"/>
            <a:ext cx="1368000" cy="1368000"/>
          </a:xfrm>
          <a:prstGeom prst="rect">
            <a:avLst/>
          </a:prstGeom>
          <a:solidFill>
            <a:srgbClr val="6BC2B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Rectangle 25"/>
          <p:cNvSpPr/>
          <p:nvPr userDrawn="1"/>
        </p:nvSpPr>
        <p:spPr>
          <a:xfrm>
            <a:off x="5868000" y="4955207"/>
            <a:ext cx="540000" cy="540000"/>
          </a:xfrm>
          <a:prstGeom prst="rect">
            <a:avLst/>
          </a:prstGeom>
          <a:solidFill>
            <a:srgbClr val="6BC2B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Rectangle 26"/>
          <p:cNvSpPr/>
          <p:nvPr userDrawn="1"/>
        </p:nvSpPr>
        <p:spPr>
          <a:xfrm>
            <a:off x="5328007" y="5490000"/>
            <a:ext cx="540000" cy="540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Rectangle 27"/>
          <p:cNvSpPr/>
          <p:nvPr userDrawn="1"/>
        </p:nvSpPr>
        <p:spPr>
          <a:xfrm>
            <a:off x="7236000" y="1368000"/>
            <a:ext cx="540000" cy="540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Rectangle 28"/>
          <p:cNvSpPr/>
          <p:nvPr userDrawn="1"/>
        </p:nvSpPr>
        <p:spPr>
          <a:xfrm>
            <a:off x="4248011" y="4946718"/>
            <a:ext cx="540000" cy="540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TextBox 31"/>
          <p:cNvSpPr txBox="1"/>
          <p:nvPr userDrawn="1"/>
        </p:nvSpPr>
        <p:spPr>
          <a:xfrm>
            <a:off x="1284515" y="3333294"/>
            <a:ext cx="1186340" cy="17953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400"/>
              </a:lnSpc>
            </a:pPr>
            <a:r>
              <a:rPr lang="en-GB" sz="1400" b="0" dirty="0" smtClean="0">
                <a:solidFill>
                  <a:schemeClr val="accent1"/>
                </a:solidFill>
              </a:rPr>
              <a:t>www.astm.org</a:t>
            </a:r>
            <a:endParaRPr lang="en-GB" sz="1400" b="0" dirty="0">
              <a:solidFill>
                <a:schemeClr val="accent1"/>
              </a:solidFill>
            </a:endParaRPr>
          </a:p>
        </p:txBody>
      </p:sp>
      <p:sp>
        <p:nvSpPr>
          <p:cNvPr id="34" name="Text Placeholder 33"/>
          <p:cNvSpPr>
            <a:spLocks noGrp="1"/>
          </p:cNvSpPr>
          <p:nvPr>
            <p:ph type="body" sz="quarter" idx="10" hasCustomPrompt="1"/>
          </p:nvPr>
        </p:nvSpPr>
        <p:spPr>
          <a:xfrm>
            <a:off x="1269271" y="2435495"/>
            <a:ext cx="4697729" cy="503386"/>
          </a:xfrm>
        </p:spPr>
        <p:txBody>
          <a:bodyPr>
            <a:noAutofit/>
          </a:bodyPr>
          <a:lstStyle>
            <a:lvl1pPr>
              <a:defRPr sz="28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 smtClean="0"/>
              <a:t>Click to Edit Text</a:t>
            </a:r>
          </a:p>
        </p:txBody>
      </p:sp>
      <p:pic>
        <p:nvPicPr>
          <p:cNvPr id="19" name="Picture 1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282" y="343457"/>
            <a:ext cx="1152000" cy="904872"/>
          </a:xfrm>
          <a:prstGeom prst="rect">
            <a:avLst/>
          </a:prstGeom>
        </p:spPr>
      </p:pic>
      <p:pic>
        <p:nvPicPr>
          <p:cNvPr id="18" name="Picture 17" descr="ASTM_Logo_Name_Strapline_Blue_RGB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2000" y="1720739"/>
            <a:ext cx="1845000" cy="3132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51564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slide-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TextBox 18"/>
          <p:cNvSpPr txBox="1"/>
          <p:nvPr userDrawn="1"/>
        </p:nvSpPr>
        <p:spPr>
          <a:xfrm>
            <a:off x="1253371" y="4777086"/>
            <a:ext cx="1186340" cy="17953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400"/>
              </a:lnSpc>
            </a:pPr>
            <a:r>
              <a:rPr lang="en-GB" sz="1400" dirty="0" smtClean="0">
                <a:solidFill>
                  <a:schemeClr val="accent1"/>
                </a:solidFill>
              </a:rPr>
              <a:t>www.astm.org</a:t>
            </a:r>
            <a:endParaRPr lang="en-GB" sz="1400" dirty="0">
              <a:solidFill>
                <a:schemeClr val="accent1"/>
              </a:solidFill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0" y="5822850"/>
            <a:ext cx="1035150" cy="10351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 userDrawn="1"/>
        </p:nvSpPr>
        <p:spPr>
          <a:xfrm>
            <a:off x="7776000" y="0"/>
            <a:ext cx="1368000" cy="136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 userDrawn="1"/>
        </p:nvSpPr>
        <p:spPr>
          <a:xfrm>
            <a:off x="2070300" y="5290666"/>
            <a:ext cx="531150" cy="5311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 userDrawn="1"/>
        </p:nvSpPr>
        <p:spPr>
          <a:xfrm>
            <a:off x="1035150" y="5822850"/>
            <a:ext cx="1035150" cy="103515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 userDrawn="1"/>
        </p:nvSpPr>
        <p:spPr>
          <a:xfrm>
            <a:off x="6408000" y="5490000"/>
            <a:ext cx="1368000" cy="1368000"/>
          </a:xfrm>
          <a:prstGeom prst="rect">
            <a:avLst/>
          </a:prstGeom>
          <a:solidFill>
            <a:srgbClr val="D7D1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 userDrawn="1"/>
        </p:nvSpPr>
        <p:spPr>
          <a:xfrm>
            <a:off x="7776000" y="4122000"/>
            <a:ext cx="1368000" cy="1368000"/>
          </a:xfrm>
          <a:prstGeom prst="rect">
            <a:avLst/>
          </a:prstGeom>
          <a:solidFill>
            <a:srgbClr val="6BC2B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/>
          <p:cNvSpPr/>
          <p:nvPr userDrawn="1"/>
        </p:nvSpPr>
        <p:spPr>
          <a:xfrm>
            <a:off x="5876850" y="4958850"/>
            <a:ext cx="531150" cy="531150"/>
          </a:xfrm>
          <a:prstGeom prst="rect">
            <a:avLst/>
          </a:prstGeom>
          <a:solidFill>
            <a:srgbClr val="6BC2B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 userDrawn="1"/>
        </p:nvSpPr>
        <p:spPr>
          <a:xfrm>
            <a:off x="5348196" y="5489486"/>
            <a:ext cx="531150" cy="53115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/>
          <p:cNvSpPr/>
          <p:nvPr userDrawn="1"/>
        </p:nvSpPr>
        <p:spPr>
          <a:xfrm>
            <a:off x="7244850" y="1368000"/>
            <a:ext cx="531150" cy="5311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17"/>
          <p:cNvSpPr/>
          <p:nvPr userDrawn="1"/>
        </p:nvSpPr>
        <p:spPr>
          <a:xfrm>
            <a:off x="4289214" y="4958850"/>
            <a:ext cx="531150" cy="5311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2" name="Picture 2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282" y="343457"/>
            <a:ext cx="1152000" cy="904872"/>
          </a:xfrm>
          <a:prstGeom prst="rect">
            <a:avLst/>
          </a:prstGeom>
        </p:spPr>
      </p:pic>
      <p:pic>
        <p:nvPicPr>
          <p:cNvPr id="17" name="Picture 16" descr="ASTM_Logo_Name_Strapline_Blue_RGB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2000" y="1720739"/>
            <a:ext cx="1845000" cy="3132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88924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 userDrawn="1"/>
        </p:nvSpPr>
        <p:spPr>
          <a:xfrm>
            <a:off x="0" y="1192064"/>
            <a:ext cx="9144000" cy="567899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267557" y="2725812"/>
            <a:ext cx="4812771" cy="855150"/>
          </a:xfrm>
        </p:spPr>
        <p:txBody>
          <a:bodyPr anchor="t"/>
          <a:lstStyle>
            <a:lvl1pPr>
              <a:defRPr/>
            </a:lvl1pPr>
          </a:lstStyle>
          <a:p>
            <a:r>
              <a:rPr lang="en-US" dirty="0" smtClean="0"/>
              <a:t>Click to Edit Section Title</a:t>
            </a:r>
            <a:endParaRPr lang="en-GB" dirty="0"/>
          </a:p>
        </p:txBody>
      </p:sp>
      <p:sp>
        <p:nvSpPr>
          <p:cNvPr id="6" name="Rectangle 5"/>
          <p:cNvSpPr/>
          <p:nvPr userDrawn="1"/>
        </p:nvSpPr>
        <p:spPr>
          <a:xfrm>
            <a:off x="0" y="4020953"/>
            <a:ext cx="1035150" cy="1035150"/>
          </a:xfrm>
          <a:prstGeom prst="rect">
            <a:avLst/>
          </a:prstGeom>
          <a:solidFill>
            <a:srgbClr val="D7D1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 userDrawn="1"/>
        </p:nvSpPr>
        <p:spPr>
          <a:xfrm>
            <a:off x="1035150" y="5041114"/>
            <a:ext cx="1035150" cy="103515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 userDrawn="1"/>
        </p:nvSpPr>
        <p:spPr>
          <a:xfrm>
            <a:off x="5037119" y="6324090"/>
            <a:ext cx="540000" cy="540000"/>
          </a:xfrm>
          <a:prstGeom prst="rect">
            <a:avLst/>
          </a:prstGeom>
          <a:solidFill>
            <a:srgbClr val="6BC2B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 userDrawn="1"/>
        </p:nvSpPr>
        <p:spPr>
          <a:xfrm>
            <a:off x="5577119" y="5784090"/>
            <a:ext cx="540000" cy="540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 userDrawn="1"/>
        </p:nvSpPr>
        <p:spPr>
          <a:xfrm>
            <a:off x="6597000" y="1368000"/>
            <a:ext cx="540000" cy="540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 userDrawn="1"/>
        </p:nvSpPr>
        <p:spPr>
          <a:xfrm>
            <a:off x="4306425" y="5041114"/>
            <a:ext cx="540000" cy="540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 userDrawn="1"/>
        </p:nvSpPr>
        <p:spPr>
          <a:xfrm>
            <a:off x="4572000" y="220350"/>
            <a:ext cx="540000" cy="540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/>
          <p:cNvSpPr/>
          <p:nvPr userDrawn="1"/>
        </p:nvSpPr>
        <p:spPr>
          <a:xfrm>
            <a:off x="7440163" y="4642458"/>
            <a:ext cx="1711542" cy="171154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6" name="Picture 15" descr="ASTM_Logo_Name_Strapline_Blue_RGB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2000" y="1720739"/>
            <a:ext cx="1845000" cy="3132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33957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Title 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25 April 2016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FAF27-8B82-4449-B01B-BEC948125F2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78679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 p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25 April 2016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FAF27-8B82-4449-B01B-BEC948125F21}" type="slidenum">
              <a:rPr lang="en-GB" smtClean="0"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Title</a:t>
            </a:r>
            <a:endParaRPr lang="en-GB" dirty="0"/>
          </a:p>
        </p:txBody>
      </p:sp>
      <p:sp>
        <p:nvSpPr>
          <p:cNvPr id="8" name="Content Placeholder 21"/>
          <p:cNvSpPr>
            <a:spLocks noGrp="1"/>
          </p:cNvSpPr>
          <p:nvPr>
            <p:ph sz="quarter" idx="15" hasCustomPrompt="1"/>
          </p:nvPr>
        </p:nvSpPr>
        <p:spPr>
          <a:xfrm>
            <a:off x="345300" y="1493839"/>
            <a:ext cx="4020974" cy="4725162"/>
          </a:xfrm>
        </p:spPr>
        <p:txBody>
          <a:bodyPr>
            <a:normAutofit/>
          </a:bodyPr>
          <a:lstStyle>
            <a:lvl1pPr marL="171450" indent="-17145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.AppleSystemUIFont" charset="-120"/>
              <a:buChar char="–"/>
              <a:defRPr sz="1200"/>
            </a:lvl1pPr>
            <a:lvl2pPr marL="361950" indent="-180975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.AppleSystemUIFont" charset="-120"/>
              <a:buChar char="•"/>
              <a:defRPr sz="1000"/>
            </a:lvl2pPr>
            <a:lvl3pPr marL="171450" indent="-17145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.AppleSystemUIFont" charset="-120"/>
              <a:buChar char="–"/>
              <a:defRPr sz="1200" baseline="0"/>
            </a:lvl3pPr>
            <a:lvl4pPr marL="361950" indent="-180975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.AppleSystemUIFont" charset="-120"/>
              <a:buChar char="•"/>
              <a:defRPr sz="1000" baseline="0"/>
            </a:lvl4pPr>
            <a:lvl5pPr marL="0" indent="0">
              <a:lnSpc>
                <a:spcPct val="100000"/>
              </a:lnSpc>
              <a:spcBef>
                <a:spcPts val="0"/>
              </a:spcBef>
              <a:buFont typeface="Symbol" panose="05050102010706020507" pitchFamily="18" charset="2"/>
              <a:buNone/>
              <a:defRPr sz="1600"/>
            </a:lvl5pPr>
            <a:lvl6pPr marL="361950" indent="-180975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.AppleSystemUIFont" charset="-120"/>
              <a:buChar char="•"/>
              <a:defRPr sz="1000"/>
            </a:lvl6pPr>
            <a:lvl7pPr marL="171450" indent="-17145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.AppleSystemUIFont" charset="-120"/>
              <a:buChar char="–"/>
              <a:defRPr sz="1200"/>
            </a:lvl7pPr>
            <a:lvl8pPr marL="360363" indent="-180975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Symbol" charset="2"/>
              <a:buChar char="•"/>
              <a:defRPr sz="1000"/>
            </a:lvl8pPr>
          </a:lstStyle>
          <a:p>
            <a:pPr lvl="0"/>
            <a:r>
              <a:rPr lang="en-US" dirty="0" smtClean="0"/>
              <a:t>Primary bullet level</a:t>
            </a:r>
          </a:p>
          <a:p>
            <a:pPr lvl="1"/>
            <a:r>
              <a:rPr lang="en-US" dirty="0" smtClean="0"/>
              <a:t>Secondary bullet level</a:t>
            </a:r>
          </a:p>
          <a:p>
            <a:pPr lvl="2"/>
            <a:r>
              <a:rPr lang="en-US" dirty="0" smtClean="0"/>
              <a:t>Primary bullet level</a:t>
            </a:r>
          </a:p>
          <a:p>
            <a:pPr lvl="3"/>
            <a:r>
              <a:rPr lang="en-US" dirty="0" smtClean="0"/>
              <a:t>Secondary bullet level</a:t>
            </a:r>
          </a:p>
          <a:p>
            <a:pPr lvl="2"/>
            <a:r>
              <a:rPr lang="en-US" dirty="0" smtClean="0"/>
              <a:t>Primary bullet level</a:t>
            </a:r>
          </a:p>
          <a:p>
            <a:pPr lvl="5"/>
            <a:r>
              <a:rPr lang="en-US" dirty="0" smtClean="0"/>
              <a:t>Secondary bullet level</a:t>
            </a:r>
          </a:p>
          <a:p>
            <a:pPr lvl="6"/>
            <a:r>
              <a:rPr lang="en-US" dirty="0" smtClean="0"/>
              <a:t>Primary bullet level</a:t>
            </a:r>
          </a:p>
          <a:p>
            <a:pPr lvl="7"/>
            <a:r>
              <a:rPr lang="en-US" dirty="0" smtClean="0"/>
              <a:t>Secondary bullet level</a:t>
            </a:r>
          </a:p>
        </p:txBody>
      </p:sp>
      <p:sp>
        <p:nvSpPr>
          <p:cNvPr id="9" name="Content Placeholder 21"/>
          <p:cNvSpPr>
            <a:spLocks noGrp="1"/>
          </p:cNvSpPr>
          <p:nvPr>
            <p:ph sz="quarter" idx="16" hasCustomPrompt="1"/>
          </p:nvPr>
        </p:nvSpPr>
        <p:spPr>
          <a:xfrm>
            <a:off x="4781714" y="1493839"/>
            <a:ext cx="4020974" cy="4725162"/>
          </a:xfrm>
        </p:spPr>
        <p:txBody>
          <a:bodyPr>
            <a:normAutofit/>
          </a:bodyPr>
          <a:lstStyle>
            <a:lvl1pPr marL="171450" indent="-17145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.AppleSystemUIFont" charset="-120"/>
              <a:buChar char="–"/>
              <a:defRPr sz="1200"/>
            </a:lvl1pPr>
            <a:lvl2pPr marL="352425" indent="-17145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.AppleSystemUIFont" charset="-120"/>
              <a:buChar char="•"/>
              <a:defRPr sz="1000"/>
            </a:lvl2pPr>
            <a:lvl3pPr marL="171450" indent="-17145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charset="0"/>
              <a:buChar char="•"/>
              <a:defRPr sz="1200" baseline="0"/>
            </a:lvl3pPr>
            <a:lvl4pPr marL="352425" indent="-17145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charset="0"/>
              <a:buChar char="•"/>
              <a:defRPr sz="1000" baseline="0"/>
            </a:lvl4pPr>
            <a:lvl5pPr marL="0" indent="0">
              <a:lnSpc>
                <a:spcPct val="100000"/>
              </a:lnSpc>
              <a:spcBef>
                <a:spcPts val="0"/>
              </a:spcBef>
              <a:buFont typeface="Symbol" panose="05050102010706020507" pitchFamily="18" charset="2"/>
              <a:buNone/>
              <a:defRPr sz="1600"/>
            </a:lvl5pPr>
            <a:lvl6pPr marL="352425" indent="-17145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charset="0"/>
              <a:buChar char="•"/>
              <a:defRPr sz="1000"/>
            </a:lvl6pPr>
            <a:lvl7pPr marL="171450" indent="-17145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charset="0"/>
              <a:buChar char="•"/>
              <a:defRPr sz="1200"/>
            </a:lvl7pPr>
            <a:lvl8pPr marL="350838" indent="-17145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charset="0"/>
              <a:buChar char="•"/>
              <a:defRPr sz="1000"/>
            </a:lvl8pPr>
          </a:lstStyle>
          <a:p>
            <a:pPr lvl="0"/>
            <a:r>
              <a:rPr lang="en-US" dirty="0" smtClean="0"/>
              <a:t>Primary bullet level</a:t>
            </a:r>
          </a:p>
          <a:p>
            <a:pPr lvl="1"/>
            <a:r>
              <a:rPr lang="en-US" dirty="0" smtClean="0"/>
              <a:t>Secondary bullet level</a:t>
            </a:r>
          </a:p>
          <a:p>
            <a:pPr lvl="0"/>
            <a:r>
              <a:rPr lang="en-US" dirty="0" smtClean="0"/>
              <a:t>Primary bullet level</a:t>
            </a:r>
          </a:p>
          <a:p>
            <a:pPr lvl="1"/>
            <a:r>
              <a:rPr lang="en-US" dirty="0" smtClean="0"/>
              <a:t>Secondary bullet level</a:t>
            </a:r>
          </a:p>
          <a:p>
            <a:pPr lvl="0"/>
            <a:r>
              <a:rPr lang="en-US" dirty="0" smtClean="0"/>
              <a:t>Primary bullet level</a:t>
            </a:r>
          </a:p>
          <a:p>
            <a:pPr lvl="1"/>
            <a:r>
              <a:rPr lang="en-US" dirty="0" smtClean="0"/>
              <a:t>Secondary bullet level</a:t>
            </a:r>
          </a:p>
          <a:p>
            <a:pPr lvl="0"/>
            <a:r>
              <a:rPr lang="en-US" dirty="0" smtClean="0"/>
              <a:t>Primary bullet level</a:t>
            </a:r>
          </a:p>
          <a:p>
            <a:pPr lvl="1"/>
            <a:r>
              <a:rPr lang="en-US" dirty="0" smtClean="0"/>
              <a:t>Secondary bullet level</a:t>
            </a:r>
          </a:p>
        </p:txBody>
      </p:sp>
    </p:spTree>
    <p:extLst>
      <p:ext uri="{BB962C8B-B14F-4D97-AF65-F5344CB8AC3E}">
        <p14:creationId xmlns:p14="http://schemas.microsoft.com/office/powerpoint/2010/main" val="18299945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25 April 2016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FAF27-8B82-4449-B01B-BEC948125F21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346015" y="1507066"/>
            <a:ext cx="4028462" cy="301934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 smtClean="0"/>
              <a:t>Click to edit subhead</a:t>
            </a:r>
          </a:p>
        </p:txBody>
      </p:sp>
      <p:sp>
        <p:nvSpPr>
          <p:cNvPr id="23" name="Content Placeholder 21"/>
          <p:cNvSpPr>
            <a:spLocks noGrp="1"/>
          </p:cNvSpPr>
          <p:nvPr>
            <p:ph sz="quarter" idx="15" hasCustomPrompt="1"/>
          </p:nvPr>
        </p:nvSpPr>
        <p:spPr>
          <a:xfrm>
            <a:off x="345300" y="1910525"/>
            <a:ext cx="4020974" cy="4308475"/>
          </a:xfrm>
        </p:spPr>
        <p:txBody>
          <a:bodyPr>
            <a:normAutofit/>
          </a:bodyPr>
          <a:lstStyle>
            <a:lvl1pPr marL="180975" indent="-180975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LucidaGrande" charset="0"/>
              <a:buChar char="–"/>
              <a:defRPr sz="1600"/>
            </a:lvl1pPr>
            <a:lvl2pPr marL="361950" indent="-180975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Symbol" charset="2"/>
              <a:buChar char="•"/>
              <a:defRPr sz="1400"/>
            </a:lvl2pPr>
            <a:lvl3pPr marL="180975" indent="-180975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 sz="1600" baseline="0"/>
            </a:lvl3pPr>
            <a:lvl4pPr marL="361950" indent="-180975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-"/>
              <a:defRPr sz="1400" baseline="0"/>
            </a:lvl4pPr>
            <a:lvl5pPr marL="0" indent="0">
              <a:lnSpc>
                <a:spcPct val="100000"/>
              </a:lnSpc>
              <a:spcBef>
                <a:spcPts val="0"/>
              </a:spcBef>
              <a:buFont typeface="Symbol" panose="05050102010706020507" pitchFamily="18" charset="2"/>
              <a:buNone/>
              <a:defRPr sz="1600"/>
            </a:lvl5pPr>
            <a:lvl6pPr marL="361950" indent="-180975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-"/>
              <a:defRPr sz="1400"/>
            </a:lvl6pPr>
            <a:lvl7pPr marL="179388" indent="-179388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-"/>
              <a:defRPr sz="1600"/>
            </a:lvl7pPr>
            <a:lvl8pPr marL="360363" indent="-180975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-"/>
              <a:defRPr sz="1400"/>
            </a:lvl8pPr>
          </a:lstStyle>
          <a:p>
            <a:pPr lvl="0"/>
            <a:r>
              <a:rPr lang="en-US" dirty="0" smtClean="0"/>
              <a:t>Primary bullet level</a:t>
            </a:r>
          </a:p>
          <a:p>
            <a:pPr lvl="1"/>
            <a:r>
              <a:rPr lang="en-US" dirty="0" smtClean="0"/>
              <a:t>Secondary bullet level</a:t>
            </a:r>
          </a:p>
          <a:p>
            <a:pPr lvl="0"/>
            <a:r>
              <a:rPr lang="en-US" dirty="0" smtClean="0"/>
              <a:t>Primary bullet level</a:t>
            </a:r>
          </a:p>
          <a:p>
            <a:pPr lvl="1"/>
            <a:r>
              <a:rPr lang="en-US" dirty="0" smtClean="0"/>
              <a:t>Secondary bullet level</a:t>
            </a:r>
          </a:p>
          <a:p>
            <a:pPr lvl="0"/>
            <a:r>
              <a:rPr lang="en-US" dirty="0" smtClean="0"/>
              <a:t>Primary bullet level</a:t>
            </a:r>
          </a:p>
          <a:p>
            <a:pPr lvl="1"/>
            <a:r>
              <a:rPr lang="en-US" dirty="0" smtClean="0"/>
              <a:t>Secondary bullet level</a:t>
            </a:r>
          </a:p>
          <a:p>
            <a:pPr lvl="0"/>
            <a:r>
              <a:rPr lang="en-US" dirty="0" smtClean="0"/>
              <a:t>Primary bullet level</a:t>
            </a:r>
          </a:p>
          <a:p>
            <a:pPr lvl="1"/>
            <a:r>
              <a:rPr lang="en-US" dirty="0" smtClean="0"/>
              <a:t>Secondary bullet level</a:t>
            </a:r>
          </a:p>
        </p:txBody>
      </p:sp>
      <p:sp>
        <p:nvSpPr>
          <p:cNvPr id="24" name="Title 23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Title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713858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25 April 2016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FAF27-8B82-4449-B01B-BEC948125F21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346015" y="1507065"/>
            <a:ext cx="4028462" cy="301935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 smtClean="0"/>
              <a:t>Click to edit subhead</a:t>
            </a:r>
          </a:p>
        </p:txBody>
      </p:sp>
      <p:sp>
        <p:nvSpPr>
          <p:cNvPr id="23" name="Content Placeholder 21"/>
          <p:cNvSpPr>
            <a:spLocks noGrp="1"/>
          </p:cNvSpPr>
          <p:nvPr>
            <p:ph sz="quarter" idx="15" hasCustomPrompt="1"/>
          </p:nvPr>
        </p:nvSpPr>
        <p:spPr>
          <a:xfrm>
            <a:off x="345300" y="1910525"/>
            <a:ext cx="4020974" cy="4308475"/>
          </a:xfrm>
        </p:spPr>
        <p:txBody>
          <a:bodyPr>
            <a:normAutofit/>
          </a:bodyPr>
          <a:lstStyle>
            <a:lvl1pPr marL="285750" indent="-28575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.AppleSystemUIFont" charset="-120"/>
              <a:buChar char="–"/>
              <a:defRPr sz="1600"/>
            </a:lvl1pPr>
            <a:lvl2pPr marL="466725" indent="-28575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.AppleSystemUIFont" charset="-120"/>
              <a:buChar char="•"/>
              <a:defRPr sz="1400"/>
            </a:lvl2pPr>
            <a:lvl3pPr marL="180975" indent="-180975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 sz="1600" baseline="0"/>
            </a:lvl3pPr>
            <a:lvl4pPr marL="361950" indent="-180975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-"/>
              <a:defRPr sz="1400" baseline="0"/>
            </a:lvl4pPr>
            <a:lvl5pPr marL="180975" indent="-180975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-"/>
              <a:defRPr sz="1600"/>
            </a:lvl5pPr>
            <a:lvl6pPr marL="361950" indent="-180975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-"/>
              <a:defRPr sz="1400"/>
            </a:lvl6pPr>
            <a:lvl7pPr marL="179388" indent="-179388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-"/>
              <a:defRPr sz="1600"/>
            </a:lvl7pPr>
            <a:lvl8pPr marL="360363" indent="-180975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-"/>
              <a:defRPr sz="1400"/>
            </a:lvl8pPr>
          </a:lstStyle>
          <a:p>
            <a:pPr lvl="0"/>
            <a:r>
              <a:rPr lang="en-US" dirty="0" smtClean="0"/>
              <a:t>Primary bullet level</a:t>
            </a:r>
          </a:p>
          <a:p>
            <a:pPr lvl="1"/>
            <a:r>
              <a:rPr lang="en-US" dirty="0" smtClean="0"/>
              <a:t>Secondary bullet level</a:t>
            </a:r>
          </a:p>
          <a:p>
            <a:pPr lvl="0"/>
            <a:r>
              <a:rPr lang="en-US" dirty="0" smtClean="0"/>
              <a:t>Primary bullet level</a:t>
            </a:r>
          </a:p>
          <a:p>
            <a:pPr lvl="1"/>
            <a:r>
              <a:rPr lang="en-US" dirty="0" smtClean="0"/>
              <a:t>Secondary bullet level</a:t>
            </a:r>
          </a:p>
          <a:p>
            <a:pPr lvl="0"/>
            <a:r>
              <a:rPr lang="en-US" dirty="0" smtClean="0"/>
              <a:t>Primary bullet level</a:t>
            </a:r>
          </a:p>
          <a:p>
            <a:pPr lvl="1"/>
            <a:r>
              <a:rPr lang="en-US" dirty="0" smtClean="0"/>
              <a:t>Secondary bullet level</a:t>
            </a:r>
          </a:p>
          <a:p>
            <a:pPr lvl="0"/>
            <a:r>
              <a:rPr lang="en-US" dirty="0" smtClean="0"/>
              <a:t>Primary bullet level</a:t>
            </a:r>
          </a:p>
          <a:p>
            <a:pPr lvl="1"/>
            <a:r>
              <a:rPr lang="en-US" dirty="0" smtClean="0"/>
              <a:t>Secondary bullet level</a:t>
            </a:r>
          </a:p>
        </p:txBody>
      </p:sp>
      <p:sp>
        <p:nvSpPr>
          <p:cNvPr id="24" name="Title 23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Title </a:t>
            </a:r>
            <a:endParaRPr lang="en-GB" dirty="0"/>
          </a:p>
        </p:txBody>
      </p:sp>
      <p:sp>
        <p:nvSpPr>
          <p:cNvPr id="8" name="Content Placeholder 21"/>
          <p:cNvSpPr>
            <a:spLocks noGrp="1"/>
          </p:cNvSpPr>
          <p:nvPr>
            <p:ph sz="quarter" idx="16" hasCustomPrompt="1"/>
          </p:nvPr>
        </p:nvSpPr>
        <p:spPr>
          <a:xfrm>
            <a:off x="4781714" y="1910525"/>
            <a:ext cx="4020974" cy="4308475"/>
          </a:xfrm>
        </p:spPr>
        <p:txBody>
          <a:bodyPr>
            <a:normAutofit/>
          </a:bodyPr>
          <a:lstStyle>
            <a:lvl1pPr marL="285750" indent="-28575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.AppleSystemUIFont" charset="-120"/>
              <a:buChar char="–"/>
              <a:defRPr sz="1600"/>
            </a:lvl1pPr>
            <a:lvl2pPr marL="466725" indent="-28575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.AppleSystemUIFont" charset="-120"/>
              <a:buChar char="•"/>
              <a:defRPr sz="1400"/>
            </a:lvl2pPr>
            <a:lvl3pPr marL="180975" indent="-180975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 sz="1600" baseline="0"/>
            </a:lvl3pPr>
            <a:lvl4pPr marL="361950" indent="-180975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-"/>
              <a:defRPr sz="1400" baseline="0"/>
            </a:lvl4pPr>
            <a:lvl5pPr marL="180975" indent="-180975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-"/>
              <a:defRPr sz="1600"/>
            </a:lvl5pPr>
            <a:lvl6pPr marL="361950" indent="-180975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-"/>
              <a:defRPr sz="1400"/>
            </a:lvl6pPr>
            <a:lvl7pPr marL="179388" indent="-179388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-"/>
              <a:defRPr sz="1600"/>
            </a:lvl7pPr>
            <a:lvl8pPr marL="360363" indent="-180975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-"/>
              <a:defRPr sz="1400"/>
            </a:lvl8pPr>
          </a:lstStyle>
          <a:p>
            <a:pPr lvl="0"/>
            <a:r>
              <a:rPr lang="en-US" dirty="0" smtClean="0"/>
              <a:t>Primary bullet level</a:t>
            </a:r>
          </a:p>
          <a:p>
            <a:pPr lvl="1"/>
            <a:r>
              <a:rPr lang="en-US" dirty="0" smtClean="0"/>
              <a:t>Secondary bullet level</a:t>
            </a:r>
          </a:p>
          <a:p>
            <a:pPr lvl="0"/>
            <a:r>
              <a:rPr lang="en-US" dirty="0" smtClean="0"/>
              <a:t>Primary bullet level</a:t>
            </a:r>
          </a:p>
          <a:p>
            <a:pPr lvl="1"/>
            <a:r>
              <a:rPr lang="en-US" dirty="0" smtClean="0"/>
              <a:t>Secondary bullet level</a:t>
            </a:r>
          </a:p>
          <a:p>
            <a:pPr lvl="0"/>
            <a:r>
              <a:rPr lang="en-US" dirty="0" smtClean="0"/>
              <a:t>Primary bullet level</a:t>
            </a:r>
          </a:p>
          <a:p>
            <a:pPr lvl="1"/>
            <a:r>
              <a:rPr lang="en-US" dirty="0" smtClean="0"/>
              <a:t>Secondary bullet level</a:t>
            </a:r>
          </a:p>
          <a:p>
            <a:pPr lvl="0"/>
            <a:r>
              <a:rPr lang="en-US" dirty="0" smtClean="0"/>
              <a:t>Primary bullet level</a:t>
            </a:r>
          </a:p>
          <a:p>
            <a:pPr lvl="1"/>
            <a:r>
              <a:rPr lang="en-US" dirty="0" smtClean="0"/>
              <a:t>Secondary bullet level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7" hasCustomPrompt="1"/>
          </p:nvPr>
        </p:nvSpPr>
        <p:spPr>
          <a:xfrm>
            <a:off x="4774226" y="1507065"/>
            <a:ext cx="4028462" cy="301935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 smtClean="0"/>
              <a:t>Click to edit subhead</a:t>
            </a:r>
          </a:p>
        </p:txBody>
      </p:sp>
    </p:spTree>
    <p:extLst>
      <p:ext uri="{BB962C8B-B14F-4D97-AF65-F5344CB8AC3E}">
        <p14:creationId xmlns:p14="http://schemas.microsoft.com/office/powerpoint/2010/main" val="18045738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bhead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1"/>
          <p:cNvSpPr>
            <a:spLocks noGrp="1"/>
          </p:cNvSpPr>
          <p:nvPr>
            <p:ph sz="quarter" idx="15" hasCustomPrompt="1"/>
          </p:nvPr>
        </p:nvSpPr>
        <p:spPr>
          <a:xfrm>
            <a:off x="341312" y="1916372"/>
            <a:ext cx="7054185" cy="4308475"/>
          </a:xfrm>
        </p:spPr>
        <p:txBody>
          <a:bodyPr>
            <a:normAutofit/>
          </a:bodyPr>
          <a:lstStyle>
            <a:lvl1pPr marL="285750" indent="-28575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.AppleSystemUIFont" charset="-120"/>
              <a:buChar char="–"/>
              <a:defRPr sz="1600"/>
            </a:lvl1pPr>
            <a:lvl2pPr marL="466725" indent="-28575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.AppleSystemUIFont" charset="-120"/>
              <a:buChar char="•"/>
              <a:defRPr sz="1400"/>
            </a:lvl2pPr>
            <a:lvl3pPr marL="180975" indent="-180975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 sz="1600" baseline="0"/>
            </a:lvl3pPr>
            <a:lvl4pPr marL="361950" indent="-180975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-"/>
              <a:defRPr sz="1400" baseline="0"/>
            </a:lvl4pPr>
            <a:lvl5pPr marL="0" indent="0">
              <a:lnSpc>
                <a:spcPct val="100000"/>
              </a:lnSpc>
              <a:spcBef>
                <a:spcPts val="0"/>
              </a:spcBef>
              <a:buFont typeface="Symbol" panose="05050102010706020507" pitchFamily="18" charset="2"/>
              <a:buNone/>
              <a:defRPr sz="1600"/>
            </a:lvl5pPr>
            <a:lvl6pPr marL="361950" indent="-180975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-"/>
              <a:defRPr sz="1400"/>
            </a:lvl6pPr>
            <a:lvl7pPr marL="179388" indent="-179388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-"/>
              <a:defRPr sz="1600"/>
            </a:lvl7pPr>
            <a:lvl8pPr marL="360363" indent="-180975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-"/>
              <a:defRPr sz="1400"/>
            </a:lvl8pPr>
          </a:lstStyle>
          <a:p>
            <a:pPr lvl="0"/>
            <a:r>
              <a:rPr lang="en-US" dirty="0" smtClean="0"/>
              <a:t>Primary bullet level</a:t>
            </a:r>
          </a:p>
          <a:p>
            <a:pPr lvl="1"/>
            <a:r>
              <a:rPr lang="en-US" dirty="0" smtClean="0"/>
              <a:t>Secondary bullet level</a:t>
            </a:r>
          </a:p>
          <a:p>
            <a:pPr lvl="0"/>
            <a:r>
              <a:rPr lang="en-US" dirty="0" smtClean="0"/>
              <a:t>Primary bullet level</a:t>
            </a:r>
          </a:p>
          <a:p>
            <a:pPr lvl="1"/>
            <a:r>
              <a:rPr lang="en-US" dirty="0" smtClean="0"/>
              <a:t>Secondary bullet level</a:t>
            </a:r>
          </a:p>
          <a:p>
            <a:pPr lvl="0"/>
            <a:r>
              <a:rPr lang="en-US" dirty="0" smtClean="0"/>
              <a:t>Primary bullet level</a:t>
            </a:r>
          </a:p>
          <a:p>
            <a:pPr lvl="1"/>
            <a:r>
              <a:rPr lang="en-US" dirty="0" smtClean="0"/>
              <a:t>Secondary bullet level</a:t>
            </a:r>
          </a:p>
          <a:p>
            <a:pPr lvl="0"/>
            <a:r>
              <a:rPr lang="en-US" dirty="0" smtClean="0"/>
              <a:t>Primary bullet level</a:t>
            </a:r>
          </a:p>
          <a:p>
            <a:pPr lvl="1"/>
            <a:r>
              <a:rPr lang="en-US" dirty="0" smtClean="0"/>
              <a:t>Secondary bullet level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25 April 2016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FAF27-8B82-4449-B01B-BEC948125F21}" type="slidenum">
              <a:rPr lang="en-GB" smtClean="0"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Title</a:t>
            </a:r>
            <a:endParaRPr lang="en-GB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346015" y="1507066"/>
            <a:ext cx="4028462" cy="301934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 smtClean="0"/>
              <a:t>Click to edit subhead</a:t>
            </a:r>
          </a:p>
        </p:txBody>
      </p:sp>
    </p:spTree>
    <p:extLst>
      <p:ext uri="{BB962C8B-B14F-4D97-AF65-F5344CB8AC3E}">
        <p14:creationId xmlns:p14="http://schemas.microsoft.com/office/powerpoint/2010/main" val="13766351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imag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25 April 2016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FAF27-8B82-4449-B01B-BEC948125F21}" type="slidenum">
              <a:rPr lang="en-GB" smtClean="0"/>
              <a:t>‹#›</a:t>
            </a:fld>
            <a:endParaRPr lang="en-GB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4" hasCustomPrompt="1"/>
          </p:nvPr>
        </p:nvSpPr>
        <p:spPr>
          <a:xfrm>
            <a:off x="4617688" y="1508068"/>
            <a:ext cx="4176000" cy="4176000"/>
          </a:xfrm>
          <a:solidFill>
            <a:schemeClr val="bg2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GB" dirty="0" smtClean="0"/>
              <a:t>Click to add an image</a:t>
            </a:r>
            <a:endParaRPr lang="en-GB" dirty="0"/>
          </a:p>
        </p:txBody>
      </p:sp>
      <p:sp>
        <p:nvSpPr>
          <p:cNvPr id="12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346015" y="1498146"/>
            <a:ext cx="4028462" cy="301934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 smtClean="0"/>
              <a:t>Click to edit subhead</a:t>
            </a:r>
          </a:p>
        </p:txBody>
      </p:sp>
      <p:sp>
        <p:nvSpPr>
          <p:cNvPr id="13" name="Content Placeholder 21"/>
          <p:cNvSpPr>
            <a:spLocks noGrp="1"/>
          </p:cNvSpPr>
          <p:nvPr>
            <p:ph sz="quarter" idx="15" hasCustomPrompt="1"/>
          </p:nvPr>
        </p:nvSpPr>
        <p:spPr>
          <a:xfrm>
            <a:off x="345300" y="1910525"/>
            <a:ext cx="4020974" cy="3773543"/>
          </a:xfrm>
        </p:spPr>
        <p:txBody>
          <a:bodyPr>
            <a:normAutofit/>
          </a:bodyPr>
          <a:lstStyle>
            <a:lvl1pPr marL="285750" indent="-28575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.AppleSystemUIFont" charset="-120"/>
              <a:buChar char="–"/>
              <a:defRPr sz="1600"/>
            </a:lvl1pPr>
            <a:lvl2pPr marL="466725" indent="-28575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.AppleSystemUIFont" charset="-120"/>
              <a:buChar char="•"/>
              <a:defRPr sz="1400" baseline="0"/>
            </a:lvl2pPr>
            <a:lvl3pPr marL="180975" indent="-180975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 sz="1600" baseline="0"/>
            </a:lvl3pPr>
            <a:lvl4pPr marL="361950" indent="-180975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-"/>
              <a:defRPr sz="1400" baseline="0"/>
            </a:lvl4pPr>
            <a:lvl5pPr marL="180975" indent="-180975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-"/>
              <a:defRPr sz="1600"/>
            </a:lvl5pPr>
            <a:lvl6pPr marL="361950" indent="-180975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-"/>
              <a:defRPr sz="1400"/>
            </a:lvl6pPr>
            <a:lvl7pPr marL="179388" indent="-179388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-"/>
              <a:defRPr sz="1600"/>
            </a:lvl7pPr>
            <a:lvl8pPr marL="360363" indent="-180975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-"/>
              <a:defRPr sz="1400"/>
            </a:lvl8pPr>
          </a:lstStyle>
          <a:p>
            <a:pPr lvl="0"/>
            <a:r>
              <a:rPr lang="en-US" dirty="0" smtClean="0"/>
              <a:t>Primary bullet level</a:t>
            </a:r>
          </a:p>
          <a:p>
            <a:pPr lvl="1"/>
            <a:r>
              <a:rPr lang="en-US" dirty="0" smtClean="0"/>
              <a:t>Secondary bullet level</a:t>
            </a:r>
          </a:p>
          <a:p>
            <a:pPr lvl="0"/>
            <a:r>
              <a:rPr lang="en-US" dirty="0" smtClean="0"/>
              <a:t>Primary bullet level</a:t>
            </a:r>
          </a:p>
          <a:p>
            <a:pPr lvl="1"/>
            <a:r>
              <a:rPr lang="en-US" dirty="0" smtClean="0"/>
              <a:t>Secondary bullet level</a:t>
            </a:r>
          </a:p>
          <a:p>
            <a:pPr lvl="0"/>
            <a:r>
              <a:rPr lang="en-US" dirty="0" smtClean="0"/>
              <a:t>Primary bullet level</a:t>
            </a:r>
          </a:p>
          <a:p>
            <a:pPr lvl="1"/>
            <a:r>
              <a:rPr lang="en-US" dirty="0" smtClean="0"/>
              <a:t>Secondary bullet level</a:t>
            </a:r>
          </a:p>
          <a:p>
            <a:pPr lvl="0"/>
            <a:r>
              <a:rPr lang="en-US" dirty="0" smtClean="0"/>
              <a:t>Primary bullet level</a:t>
            </a:r>
          </a:p>
          <a:p>
            <a:pPr lvl="1"/>
            <a:r>
              <a:rPr lang="en-US" dirty="0" smtClean="0"/>
              <a:t>Secondary bullet level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1343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0130" y="435404"/>
            <a:ext cx="801870" cy="629852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6460" y="323850"/>
            <a:ext cx="7049037" cy="85515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9043" y="1497981"/>
            <a:ext cx="8452957" cy="4801824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1"/>
            <a:r>
              <a:rPr lang="en-US" dirty="0" smtClean="0"/>
              <a:t>First level</a:t>
            </a:r>
          </a:p>
          <a:p>
            <a:pPr lvl="2"/>
            <a:r>
              <a:rPr lang="en-US" dirty="0" smtClean="0"/>
              <a:t>Second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05219" y="6539235"/>
            <a:ext cx="1086055" cy="12274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7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25 April 2016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52000" y="6540439"/>
            <a:ext cx="450688" cy="12154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700">
                <a:solidFill>
                  <a:schemeClr val="tx1"/>
                </a:solidFill>
              </a:defRPr>
            </a:lvl1pPr>
          </a:lstStyle>
          <a:p>
            <a:fld id="{AD3FAF27-8B82-4449-B01B-BEC948125F21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5" name="TextBox 14"/>
          <p:cNvSpPr txBox="1"/>
          <p:nvPr userDrawn="1"/>
        </p:nvSpPr>
        <p:spPr>
          <a:xfrm>
            <a:off x="341313" y="6538868"/>
            <a:ext cx="1035687" cy="10772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700" b="0" dirty="0" smtClean="0">
                <a:solidFill>
                  <a:schemeClr val="tx1"/>
                </a:solidFill>
                <a:latin typeface="+mn-lt"/>
              </a:rPr>
              <a:t>© ASTM International </a:t>
            </a:r>
            <a:endParaRPr lang="en-GB" sz="700" b="0" dirty="0">
              <a:solidFill>
                <a:schemeClr val="tx1"/>
              </a:solidFill>
              <a:latin typeface="+mn-lt"/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41313" y="1269000"/>
            <a:ext cx="8461375" cy="0"/>
          </a:xfrm>
          <a:prstGeom prst="line">
            <a:avLst/>
          </a:prstGeom>
          <a:ln w="63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262780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82" r:id="rId2"/>
    <p:sldLayoutId id="2147483689" r:id="rId3"/>
    <p:sldLayoutId id="2147483687" r:id="rId4"/>
    <p:sldLayoutId id="2147483678" r:id="rId5"/>
    <p:sldLayoutId id="2147483674" r:id="rId6"/>
    <p:sldLayoutId id="2147483681" r:id="rId7"/>
    <p:sldLayoutId id="2147483675" r:id="rId8"/>
    <p:sldLayoutId id="2147483677" r:id="rId9"/>
    <p:sldLayoutId id="2147483683" r:id="rId10"/>
    <p:sldLayoutId id="2147483684" r:id="rId11"/>
    <p:sldLayoutId id="2147483685" r:id="rId12"/>
    <p:sldLayoutId id="2147483680" r:id="rId13"/>
    <p:sldLayoutId id="2147483686" r:id="rId14"/>
    <p:sldLayoutId id="2147483688" r:id="rId15"/>
  </p:sldLayoutIdLst>
  <p:timing>
    <p:tnLst>
      <p:par>
        <p:cTn id="1" dur="indefinite" restart="never" nodeType="tmRoot"/>
      </p:par>
    </p:tnLst>
  </p:timing>
  <p:hf hdr="0" ftr="0"/>
  <p:txStyles>
    <p:titleStyle>
      <a:lvl1pPr algn="l" defTabSz="914400" rtl="0" eaLnBrk="1" latinLnBrk="0" hangingPunct="1">
        <a:lnSpc>
          <a:spcPts val="3000"/>
        </a:lnSpc>
        <a:spcBef>
          <a:spcPct val="0"/>
        </a:spcBef>
        <a:buNone/>
        <a:defRPr sz="28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None/>
        <a:defRPr sz="1200" kern="1200">
          <a:solidFill>
            <a:schemeClr val="tx1"/>
          </a:solidFill>
          <a:latin typeface="+mn-lt"/>
          <a:ea typeface="+mn-ea"/>
          <a:cs typeface="+mn-cs"/>
        </a:defRPr>
      </a:lvl1pPr>
      <a:lvl2pPr marL="182563" indent="-182563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Symbol" panose="05050102010706020507" pitchFamily="18" charset="2"/>
        <a:buChar char="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4500" indent="-169863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Symbol" panose="05050102010706020507" pitchFamily="18" charset="2"/>
        <a:buChar char="-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orient="horz" pos="204" userDrawn="1">
          <p15:clr>
            <a:srgbClr val="F26B43"/>
          </p15:clr>
        </p15:guide>
        <p15:guide id="2" pos="215" userDrawn="1">
          <p15:clr>
            <a:srgbClr val="F26B43"/>
          </p15:clr>
        </p15:guide>
        <p15:guide id="3" pos="5545" userDrawn="1">
          <p15:clr>
            <a:srgbClr val="F26B43"/>
          </p15:clr>
        </p15:guide>
        <p15:guide id="4" orient="horz" pos="4116" userDrawn="1">
          <p15:clr>
            <a:srgbClr val="F26B43"/>
          </p15:clr>
        </p15:guide>
        <p15:guide id="5" orient="horz" pos="941" userDrawn="1">
          <p15:clr>
            <a:srgbClr val="F26B43"/>
          </p15:clr>
        </p15:guide>
        <p15:guide id="6" orient="horz" pos="397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242000" y="2278959"/>
            <a:ext cx="6750000" cy="215443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2800" dirty="0" smtClean="0">
                <a:solidFill>
                  <a:schemeClr val="accent1"/>
                </a:solidFill>
              </a:rPr>
              <a:t>Sino-U.S. Cooperation and the</a:t>
            </a:r>
            <a:br>
              <a:rPr lang="en-GB" sz="2800" dirty="0" smtClean="0">
                <a:solidFill>
                  <a:schemeClr val="accent1"/>
                </a:solidFill>
              </a:rPr>
            </a:br>
            <a:r>
              <a:rPr lang="en-GB" sz="2800" dirty="0" smtClean="0">
                <a:solidFill>
                  <a:schemeClr val="accent1"/>
                </a:solidFill>
              </a:rPr>
              <a:t>Internationalization of Standardization: Priorities and Opportunities</a:t>
            </a:r>
            <a:br>
              <a:rPr lang="en-GB" sz="2800" dirty="0" smtClean="0">
                <a:solidFill>
                  <a:schemeClr val="accent1"/>
                </a:solidFill>
              </a:rPr>
            </a:br>
            <a:endParaRPr lang="en-GB" sz="1400" dirty="0" smtClean="0">
              <a:solidFill>
                <a:schemeClr val="accent1"/>
              </a:solidFill>
            </a:endParaRPr>
          </a:p>
          <a:p>
            <a:r>
              <a:rPr lang="en-GB" sz="1400" dirty="0" smtClean="0">
                <a:solidFill>
                  <a:schemeClr val="accent1"/>
                </a:solidFill>
              </a:rPr>
              <a:t>Washington, D.C.</a:t>
            </a:r>
          </a:p>
          <a:p>
            <a:pPr lvl="0"/>
            <a:r>
              <a:rPr lang="en-GB" sz="1400" dirty="0" smtClean="0">
                <a:solidFill>
                  <a:schemeClr val="accent1"/>
                </a:solidFill>
              </a:rPr>
              <a:t>25 April 2016</a:t>
            </a:r>
            <a:endParaRPr lang="en-GB" sz="1400" dirty="0">
              <a:solidFill>
                <a:schemeClr val="accent1"/>
              </a:solidFill>
            </a:endParaRPr>
          </a:p>
          <a:p>
            <a:pPr lvl="0"/>
            <a:r>
              <a:rPr lang="en-GB" sz="1400" dirty="0" smtClean="0">
                <a:solidFill>
                  <a:schemeClr val="accent1"/>
                </a:solidFill>
              </a:rPr>
              <a:t>Teresa J. </a:t>
            </a:r>
            <a:r>
              <a:rPr lang="en-GB" sz="1400" dirty="0" err="1" smtClean="0">
                <a:solidFill>
                  <a:schemeClr val="accent1"/>
                </a:solidFill>
              </a:rPr>
              <a:t>Cendrowska</a:t>
            </a:r>
            <a:r>
              <a:rPr lang="en-GB" sz="1400" dirty="0" smtClean="0">
                <a:solidFill>
                  <a:schemeClr val="accent1"/>
                </a:solidFill>
              </a:rPr>
              <a:t>, VP – Global Cooperation	</a:t>
            </a:r>
            <a:endParaRPr lang="en-GB" sz="14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985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ASTM International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25 April 2016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FAF27-8B82-4449-B01B-BEC948125F21}" type="slidenum">
              <a:rPr lang="en-GB" smtClean="0"/>
              <a:pPr/>
              <a:t>2</a:t>
            </a:fld>
            <a:endParaRPr lang="en-GB"/>
          </a:p>
        </p:txBody>
      </p:sp>
      <p:sp>
        <p:nvSpPr>
          <p:cNvPr id="25" name="Rectangle 24"/>
          <p:cNvSpPr/>
          <p:nvPr/>
        </p:nvSpPr>
        <p:spPr>
          <a:xfrm>
            <a:off x="5697000" y="3183995"/>
            <a:ext cx="1260000" cy="126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t"/>
          <a:lstStyle/>
          <a:p>
            <a:pPr algn="ctr"/>
            <a:endParaRPr lang="en-US" sz="1100" b="1" dirty="0" smtClean="0"/>
          </a:p>
          <a:p>
            <a:pPr algn="ctr"/>
            <a:r>
              <a:rPr lang="en-US" sz="1100" b="1" dirty="0" smtClean="0"/>
              <a:t>ASTM </a:t>
            </a:r>
            <a:r>
              <a:rPr lang="en-US" sz="1100" b="1" dirty="0" smtClean="0"/>
              <a:t>International’s Standardization Priorities</a:t>
            </a:r>
          </a:p>
        </p:txBody>
      </p:sp>
      <p:sp>
        <p:nvSpPr>
          <p:cNvPr id="26" name="Rectangle 25"/>
          <p:cNvSpPr/>
          <p:nvPr/>
        </p:nvSpPr>
        <p:spPr>
          <a:xfrm>
            <a:off x="6661274" y="1493838"/>
            <a:ext cx="1260000" cy="1260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t"/>
          <a:lstStyle/>
          <a:p>
            <a:r>
              <a:rPr lang="en-US" sz="1100" b="1" dirty="0" smtClean="0"/>
              <a:t>Collaborative and Inclusive</a:t>
            </a:r>
          </a:p>
          <a:p>
            <a:pPr marL="171450" indent="-171450">
              <a:buFont typeface=".AppleSystemUIFont" charset="-120"/>
              <a:buChar char="–"/>
            </a:pPr>
            <a:r>
              <a:rPr lang="en-US" sz="1100" b="1" dirty="0" smtClean="0"/>
              <a:t>Globally</a:t>
            </a:r>
            <a:endParaRPr lang="en-US" sz="1100" dirty="0"/>
          </a:p>
        </p:txBody>
      </p:sp>
      <p:sp>
        <p:nvSpPr>
          <p:cNvPr id="27" name="Rectangle 26"/>
          <p:cNvSpPr/>
          <p:nvPr/>
        </p:nvSpPr>
        <p:spPr>
          <a:xfrm>
            <a:off x="4752000" y="1493838"/>
            <a:ext cx="1260000" cy="1260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t"/>
          <a:lstStyle/>
          <a:p>
            <a:r>
              <a:rPr lang="en-US" sz="1100" b="1" dirty="0" smtClean="0"/>
              <a:t>Demonstrating WTO/TBT Compliance</a:t>
            </a:r>
            <a:endParaRPr lang="en-US" sz="1100" b="1" dirty="0"/>
          </a:p>
        </p:txBody>
      </p:sp>
      <p:sp>
        <p:nvSpPr>
          <p:cNvPr id="28" name="Rectangle 27"/>
          <p:cNvSpPr/>
          <p:nvPr/>
        </p:nvSpPr>
        <p:spPr>
          <a:xfrm>
            <a:off x="3851312" y="3188313"/>
            <a:ext cx="1260000" cy="1254282"/>
          </a:xfrm>
          <a:prstGeom prst="rect">
            <a:avLst/>
          </a:prstGeom>
          <a:solidFill>
            <a:srgbClr val="6BC2B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t"/>
          <a:lstStyle/>
          <a:p>
            <a:r>
              <a:rPr lang="en-US" sz="1100" b="1" dirty="0" smtClean="0"/>
              <a:t>Flexible, Innovative</a:t>
            </a:r>
            <a:endParaRPr lang="en-US" sz="1100" b="1" dirty="0"/>
          </a:p>
        </p:txBody>
      </p:sp>
      <p:sp>
        <p:nvSpPr>
          <p:cNvPr id="29" name="Rectangle 28"/>
          <p:cNvSpPr/>
          <p:nvPr/>
        </p:nvSpPr>
        <p:spPr>
          <a:xfrm>
            <a:off x="7542688" y="3187816"/>
            <a:ext cx="1260000" cy="1260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t"/>
          <a:lstStyle/>
          <a:p>
            <a:r>
              <a:rPr lang="en-US" sz="1100" b="1" dirty="0" smtClean="0"/>
              <a:t>Relevant and Timely</a:t>
            </a:r>
            <a:endParaRPr lang="en-US" sz="1100" dirty="0"/>
          </a:p>
        </p:txBody>
      </p:sp>
      <p:cxnSp>
        <p:nvCxnSpPr>
          <p:cNvPr id="30" name="Straight Connector 29"/>
          <p:cNvCxnSpPr/>
          <p:nvPr/>
        </p:nvCxnSpPr>
        <p:spPr>
          <a:xfrm flipH="1" flipV="1">
            <a:off x="5382000" y="2753838"/>
            <a:ext cx="315000" cy="43015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H="1" flipV="1">
            <a:off x="6957000" y="4442595"/>
            <a:ext cx="334274" cy="42031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endCxn id="35" idx="2"/>
          </p:cNvCxnSpPr>
          <p:nvPr/>
        </p:nvCxnSpPr>
        <p:spPr>
          <a:xfrm flipV="1">
            <a:off x="6957000" y="2753838"/>
            <a:ext cx="334274" cy="4339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stCxn id="34" idx="3"/>
          </p:cNvCxnSpPr>
          <p:nvPr/>
        </p:nvCxnSpPr>
        <p:spPr>
          <a:xfrm>
            <a:off x="6957000" y="3813995"/>
            <a:ext cx="585688" cy="382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endCxn id="34" idx="1"/>
          </p:cNvCxnSpPr>
          <p:nvPr/>
        </p:nvCxnSpPr>
        <p:spPr>
          <a:xfrm flipV="1">
            <a:off x="5111312" y="3813995"/>
            <a:ext cx="585688" cy="145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V="1">
            <a:off x="5382000" y="4442595"/>
            <a:ext cx="315000" cy="42031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ctangle 35"/>
          <p:cNvSpPr/>
          <p:nvPr/>
        </p:nvSpPr>
        <p:spPr>
          <a:xfrm>
            <a:off x="6661274" y="4862910"/>
            <a:ext cx="1260000" cy="1260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t"/>
          <a:lstStyle/>
          <a:p>
            <a:r>
              <a:rPr lang="en-US" sz="1100" b="1" dirty="0" smtClean="0"/>
              <a:t>Responsive and Trustworthy</a:t>
            </a:r>
            <a:endParaRPr lang="en-US" sz="1100" b="1" dirty="0"/>
          </a:p>
        </p:txBody>
      </p:sp>
      <p:sp>
        <p:nvSpPr>
          <p:cNvPr id="37" name="Rectangle 36"/>
          <p:cNvSpPr/>
          <p:nvPr/>
        </p:nvSpPr>
        <p:spPr>
          <a:xfrm>
            <a:off x="4752000" y="4862910"/>
            <a:ext cx="1260000" cy="1260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t"/>
          <a:lstStyle/>
          <a:p>
            <a:r>
              <a:rPr lang="en-US" sz="1100" b="1" dirty="0" smtClean="0"/>
              <a:t>Open and Transparent</a:t>
            </a:r>
            <a:endParaRPr lang="en-US" sz="1100" b="1" dirty="0"/>
          </a:p>
        </p:txBody>
      </p:sp>
      <p:sp>
        <p:nvSpPr>
          <p:cNvPr id="38" name="Text Placeholder 7"/>
          <p:cNvSpPr txBox="1">
            <a:spLocks/>
          </p:cNvSpPr>
          <p:nvPr/>
        </p:nvSpPr>
        <p:spPr>
          <a:xfrm>
            <a:off x="345299" y="1499265"/>
            <a:ext cx="3442427" cy="4809460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2563" indent="-182563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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4500" indent="-169863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r>
              <a:rPr lang="en-US" sz="2400" dirty="0" smtClean="0"/>
              <a:t>Standardization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Priorities</a:t>
            </a:r>
            <a:endParaRPr lang="en-US" sz="2400" dirty="0"/>
          </a:p>
        </p:txBody>
      </p:sp>
      <p:sp>
        <p:nvSpPr>
          <p:cNvPr id="39" name="Date Placeholder 2"/>
          <p:cNvSpPr txBox="1">
            <a:spLocks/>
          </p:cNvSpPr>
          <p:nvPr/>
        </p:nvSpPr>
        <p:spPr>
          <a:xfrm>
            <a:off x="2907000" y="6539235"/>
            <a:ext cx="2025000" cy="122744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ASTM Presentation to SAC Delegation at ANSI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38514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ASTM Priorities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25 April 2016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FAF27-8B82-4449-B01B-BEC948125F21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363539" y="4571791"/>
            <a:ext cx="2694424" cy="1782209"/>
          </a:xfrm>
        </p:spPr>
        <p:txBody>
          <a:bodyPr>
            <a:normAutofit/>
          </a:bodyPr>
          <a:lstStyle/>
          <a:p>
            <a:pPr marL="171450" indent="-171450">
              <a:buFont typeface=".AppleSystemUIFont" charset="-120"/>
              <a:buChar char="–"/>
            </a:pPr>
            <a:r>
              <a:rPr lang="en-US" sz="1000" dirty="0" smtClean="0"/>
              <a:t>Standards developed by consensus</a:t>
            </a:r>
          </a:p>
          <a:p>
            <a:pPr marL="171450" indent="-171450">
              <a:buFont typeface=".AppleSystemUIFont" charset="-120"/>
              <a:buChar char="–"/>
            </a:pPr>
            <a:r>
              <a:rPr lang="en-US" sz="1000" dirty="0" smtClean="0"/>
              <a:t>Every member has equal say</a:t>
            </a:r>
          </a:p>
          <a:p>
            <a:pPr marL="171450" indent="-171450">
              <a:buFont typeface=".AppleSystemUIFont" charset="-120"/>
              <a:buChar char="–"/>
            </a:pPr>
            <a:r>
              <a:rPr lang="en-US" sz="1000" dirty="0" smtClean="0"/>
              <a:t>Members come from government, manufacturers, end-users, academia, laboratories, professional societies </a:t>
            </a:r>
            <a:br>
              <a:rPr lang="en-US" sz="1000" dirty="0" smtClean="0"/>
            </a:br>
            <a:r>
              <a:rPr lang="en-US" sz="1000" dirty="0" smtClean="0"/>
              <a:t>and consumers</a:t>
            </a:r>
          </a:p>
          <a:p>
            <a:pPr marL="171450" indent="-171450">
              <a:buFont typeface=".AppleSystemUIFont" charset="-120"/>
              <a:buChar char="–"/>
            </a:pPr>
            <a:r>
              <a:rPr lang="en-US" sz="1000" dirty="0" smtClean="0"/>
              <a:t>Engaging established </a:t>
            </a:r>
            <a:br>
              <a:rPr lang="en-US" sz="1000" dirty="0" smtClean="0"/>
            </a:br>
            <a:r>
              <a:rPr lang="en-US" sz="1000" dirty="0" smtClean="0"/>
              <a:t>and emerging economies</a:t>
            </a:r>
            <a:endParaRPr lang="en-US" sz="1000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dirty="0" smtClean="0"/>
              <a:t>Collaborative and Inclusive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8"/>
          </p:nvPr>
        </p:nvSpPr>
        <p:spPr>
          <a:xfrm>
            <a:off x="3249897" y="4571791"/>
            <a:ext cx="2694424" cy="1782209"/>
          </a:xfrm>
        </p:spPr>
        <p:txBody>
          <a:bodyPr>
            <a:normAutofit/>
          </a:bodyPr>
          <a:lstStyle/>
          <a:p>
            <a:pPr marL="171450" indent="-171450">
              <a:buFont typeface=".AppleSystemUIFont" charset="-120"/>
              <a:buChar char="–"/>
            </a:pPr>
            <a:r>
              <a:rPr lang="en-US" sz="1000" dirty="0" smtClean="0"/>
              <a:t>Member expertise drives the decision on which standards are written and the content</a:t>
            </a:r>
          </a:p>
          <a:p>
            <a:pPr marL="171450" indent="-171450">
              <a:buFont typeface=".AppleSystemUIFont" charset="-120"/>
              <a:buChar char="–"/>
            </a:pPr>
            <a:r>
              <a:rPr lang="en-US" sz="1000" dirty="0" smtClean="0"/>
              <a:t>Environment dedicated to scientific and technical excellence</a:t>
            </a:r>
          </a:p>
          <a:p>
            <a:pPr marL="171450" indent="-171450">
              <a:buFont typeface=".AppleSystemUIFont" charset="-120"/>
              <a:buChar char="–"/>
            </a:pPr>
            <a:r>
              <a:rPr lang="en-US" sz="1000" dirty="0" smtClean="0"/>
              <a:t>Reviewed every 5 years at a minimum</a:t>
            </a:r>
          </a:p>
          <a:p>
            <a:pPr marL="171450" indent="-171450">
              <a:buFont typeface=".AppleSystemUIFont" charset="-120"/>
              <a:buChar char="–"/>
            </a:pPr>
            <a:r>
              <a:rPr lang="en-US" sz="1000" dirty="0" smtClean="0"/>
              <a:t>Ensure safety, quality and reliability, </a:t>
            </a:r>
            <a:br>
              <a:rPr lang="en-US" sz="1000" dirty="0" smtClean="0"/>
            </a:br>
            <a:r>
              <a:rPr lang="en-US" sz="1000" dirty="0" smtClean="0"/>
              <a:t>market access</a:t>
            </a:r>
          </a:p>
          <a:p>
            <a:pPr marL="171450" indent="-171450">
              <a:buFont typeface=".AppleSystemUIFont" charset="-120"/>
              <a:buChar char="–"/>
            </a:pPr>
            <a:r>
              <a:rPr lang="en-US" sz="1000" dirty="0" smtClean="0"/>
              <a:t>Serving the needs of consumers, business, government, industry</a:t>
            </a:r>
            <a:endParaRPr lang="en-US" sz="1000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en-US" dirty="0" smtClean="0"/>
              <a:t>Responsive and Trustworthy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20"/>
          </p:nvPr>
        </p:nvSpPr>
        <p:spPr>
          <a:xfrm>
            <a:off x="6108264" y="4571791"/>
            <a:ext cx="2694424" cy="1782209"/>
          </a:xfrm>
        </p:spPr>
        <p:txBody>
          <a:bodyPr>
            <a:normAutofit/>
          </a:bodyPr>
          <a:lstStyle/>
          <a:p>
            <a:pPr marL="171450" indent="-171450">
              <a:buFont typeface=".AppleSystemUIFont" charset="-120"/>
              <a:buChar char="–"/>
            </a:pPr>
            <a:r>
              <a:rPr lang="en-US" sz="1000" dirty="0" smtClean="0"/>
              <a:t>Applied to manufacturing and materials, products and processes, systems </a:t>
            </a:r>
            <a:br>
              <a:rPr lang="en-US" sz="1000" dirty="0" smtClean="0"/>
            </a:br>
            <a:r>
              <a:rPr lang="en-US" sz="1000" dirty="0" smtClean="0"/>
              <a:t>and services</a:t>
            </a:r>
          </a:p>
          <a:p>
            <a:pPr marL="171450" indent="-171450">
              <a:buFont typeface=".AppleSystemUIFont" charset="-120"/>
              <a:buChar char="–"/>
            </a:pPr>
            <a:r>
              <a:rPr lang="en-US" sz="1000" dirty="0" smtClean="0"/>
              <a:t>Able to negotiate and solve problems “expert-to-expert”</a:t>
            </a:r>
          </a:p>
          <a:p>
            <a:pPr marL="171450" indent="-171450">
              <a:buFont typeface=".AppleSystemUIFont" charset="-120"/>
              <a:buChar char="–"/>
            </a:pPr>
            <a:r>
              <a:rPr lang="en-US" sz="1000" dirty="0" smtClean="0"/>
              <a:t>New standards developed in 16-18 months, revisions in 6-8 months</a:t>
            </a:r>
          </a:p>
          <a:p>
            <a:pPr marL="171450" indent="-171450">
              <a:buFont typeface=".AppleSystemUIFont" charset="-120"/>
              <a:buChar char="–"/>
            </a:pPr>
            <a:r>
              <a:rPr lang="en-US" sz="1000" dirty="0" smtClean="0"/>
              <a:t>The choice of many global industries; 6,900+ citations by more than 75 nations, with 50% of standards sold outside the U.S.</a:t>
            </a:r>
            <a:endParaRPr lang="en-US" sz="1000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 dirty="0" smtClean="0"/>
              <a:t>Relevant and Timely</a:t>
            </a:r>
            <a:endParaRPr lang="en-US" dirty="0"/>
          </a:p>
        </p:txBody>
      </p:sp>
      <p:sp>
        <p:nvSpPr>
          <p:cNvPr id="14" name="Date Placeholder 2"/>
          <p:cNvSpPr txBox="1">
            <a:spLocks/>
          </p:cNvSpPr>
          <p:nvPr/>
        </p:nvSpPr>
        <p:spPr>
          <a:xfrm>
            <a:off x="2907000" y="6539235"/>
            <a:ext cx="2025000" cy="122744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ASTM Presentation to SAC Delegation at ANSI</a:t>
            </a:r>
            <a:endParaRPr lang="en-GB" dirty="0"/>
          </a:p>
        </p:txBody>
      </p:sp>
      <p:sp>
        <p:nvSpPr>
          <p:cNvPr id="16" name="TextBox 15"/>
          <p:cNvSpPr txBox="1">
            <a:spLocks noChangeAspect="1"/>
          </p:cNvSpPr>
          <p:nvPr/>
        </p:nvSpPr>
        <p:spPr>
          <a:xfrm>
            <a:off x="351527" y="1501434"/>
            <a:ext cx="2697480" cy="2697480"/>
          </a:xfrm>
          <a:prstGeom prst="rect">
            <a:avLst/>
          </a:prstGeom>
          <a:solidFill>
            <a:schemeClr val="accent3"/>
          </a:solidFill>
        </p:spPr>
        <p:txBody>
          <a:bodyPr wrap="square" rtlCol="0" anchor="ctr">
            <a:noAutofit/>
          </a:bodyPr>
          <a:lstStyle/>
          <a:p>
            <a:endParaRPr lang="en-US" sz="2200" dirty="0" smtClean="0">
              <a:solidFill>
                <a:srgbClr val="FFFFFF"/>
              </a:solidFill>
            </a:endParaRPr>
          </a:p>
          <a:p>
            <a:r>
              <a:rPr lang="en-US" sz="2200" b="1" dirty="0" smtClean="0">
                <a:solidFill>
                  <a:srgbClr val="FFFFFF"/>
                </a:solidFill>
              </a:rPr>
              <a:t>35,000</a:t>
            </a:r>
            <a:r>
              <a:rPr lang="en-US" sz="2200" b="1" dirty="0">
                <a:solidFill>
                  <a:srgbClr val="FFFFFF"/>
                </a:solidFill>
              </a:rPr>
              <a:t>+ global members</a:t>
            </a:r>
            <a:r>
              <a:rPr lang="en-GB" sz="2200" b="1" dirty="0">
                <a:solidFill>
                  <a:srgbClr val="FFFFFF"/>
                </a:solidFill>
              </a:rPr>
              <a:t/>
            </a:r>
            <a:br>
              <a:rPr lang="en-GB" sz="2200" b="1" dirty="0">
                <a:solidFill>
                  <a:srgbClr val="FFFFFF"/>
                </a:solidFill>
              </a:rPr>
            </a:br>
            <a:r>
              <a:rPr lang="en-GB" sz="2200" b="1" dirty="0" smtClean="0">
                <a:solidFill>
                  <a:srgbClr val="FFFFFF"/>
                </a:solidFill>
              </a:rPr>
              <a:t>from 148 </a:t>
            </a:r>
            <a:r>
              <a:rPr lang="en-GB" sz="2200" b="1" dirty="0">
                <a:solidFill>
                  <a:srgbClr val="FFFFFF"/>
                </a:solidFill>
              </a:rPr>
              <a:t>countries</a:t>
            </a:r>
            <a:br>
              <a:rPr lang="en-GB" sz="2200" b="1" dirty="0">
                <a:solidFill>
                  <a:srgbClr val="FFFFFF"/>
                </a:solidFill>
              </a:rPr>
            </a:br>
            <a:r>
              <a:rPr lang="en-GB" sz="2200" b="1" dirty="0">
                <a:solidFill>
                  <a:srgbClr val="FFFFFF"/>
                </a:solidFill>
              </a:rPr>
              <a:t>participating </a:t>
            </a:r>
            <a:r>
              <a:rPr lang="en-GB" sz="2200" b="1" dirty="0" smtClean="0">
                <a:solidFill>
                  <a:srgbClr val="FFFFFF"/>
                </a:solidFill>
              </a:rPr>
              <a:t>in ASTM</a:t>
            </a:r>
          </a:p>
          <a:p>
            <a:endParaRPr lang="en-GB" sz="2000" dirty="0">
              <a:solidFill>
                <a:srgbClr val="FFFFFF"/>
              </a:solidFill>
            </a:endParaRPr>
          </a:p>
          <a:p>
            <a:r>
              <a:rPr lang="en-US" sz="2000" dirty="0" smtClean="0"/>
              <a:t> </a:t>
            </a:r>
            <a:endParaRPr lang="en-US" sz="2000" dirty="0"/>
          </a:p>
        </p:txBody>
      </p:sp>
      <p:sp>
        <p:nvSpPr>
          <p:cNvPr id="20" name="TextBox 19"/>
          <p:cNvSpPr txBox="1">
            <a:spLocks/>
          </p:cNvSpPr>
          <p:nvPr/>
        </p:nvSpPr>
        <p:spPr>
          <a:xfrm>
            <a:off x="3244321" y="1501434"/>
            <a:ext cx="2700000" cy="2697480"/>
          </a:xfrm>
          <a:prstGeom prst="rect">
            <a:avLst/>
          </a:prstGeom>
          <a:solidFill>
            <a:schemeClr val="accent5"/>
          </a:solidFill>
        </p:spPr>
        <p:txBody>
          <a:bodyPr wrap="square" rtlCol="0">
            <a:noAutofit/>
          </a:bodyPr>
          <a:lstStyle/>
          <a:p>
            <a:endParaRPr lang="en-US" sz="2200" dirty="0" smtClean="0"/>
          </a:p>
          <a:p>
            <a:r>
              <a:rPr lang="en-US" sz="2200" b="1" dirty="0" smtClean="0">
                <a:solidFill>
                  <a:srgbClr val="FFFFFF"/>
                </a:solidFill>
              </a:rPr>
              <a:t>146 Main Committees</a:t>
            </a:r>
          </a:p>
          <a:p>
            <a:r>
              <a:rPr lang="en-US" sz="2200" b="1" dirty="0" smtClean="0">
                <a:solidFill>
                  <a:srgbClr val="FFFFFF"/>
                </a:solidFill>
              </a:rPr>
              <a:t>and 2,013 Subcommittee</a:t>
            </a:r>
            <a:r>
              <a:rPr lang="en-US" sz="2200" dirty="0" smtClean="0">
                <a:solidFill>
                  <a:srgbClr val="FFFFFF"/>
                </a:solidFill>
              </a:rPr>
              <a:t>s</a:t>
            </a:r>
          </a:p>
          <a:p>
            <a:endParaRPr lang="en-US" sz="2200" dirty="0"/>
          </a:p>
          <a:p>
            <a:endParaRPr lang="en-US" sz="2200" dirty="0" smtClean="0"/>
          </a:p>
          <a:p>
            <a:endParaRPr lang="en-US" sz="2200" dirty="0"/>
          </a:p>
        </p:txBody>
      </p:sp>
      <p:sp>
        <p:nvSpPr>
          <p:cNvPr id="22" name="TextBox 21"/>
          <p:cNvSpPr txBox="1">
            <a:spLocks noChangeAspect="1"/>
          </p:cNvSpPr>
          <p:nvPr/>
        </p:nvSpPr>
        <p:spPr>
          <a:xfrm>
            <a:off x="6115156" y="1488072"/>
            <a:ext cx="2697480" cy="2708158"/>
          </a:xfrm>
          <a:prstGeom prst="rect">
            <a:avLst/>
          </a:prstGeom>
          <a:solidFill>
            <a:schemeClr val="accent2"/>
          </a:solidFill>
        </p:spPr>
        <p:txBody>
          <a:bodyPr wrap="square" rtlCol="0" anchor="ctr">
            <a:noAutofit/>
          </a:bodyPr>
          <a:lstStyle/>
          <a:p>
            <a:r>
              <a:rPr lang="en-US" sz="2200" b="1" dirty="0" smtClean="0">
                <a:solidFill>
                  <a:srgbClr val="FFFFFF"/>
                </a:solidFill>
              </a:rPr>
              <a:t>12,671 </a:t>
            </a:r>
            <a:r>
              <a:rPr lang="en-US" sz="2200" b="1" dirty="0" smtClean="0">
                <a:solidFill>
                  <a:srgbClr val="FFFFFF"/>
                </a:solidFill>
              </a:rPr>
              <a:t>standards</a:t>
            </a:r>
          </a:p>
          <a:p>
            <a:r>
              <a:rPr lang="en-US" sz="2200" b="1" dirty="0" smtClean="0">
                <a:solidFill>
                  <a:srgbClr val="FFFFFF"/>
                </a:solidFill>
              </a:rPr>
              <a:t>177 </a:t>
            </a:r>
            <a:r>
              <a:rPr lang="en-US" sz="2200" b="1" dirty="0" smtClean="0">
                <a:solidFill>
                  <a:srgbClr val="FFFFFF"/>
                </a:solidFill>
              </a:rPr>
              <a:t>new standards </a:t>
            </a:r>
          </a:p>
          <a:p>
            <a:r>
              <a:rPr lang="en-US" sz="2200" b="1" dirty="0" smtClean="0">
                <a:solidFill>
                  <a:srgbClr val="FFFFFF"/>
                </a:solidFill>
              </a:rPr>
              <a:t>1,958 </a:t>
            </a:r>
            <a:r>
              <a:rPr lang="en-US" sz="2200" b="1" dirty="0" smtClean="0">
                <a:solidFill>
                  <a:srgbClr val="FFFFFF"/>
                </a:solidFill>
              </a:rPr>
              <a:t>revised standards in 2014</a:t>
            </a:r>
          </a:p>
          <a:p>
            <a:endParaRPr lang="en-US" sz="2200" dirty="0">
              <a:solidFill>
                <a:srgbClr val="FFFFFF"/>
              </a:solidFill>
            </a:endParaRPr>
          </a:p>
          <a:p>
            <a:endParaRPr lang="en-US" sz="22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8602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ASTM Priorities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25 April 2016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FAF27-8B82-4449-B01B-BEC948125F21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pPr marL="171450" indent="-171450">
              <a:buFont typeface=".AppleSystemUIFont" charset="-120"/>
              <a:buChar char="–"/>
            </a:pPr>
            <a:r>
              <a:rPr lang="en-US" sz="1000" dirty="0" smtClean="0"/>
              <a:t>Anyone</a:t>
            </a:r>
            <a:r>
              <a:rPr lang="en-US" sz="1000" dirty="0" smtClean="0"/>
              <a:t>, anywhere </a:t>
            </a:r>
            <a:r>
              <a:rPr lang="en-US" sz="1000" dirty="0" smtClean="0"/>
              <a:t>may participate via a </a:t>
            </a:r>
            <a:r>
              <a:rPr lang="en-US" sz="1000" dirty="0" smtClean="0"/>
              <a:t>defined and consistent process</a:t>
            </a:r>
          </a:p>
          <a:p>
            <a:pPr marL="171450" indent="-171450">
              <a:buFont typeface=".AppleSystemUIFont" charset="-120"/>
              <a:buChar char="–"/>
            </a:pPr>
            <a:r>
              <a:rPr lang="en-US" sz="1000" dirty="0" smtClean="0"/>
              <a:t>Low or no-cost membership</a:t>
            </a:r>
          </a:p>
          <a:p>
            <a:pPr marL="171450" indent="-171450">
              <a:buFont typeface=".AppleSystemUIFont" charset="-120"/>
              <a:buChar char="–"/>
            </a:pPr>
            <a:r>
              <a:rPr lang="en-US" sz="1000" dirty="0" smtClean="0"/>
              <a:t>Blind </a:t>
            </a:r>
            <a:r>
              <a:rPr lang="en-US" sz="1000" dirty="0" smtClean="0"/>
              <a:t>to political, cultural and </a:t>
            </a:r>
            <a:br>
              <a:rPr lang="en-US" sz="1000" dirty="0" smtClean="0"/>
            </a:br>
            <a:r>
              <a:rPr lang="en-US" sz="1000" dirty="0" smtClean="0"/>
              <a:t>geographic borders</a:t>
            </a:r>
          </a:p>
          <a:p>
            <a:pPr marL="171450" indent="-171450">
              <a:buFont typeface=".AppleSystemUIFont" charset="-120"/>
              <a:buChar char="–"/>
            </a:pPr>
            <a:r>
              <a:rPr lang="en-US" sz="1000" dirty="0" smtClean="0"/>
              <a:t>Participation based on interest, not criteria</a:t>
            </a:r>
          </a:p>
          <a:p>
            <a:pPr marL="171450" indent="-171450">
              <a:buFont typeface=".AppleSystemUIFont" charset="-120"/>
              <a:buChar char="–"/>
            </a:pPr>
            <a:r>
              <a:rPr lang="en-US" sz="1000" dirty="0" smtClean="0"/>
              <a:t>E-tools provide 24/7 global </a:t>
            </a:r>
            <a:br>
              <a:rPr lang="en-US" sz="1000" dirty="0" smtClean="0"/>
            </a:br>
            <a:r>
              <a:rPr lang="en-US" sz="1000" dirty="0" smtClean="0"/>
              <a:t>and cost-effective engagement</a:t>
            </a:r>
            <a:endParaRPr lang="en-US" sz="1000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dirty="0" smtClean="0"/>
              <a:t>Open and Transparent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8"/>
          </p:nvPr>
        </p:nvSpPr>
        <p:spPr>
          <a:xfrm>
            <a:off x="3249897" y="4571791"/>
            <a:ext cx="2694424" cy="1782209"/>
          </a:xfrm>
        </p:spPr>
        <p:txBody>
          <a:bodyPr>
            <a:normAutofit lnSpcReduction="10000"/>
          </a:bodyPr>
          <a:lstStyle/>
          <a:p>
            <a:pPr marL="171450" indent="-171450">
              <a:buFont typeface=".AppleSystemUIFont" charset="-120"/>
              <a:buChar char="–"/>
            </a:pPr>
            <a:r>
              <a:rPr lang="en-US" sz="1000" dirty="0" smtClean="0"/>
              <a:t>From traditional to cutting edge — additive manufacturing to steel</a:t>
            </a:r>
          </a:p>
          <a:p>
            <a:pPr marL="171450" indent="-171450">
              <a:buFont typeface=".AppleSystemUIFont" charset="-120"/>
              <a:buChar char="–"/>
            </a:pPr>
            <a:r>
              <a:rPr lang="en-US" sz="1000" dirty="0" smtClean="0"/>
              <a:t>Responding to new challenges, technologies and markets</a:t>
            </a:r>
          </a:p>
          <a:p>
            <a:pPr marL="171450" indent="-171450">
              <a:buFont typeface=".AppleSystemUIFont" charset="-120"/>
              <a:buChar char="–"/>
            </a:pPr>
            <a:r>
              <a:rPr lang="en-US" sz="1000" dirty="0" smtClean="0"/>
              <a:t>Bringing together good </a:t>
            </a:r>
            <a:r>
              <a:rPr lang="en-US" sz="1000" dirty="0" smtClean="0"/>
              <a:t>science, engineering and </a:t>
            </a:r>
            <a:r>
              <a:rPr lang="en-US" sz="1000" dirty="0" smtClean="0"/>
              <a:t>judgement; harnessing expertise</a:t>
            </a:r>
            <a:endParaRPr lang="en-US" sz="1000" dirty="0" smtClean="0"/>
          </a:p>
          <a:p>
            <a:pPr marL="171450" indent="-171450">
              <a:buFont typeface=".AppleSystemUIFont" charset="-120"/>
              <a:buChar char="–"/>
            </a:pPr>
            <a:r>
              <a:rPr lang="en-US" sz="1000" dirty="0" smtClean="0"/>
              <a:t>Aiding innovation rather than </a:t>
            </a:r>
            <a:br>
              <a:rPr lang="en-US" sz="1000" dirty="0" smtClean="0"/>
            </a:br>
            <a:r>
              <a:rPr lang="en-US" sz="1000" dirty="0" smtClean="0"/>
              <a:t>creating hurdles</a:t>
            </a:r>
          </a:p>
          <a:p>
            <a:pPr marL="171450" indent="-171450">
              <a:buFont typeface=".AppleSystemUIFont" charset="-120"/>
              <a:buChar char="–"/>
            </a:pPr>
            <a:r>
              <a:rPr lang="en-US" sz="1000" dirty="0" smtClean="0"/>
              <a:t>Responsive delivery options; increasing customization and flexibility</a:t>
            </a:r>
            <a:endParaRPr lang="en-US" sz="1000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en-US" dirty="0" smtClean="0"/>
              <a:t>Flexible and Innovative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20"/>
          </p:nvPr>
        </p:nvSpPr>
        <p:spPr/>
        <p:txBody>
          <a:bodyPr>
            <a:normAutofit/>
          </a:bodyPr>
          <a:lstStyle/>
          <a:p>
            <a:pPr marL="171450" indent="-171450">
              <a:buFont typeface=".AppleSystemUIFont" charset="-120"/>
              <a:buChar char="–"/>
            </a:pPr>
            <a:r>
              <a:rPr lang="en-US" sz="1000" dirty="0" smtClean="0"/>
              <a:t>Demonstrating compliance</a:t>
            </a:r>
          </a:p>
          <a:p>
            <a:pPr marL="171450" indent="-171450">
              <a:buFont typeface=".AppleSystemUIFont" charset="-120"/>
              <a:buChar char="–"/>
            </a:pPr>
            <a:r>
              <a:rPr lang="en-US" sz="1000" dirty="0" smtClean="0"/>
              <a:t>Supporting the multiple path approach </a:t>
            </a:r>
            <a:br>
              <a:rPr lang="en-US" sz="1000" dirty="0" smtClean="0"/>
            </a:br>
            <a:r>
              <a:rPr lang="en-US" sz="1000" dirty="0" smtClean="0"/>
              <a:t>to international standards</a:t>
            </a:r>
          </a:p>
          <a:p>
            <a:pPr marL="171450" indent="-171450">
              <a:buFont typeface=".AppleSystemUIFont" charset="-120"/>
              <a:buChar char="–"/>
            </a:pPr>
            <a:r>
              <a:rPr lang="en-US" sz="1000" dirty="0" smtClean="0"/>
              <a:t>Advocate choosing standards based </a:t>
            </a:r>
            <a:br>
              <a:rPr lang="en-US" sz="1000" dirty="0" smtClean="0"/>
            </a:br>
            <a:r>
              <a:rPr lang="en-US" sz="1000" dirty="0" smtClean="0"/>
              <a:t>on merit</a:t>
            </a:r>
            <a:endParaRPr lang="en-US" sz="1000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 dirty="0" smtClean="0"/>
              <a:t>WTO/TBT Principles</a:t>
            </a:r>
            <a:endParaRPr lang="en-US" dirty="0"/>
          </a:p>
        </p:txBody>
      </p:sp>
      <p:sp>
        <p:nvSpPr>
          <p:cNvPr id="18" name="TextBox 17"/>
          <p:cNvSpPr txBox="1">
            <a:spLocks/>
          </p:cNvSpPr>
          <p:nvPr/>
        </p:nvSpPr>
        <p:spPr>
          <a:xfrm>
            <a:off x="3244321" y="1501433"/>
            <a:ext cx="2700000" cy="2697480"/>
          </a:xfrm>
          <a:prstGeom prst="rect">
            <a:avLst/>
          </a:prstGeom>
          <a:solidFill>
            <a:srgbClr val="6BC2BB"/>
          </a:solidFill>
        </p:spPr>
        <p:txBody>
          <a:bodyPr wrap="square" rtlCol="0">
            <a:noAutofit/>
          </a:bodyPr>
          <a:lstStyle/>
          <a:p>
            <a:endParaRPr lang="en-US" sz="2000" dirty="0" smtClean="0">
              <a:solidFill>
                <a:schemeClr val="bg2"/>
              </a:solidFill>
            </a:endParaRPr>
          </a:p>
          <a:p>
            <a:r>
              <a:rPr lang="en-US" sz="2000" dirty="0" smtClean="0">
                <a:solidFill>
                  <a:schemeClr val="bg2"/>
                </a:solidFill>
              </a:rPr>
              <a:t>Serving 90+ </a:t>
            </a:r>
            <a:br>
              <a:rPr lang="en-US" sz="2000" dirty="0" smtClean="0">
                <a:solidFill>
                  <a:schemeClr val="bg2"/>
                </a:solidFill>
              </a:rPr>
            </a:br>
            <a:r>
              <a:rPr lang="en-US" sz="2000" dirty="0" smtClean="0">
                <a:solidFill>
                  <a:schemeClr val="bg2"/>
                </a:solidFill>
              </a:rPr>
              <a:t>Industry Sectors</a:t>
            </a:r>
            <a:endParaRPr lang="en-US" sz="2000" dirty="0">
              <a:solidFill>
                <a:schemeClr val="bg2"/>
              </a:solidFill>
            </a:endParaRPr>
          </a:p>
        </p:txBody>
      </p:sp>
      <p:sp>
        <p:nvSpPr>
          <p:cNvPr id="19" name="TextBox 18"/>
          <p:cNvSpPr txBox="1">
            <a:spLocks/>
          </p:cNvSpPr>
          <p:nvPr/>
        </p:nvSpPr>
        <p:spPr>
          <a:xfrm>
            <a:off x="6115156" y="1488071"/>
            <a:ext cx="2697480" cy="2697480"/>
          </a:xfrm>
          <a:prstGeom prst="rect">
            <a:avLst/>
          </a:prstGeom>
          <a:solidFill>
            <a:schemeClr val="tx2"/>
          </a:solidFill>
        </p:spPr>
        <p:txBody>
          <a:bodyPr wrap="square" rtlCol="0" anchor="t" anchorCtr="0">
            <a:noAutofit/>
          </a:bodyPr>
          <a:lstStyle/>
          <a:p>
            <a:endParaRPr lang="en-US" dirty="0" smtClean="0">
              <a:solidFill>
                <a:schemeClr val="bg2"/>
              </a:solidFill>
            </a:endParaRPr>
          </a:p>
          <a:p>
            <a:r>
              <a:rPr lang="en-US" dirty="0" smtClean="0">
                <a:solidFill>
                  <a:schemeClr val="bg2"/>
                </a:solidFill>
              </a:rPr>
              <a:t>Six Principles</a:t>
            </a:r>
            <a:endParaRPr lang="en-US" sz="2200" dirty="0">
              <a:solidFill>
                <a:schemeClr val="bg2"/>
              </a:solidFill>
            </a:endParaRPr>
          </a:p>
        </p:txBody>
      </p:sp>
      <p:sp>
        <p:nvSpPr>
          <p:cNvPr id="20" name="Date Placeholder 2"/>
          <p:cNvSpPr txBox="1">
            <a:spLocks/>
          </p:cNvSpPr>
          <p:nvPr/>
        </p:nvSpPr>
        <p:spPr>
          <a:xfrm>
            <a:off x="2907000" y="6539235"/>
            <a:ext cx="2025000" cy="122744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ASTM Presentation to SAC Delegation at ANSI</a:t>
            </a:r>
            <a:endParaRPr lang="en-GB" dirty="0"/>
          </a:p>
        </p:txBody>
      </p:sp>
      <p:sp>
        <p:nvSpPr>
          <p:cNvPr id="21" name="TextBox 20"/>
          <p:cNvSpPr txBox="1">
            <a:spLocks/>
          </p:cNvSpPr>
          <p:nvPr/>
        </p:nvSpPr>
        <p:spPr>
          <a:xfrm>
            <a:off x="354219" y="1501432"/>
            <a:ext cx="2697480" cy="2697480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noAutofit/>
          </a:bodyPr>
          <a:lstStyle/>
          <a:p>
            <a:endParaRPr lang="en-US" sz="2000" dirty="0">
              <a:solidFill>
                <a:srgbClr val="FFFFFF"/>
              </a:solidFill>
            </a:endParaRPr>
          </a:p>
          <a:p>
            <a:r>
              <a:rPr lang="en-US" sz="2000" dirty="0">
                <a:solidFill>
                  <a:srgbClr val="FFFFFF"/>
                </a:solidFill>
              </a:rPr>
              <a:t>Online Tools/Access</a:t>
            </a:r>
          </a:p>
          <a:p>
            <a:pPr marL="285750" indent="-285750">
              <a:buFont typeface=".AppleSystemUIFont" charset="-120"/>
              <a:buChar char="–"/>
            </a:pPr>
            <a:r>
              <a:rPr lang="en-US" sz="1600" dirty="0">
                <a:solidFill>
                  <a:srgbClr val="FFFFFF"/>
                </a:solidFill>
              </a:rPr>
              <a:t>38,838 website </a:t>
            </a:r>
            <a:br>
              <a:rPr lang="en-US" sz="1600" dirty="0">
                <a:solidFill>
                  <a:srgbClr val="FFFFFF"/>
                </a:solidFill>
              </a:rPr>
            </a:br>
            <a:r>
              <a:rPr lang="en-US" sz="1600" dirty="0">
                <a:solidFill>
                  <a:srgbClr val="FFFFFF"/>
                </a:solidFill>
              </a:rPr>
              <a:t>visits </a:t>
            </a:r>
            <a:r>
              <a:rPr lang="en-US" sz="1600" dirty="0" smtClean="0">
                <a:solidFill>
                  <a:srgbClr val="FFFFFF"/>
                </a:solidFill>
              </a:rPr>
              <a:t>per </a:t>
            </a:r>
            <a:r>
              <a:rPr lang="en-US" sz="1600" dirty="0">
                <a:solidFill>
                  <a:srgbClr val="FFFFFF"/>
                </a:solidFill>
              </a:rPr>
              <a:t>day</a:t>
            </a:r>
          </a:p>
          <a:p>
            <a:pPr marL="285750" indent="-285750">
              <a:buFont typeface=".AppleSystemUIFont" charset="-120"/>
              <a:buChar char="–"/>
            </a:pPr>
            <a:r>
              <a:rPr lang="en-US" sz="1600" dirty="0">
                <a:solidFill>
                  <a:srgbClr val="FFFFFF"/>
                </a:solidFill>
              </a:rPr>
              <a:t>1,333 virtual meetings</a:t>
            </a:r>
          </a:p>
          <a:p>
            <a:pPr marL="285750" indent="-285750">
              <a:buFont typeface=".AppleSystemUIFont" charset="-120"/>
              <a:buChar char="–"/>
            </a:pPr>
            <a:r>
              <a:rPr lang="en-US" sz="1600" dirty="0">
                <a:solidFill>
                  <a:srgbClr val="FFFFFF"/>
                </a:solidFill>
              </a:rPr>
              <a:t>1,325 collaboration areas</a:t>
            </a:r>
          </a:p>
          <a:p>
            <a:pPr marL="285750" indent="-285750">
              <a:buFont typeface=".AppleSystemUIFont" charset="-120"/>
              <a:buChar char="–"/>
            </a:pPr>
            <a:r>
              <a:rPr lang="en-US" sz="1600" dirty="0">
                <a:solidFill>
                  <a:srgbClr val="FFFFFF"/>
                </a:solidFill>
              </a:rPr>
              <a:t>Standards Tracker tool</a:t>
            </a:r>
            <a:r>
              <a:rPr lang="en-US" sz="16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80174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5299" y="324000"/>
            <a:ext cx="7049037" cy="855150"/>
          </a:xfrm>
        </p:spPr>
        <p:txBody>
          <a:bodyPr/>
          <a:lstStyle/>
          <a:p>
            <a:r>
              <a:rPr lang="en-US" dirty="0" smtClean="0"/>
              <a:t>Suggested Building Blocks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25 April 2016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FAF27-8B82-4449-B01B-BEC948125F21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25" name="Rectangle 24"/>
          <p:cNvSpPr/>
          <p:nvPr/>
        </p:nvSpPr>
        <p:spPr>
          <a:xfrm>
            <a:off x="5697000" y="3183995"/>
            <a:ext cx="1260000" cy="126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t"/>
          <a:lstStyle/>
          <a:p>
            <a:r>
              <a:rPr lang="en-US" sz="1100" b="1" dirty="0" smtClean="0"/>
              <a:t>ASTM International’s Standardization Priorities</a:t>
            </a:r>
          </a:p>
        </p:txBody>
      </p:sp>
      <p:sp>
        <p:nvSpPr>
          <p:cNvPr id="26" name="Rectangle 25"/>
          <p:cNvSpPr/>
          <p:nvPr/>
        </p:nvSpPr>
        <p:spPr>
          <a:xfrm>
            <a:off x="6661274" y="1493838"/>
            <a:ext cx="1260000" cy="1260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t"/>
          <a:lstStyle/>
          <a:p>
            <a:r>
              <a:rPr lang="en-US" sz="1100" b="1" dirty="0" smtClean="0"/>
              <a:t>Transparency</a:t>
            </a:r>
          </a:p>
          <a:p>
            <a:pPr marL="171450" indent="-171450">
              <a:buFontTx/>
              <a:buChar char="-"/>
            </a:pPr>
            <a:r>
              <a:rPr lang="en-US" sz="800" b="1" dirty="0" smtClean="0"/>
              <a:t>Share information</a:t>
            </a:r>
          </a:p>
          <a:p>
            <a:pPr marL="171450" indent="-171450">
              <a:buFontTx/>
              <a:buChar char="-"/>
            </a:pPr>
            <a:r>
              <a:rPr lang="en-US" sz="800" b="1" dirty="0" smtClean="0"/>
              <a:t>Invite and consider comments</a:t>
            </a:r>
            <a:endParaRPr lang="en-US" sz="800" b="1" dirty="0"/>
          </a:p>
        </p:txBody>
      </p:sp>
      <p:sp>
        <p:nvSpPr>
          <p:cNvPr id="27" name="Rectangle 26"/>
          <p:cNvSpPr/>
          <p:nvPr/>
        </p:nvSpPr>
        <p:spPr>
          <a:xfrm>
            <a:off x="4752000" y="1493838"/>
            <a:ext cx="1260000" cy="1260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t"/>
          <a:lstStyle/>
          <a:p>
            <a:r>
              <a:rPr lang="en-US" sz="1100" b="1" dirty="0" smtClean="0"/>
              <a:t>Formulate “globally”</a:t>
            </a:r>
          </a:p>
          <a:p>
            <a:pPr marL="171450" indent="-171450">
              <a:buFont typeface=".AppleSystemUIFont" charset="-120"/>
              <a:buChar char="–"/>
            </a:pPr>
            <a:r>
              <a:rPr lang="en-US" sz="850" dirty="0" smtClean="0"/>
              <a:t>Follow WTO/TBT principles</a:t>
            </a:r>
          </a:p>
          <a:p>
            <a:pPr marL="171450" indent="-171450">
              <a:buFont typeface=".AppleSystemUIFont" charset="-120"/>
              <a:buChar char="–"/>
            </a:pPr>
            <a:r>
              <a:rPr lang="en-US" sz="850" dirty="0" smtClean="0"/>
              <a:t>Consider/serve the market</a:t>
            </a:r>
            <a:endParaRPr lang="en-US" sz="850" dirty="0"/>
          </a:p>
        </p:txBody>
      </p:sp>
      <p:sp>
        <p:nvSpPr>
          <p:cNvPr id="28" name="Rectangle 27"/>
          <p:cNvSpPr/>
          <p:nvPr/>
        </p:nvSpPr>
        <p:spPr>
          <a:xfrm>
            <a:off x="3851312" y="3188313"/>
            <a:ext cx="1260000" cy="1254282"/>
          </a:xfrm>
          <a:prstGeom prst="rect">
            <a:avLst/>
          </a:prstGeom>
          <a:solidFill>
            <a:srgbClr val="6BC2B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t"/>
          <a:lstStyle/>
          <a:p>
            <a:r>
              <a:rPr lang="en-US" sz="1100" b="1" dirty="0" smtClean="0"/>
              <a:t>Educate Everyone</a:t>
            </a:r>
          </a:p>
          <a:p>
            <a:pPr marL="171450" indent="-171450">
              <a:buFont typeface=".AppleSystemUIFont" charset="-120"/>
              <a:buChar char="–"/>
            </a:pPr>
            <a:r>
              <a:rPr lang="en-US" sz="800" dirty="0" smtClean="0"/>
              <a:t>Participants</a:t>
            </a:r>
          </a:p>
          <a:p>
            <a:pPr marL="171450" indent="-171450">
              <a:buFont typeface=".AppleSystemUIFont" charset="-120"/>
              <a:buChar char="–"/>
            </a:pPr>
            <a:r>
              <a:rPr lang="en-US" sz="800" dirty="0" smtClean="0"/>
              <a:t>Users</a:t>
            </a:r>
          </a:p>
          <a:p>
            <a:pPr marL="171450" indent="-171450">
              <a:buFont typeface=".AppleSystemUIFont" charset="-120"/>
              <a:buChar char="–"/>
            </a:pPr>
            <a:r>
              <a:rPr lang="en-US" sz="800" dirty="0" smtClean="0"/>
              <a:t>Regulators</a:t>
            </a:r>
          </a:p>
          <a:p>
            <a:pPr marL="171450" indent="-171450">
              <a:buFont typeface=".AppleSystemUIFont" charset="-120"/>
              <a:buChar char="–"/>
            </a:pPr>
            <a:r>
              <a:rPr lang="en-US" sz="800" dirty="0" smtClean="0"/>
              <a:t>Students</a:t>
            </a:r>
          </a:p>
          <a:p>
            <a:pPr marL="171450" indent="-171450">
              <a:buFont typeface=".AppleSystemUIFont" charset="-120"/>
              <a:buChar char="–"/>
            </a:pPr>
            <a:r>
              <a:rPr lang="en-US" sz="800" dirty="0" smtClean="0"/>
              <a:t>Consumers</a:t>
            </a:r>
            <a:endParaRPr lang="en-US" sz="800" dirty="0"/>
          </a:p>
        </p:txBody>
      </p:sp>
      <p:sp>
        <p:nvSpPr>
          <p:cNvPr id="29" name="Rectangle 28"/>
          <p:cNvSpPr/>
          <p:nvPr/>
        </p:nvSpPr>
        <p:spPr>
          <a:xfrm>
            <a:off x="7542688" y="3187816"/>
            <a:ext cx="1260000" cy="1260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t"/>
          <a:lstStyle/>
          <a:p>
            <a:r>
              <a:rPr lang="en-US" sz="1100" b="1" dirty="0" smtClean="0"/>
              <a:t>Relevance</a:t>
            </a:r>
          </a:p>
          <a:p>
            <a:pPr marL="171450" indent="-171450">
              <a:buFont typeface=".AppleSystemUIFont" charset="-120"/>
              <a:buChar char="–"/>
            </a:pPr>
            <a:r>
              <a:rPr lang="en-US" sz="850" dirty="0" smtClean="0"/>
              <a:t>Specify and conduct regular review of approved standards</a:t>
            </a:r>
          </a:p>
          <a:p>
            <a:pPr marL="171450" indent="-171450">
              <a:buFont typeface=".AppleSystemUIFont" charset="-120"/>
              <a:buChar char="–"/>
            </a:pPr>
            <a:r>
              <a:rPr lang="en-US" sz="850" dirty="0" smtClean="0"/>
              <a:t>Thoughtfully consider proposals</a:t>
            </a:r>
            <a:endParaRPr lang="en-US" sz="850" dirty="0"/>
          </a:p>
        </p:txBody>
      </p:sp>
      <p:cxnSp>
        <p:nvCxnSpPr>
          <p:cNvPr id="30" name="Straight Connector 29"/>
          <p:cNvCxnSpPr/>
          <p:nvPr/>
        </p:nvCxnSpPr>
        <p:spPr>
          <a:xfrm flipH="1" flipV="1">
            <a:off x="5382000" y="2753838"/>
            <a:ext cx="315000" cy="43015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H="1" flipV="1">
            <a:off x="6957000" y="4442595"/>
            <a:ext cx="334274" cy="42031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endCxn id="35" idx="2"/>
          </p:cNvCxnSpPr>
          <p:nvPr/>
        </p:nvCxnSpPr>
        <p:spPr>
          <a:xfrm flipV="1">
            <a:off x="6957000" y="2753838"/>
            <a:ext cx="334274" cy="4339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stCxn id="34" idx="3"/>
          </p:cNvCxnSpPr>
          <p:nvPr/>
        </p:nvCxnSpPr>
        <p:spPr>
          <a:xfrm>
            <a:off x="6957000" y="3813995"/>
            <a:ext cx="585688" cy="382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endCxn id="34" idx="1"/>
          </p:cNvCxnSpPr>
          <p:nvPr/>
        </p:nvCxnSpPr>
        <p:spPr>
          <a:xfrm flipV="1">
            <a:off x="5111312" y="3813995"/>
            <a:ext cx="585688" cy="145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V="1">
            <a:off x="5382000" y="4442595"/>
            <a:ext cx="315000" cy="42031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ctangle 35"/>
          <p:cNvSpPr/>
          <p:nvPr/>
        </p:nvSpPr>
        <p:spPr>
          <a:xfrm>
            <a:off x="6661274" y="4862910"/>
            <a:ext cx="1260000" cy="1260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t"/>
          <a:lstStyle/>
          <a:p>
            <a:r>
              <a:rPr lang="en-US" sz="1100" b="1" dirty="0" smtClean="0"/>
              <a:t>Openness</a:t>
            </a:r>
          </a:p>
          <a:p>
            <a:pPr marL="171450" indent="-171450">
              <a:buFont typeface=".AppleSystemUIFont" charset="-120"/>
              <a:buChar char="–"/>
            </a:pPr>
            <a:r>
              <a:rPr lang="en-US" sz="800" dirty="0" smtClean="0"/>
              <a:t>Engage all stakeholders</a:t>
            </a:r>
          </a:p>
          <a:p>
            <a:pPr marL="171450" indent="-171450">
              <a:buFont typeface=".AppleSystemUIFont" charset="-120"/>
              <a:buChar char="–"/>
            </a:pPr>
            <a:r>
              <a:rPr lang="en-US" sz="800" dirty="0" smtClean="0"/>
              <a:t>Domestic and foreign</a:t>
            </a:r>
            <a:endParaRPr lang="en-US" sz="800" dirty="0"/>
          </a:p>
        </p:txBody>
      </p:sp>
      <p:sp>
        <p:nvSpPr>
          <p:cNvPr id="37" name="Rectangle 36"/>
          <p:cNvSpPr/>
          <p:nvPr/>
        </p:nvSpPr>
        <p:spPr>
          <a:xfrm>
            <a:off x="4752000" y="4862910"/>
            <a:ext cx="1260000" cy="1260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t"/>
          <a:lstStyle/>
          <a:p>
            <a:r>
              <a:rPr lang="en-US" sz="1050" b="1" dirty="0"/>
              <a:t>Intellectual Property</a:t>
            </a:r>
          </a:p>
          <a:p>
            <a:pPr marL="171450" indent="-171450">
              <a:buFont typeface=".AppleSystemUIFont" charset="-120"/>
              <a:buChar char="–"/>
            </a:pPr>
            <a:r>
              <a:rPr lang="en-US" sz="800" dirty="0"/>
              <a:t>Recognize it</a:t>
            </a:r>
          </a:p>
          <a:p>
            <a:pPr marL="171450" indent="-171450">
              <a:buFont typeface=".AppleSystemUIFont" charset="-120"/>
              <a:buChar char="–"/>
            </a:pPr>
            <a:r>
              <a:rPr lang="en-US" sz="800" dirty="0"/>
              <a:t>Enforce it</a:t>
            </a:r>
          </a:p>
          <a:p>
            <a:endParaRPr lang="en-US" sz="800" dirty="0"/>
          </a:p>
        </p:txBody>
      </p:sp>
      <p:sp>
        <p:nvSpPr>
          <p:cNvPr id="38" name="Text Placeholder 7"/>
          <p:cNvSpPr txBox="1">
            <a:spLocks/>
          </p:cNvSpPr>
          <p:nvPr/>
        </p:nvSpPr>
        <p:spPr>
          <a:xfrm>
            <a:off x="345299" y="1499265"/>
            <a:ext cx="3442427" cy="4809460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2563" indent="-182563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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4500" indent="-169863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/>
              <a:t>Please consider </a:t>
            </a:r>
            <a:br>
              <a:rPr lang="en-US" sz="2400" dirty="0" smtClean="0"/>
            </a:br>
            <a:r>
              <a:rPr lang="en-US" sz="2400" dirty="0" smtClean="0"/>
              <a:t>these factors</a:t>
            </a:r>
          </a:p>
          <a:p>
            <a:r>
              <a:rPr lang="en-US" sz="1600" i="1" dirty="0" smtClean="0"/>
              <a:t>Based on </a:t>
            </a:r>
            <a:r>
              <a:rPr lang="en-US" sz="1600" i="1" dirty="0" smtClean="0"/>
              <a:t>ASTM’s response </a:t>
            </a:r>
            <a:r>
              <a:rPr lang="en-US" sz="1600" i="1" dirty="0" smtClean="0"/>
              <a:t>to </a:t>
            </a:r>
            <a:br>
              <a:rPr lang="en-US" sz="1600" i="1" dirty="0" smtClean="0"/>
            </a:br>
            <a:r>
              <a:rPr lang="en-US" sz="1600" i="1" dirty="0" smtClean="0"/>
              <a:t>the SAC call for comments</a:t>
            </a:r>
            <a:endParaRPr lang="en-US" sz="1600" i="1" dirty="0"/>
          </a:p>
        </p:txBody>
      </p:sp>
      <p:sp>
        <p:nvSpPr>
          <p:cNvPr id="39" name="Date Placeholder 2"/>
          <p:cNvSpPr txBox="1">
            <a:spLocks/>
          </p:cNvSpPr>
          <p:nvPr/>
        </p:nvSpPr>
        <p:spPr>
          <a:xfrm>
            <a:off x="2907000" y="6539235"/>
            <a:ext cx="2025000" cy="122744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ASTM Presentation to SAC Delegation at ANSI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82632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25 April 2016</a:t>
            </a:r>
            <a:endParaRPr lang="en-GB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FAF27-8B82-4449-B01B-BEC948125F21}" type="slidenum">
              <a:rPr lang="en-GB" smtClean="0"/>
              <a:t>6</a:t>
            </a:fld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5"/>
          </p:nvPr>
        </p:nvSpPr>
        <p:spPr>
          <a:xfrm>
            <a:off x="345300" y="1507065"/>
            <a:ext cx="4020974" cy="4308475"/>
          </a:xfrm>
        </p:spPr>
        <p:txBody>
          <a:bodyPr/>
          <a:lstStyle/>
          <a:p>
            <a:r>
              <a:rPr lang="en-US" dirty="0" smtClean="0"/>
              <a:t>MoU Signed in 2004</a:t>
            </a:r>
          </a:p>
          <a:p>
            <a:pPr lvl="1"/>
            <a:r>
              <a:rPr lang="en-US" dirty="0" smtClean="0"/>
              <a:t>Allows for adoption of ASTM standards </a:t>
            </a:r>
            <a:br>
              <a:rPr lang="en-US" dirty="0" smtClean="0"/>
            </a:br>
            <a:r>
              <a:rPr lang="en-US" dirty="0" smtClean="0"/>
              <a:t>as GB standards</a:t>
            </a:r>
          </a:p>
          <a:p>
            <a:pPr lvl="1"/>
            <a:r>
              <a:rPr lang="en-US" dirty="0" smtClean="0"/>
              <a:t>Offers no-cost membership</a:t>
            </a:r>
          </a:p>
          <a:p>
            <a:r>
              <a:rPr lang="en-US" dirty="0" smtClean="0"/>
              <a:t>Report more than 1,060 citations </a:t>
            </a:r>
            <a:br>
              <a:rPr lang="en-US" dirty="0" smtClean="0"/>
            </a:br>
            <a:r>
              <a:rPr lang="en-US" dirty="0" smtClean="0"/>
              <a:t>of ASTM standards</a:t>
            </a:r>
          </a:p>
          <a:p>
            <a:pPr lvl="1"/>
            <a:r>
              <a:rPr lang="en-US" dirty="0" smtClean="0"/>
              <a:t>Adoptions</a:t>
            </a:r>
          </a:p>
          <a:p>
            <a:pPr lvl="1"/>
            <a:r>
              <a:rPr lang="en-US" dirty="0" smtClean="0"/>
              <a:t>Basis of GB standards</a:t>
            </a:r>
          </a:p>
          <a:p>
            <a:pPr lvl="1"/>
            <a:r>
              <a:rPr lang="en-US" dirty="0" smtClean="0"/>
              <a:t>Consulted</a:t>
            </a:r>
          </a:p>
          <a:p>
            <a:pPr lvl="1"/>
            <a:r>
              <a:rPr lang="en-US" dirty="0" smtClean="0"/>
              <a:t>Referenced</a:t>
            </a:r>
          </a:p>
          <a:p>
            <a:pPr lvl="1"/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ASTM and China — Opportunities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6"/>
          </p:nvPr>
        </p:nvSpPr>
        <p:spPr>
          <a:xfrm>
            <a:off x="4781714" y="1507064"/>
            <a:ext cx="4020974" cy="4308475"/>
          </a:xfrm>
        </p:spPr>
        <p:txBody>
          <a:bodyPr/>
          <a:lstStyle/>
          <a:p>
            <a:r>
              <a:rPr lang="en-US" dirty="0" smtClean="0"/>
              <a:t>Over 650 Chinese technical experts in ASTM across 100+ ASTM TCs</a:t>
            </a:r>
          </a:p>
          <a:p>
            <a:r>
              <a:rPr lang="en-US" dirty="0" smtClean="0"/>
              <a:t>Increased number of work item submissions from industry and government across various sectors</a:t>
            </a:r>
          </a:p>
          <a:p>
            <a:pPr lvl="1"/>
            <a:r>
              <a:rPr lang="en-US" dirty="0" smtClean="0"/>
              <a:t>Shipbuilding</a:t>
            </a:r>
          </a:p>
          <a:p>
            <a:pPr lvl="1"/>
            <a:r>
              <a:rPr lang="en-US" dirty="0" smtClean="0"/>
              <a:t>Petroleum</a:t>
            </a:r>
          </a:p>
          <a:p>
            <a:pPr lvl="1"/>
            <a:r>
              <a:rPr lang="en-US" dirty="0" smtClean="0"/>
              <a:t>Electrical Insulating materials</a:t>
            </a:r>
          </a:p>
          <a:p>
            <a:pPr lvl="1"/>
            <a:r>
              <a:rPr lang="en-US" dirty="0" smtClean="0"/>
              <a:t>Atmospheric analysis</a:t>
            </a:r>
          </a:p>
          <a:p>
            <a:pPr lvl="1"/>
            <a:r>
              <a:rPr lang="en-US" dirty="0" smtClean="0"/>
              <a:t>Steel</a:t>
            </a:r>
          </a:p>
          <a:p>
            <a:r>
              <a:rPr lang="en-US" dirty="0" smtClean="0"/>
              <a:t>Growing number of TC/SC/TG leaders and meeting delegates from China</a:t>
            </a:r>
          </a:p>
          <a:p>
            <a:r>
              <a:rPr lang="en-US" dirty="0" smtClean="0"/>
              <a:t>Engaging in and with university students and professors</a:t>
            </a:r>
            <a:endParaRPr lang="en-US" dirty="0"/>
          </a:p>
        </p:txBody>
      </p:sp>
      <p:sp>
        <p:nvSpPr>
          <p:cNvPr id="9" name="Date Placeholder 2"/>
          <p:cNvSpPr txBox="1">
            <a:spLocks/>
          </p:cNvSpPr>
          <p:nvPr/>
        </p:nvSpPr>
        <p:spPr>
          <a:xfrm>
            <a:off x="2907000" y="6539235"/>
            <a:ext cx="2025000" cy="122744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ASTM Presentation to SAC Delegation at ANSI</a:t>
            </a:r>
            <a:endParaRPr lang="en-GB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7000" y="4419000"/>
            <a:ext cx="2925000" cy="1996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35831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closing</a:t>
            </a:r>
            <a:r>
              <a:rPr lang="is-IS" dirty="0" smtClean="0"/>
              <a:t>… 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25 April 2016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FAF27-8B82-4449-B01B-BEC948125F21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338393" y="1539000"/>
            <a:ext cx="2286000" cy="2286000"/>
          </a:xfrm>
          <a:prstGeom prst="rect">
            <a:avLst/>
          </a:prstGeom>
          <a:solidFill>
            <a:schemeClr val="accent1"/>
          </a:solidFill>
        </p:spPr>
        <p:txBody>
          <a:bodyPr wrap="square" rtlCol="0" anchor="t" anchorCtr="0">
            <a:noAutofit/>
          </a:bodyPr>
          <a:lstStyle/>
          <a:p>
            <a:r>
              <a:rPr lang="en-US" sz="2200" dirty="0" smtClean="0">
                <a:solidFill>
                  <a:srgbClr val="FFFFFF"/>
                </a:solidFill>
              </a:rPr>
              <a:t>We understand; it’s a difficult task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2616526" y="3822800"/>
            <a:ext cx="2286000" cy="2286000"/>
          </a:xfrm>
          <a:prstGeom prst="rect">
            <a:avLst/>
          </a:prstGeom>
          <a:solidFill>
            <a:schemeClr val="accent2"/>
          </a:solidFill>
        </p:spPr>
        <p:txBody>
          <a:bodyPr wrap="square" rtlCol="0" anchor="t" anchorCtr="0">
            <a:noAutofit/>
          </a:bodyPr>
          <a:lstStyle/>
          <a:p>
            <a:r>
              <a:rPr lang="en-US" sz="2200" dirty="0" smtClean="0">
                <a:solidFill>
                  <a:srgbClr val="FFFFFF"/>
                </a:solidFill>
              </a:rPr>
              <a:t>You are taking a good approach and </a:t>
            </a:r>
            <a:r>
              <a:rPr lang="en-US" sz="2200" smtClean="0">
                <a:solidFill>
                  <a:srgbClr val="FFFFFF"/>
                </a:solidFill>
              </a:rPr>
              <a:t>making progress</a:t>
            </a:r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5972693" y="1530738"/>
            <a:ext cx="2286000" cy="2286000"/>
          </a:xfrm>
          <a:prstGeom prst="rect">
            <a:avLst/>
          </a:prstGeom>
          <a:solidFill>
            <a:schemeClr val="accent3"/>
          </a:solidFill>
        </p:spPr>
        <p:txBody>
          <a:bodyPr wrap="square" rtlCol="0" anchor="t" anchorCtr="0">
            <a:noAutofit/>
          </a:bodyPr>
          <a:lstStyle/>
          <a:p>
            <a:r>
              <a:rPr lang="en-US" sz="2200" dirty="0" smtClean="0">
                <a:solidFill>
                  <a:srgbClr val="FFFFFF"/>
                </a:solidFill>
              </a:rPr>
              <a:t>We are happy </a:t>
            </a:r>
            <a:br>
              <a:rPr lang="en-US" sz="2200" dirty="0" smtClean="0">
                <a:solidFill>
                  <a:srgbClr val="FFFFFF"/>
                </a:solidFill>
              </a:rPr>
            </a:br>
            <a:r>
              <a:rPr lang="en-US" sz="2200" dirty="0" smtClean="0">
                <a:solidFill>
                  <a:srgbClr val="FFFFFF"/>
                </a:solidFill>
              </a:rPr>
              <a:t>to help</a:t>
            </a:r>
            <a:endParaRPr lang="en-US" sz="2000" dirty="0"/>
          </a:p>
        </p:txBody>
      </p:sp>
      <p:sp>
        <p:nvSpPr>
          <p:cNvPr id="9" name="Rectangle 8"/>
          <p:cNvSpPr/>
          <p:nvPr/>
        </p:nvSpPr>
        <p:spPr>
          <a:xfrm>
            <a:off x="4910393" y="3285588"/>
            <a:ext cx="531150" cy="531150"/>
          </a:xfrm>
          <a:prstGeom prst="rect">
            <a:avLst/>
          </a:prstGeom>
          <a:solidFill>
            <a:srgbClr val="EEEC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5441543" y="3816738"/>
            <a:ext cx="531150" cy="5311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2624393" y="3291650"/>
            <a:ext cx="531150" cy="531150"/>
          </a:xfrm>
          <a:prstGeom prst="rect">
            <a:avLst/>
          </a:prstGeom>
          <a:solidFill>
            <a:srgbClr val="D7D1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2365593" y="3823513"/>
            <a:ext cx="258800" cy="25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Date Placeholder 2"/>
          <p:cNvSpPr txBox="1">
            <a:spLocks/>
          </p:cNvSpPr>
          <p:nvPr/>
        </p:nvSpPr>
        <p:spPr>
          <a:xfrm>
            <a:off x="2907000" y="6539235"/>
            <a:ext cx="2025000" cy="122744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ASTM Presentation to SAC Delegation at ANSI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15101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1269271" y="2435494"/>
            <a:ext cx="4697729" cy="858505"/>
          </a:xfrm>
        </p:spPr>
        <p:txBody>
          <a:bodyPr/>
          <a:lstStyle/>
          <a:p>
            <a:r>
              <a:rPr lang="en-US" dirty="0" smtClean="0"/>
              <a:t>Questions?</a:t>
            </a:r>
          </a:p>
          <a:p>
            <a:r>
              <a:rPr lang="en-US" sz="1800" dirty="0" smtClean="0"/>
              <a:t>Thank you!</a:t>
            </a:r>
          </a:p>
        </p:txBody>
      </p:sp>
      <p:sp>
        <p:nvSpPr>
          <p:cNvPr id="3" name="Text Placeholder 1"/>
          <p:cNvSpPr txBox="1">
            <a:spLocks/>
          </p:cNvSpPr>
          <p:nvPr/>
        </p:nvSpPr>
        <p:spPr>
          <a:xfrm>
            <a:off x="1269271" y="3879001"/>
            <a:ext cx="4697729" cy="495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800" kern="1200" baseline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182563" indent="-182563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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4500" indent="-169863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 smtClean="0">
                <a:solidFill>
                  <a:schemeClr val="accent2"/>
                </a:solidFill>
              </a:rPr>
              <a:t>tcendrowska@astm.org</a:t>
            </a:r>
          </a:p>
          <a:p>
            <a:r>
              <a:rPr lang="en-US" sz="1400" dirty="0" err="1" smtClean="0">
                <a:solidFill>
                  <a:schemeClr val="accent2"/>
                </a:solidFill>
              </a:rPr>
              <a:t>fliu@astm.org</a:t>
            </a:r>
            <a:endParaRPr lang="en-US" sz="1400" dirty="0" smtClean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9311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5">
      <a:dk1>
        <a:srgbClr val="414141"/>
      </a:dk1>
      <a:lt1>
        <a:sysClr val="window" lastClr="FFFFFF"/>
      </a:lt1>
      <a:dk2>
        <a:srgbClr val="414141"/>
      </a:dk2>
      <a:lt2>
        <a:srgbClr val="FFFFFF"/>
      </a:lt2>
      <a:accent1>
        <a:srgbClr val="00355B"/>
      </a:accent1>
      <a:accent2>
        <a:srgbClr val="0095D6"/>
      </a:accent2>
      <a:accent3>
        <a:srgbClr val="7BB63B"/>
      </a:accent3>
      <a:accent4>
        <a:srgbClr val="414141"/>
      </a:accent4>
      <a:accent5>
        <a:srgbClr val="7E9DB3"/>
      </a:accent5>
      <a:accent6>
        <a:srgbClr val="91D1F3"/>
      </a:accent6>
      <a:hlink>
        <a:srgbClr val="0095D6"/>
      </a:hlink>
      <a:folHlink>
        <a:srgbClr val="91D1F3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CEA0F26C7743146B81ADA30DB412C57" ma:contentTypeVersion="30" ma:contentTypeDescription="" ma:contentTypeScope="" ma:versionID="fcfdb159951a4bdfedff82a06587af1a">
  <xsd:schema xmlns:xsd="http://www.w3.org/2001/XMLSchema" xmlns:xs="http://www.w3.org/2001/XMLSchema" xmlns:p="http://schemas.microsoft.com/office/2006/metadata/properties" xmlns:ns1="http://schemas.microsoft.com/sharepoint/v3" xmlns:ns2="6dfc6e00-eaa7-471f-8691-9b952787d5c9" xmlns:ns3="cfe53b65-3c36-4587-b144-e9caa3012b85" targetNamespace="http://schemas.microsoft.com/office/2006/metadata/properties" ma:root="true" ma:fieldsID="152d8dc6be0517c768a6ab9550a55961" ns1:_="" ns2:_="" ns3:_="">
    <xsd:import namespace="http://schemas.microsoft.com/sharepoint/v3"/>
    <xsd:import namespace="6dfc6e00-eaa7-471f-8691-9b952787d5c9"/>
    <xsd:import namespace="cfe53b65-3c36-4587-b144-e9caa3012b85"/>
    <xsd:element name="properties">
      <xsd:complexType>
        <xsd:sequence>
          <xsd:element name="documentManagement">
            <xsd:complexType>
              <xsd:all>
                <xsd:element ref="ns2:Document_x0020_Date" minOccurs="0"/>
                <xsd:element ref="ns2:Document_x0020_Type" minOccurs="0"/>
                <xsd:element ref="ns2:Description0" minOccurs="0"/>
                <xsd:element ref="ns2:Keywords0" minOccurs="0"/>
                <xsd:element ref="ns2:Description_x0020_2" minOccurs="0"/>
                <xsd:element ref="ns2:Action" minOccurs="0"/>
                <xsd:element ref="ns1:PublishingStartDate" minOccurs="0"/>
                <xsd:element ref="ns1:PublishingExpirationDate" minOccurs="0"/>
                <xsd:element ref="ns3:TaxKeywordTaxHTField" minOccurs="0"/>
                <xsd:element ref="ns3:TaxCatchAll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10" nillable="true" ma:displayName="Scheduling Start Date" ma:description="Scheduling Start Date is a site column created by the Publishing feature. It is used to specify the date and time on which this page will first appear to site visitors." ma:internalName="PublishingStartDate">
      <xsd:simpleType>
        <xsd:restriction base="dms:Unknown"/>
      </xsd:simpleType>
    </xsd:element>
    <xsd:element name="PublishingExpirationDate" ma:index="11" nillable="true" ma:displayName="Scheduling End Date" ma:description="Scheduling End Date is a site column created by the Publishing feature. It is used to specify the date and time on which this page will no longer appear to site visitors.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fc6e00-eaa7-471f-8691-9b952787d5c9" elementFormDefault="qualified">
    <xsd:import namespace="http://schemas.microsoft.com/office/2006/documentManagement/types"/>
    <xsd:import namespace="http://schemas.microsoft.com/office/infopath/2007/PartnerControls"/>
    <xsd:element name="Document_x0020_Date" ma:index="2" nillable="true" ma:displayName="Document Date" ma:format="DateOnly" ma:internalName="Document_x0020_Date" ma:readOnly="false">
      <xsd:simpleType>
        <xsd:restriction base="dms:DateTime"/>
      </xsd:simpleType>
    </xsd:element>
    <xsd:element name="Document_x0020_Type" ma:index="3" nillable="true" ma:displayName="Document Type" ma:format="Dropdown" ma:internalName="Document_x0020_Type" ma:readOnly="false">
      <xsd:simpleType>
        <xsd:restriction base="dms:Choice">
          <xsd:enumeration value="Agenda"/>
          <xsd:enumeration value="Draft Agenda"/>
          <xsd:enumeration value="Minutes"/>
          <xsd:enumeration value="Information"/>
        </xsd:restriction>
      </xsd:simpleType>
    </xsd:element>
    <xsd:element name="Description0" ma:index="4" nillable="true" ma:displayName="Description" ma:internalName="Description0" ma:readOnly="false">
      <xsd:simpleType>
        <xsd:restriction base="dms:Note">
          <xsd:maxLength value="255"/>
        </xsd:restriction>
      </xsd:simpleType>
    </xsd:element>
    <xsd:element name="Keywords0" ma:index="5" nillable="true" ma:displayName="Keywords" ma:internalName="Keywords0" ma:readOnly="false">
      <xsd:simpleType>
        <xsd:restriction base="dms:Text">
          <xsd:maxLength value="255"/>
        </xsd:restriction>
      </xsd:simpleType>
    </xsd:element>
    <xsd:element name="Description_x0020_2" ma:index="6" nillable="true" ma:displayName="Description 2" ma:internalName="Description_x0020_2" ma:readOnly="false">
      <xsd:simpleType>
        <xsd:restriction base="dms:Note">
          <xsd:maxLength value="255"/>
        </xsd:restriction>
      </xsd:simpleType>
    </xsd:element>
    <xsd:element name="Action" ma:index="9" nillable="true" ma:displayName="Action" ma:default="Keep" ma:format="Dropdown" ma:internalName="Action" ma:readOnly="false">
      <xsd:simpleType>
        <xsd:restriction base="dms:Choice">
          <xsd:enumeration value="Archive"/>
          <xsd:enumeration value="Delete"/>
          <xsd:enumeration value="HTML"/>
          <xsd:enumeration value="Keep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fe53b65-3c36-4587-b144-e9caa3012b85" elementFormDefault="qualified">
    <xsd:import namespace="http://schemas.microsoft.com/office/2006/documentManagement/types"/>
    <xsd:import namespace="http://schemas.microsoft.com/office/infopath/2007/PartnerControls"/>
    <xsd:element name="TaxKeywordTaxHTField" ma:index="17" nillable="true" ma:taxonomy="true" ma:internalName="TaxKeywordTaxHTField" ma:taxonomyFieldName="TaxKeyword" ma:displayName="Enterprise Keywords" ma:fieldId="{23f27201-bee3-471e-b2e7-b64fd8b7ca38}" ma:taxonomyMulti="true" ma:sspId="8d75cb8a-db72-4bd2-8553-c0aa1f2d3d3b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18" nillable="true" ma:displayName="Taxonomy Catch All Column" ma:hidden="true" ma:list="{6de13bb9-1a86-497f-b15a-03a43ff14f46}" ma:internalName="TaxCatchAll" ma:showField="CatchAllData" ma:web="cfe53b65-3c36-4587-b144-e9caa3012b8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3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/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  <Document_x0020_Date xmlns="6dfc6e00-eaa7-471f-8691-9b952787d5c9" xsi:nil="true"/>
    <Action xmlns="6dfc6e00-eaa7-471f-8691-9b952787d5c9">Keep</Action>
    <Keywords0 xmlns="6dfc6e00-eaa7-471f-8691-9b952787d5c9" xsi:nil="true"/>
    <Description_x0020_2 xmlns="6dfc6e00-eaa7-471f-8691-9b952787d5c9" xsi:nil="true"/>
    <Document_x0020_Type xmlns="6dfc6e00-eaa7-471f-8691-9b952787d5c9" xsi:nil="true"/>
    <Description0 xmlns="6dfc6e00-eaa7-471f-8691-9b952787d5c9" xsi:nil="true"/>
    <TaxCatchAll xmlns="cfe53b65-3c36-4587-b144-e9caa3012b85"/>
    <TaxKeywordTaxHTField xmlns="cfe53b65-3c36-4587-b144-e9caa3012b85">
      <Terms xmlns="http://schemas.microsoft.com/office/infopath/2007/PartnerControls"/>
    </TaxKeywordTaxHTField>
  </documentManagement>
</p:properties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E12CEEA6-4E63-4DE2-B29C-69B8E864DDAF}"/>
</file>

<file path=customXml/itemProps2.xml><?xml version="1.0" encoding="utf-8"?>
<ds:datastoreItem xmlns:ds="http://schemas.openxmlformats.org/officeDocument/2006/customXml" ds:itemID="{2053E682-B4AE-4360-918E-A08CCA35D6DC}"/>
</file>

<file path=customXml/itemProps3.xml><?xml version="1.0" encoding="utf-8"?>
<ds:datastoreItem xmlns:ds="http://schemas.openxmlformats.org/officeDocument/2006/customXml" ds:itemID="{6A4E3C91-5977-4DE7-8346-4DA531917698}"/>
</file>

<file path=customXml/itemProps4.xml><?xml version="1.0" encoding="utf-8"?>
<ds:datastoreItem xmlns:ds="http://schemas.openxmlformats.org/officeDocument/2006/customXml" ds:itemID="{E1414235-8C3F-4A9B-BADD-AD454FCDF63A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13452</TotalTime>
  <Words>435</Words>
  <Application>Microsoft Office PowerPoint</Application>
  <PresentationFormat>On-screen Show (4:3)</PresentationFormat>
  <Paragraphs>149</Paragraphs>
  <Slides>8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ASTM International</vt:lpstr>
      <vt:lpstr>ASTM Priorities</vt:lpstr>
      <vt:lpstr>ASTM Priorities</vt:lpstr>
      <vt:lpstr>Suggested Building Blocks</vt:lpstr>
      <vt:lpstr>ASTM and China — Opportunities</vt:lpstr>
      <vt:lpstr>In closing…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OPX User</dc:creator>
  <cp:lastModifiedBy>Cendrowska, Teresa</cp:lastModifiedBy>
  <cp:revision>304</cp:revision>
  <cp:lastPrinted>2016-04-21T14:42:37Z</cp:lastPrinted>
  <dcterms:created xsi:type="dcterms:W3CDTF">2014-06-18T16:43:44Z</dcterms:created>
  <dcterms:modified xsi:type="dcterms:W3CDTF">2016-04-21T15:53:38Z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0x0101008CEA0F26C7743146B81ADA30DB412C57</vt:lpwstr>
  </property>
  <property fmtid="{D5CDD505-2E9C-101B-9397-08002B2CF9AE}" pid="3" name="_dlc_DocIdItemGuid">
    <vt:lpwstr>ec4e0d21-5484-44a4-9d1e-7d801cb33946</vt:lpwstr>
  </property>
</Properties>
</file>