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54" r:id="rId2"/>
    <p:sldMasterId id="2147485805" r:id="rId3"/>
    <p:sldMasterId id="2147485814" r:id="rId4"/>
  </p:sldMasterIdLst>
  <p:notesMasterIdLst>
    <p:notesMasterId r:id="rId25"/>
  </p:notesMasterIdLst>
  <p:handoutMasterIdLst>
    <p:handoutMasterId r:id="rId26"/>
  </p:handoutMasterIdLst>
  <p:sldIdLst>
    <p:sldId id="256" r:id="rId5"/>
    <p:sldId id="834" r:id="rId6"/>
    <p:sldId id="1120" r:id="rId7"/>
    <p:sldId id="953" r:id="rId8"/>
    <p:sldId id="1117" r:id="rId9"/>
    <p:sldId id="1119" r:id="rId10"/>
    <p:sldId id="913" r:id="rId11"/>
    <p:sldId id="1108" r:id="rId12"/>
    <p:sldId id="895" r:id="rId13"/>
    <p:sldId id="1130" r:id="rId14"/>
    <p:sldId id="1131" r:id="rId15"/>
    <p:sldId id="1133" r:id="rId16"/>
    <p:sldId id="259" r:id="rId17"/>
    <p:sldId id="1134" r:id="rId18"/>
    <p:sldId id="1109" r:id="rId19"/>
    <p:sldId id="1083" r:id="rId20"/>
    <p:sldId id="1041" r:id="rId21"/>
    <p:sldId id="1042" r:id="rId22"/>
    <p:sldId id="1121" r:id="rId23"/>
    <p:sldId id="112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FF0066"/>
    <a:srgbClr val="FFCC66"/>
    <a:srgbClr val="FFFFCC"/>
    <a:srgbClr val="FFFFFF"/>
    <a:srgbClr val="FF2F2F"/>
    <a:srgbClr val="0000FF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99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40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656D786-FA2F-44AB-AB7D-D422E6BA90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CE60F0F-62B6-428C-B7C5-78B676D706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94F2FE32-B332-48C4-B4B4-88C0A9DCAD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CEWiT - 3rd GC Meeting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E9B0A74E-612A-4B2C-8473-B4B8098565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9A1F3A-93C7-432E-AB2B-8ECE9500F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DC0F42F-6FA0-4C4F-8BC5-C642CA83D3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A201D46-8753-4B3B-A294-1FCE174F76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C7F051B-39EB-459A-B362-02C0DCDE84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6F105F68-E11D-4B14-A7A2-F495C01D0D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6780293B-AE3D-4AE5-ABBE-5402D35FD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AF7F89-85DB-4C97-8F4C-595739116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17383516-5301-40BB-AA70-2CF96737E2F1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CEWiT - 3rd GC Meeting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74E7666-3A78-4D7A-8613-AD4B20700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A632C89-5E35-4FEA-B24B-17BB21699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D6E6D4F-922D-40A6-A96B-C9343D030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B51A3F6-DE1F-4F78-A405-F3B70557F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7F07E47-E588-426C-A606-E1EC834DF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D05E376-83EF-46B5-8BA2-04EF939FEADE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0EBEA9-39F3-4E54-A627-895D3209D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217D50-7110-4985-9748-A40402F92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2D13EE-C3A5-4010-81D5-594769000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CC1E0-9951-404D-B333-9259966F7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86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16442D-79CF-49E0-850C-B47C1BE7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9FA38F-EB1E-4002-B64D-1B60CF50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3948B0-0829-410D-9530-B002DC71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C907-F7F4-421D-8E65-7EACD922C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04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2B1FE9-17F8-48AF-9D85-9592F7364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2018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70A1ED-AA20-4837-9FF6-D83213517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F57FB4-9DF7-4C3B-B652-0D94FFA12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579E7-0F6A-45E1-9A25-B083E4EA7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37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6C59C4-B648-426F-81B0-C218D57FB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2018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8FB3CB-8428-48F7-8EEB-6C186DE4B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446759-4043-4170-B69B-B1E790BBE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F38E-C433-4EA0-B6AF-98FCD5A42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16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5F13-537D-497A-8F0D-2D3E710B8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ABE5E-CD9E-40EC-BF9E-B801CDCE8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BB1FF-65E4-420F-9C19-8E535410C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11E8-F3D3-44BF-8EB0-21CF735D3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60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C939A4-038D-420B-BD88-87B55A56E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B6421-13B4-448E-8EBE-B0B230044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D66DE-44D1-4D2C-A430-B872ED706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8FB5-D4AB-4ADC-A344-92558D345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92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216C1E-E351-4663-99AD-CB0EE0526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80D612-720E-4FFF-861D-4423E0C99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2953EA-B4E8-4CB4-82FA-000785AE1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63E7-A635-449B-966B-DE189E5EA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29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464E84-55D5-4F6C-B9B5-6ABB41BF8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306EF-C6BD-44ED-B00C-B49D7A98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B86359-762A-4C76-951E-A2188404D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50A49-FAEE-4FD1-9775-BA18713AA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38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24" y="98556"/>
            <a:ext cx="8641152" cy="720000"/>
          </a:xfrm>
        </p:spPr>
        <p:txBody>
          <a:bodyPr/>
          <a:lstStyle>
            <a:lvl1pPr algn="l">
              <a:defRPr sz="3600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24" y="908664"/>
            <a:ext cx="8641152" cy="5490732"/>
          </a:xfrm>
          <a:ln>
            <a:noFill/>
          </a:ln>
        </p:spPr>
        <p:txBody>
          <a:bodyPr lIns="180000" tIns="108000"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>
              <a:buFont typeface="Calibri" pitchFamily="34" charset="0"/>
              <a:buChar char="◊"/>
              <a:defRPr/>
            </a:lvl2pPr>
            <a:lvl3pPr>
              <a:buClr>
                <a:schemeClr val="tx1"/>
              </a:buClr>
              <a:defRPr baseline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40CB7-5723-4809-88FC-BBA98F7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5" y="6461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5F8BF-BEAC-432C-9808-F7037420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3088" y="6459538"/>
            <a:ext cx="2895600" cy="365125"/>
          </a:xfrm>
        </p:spPr>
        <p:txBody>
          <a:bodyPr/>
          <a:lstStyle>
            <a:lvl1pPr>
              <a:defRPr lang="en-IN" sz="1200" kern="1200">
                <a:solidFill>
                  <a:srgbClr val="898989"/>
                </a:solidFill>
                <a:latin typeface="Calibri" pitchFamily="34" charset="0"/>
                <a:ea typeface="HG Mincho Light J"/>
                <a:cs typeface="HG Mincho Light J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DD6BA-4DD1-4190-A367-AC790C71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9575" y="64563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509B-2371-4074-B22C-17A22B79F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367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3BBC8-920A-4B06-BEE1-CBA1FF44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7900" y="6462713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3284260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24" y="98556"/>
            <a:ext cx="8641152" cy="720000"/>
          </a:xfrm>
        </p:spPr>
        <p:txBody>
          <a:bodyPr/>
          <a:lstStyle>
            <a:lvl1pPr algn="l">
              <a:defRPr sz="3600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24" y="908664"/>
            <a:ext cx="8641152" cy="5490732"/>
          </a:xfrm>
          <a:ln>
            <a:noFill/>
          </a:ln>
        </p:spPr>
        <p:txBody>
          <a:bodyPr lIns="180000" tIns="108000"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>
              <a:buFont typeface="Calibri" pitchFamily="34" charset="0"/>
              <a:buChar char="◊"/>
              <a:defRPr/>
            </a:lvl2pPr>
            <a:lvl3pPr>
              <a:buClr>
                <a:schemeClr val="tx1"/>
              </a:buClr>
              <a:defRPr baseline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3FA5D-DC61-49B0-9138-2525DB63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5" y="6461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9C349-24AB-4D82-B4CA-A8F85B32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3088" y="6459538"/>
            <a:ext cx="2895600" cy="365125"/>
          </a:xfrm>
        </p:spPr>
        <p:txBody>
          <a:bodyPr/>
          <a:lstStyle>
            <a:lvl1pPr>
              <a:defRPr lang="en-IN" sz="1200" kern="1200">
                <a:solidFill>
                  <a:srgbClr val="898989"/>
                </a:solidFill>
                <a:latin typeface="Calibri" pitchFamily="34" charset="0"/>
                <a:ea typeface="HG Mincho Light J"/>
                <a:cs typeface="HG Mincho Light J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4D93A-65CD-443E-9955-CB54712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9575" y="64563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5180-97C6-4F04-80AB-758BE5038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8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EB6C1F-E946-4C6D-A2C9-9A9BA4A61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AA5EDF-6C2C-42E6-A7D4-3725B1BF0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D9D303-4809-4954-8AC1-A5B542B66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F38C-6EDC-49BF-BCF7-A13BBC7FE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70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.jpg">
            <a:extLst>
              <a:ext uri="{FF2B5EF4-FFF2-40B4-BE49-F238E27FC236}">
                <a16:creationId xmlns:a16="http://schemas.microsoft.com/office/drawing/2014/main" id="{8F55351D-462D-442D-9819-21B46D77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84138"/>
            <a:ext cx="12779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24" y="98556"/>
            <a:ext cx="8641152" cy="720000"/>
          </a:xfrm>
        </p:spPr>
        <p:txBody>
          <a:bodyPr/>
          <a:lstStyle>
            <a:lvl1pPr algn="l">
              <a:defRPr sz="3600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24" y="908664"/>
            <a:ext cx="8641152" cy="5490732"/>
          </a:xfrm>
          <a:ln>
            <a:noFill/>
          </a:ln>
        </p:spPr>
        <p:txBody>
          <a:bodyPr lIns="180000" tIns="108000"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>
              <a:buFont typeface="Calibri" pitchFamily="34" charset="0"/>
              <a:buChar char="◊"/>
              <a:defRPr/>
            </a:lvl2pPr>
            <a:lvl3pPr>
              <a:buClr>
                <a:schemeClr val="tx1"/>
              </a:buClr>
              <a:defRPr baseline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1E363E-4F81-4D30-B0C1-8C0622A8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5" y="6461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224307-8004-4C5E-B04A-CBC54F47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3088" y="6459538"/>
            <a:ext cx="2895600" cy="365125"/>
          </a:xfrm>
        </p:spPr>
        <p:txBody>
          <a:bodyPr/>
          <a:lstStyle>
            <a:lvl1pPr>
              <a:defRPr lang="en-IN" sz="1200" kern="1200">
                <a:solidFill>
                  <a:srgbClr val="898989"/>
                </a:solidFill>
                <a:latin typeface="Calibri" pitchFamily="34" charset="0"/>
                <a:ea typeface="HG Mincho Light J"/>
                <a:cs typeface="HG Mincho Light J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0974A8-6AC1-40B3-A99C-E4E67CDE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9575" y="64563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0CD9B-DA22-4ADE-9E71-28428F937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69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581D15-A651-45A5-B809-91BACA65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2018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663891-AAFB-4C89-A02C-8E0F8807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778BC6-4A8F-42BC-973B-BB169A34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322B-C53E-455B-9281-AD3E530BE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97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1C245-42C2-445A-A6EA-5E09AD668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3ECE6-4C86-4512-B4B3-DAF99DC99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0711E-7CCC-44D7-8045-7F0D6F46F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E9BA8-A5F9-44CE-912F-9B1AE82A5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7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82353-5E43-4016-8567-A1BFF6132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DF3A5-0635-436E-8269-9E6FBF7D7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D21E50-302F-46BC-8240-41DCFC3F0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655A-1BFB-4C9A-B0D9-E90BC9FB4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0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C9D248-DAA1-4A0F-BC1F-F5FF3015D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E48893-F1FC-49DE-BB98-48AC92BFA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F5D8A0-6E3C-48AE-9B63-CB2E354E9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D1B31-8DA5-4383-A4CE-A77A1BD1D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AEB1DA-773F-4CFF-971E-E4E7E97C7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1D4DB-0A2D-40EB-9EB1-8D532DB21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0987E3-AEF3-41F2-94E4-245C9A35A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12F54-E4DA-42EE-94D6-F433E71B5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40623-D0B4-4E0E-AAC3-B9220F5A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7900" y="6462713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</p:spTree>
    <p:extLst>
      <p:ext uri="{BB962C8B-B14F-4D97-AF65-F5344CB8AC3E}">
        <p14:creationId xmlns:p14="http://schemas.microsoft.com/office/powerpoint/2010/main" val="397450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24" y="98556"/>
            <a:ext cx="8641152" cy="720000"/>
          </a:xfrm>
        </p:spPr>
        <p:txBody>
          <a:bodyPr/>
          <a:lstStyle>
            <a:lvl1pPr algn="l">
              <a:defRPr sz="3600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24" y="908664"/>
            <a:ext cx="8641152" cy="5490732"/>
          </a:xfrm>
          <a:ln>
            <a:noFill/>
          </a:ln>
        </p:spPr>
        <p:txBody>
          <a:bodyPr lIns="180000" tIns="108000"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>
              <a:buFont typeface="Calibri" pitchFamily="34" charset="0"/>
              <a:buChar char="◊"/>
              <a:defRPr/>
            </a:lvl2pPr>
            <a:lvl3pPr>
              <a:buClr>
                <a:schemeClr val="tx1"/>
              </a:buClr>
              <a:defRPr baseline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B3E37-CB3C-4162-BFD1-78C88DB67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5" y="6461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C7B76-BA47-48A5-BBBC-97148278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3088" y="6459538"/>
            <a:ext cx="2895600" cy="365125"/>
          </a:xfrm>
        </p:spPr>
        <p:txBody>
          <a:bodyPr/>
          <a:lstStyle>
            <a:lvl1pPr>
              <a:defRPr lang="en-IN" sz="1200" kern="1200">
                <a:solidFill>
                  <a:srgbClr val="898989"/>
                </a:solidFill>
                <a:latin typeface="Calibri" pitchFamily="34" charset="0"/>
                <a:ea typeface="HG Mincho Light J"/>
                <a:cs typeface="HG Mincho Light J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0A75-E2B0-4773-962F-09230032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9575" y="64563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850A-DC40-436B-8D22-254EB57FD2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30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.jpg">
            <a:extLst>
              <a:ext uri="{FF2B5EF4-FFF2-40B4-BE49-F238E27FC236}">
                <a16:creationId xmlns:a16="http://schemas.microsoft.com/office/drawing/2014/main" id="{54AED960-40FA-41AE-9C91-C8A529FA1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84138"/>
            <a:ext cx="12779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24" y="98556"/>
            <a:ext cx="8641152" cy="720000"/>
          </a:xfrm>
        </p:spPr>
        <p:txBody>
          <a:bodyPr/>
          <a:lstStyle>
            <a:lvl1pPr algn="l">
              <a:defRPr sz="3600" u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24" y="908664"/>
            <a:ext cx="8641152" cy="5490732"/>
          </a:xfrm>
          <a:ln>
            <a:noFill/>
          </a:ln>
        </p:spPr>
        <p:txBody>
          <a:bodyPr lIns="180000" tIns="108000"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>
              <a:buFont typeface="Calibri" pitchFamily="34" charset="0"/>
              <a:buChar char="◊"/>
              <a:defRPr/>
            </a:lvl2pPr>
            <a:lvl3pPr>
              <a:buClr>
                <a:schemeClr val="tx1"/>
              </a:buClr>
              <a:defRPr baseline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7FDB92-3B2E-431D-9F31-02A81284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5" y="6461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9BB337-40E7-40BE-85B4-FE33462B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3088" y="6459538"/>
            <a:ext cx="2895600" cy="365125"/>
          </a:xfrm>
        </p:spPr>
        <p:txBody>
          <a:bodyPr/>
          <a:lstStyle>
            <a:lvl1pPr>
              <a:defRPr lang="en-IN" sz="1200" kern="1200">
                <a:solidFill>
                  <a:srgbClr val="898989"/>
                </a:solidFill>
                <a:latin typeface="Calibri" pitchFamily="34" charset="0"/>
                <a:ea typeface="HG Mincho Light J"/>
                <a:cs typeface="HG Mincho Light J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8C1878-127A-478D-9141-1E5A68F7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9575" y="64563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107E3-8E67-4A31-8D39-28693A15A0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82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7B0989-FDC6-4083-9579-50F591D43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F83A8E-C2CC-4DCC-90B6-B5FA25E12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1E1EA2F2-FADB-4E3C-BB34-2640DE7DAC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7D149EEF-1DFB-437D-953D-1CF9FE6D4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E810A44E-54C9-4BFB-83CC-42B2517956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3BF014-B845-4E91-9038-752C628C1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3" r:id="rId1"/>
    <p:sldLayoutId id="2147485754" r:id="rId2"/>
    <p:sldLayoutId id="2147485755" r:id="rId3"/>
    <p:sldLayoutId id="2147485756" r:id="rId4"/>
    <p:sldLayoutId id="2147485757" r:id="rId5"/>
    <p:sldLayoutId id="2147485758" r:id="rId6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9791D4-4A4D-4B5D-A789-DB397EFCE2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825" y="100013"/>
            <a:ext cx="86407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9A843FE-F092-4FAD-AD14-252591AE87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0825" y="908050"/>
            <a:ext cx="864235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333B-7420-493A-887A-345B13A46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0825" y="64595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64B3C-18C5-43D8-9DEE-596E5103A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595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37422-F868-49B5-A61E-F436ACE59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59575" y="64595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565447-7763-42AC-9141-A826DE120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59" r:id="rId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IN" sz="3600" kern="1200" dirty="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◊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FB6D19-B302-42E8-89C5-3A3FC7C21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C2DE4C-7654-4D1D-9B61-6EB967461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1E1EA2F2-FADB-4E3C-BB34-2640DE7DAC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 2018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7D149EEF-1DFB-437D-953D-1CF9FE6D4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E810A44E-54C9-4BFB-83CC-42B2517956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CA0FAA-BA34-4DCC-9DD4-722144801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15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6" r:id="rId1"/>
    <p:sldLayoutId id="2147485807" r:id="rId2"/>
    <p:sldLayoutId id="2147485808" r:id="rId3"/>
    <p:sldLayoutId id="2147485809" r:id="rId4"/>
    <p:sldLayoutId id="2147485810" r:id="rId5"/>
    <p:sldLayoutId id="2147485811" r:id="rId6"/>
    <p:sldLayoutId id="2147485812" r:id="rId7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9791D4-4A4D-4B5D-A789-DB397EFCE2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825" y="100013"/>
            <a:ext cx="86407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27D8DCA5-DD60-4CDC-B056-DE0226CEDE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0825" y="908050"/>
            <a:ext cx="864235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333B-7420-493A-887A-345B13A46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0825" y="64595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64B3C-18C5-43D8-9DEE-596E5103A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595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37422-F868-49B5-A61E-F436ACE59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59575" y="64595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0A7BEE-3A06-4558-92C7-604AFC847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0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5" r:id="rId1"/>
    <p:sldLayoutId id="2147485816" r:id="rId2"/>
    <p:sldLayoutId id="2147485817" r:id="rId3"/>
    <p:sldLayoutId id="2147485818" r:id="rId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IN" sz="3600" kern="1200" dirty="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◊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E45C8972-4A68-4584-8E0C-C49ED385BB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153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>
                <a:effectLst/>
              </a:rPr>
              <a:t>Overview of the </a:t>
            </a:r>
            <a:br>
              <a:rPr lang="en-US" sz="4400" b="1" dirty="0">
                <a:effectLst/>
              </a:rPr>
            </a:br>
            <a:r>
              <a:rPr lang="en-US" sz="4400" b="1" dirty="0">
                <a:effectLst/>
              </a:rPr>
              <a:t>5G India Test Bed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226" name="TextBox 17">
            <a:extLst>
              <a:ext uri="{FF2B5EF4-FFF2-40B4-BE49-F238E27FC236}">
                <a16:creationId xmlns:a16="http://schemas.microsoft.com/office/drawing/2014/main" id="{E46DFDC4-D65C-40BC-A9A0-A7AA4738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909784"/>
            <a:ext cx="1142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◊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Sep 2019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AD44D420-5FBB-3B4C-AFE7-D5CF9F3E6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715" y="3276600"/>
            <a:ext cx="12963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◊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Rajat Rao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IIT Madras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ircuit board&#10;&#10;Description automatically generated">
            <a:extLst>
              <a:ext uri="{FF2B5EF4-FFF2-40B4-BE49-F238E27FC236}">
                <a16:creationId xmlns:a16="http://schemas.microsoft.com/office/drawing/2014/main" id="{78C87709-E07D-4E10-BA7F-C239184CB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11926" r="14134" b="12572"/>
          <a:stretch/>
        </p:blipFill>
        <p:spPr>
          <a:xfrm>
            <a:off x="4965990" y="4314296"/>
            <a:ext cx="3667272" cy="2376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C87DD1-5D9E-4092-860C-FCD05A46C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9590">
            <a:off x="6070803" y="575597"/>
            <a:ext cx="2842227" cy="1689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363CE1-9FE0-4196-AE3F-A081446CD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7" y="3510466"/>
            <a:ext cx="4572000" cy="3249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F678E-4011-4AD1-85C1-6B5D79C2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98425"/>
            <a:ext cx="864235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Major Subsystems 1/3 – Hardware 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20124A59-7B35-4197-B8F5-B9EEEC92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" y="762000"/>
            <a:ext cx="8893175" cy="5867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b="1" dirty="0">
                <a:ea typeface="MS PGothic" charset="0"/>
              </a:rPr>
              <a:t>Being developed world over for the first time</a:t>
            </a:r>
          </a:p>
          <a:p>
            <a:pPr>
              <a:buFont typeface="Wingdings" charset="0"/>
              <a:buChar char="q"/>
              <a:defRPr/>
            </a:pPr>
            <a:r>
              <a:rPr lang="en-US" dirty="0">
                <a:ea typeface="MS PGothic" charset="0"/>
              </a:rPr>
              <a:t>Integrated </a:t>
            </a:r>
            <a:r>
              <a:rPr lang="en-US" dirty="0" err="1">
                <a:ea typeface="MS PGothic" charset="0"/>
              </a:rPr>
              <a:t>mmWave</a:t>
            </a:r>
            <a:r>
              <a:rPr lang="en-US" dirty="0">
                <a:ea typeface="MS PGothic" charset="0"/>
              </a:rPr>
              <a:t> Radio Front end</a:t>
            </a:r>
          </a:p>
          <a:p>
            <a:pPr lvl="1">
              <a:buFont typeface="Calibri" charset="0"/>
              <a:buChar char="◊"/>
              <a:defRPr/>
            </a:pPr>
            <a:r>
              <a:rPr lang="en-US" dirty="0">
                <a:ea typeface="MS PGothic" charset="0"/>
              </a:rPr>
              <a:t>Development of hybrid analog/digital architectures</a:t>
            </a:r>
          </a:p>
          <a:p>
            <a:pPr lvl="1">
              <a:buFont typeface="Calibri" charset="0"/>
              <a:buChar char="◊"/>
              <a:defRPr/>
            </a:pPr>
            <a:r>
              <a:rPr lang="en-US" dirty="0">
                <a:ea typeface="MS PGothic" charset="0"/>
              </a:rPr>
              <a:t>256 Antenna (with 4 streams)</a:t>
            </a:r>
          </a:p>
          <a:p>
            <a:pPr>
              <a:buFont typeface="Wingdings" charset="0"/>
              <a:buChar char="q"/>
              <a:defRPr/>
            </a:pPr>
            <a:r>
              <a:rPr lang="en-US" dirty="0">
                <a:ea typeface="MS PGothic" charset="0"/>
              </a:rPr>
              <a:t>Massive MIMO subsystem</a:t>
            </a:r>
          </a:p>
          <a:p>
            <a:pPr lvl="1">
              <a:buFont typeface="Calibri" charset="0"/>
              <a:buChar char="◊"/>
              <a:defRPr/>
            </a:pPr>
            <a:r>
              <a:rPr lang="en-US" dirty="0">
                <a:ea typeface="MS PGothic" charset="0"/>
              </a:rPr>
              <a:t>64 Antenna systems  (Sub 6 GHz)</a:t>
            </a:r>
          </a:p>
          <a:p>
            <a:pPr lvl="1">
              <a:buFont typeface="Calibri" charset="0"/>
              <a:buChar char="◊"/>
              <a:defRPr/>
            </a:pPr>
            <a:r>
              <a:rPr lang="en-US" dirty="0">
                <a:ea typeface="MS PGothic" charset="0"/>
              </a:rPr>
              <a:t>Radio, Front end, Baseband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B33AB-EEAB-49BA-8A33-CFE28C256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092" y="2344471"/>
            <a:ext cx="2213663" cy="1519377"/>
          </a:xfrm>
          <a:prstGeom prst="rect">
            <a:avLst/>
          </a:prstGeom>
        </p:spPr>
      </p:pic>
      <p:pic>
        <p:nvPicPr>
          <p:cNvPr id="6" name="Content Placeholder 8" descr="an_bot.png">
            <a:extLst>
              <a:ext uri="{FF2B5EF4-FFF2-40B4-BE49-F238E27FC236}">
                <a16:creationId xmlns:a16="http://schemas.microsoft.com/office/drawing/2014/main" id="{44595A56-10B7-46C4-8321-DBCED662E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 rot="16200000">
            <a:off x="4857088" y="2364041"/>
            <a:ext cx="1344612" cy="163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E (CPE)">
            <a:extLst>
              <a:ext uri="{FF2B5EF4-FFF2-40B4-BE49-F238E27FC236}">
                <a16:creationId xmlns:a16="http://schemas.microsoft.com/office/drawing/2014/main" id="{F69BA823-5B8E-428B-BE23-D587B8F36A77}"/>
              </a:ext>
            </a:extLst>
          </p:cNvPr>
          <p:cNvSpPr txBox="1"/>
          <p:nvPr/>
        </p:nvSpPr>
        <p:spPr bwMode="auto">
          <a:xfrm>
            <a:off x="250825" y="6356999"/>
            <a:ext cx="1059185" cy="200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4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Massive MIMO RRH</a:t>
            </a:r>
            <a:endParaRPr kumimoji="0" sz="9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UE (CPE)">
            <a:extLst>
              <a:ext uri="{FF2B5EF4-FFF2-40B4-BE49-F238E27FC236}">
                <a16:creationId xmlns:a16="http://schemas.microsoft.com/office/drawing/2014/main" id="{64C73864-E72B-43A4-B140-CE9BD69308D4}"/>
              </a:ext>
            </a:extLst>
          </p:cNvPr>
          <p:cNvSpPr txBox="1"/>
          <p:nvPr/>
        </p:nvSpPr>
        <p:spPr bwMode="auto">
          <a:xfrm>
            <a:off x="7786343" y="6256915"/>
            <a:ext cx="801101" cy="200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49" b="1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en-IN" sz="94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m-wave RRH</a:t>
            </a:r>
            <a:endParaRPr kumimoji="0" sz="9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UE (CPE)">
            <a:extLst>
              <a:ext uri="{FF2B5EF4-FFF2-40B4-BE49-F238E27FC236}">
                <a16:creationId xmlns:a16="http://schemas.microsoft.com/office/drawing/2014/main" id="{3CBAC71B-119B-435E-954A-81156F38C203}"/>
              </a:ext>
            </a:extLst>
          </p:cNvPr>
          <p:cNvSpPr txBox="1"/>
          <p:nvPr/>
        </p:nvSpPr>
        <p:spPr bwMode="auto">
          <a:xfrm>
            <a:off x="5005586" y="3863848"/>
            <a:ext cx="935753" cy="200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4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Analog Front-end</a:t>
            </a:r>
            <a:endParaRPr kumimoji="0" sz="9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UE (CPE)">
            <a:extLst>
              <a:ext uri="{FF2B5EF4-FFF2-40B4-BE49-F238E27FC236}">
                <a16:creationId xmlns:a16="http://schemas.microsoft.com/office/drawing/2014/main" id="{672B970B-9CDF-4862-B9F6-0B15F165423E}"/>
              </a:ext>
            </a:extLst>
          </p:cNvPr>
          <p:cNvSpPr txBox="1"/>
          <p:nvPr/>
        </p:nvSpPr>
        <p:spPr bwMode="auto">
          <a:xfrm>
            <a:off x="7353870" y="3910830"/>
            <a:ext cx="910105" cy="200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4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Digital Front-end</a:t>
            </a:r>
            <a:endParaRPr kumimoji="0" sz="9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UE (CPE)">
            <a:extLst>
              <a:ext uri="{FF2B5EF4-FFF2-40B4-BE49-F238E27FC236}">
                <a16:creationId xmlns:a16="http://schemas.microsoft.com/office/drawing/2014/main" id="{B3418473-DA50-4F23-8D53-F6183C466215}"/>
              </a:ext>
            </a:extLst>
          </p:cNvPr>
          <p:cNvSpPr txBox="1"/>
          <p:nvPr/>
        </p:nvSpPr>
        <p:spPr bwMode="auto">
          <a:xfrm>
            <a:off x="7209502" y="1930907"/>
            <a:ext cx="793086" cy="200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4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Baseband Unit</a:t>
            </a:r>
            <a:endParaRPr kumimoji="0" sz="9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678E-4011-4AD1-85C1-6B5D79C2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98425"/>
            <a:ext cx="864235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Major Subsystems 2/3 – Software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20124A59-7B35-4197-B8F5-B9EEEC92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" y="762000"/>
            <a:ext cx="8893175" cy="5867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b="1" dirty="0">
                <a:ea typeface="MS PGothic" charset="0"/>
              </a:rPr>
              <a:t>Being developed world over for the first time</a:t>
            </a:r>
          </a:p>
          <a:p>
            <a:pPr>
              <a:buFont typeface="Wingdings" charset="0"/>
              <a:buChar char="q"/>
              <a:defRPr/>
            </a:pPr>
            <a:r>
              <a:rPr lang="en-US" dirty="0">
                <a:ea typeface="MS PGothic" charset="0"/>
              </a:rPr>
              <a:t>5G Baseband</a:t>
            </a:r>
          </a:p>
          <a:p>
            <a:pPr lvl="1">
              <a:buFont typeface="Calibri" charset="0"/>
              <a:buChar char="◊"/>
              <a:defRPr/>
            </a:pPr>
            <a:r>
              <a:rPr lang="en-US" dirty="0">
                <a:ea typeface="MS PGothic" charset="0"/>
              </a:rPr>
              <a:t>5G NR  (3GPP 38 Series) compliant </a:t>
            </a:r>
          </a:p>
          <a:p>
            <a:pPr lvl="1">
              <a:buFont typeface="Calibri" charset="0"/>
              <a:buChar char="◊"/>
              <a:defRPr/>
            </a:pPr>
            <a:r>
              <a:rPr lang="en-US" dirty="0">
                <a:ea typeface="MS PGothic" charset="0"/>
              </a:rPr>
              <a:t>Supporting lower bands (&lt; 6 GHz) and higher bands (&gt; 6 GHz). </a:t>
            </a:r>
          </a:p>
          <a:p>
            <a:pPr>
              <a:buFont typeface="Wingdings" charset="0"/>
              <a:buChar char="q"/>
              <a:defRPr/>
            </a:pPr>
            <a:r>
              <a:rPr lang="en-US" dirty="0">
                <a:ea typeface="MS PGothic" charset="0"/>
              </a:rPr>
              <a:t>5G Protocol Stack</a:t>
            </a:r>
          </a:p>
          <a:p>
            <a:pPr lvl="1">
              <a:buFont typeface="Calibri" charset="0"/>
              <a:buChar char="◊"/>
              <a:defRPr/>
            </a:pPr>
            <a:r>
              <a:rPr lang="en-US" dirty="0">
                <a:ea typeface="MS PGothic" charset="0"/>
              </a:rPr>
              <a:t>5G NR  (3GPP 38 Series) compliant </a:t>
            </a:r>
          </a:p>
          <a:p>
            <a:r>
              <a:rPr lang="en-US" altLang="en-US" dirty="0"/>
              <a:t>5G Core Network</a:t>
            </a:r>
          </a:p>
          <a:p>
            <a:pPr lvl="1"/>
            <a:r>
              <a:rPr lang="en-US" altLang="en-US" dirty="0"/>
              <a:t>SDN based with NFV</a:t>
            </a:r>
          </a:p>
          <a:p>
            <a:pPr lvl="1"/>
            <a:r>
              <a:rPr lang="en-US" altLang="en-US" dirty="0"/>
              <a:t>Multi-RAT using </a:t>
            </a:r>
            <a:r>
              <a:rPr lang="en-US" altLang="en-US" dirty="0" err="1"/>
              <a:t>WiFi</a:t>
            </a:r>
            <a:r>
              <a:rPr lang="en-US" altLang="en-US" dirty="0"/>
              <a:t>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>
              <a:buFont typeface="Wingdings" charset="0"/>
              <a:buChar char="q"/>
              <a:defRPr/>
            </a:pPr>
            <a:endParaRPr lang="en-US" dirty="0">
              <a:ea typeface="MS PGothic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ea typeface="MS PGothic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A2B44-61B7-4B73-8799-4E827C7F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724400"/>
            <a:ext cx="3733007" cy="1531863"/>
          </a:xfrm>
          <a:prstGeom prst="rect">
            <a:avLst/>
          </a:prstGeom>
        </p:spPr>
      </p:pic>
      <p:sp>
        <p:nvSpPr>
          <p:cNvPr id="5" name="UE (CPE)">
            <a:extLst>
              <a:ext uri="{FF2B5EF4-FFF2-40B4-BE49-F238E27FC236}">
                <a16:creationId xmlns:a16="http://schemas.microsoft.com/office/drawing/2014/main" id="{6FFF78BE-5F0D-4FE7-9C4A-F9D8CB57DBA1}"/>
              </a:ext>
            </a:extLst>
          </p:cNvPr>
          <p:cNvSpPr txBox="1"/>
          <p:nvPr/>
        </p:nvSpPr>
        <p:spPr bwMode="auto">
          <a:xfrm>
            <a:off x="1676400" y="6342748"/>
            <a:ext cx="983843" cy="200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4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5G Baseband Flow</a:t>
            </a:r>
            <a:endParaRPr kumimoji="0" sz="9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UE (CPE)">
            <a:extLst>
              <a:ext uri="{FF2B5EF4-FFF2-40B4-BE49-F238E27FC236}">
                <a16:creationId xmlns:a16="http://schemas.microsoft.com/office/drawing/2014/main" id="{0ED4FBBF-43D3-46F3-91BE-1F65887CAB42}"/>
              </a:ext>
            </a:extLst>
          </p:cNvPr>
          <p:cNvSpPr txBox="1"/>
          <p:nvPr/>
        </p:nvSpPr>
        <p:spPr bwMode="auto">
          <a:xfrm>
            <a:off x="5867400" y="6342748"/>
            <a:ext cx="942165" cy="200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4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5G Protocol Stack</a:t>
            </a:r>
            <a:endParaRPr kumimoji="0" sz="9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18AE8-3BD5-40EC-BA79-3EE91D934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960953"/>
            <a:ext cx="2919412" cy="329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678E-4011-4AD1-85C1-6B5D79C2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98425"/>
            <a:ext cx="864235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Major Subsystems 3/3 – New Use Cases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20124A59-7B35-4197-B8F5-B9EEEC92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" y="762000"/>
            <a:ext cx="8893175" cy="5867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b="1" dirty="0">
                <a:ea typeface="MS PGothic" charset="0"/>
              </a:rPr>
              <a:t>Being developed world over for the first time</a:t>
            </a:r>
          </a:p>
          <a:p>
            <a:pPr>
              <a:buFont typeface="Wingdings" charset="0"/>
              <a:buChar char="q"/>
              <a:defRPr/>
            </a:pPr>
            <a:r>
              <a:rPr lang="en-US" dirty="0">
                <a:ea typeface="MS PGothic" charset="0"/>
              </a:rPr>
              <a:t>Full Duplex Radios</a:t>
            </a:r>
          </a:p>
          <a:p>
            <a:pPr>
              <a:buFont typeface="Wingdings" charset="0"/>
              <a:buChar char="q"/>
              <a:defRPr/>
            </a:pPr>
            <a:r>
              <a:rPr lang="en-US" dirty="0">
                <a:ea typeface="MS PGothic" charset="0"/>
              </a:rPr>
              <a:t>Edge Computing Subsystem</a:t>
            </a:r>
          </a:p>
          <a:p>
            <a:r>
              <a:rPr lang="en-US" altLang="en-US" dirty="0" err="1"/>
              <a:t>CloudRAN</a:t>
            </a:r>
            <a:endParaRPr lang="en-US" altLang="en-US" dirty="0"/>
          </a:p>
          <a:p>
            <a:pPr lvl="1"/>
            <a:r>
              <a:rPr lang="en-US" altLang="en-US" dirty="0"/>
              <a:t>Centralized baseband implementation with cooperative schemes</a:t>
            </a:r>
          </a:p>
          <a:p>
            <a:r>
              <a:rPr lang="en-US" altLang="en-US" dirty="0"/>
              <a:t>IoT (Internet of Things)</a:t>
            </a:r>
          </a:p>
          <a:p>
            <a:pPr lvl="1"/>
            <a:r>
              <a:rPr lang="en-US" altLang="en-US" dirty="0"/>
              <a:t>An end-to-end IoT network will be developed using a mix of commercial and prototype components</a:t>
            </a:r>
          </a:p>
          <a:p>
            <a:r>
              <a:rPr lang="en-US" altLang="en-US" dirty="0"/>
              <a:t>Security</a:t>
            </a:r>
          </a:p>
          <a:p>
            <a:pPr lvl="1"/>
            <a:r>
              <a:rPr lang="en-US" altLang="en-US" dirty="0"/>
              <a:t>Security for IoT will be a special focus</a:t>
            </a:r>
          </a:p>
          <a:p>
            <a:pPr lvl="1"/>
            <a:r>
              <a:rPr lang="en-US" altLang="en-US" dirty="0"/>
              <a:t>Security for SDN and NFV architectures will be a new challenge to address</a:t>
            </a:r>
          </a:p>
          <a:p>
            <a:r>
              <a:rPr lang="en-US" altLang="en-US" dirty="0"/>
              <a:t>Li-Fi</a:t>
            </a:r>
          </a:p>
          <a:p>
            <a:pPr lvl="1"/>
            <a:r>
              <a:rPr lang="en-US" altLang="en-US" dirty="0"/>
              <a:t>Giga bits range high-speed Li-Fi system</a:t>
            </a:r>
          </a:p>
          <a:p>
            <a:pPr lvl="1"/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4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07">
            <a:extLst>
              <a:ext uri="{FF2B5EF4-FFF2-40B4-BE49-F238E27FC236}">
                <a16:creationId xmlns:a16="http://schemas.microsoft.com/office/drawing/2014/main" id="{C2FCFBCD-F358-4121-A31D-BDD4D10F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2814638"/>
            <a:ext cx="114458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" name="Electrical Tower">
            <a:extLst>
              <a:ext uri="{FF2B5EF4-FFF2-40B4-BE49-F238E27FC236}">
                <a16:creationId xmlns:a16="http://schemas.microsoft.com/office/drawing/2014/main" id="{8676057C-45AC-4294-9465-C6349B089227}"/>
              </a:ext>
            </a:extLst>
          </p:cNvPr>
          <p:cNvSpPr/>
          <p:nvPr/>
        </p:nvSpPr>
        <p:spPr>
          <a:xfrm>
            <a:off x="2038350" y="2151063"/>
            <a:ext cx="588963" cy="1090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47" y="0"/>
                </a:moveTo>
                <a:cubicBezTo>
                  <a:pt x="7207" y="0"/>
                  <a:pt x="6925" y="152"/>
                  <a:pt x="6925" y="336"/>
                </a:cubicBezTo>
                <a:lnTo>
                  <a:pt x="6925" y="1011"/>
                </a:lnTo>
                <a:cubicBezTo>
                  <a:pt x="6925" y="1195"/>
                  <a:pt x="7207" y="1345"/>
                  <a:pt x="7547" y="1345"/>
                </a:cubicBezTo>
                <a:lnTo>
                  <a:pt x="7837" y="1345"/>
                </a:lnTo>
                <a:lnTo>
                  <a:pt x="5257" y="7999"/>
                </a:lnTo>
                <a:lnTo>
                  <a:pt x="4976" y="7999"/>
                </a:lnTo>
                <a:cubicBezTo>
                  <a:pt x="4636" y="7999"/>
                  <a:pt x="4357" y="8151"/>
                  <a:pt x="4357" y="8335"/>
                </a:cubicBezTo>
                <a:lnTo>
                  <a:pt x="4357" y="9010"/>
                </a:lnTo>
                <a:cubicBezTo>
                  <a:pt x="4357" y="9150"/>
                  <a:pt x="4518" y="9268"/>
                  <a:pt x="4748" y="9322"/>
                </a:cubicBezTo>
                <a:lnTo>
                  <a:pt x="0" y="21600"/>
                </a:lnTo>
                <a:lnTo>
                  <a:pt x="2408" y="21600"/>
                </a:lnTo>
                <a:lnTo>
                  <a:pt x="10795" y="18688"/>
                </a:lnTo>
                <a:lnTo>
                  <a:pt x="19182" y="21600"/>
                </a:lnTo>
                <a:lnTo>
                  <a:pt x="21600" y="21600"/>
                </a:lnTo>
                <a:lnTo>
                  <a:pt x="16852" y="9322"/>
                </a:lnTo>
                <a:cubicBezTo>
                  <a:pt x="17082" y="9274"/>
                  <a:pt x="17243" y="9150"/>
                  <a:pt x="17243" y="9010"/>
                </a:cubicBezTo>
                <a:lnTo>
                  <a:pt x="17243" y="8335"/>
                </a:lnTo>
                <a:cubicBezTo>
                  <a:pt x="17243" y="8151"/>
                  <a:pt x="16961" y="7999"/>
                  <a:pt x="16621" y="7999"/>
                </a:cubicBezTo>
                <a:lnTo>
                  <a:pt x="16343" y="7999"/>
                </a:lnTo>
                <a:lnTo>
                  <a:pt x="13763" y="1345"/>
                </a:lnTo>
                <a:lnTo>
                  <a:pt x="14053" y="1345"/>
                </a:lnTo>
                <a:cubicBezTo>
                  <a:pt x="14393" y="1345"/>
                  <a:pt x="14672" y="1195"/>
                  <a:pt x="14672" y="1011"/>
                </a:cubicBezTo>
                <a:lnTo>
                  <a:pt x="14672" y="336"/>
                </a:lnTo>
                <a:cubicBezTo>
                  <a:pt x="14672" y="152"/>
                  <a:pt x="14393" y="0"/>
                  <a:pt x="14053" y="0"/>
                </a:cubicBezTo>
                <a:lnTo>
                  <a:pt x="10805" y="0"/>
                </a:lnTo>
                <a:lnTo>
                  <a:pt x="7547" y="0"/>
                </a:lnTo>
                <a:close/>
                <a:moveTo>
                  <a:pt x="9955" y="1335"/>
                </a:moveTo>
                <a:lnTo>
                  <a:pt x="10805" y="1335"/>
                </a:lnTo>
                <a:lnTo>
                  <a:pt x="11654" y="1335"/>
                </a:lnTo>
                <a:lnTo>
                  <a:pt x="12794" y="4203"/>
                </a:lnTo>
                <a:lnTo>
                  <a:pt x="10805" y="5028"/>
                </a:lnTo>
                <a:lnTo>
                  <a:pt x="8824" y="4203"/>
                </a:lnTo>
                <a:lnTo>
                  <a:pt x="9955" y="1335"/>
                </a:lnTo>
                <a:close/>
                <a:moveTo>
                  <a:pt x="8387" y="5315"/>
                </a:moveTo>
                <a:lnTo>
                  <a:pt x="9337" y="5683"/>
                </a:lnTo>
                <a:lnTo>
                  <a:pt x="8015" y="6228"/>
                </a:lnTo>
                <a:lnTo>
                  <a:pt x="8387" y="5315"/>
                </a:lnTo>
                <a:close/>
                <a:moveTo>
                  <a:pt x="13213" y="5320"/>
                </a:moveTo>
                <a:lnTo>
                  <a:pt x="13585" y="6233"/>
                </a:lnTo>
                <a:lnTo>
                  <a:pt x="12263" y="5688"/>
                </a:lnTo>
                <a:lnTo>
                  <a:pt x="13213" y="5320"/>
                </a:lnTo>
                <a:close/>
                <a:moveTo>
                  <a:pt x="10795" y="6298"/>
                </a:moveTo>
                <a:lnTo>
                  <a:pt x="14122" y="7606"/>
                </a:lnTo>
                <a:lnTo>
                  <a:pt x="14284" y="7999"/>
                </a:lnTo>
                <a:lnTo>
                  <a:pt x="10805" y="7999"/>
                </a:lnTo>
                <a:lnTo>
                  <a:pt x="7316" y="7999"/>
                </a:lnTo>
                <a:lnTo>
                  <a:pt x="7466" y="7606"/>
                </a:lnTo>
                <a:lnTo>
                  <a:pt x="10795" y="6298"/>
                </a:lnTo>
                <a:close/>
                <a:moveTo>
                  <a:pt x="6788" y="9344"/>
                </a:moveTo>
                <a:lnTo>
                  <a:pt x="10805" y="9344"/>
                </a:lnTo>
                <a:lnTo>
                  <a:pt x="14822" y="9344"/>
                </a:lnTo>
                <a:lnTo>
                  <a:pt x="15203" y="10289"/>
                </a:lnTo>
                <a:lnTo>
                  <a:pt x="10805" y="11922"/>
                </a:lnTo>
                <a:lnTo>
                  <a:pt x="6407" y="10289"/>
                </a:lnTo>
                <a:lnTo>
                  <a:pt x="6788" y="9344"/>
                </a:lnTo>
                <a:close/>
                <a:moveTo>
                  <a:pt x="6016" y="11252"/>
                </a:moveTo>
                <a:lnTo>
                  <a:pt x="9405" y="12543"/>
                </a:lnTo>
                <a:lnTo>
                  <a:pt x="4848" y="14276"/>
                </a:lnTo>
                <a:lnTo>
                  <a:pt x="6016" y="11252"/>
                </a:lnTo>
                <a:close/>
                <a:moveTo>
                  <a:pt x="15593" y="11252"/>
                </a:moveTo>
                <a:lnTo>
                  <a:pt x="16761" y="14276"/>
                </a:lnTo>
                <a:lnTo>
                  <a:pt x="12204" y="12543"/>
                </a:lnTo>
                <a:lnTo>
                  <a:pt x="15593" y="11252"/>
                </a:lnTo>
                <a:close/>
                <a:moveTo>
                  <a:pt x="10795" y="13157"/>
                </a:moveTo>
                <a:lnTo>
                  <a:pt x="16743" y="15453"/>
                </a:lnTo>
                <a:lnTo>
                  <a:pt x="10795" y="17451"/>
                </a:lnTo>
                <a:lnTo>
                  <a:pt x="4848" y="15453"/>
                </a:lnTo>
                <a:lnTo>
                  <a:pt x="10795" y="13157"/>
                </a:lnTo>
                <a:close/>
                <a:moveTo>
                  <a:pt x="4017" y="16297"/>
                </a:moveTo>
                <a:lnTo>
                  <a:pt x="9124" y="18084"/>
                </a:lnTo>
                <a:lnTo>
                  <a:pt x="2377" y="20412"/>
                </a:lnTo>
                <a:lnTo>
                  <a:pt x="4017" y="16297"/>
                </a:lnTo>
                <a:close/>
                <a:moveTo>
                  <a:pt x="17583" y="16297"/>
                </a:moveTo>
                <a:lnTo>
                  <a:pt x="19220" y="20412"/>
                </a:lnTo>
                <a:lnTo>
                  <a:pt x="12473" y="18084"/>
                </a:lnTo>
                <a:lnTo>
                  <a:pt x="17583" y="1629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  <a:sym typeface="Helvetica Neue Medium"/>
            </a:endParaRPr>
          </a:p>
        </p:txBody>
      </p:sp>
      <p:grpSp>
        <p:nvGrpSpPr>
          <p:cNvPr id="63492" name="Group">
            <a:extLst>
              <a:ext uri="{FF2B5EF4-FFF2-40B4-BE49-F238E27FC236}">
                <a16:creationId xmlns:a16="http://schemas.microsoft.com/office/drawing/2014/main" id="{48DF499B-6E3F-4038-A46A-76B23F4EBC12}"/>
              </a:ext>
            </a:extLst>
          </p:cNvPr>
          <p:cNvGrpSpPr>
            <a:grpSpLocks/>
          </p:cNvGrpSpPr>
          <p:nvPr/>
        </p:nvGrpSpPr>
        <p:grpSpPr bwMode="auto">
          <a:xfrm>
            <a:off x="5284788" y="2436813"/>
            <a:ext cx="947737" cy="558800"/>
            <a:chOff x="0" y="0"/>
            <a:chExt cx="1797703" cy="1060182"/>
          </a:xfrm>
        </p:grpSpPr>
        <p:sp>
          <p:nvSpPr>
            <p:cNvPr id="1530" name="Rectangle">
              <a:extLst>
                <a:ext uri="{FF2B5EF4-FFF2-40B4-BE49-F238E27FC236}">
                  <a16:creationId xmlns:a16="http://schemas.microsoft.com/office/drawing/2014/main" id="{4883942F-CFC9-42A5-A732-AC2083B06AD2}"/>
                </a:ext>
              </a:extLst>
            </p:cNvPr>
            <p:cNvSpPr/>
            <p:nvPr/>
          </p:nvSpPr>
          <p:spPr>
            <a:xfrm rot="2714">
              <a:off x="204764" y="0"/>
              <a:ext cx="1592939" cy="837303"/>
            </a:xfrm>
            <a:prstGeom prst="rect">
              <a:avLst/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sp>
          <p:nvSpPr>
            <p:cNvPr id="1531" name="FPGA">
              <a:extLst>
                <a:ext uri="{FF2B5EF4-FFF2-40B4-BE49-F238E27FC236}">
                  <a16:creationId xmlns:a16="http://schemas.microsoft.com/office/drawing/2014/main" id="{61B0E446-9944-4F94-9FFD-099F631A60C1}"/>
                </a:ext>
              </a:extLst>
            </p:cNvPr>
            <p:cNvSpPr/>
            <p:nvPr/>
          </p:nvSpPr>
          <p:spPr>
            <a:xfrm>
              <a:off x="361348" y="210832"/>
              <a:ext cx="478785" cy="41564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sp>
          <p:nvSpPr>
            <p:cNvPr id="1532" name="FPGA">
              <a:extLst>
                <a:ext uri="{FF2B5EF4-FFF2-40B4-BE49-F238E27FC236}">
                  <a16:creationId xmlns:a16="http://schemas.microsoft.com/office/drawing/2014/main" id="{76F143AE-6193-4F95-A8AB-C4AA71CC1B78}"/>
                </a:ext>
              </a:extLst>
            </p:cNvPr>
            <p:cNvSpPr/>
            <p:nvPr/>
          </p:nvSpPr>
          <p:spPr>
            <a:xfrm>
              <a:off x="1084043" y="210832"/>
              <a:ext cx="481797" cy="41564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sp>
          <p:nvSpPr>
            <p:cNvPr id="1533" name="Square">
              <a:extLst>
                <a:ext uri="{FF2B5EF4-FFF2-40B4-BE49-F238E27FC236}">
                  <a16:creationId xmlns:a16="http://schemas.microsoft.com/office/drawing/2014/main" id="{D4516D78-79C4-41A3-85BF-A8FE15267E4A}"/>
                </a:ext>
              </a:extLst>
            </p:cNvPr>
            <p:cNvSpPr/>
            <p:nvPr/>
          </p:nvSpPr>
          <p:spPr>
            <a:xfrm>
              <a:off x="0" y="87344"/>
              <a:ext cx="207774" cy="207821"/>
            </a:xfrm>
            <a:prstGeom prst="rect">
              <a:avLst/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grpSp>
          <p:nvGrpSpPr>
            <p:cNvPr id="64087" name="Group">
              <a:extLst>
                <a:ext uri="{FF2B5EF4-FFF2-40B4-BE49-F238E27FC236}">
                  <a16:creationId xmlns:a16="http://schemas.microsoft.com/office/drawing/2014/main" id="{50DDCD6D-4D1E-4DC8-A1DA-1C083D985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198" y="832425"/>
              <a:ext cx="733476" cy="227758"/>
              <a:chOff x="0" y="0"/>
              <a:chExt cx="733474" cy="227756"/>
            </a:xfrm>
          </p:grpSpPr>
          <p:sp>
            <p:nvSpPr>
              <p:cNvPr id="1534" name="Rectangle">
                <a:extLst>
                  <a:ext uri="{FF2B5EF4-FFF2-40B4-BE49-F238E27FC236}">
                    <a16:creationId xmlns:a16="http://schemas.microsoft.com/office/drawing/2014/main" id="{950AE27D-3AA0-4B8C-AFC6-3AE5A5FE9888}"/>
                  </a:ext>
                </a:extLst>
              </p:cNvPr>
              <p:cNvSpPr/>
              <p:nvPr/>
            </p:nvSpPr>
            <p:spPr>
              <a:xfrm>
                <a:off x="-628" y="4878"/>
                <a:ext cx="734737" cy="204805"/>
              </a:xfrm>
              <a:prstGeom prst="rect">
                <a:avLst/>
              </a:prstGeom>
              <a:solidFill>
                <a:srgbClr val="FFB64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35" name="Rectangle">
                <a:extLst>
                  <a:ext uri="{FF2B5EF4-FFF2-40B4-BE49-F238E27FC236}">
                    <a16:creationId xmlns:a16="http://schemas.microsoft.com/office/drawing/2014/main" id="{1D9A935E-200A-492D-A29D-D17A1385B09F}"/>
                  </a:ext>
                </a:extLst>
              </p:cNvPr>
              <p:cNvSpPr/>
              <p:nvPr/>
            </p:nvSpPr>
            <p:spPr>
              <a:xfrm>
                <a:off x="11417" y="-1146"/>
                <a:ext cx="60224" cy="216853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36" name="Rectangle">
                <a:extLst>
                  <a:ext uri="{FF2B5EF4-FFF2-40B4-BE49-F238E27FC236}">
                    <a16:creationId xmlns:a16="http://schemas.microsoft.com/office/drawing/2014/main" id="{B52AC27E-929D-4E7C-AE37-263E885F3EFF}"/>
                  </a:ext>
                </a:extLst>
              </p:cNvPr>
              <p:cNvSpPr/>
              <p:nvPr/>
            </p:nvSpPr>
            <p:spPr>
              <a:xfrm>
                <a:off x="101754" y="10901"/>
                <a:ext cx="60224" cy="216853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37" name="Rectangle">
                <a:extLst>
                  <a:ext uri="{FF2B5EF4-FFF2-40B4-BE49-F238E27FC236}">
                    <a16:creationId xmlns:a16="http://schemas.microsoft.com/office/drawing/2014/main" id="{69CA41CC-3100-4DBD-ACF8-466F6260128F}"/>
                  </a:ext>
                </a:extLst>
              </p:cNvPr>
              <p:cNvSpPr/>
              <p:nvPr/>
            </p:nvSpPr>
            <p:spPr>
              <a:xfrm>
                <a:off x="204135" y="10901"/>
                <a:ext cx="60224" cy="216853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38" name="Rectangle">
                <a:extLst>
                  <a:ext uri="{FF2B5EF4-FFF2-40B4-BE49-F238E27FC236}">
                    <a16:creationId xmlns:a16="http://schemas.microsoft.com/office/drawing/2014/main" id="{907456B1-9505-4CC9-ACED-2A8F09756128}"/>
                  </a:ext>
                </a:extLst>
              </p:cNvPr>
              <p:cNvSpPr/>
              <p:nvPr/>
            </p:nvSpPr>
            <p:spPr>
              <a:xfrm>
                <a:off x="291459" y="10901"/>
                <a:ext cx="60224" cy="216853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39" name="Rectangle">
                <a:extLst>
                  <a:ext uri="{FF2B5EF4-FFF2-40B4-BE49-F238E27FC236}">
                    <a16:creationId xmlns:a16="http://schemas.microsoft.com/office/drawing/2014/main" id="{65C387D9-1D49-4BA7-8F47-D0C4C85DB808}"/>
                  </a:ext>
                </a:extLst>
              </p:cNvPr>
              <p:cNvSpPr/>
              <p:nvPr/>
            </p:nvSpPr>
            <p:spPr>
              <a:xfrm>
                <a:off x="381796" y="10901"/>
                <a:ext cx="60224" cy="216853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40" name="Rectangle">
                <a:extLst>
                  <a:ext uri="{FF2B5EF4-FFF2-40B4-BE49-F238E27FC236}">
                    <a16:creationId xmlns:a16="http://schemas.microsoft.com/office/drawing/2014/main" id="{5F066071-58A3-4C28-BBD6-5A05A7CA7670}"/>
                  </a:ext>
                </a:extLst>
              </p:cNvPr>
              <p:cNvSpPr/>
              <p:nvPr/>
            </p:nvSpPr>
            <p:spPr>
              <a:xfrm>
                <a:off x="484177" y="10901"/>
                <a:ext cx="57214" cy="216853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41" name="Rectangle">
                <a:extLst>
                  <a:ext uri="{FF2B5EF4-FFF2-40B4-BE49-F238E27FC236}">
                    <a16:creationId xmlns:a16="http://schemas.microsoft.com/office/drawing/2014/main" id="{46B5FDDB-503F-41F7-97B3-F39172983FC2}"/>
                  </a:ext>
                </a:extLst>
              </p:cNvPr>
              <p:cNvSpPr/>
              <p:nvPr/>
            </p:nvSpPr>
            <p:spPr>
              <a:xfrm>
                <a:off x="571504" y="-1146"/>
                <a:ext cx="60224" cy="216853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42" name="Rectangle">
                <a:extLst>
                  <a:ext uri="{FF2B5EF4-FFF2-40B4-BE49-F238E27FC236}">
                    <a16:creationId xmlns:a16="http://schemas.microsoft.com/office/drawing/2014/main" id="{59C3A6E4-E55F-4570-A5BC-F473ED796A17}"/>
                  </a:ext>
                </a:extLst>
              </p:cNvPr>
              <p:cNvSpPr/>
              <p:nvPr/>
            </p:nvSpPr>
            <p:spPr>
              <a:xfrm>
                <a:off x="673885" y="10901"/>
                <a:ext cx="60224" cy="216853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</p:grpSp>
      <p:pic>
        <p:nvPicPr>
          <p:cNvPr id="63493" name="Image" descr="Image">
            <a:extLst>
              <a:ext uri="{FF2B5EF4-FFF2-40B4-BE49-F238E27FC236}">
                <a16:creationId xmlns:a16="http://schemas.microsoft.com/office/drawing/2014/main" id="{67E2ADA7-F571-4705-ACC5-DB1E1EAC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3146425"/>
            <a:ext cx="1325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46" name="Rectangle">
            <a:extLst>
              <a:ext uri="{FF2B5EF4-FFF2-40B4-BE49-F238E27FC236}">
                <a16:creationId xmlns:a16="http://schemas.microsoft.com/office/drawing/2014/main" id="{6155C68E-D1C7-4AC8-87ED-A419F49AAC05}"/>
              </a:ext>
            </a:extLst>
          </p:cNvPr>
          <p:cNvSpPr/>
          <p:nvPr/>
        </p:nvSpPr>
        <p:spPr>
          <a:xfrm>
            <a:off x="5167313" y="2095500"/>
            <a:ext cx="1397000" cy="2055813"/>
          </a:xfrm>
          <a:prstGeom prst="rect">
            <a:avLst/>
          </a:prstGeom>
          <a:solidFill>
            <a:schemeClr val="accent1">
              <a:alpha val="11804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  <a:sym typeface="Helvetica Neue Medium"/>
            </a:endParaRPr>
          </a:p>
        </p:txBody>
      </p:sp>
      <p:sp>
        <p:nvSpPr>
          <p:cNvPr id="1547" name="Base band card">
            <a:extLst>
              <a:ext uri="{FF2B5EF4-FFF2-40B4-BE49-F238E27FC236}">
                <a16:creationId xmlns:a16="http://schemas.microsoft.com/office/drawing/2014/main" id="{4955EA0C-F462-43AB-8D9B-B7DB93490DBC}"/>
              </a:ext>
            </a:extLst>
          </p:cNvPr>
          <p:cNvSpPr txBox="1"/>
          <p:nvPr/>
        </p:nvSpPr>
        <p:spPr>
          <a:xfrm>
            <a:off x="5075238" y="2166938"/>
            <a:ext cx="1598612" cy="2000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6789" tIns="26789" rIns="26789" bIns="26789" anchor="ctr">
            <a:spAutoFit/>
          </a:bodyPr>
          <a:lstStyle>
            <a:lvl1pPr>
              <a:defRPr sz="1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4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Base band card</a:t>
            </a:r>
            <a:r>
              <a:rPr kumimoji="0" lang="en-US" sz="94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</a:t>
            </a:r>
            <a:endParaRPr kumimoji="0" sz="9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48" name="L2/L3">
            <a:extLst>
              <a:ext uri="{FF2B5EF4-FFF2-40B4-BE49-F238E27FC236}">
                <a16:creationId xmlns:a16="http://schemas.microsoft.com/office/drawing/2014/main" id="{B1407159-F8E8-4730-B4C7-128C44464ED2}"/>
              </a:ext>
            </a:extLst>
          </p:cNvPr>
          <p:cNvSpPr txBox="1"/>
          <p:nvPr/>
        </p:nvSpPr>
        <p:spPr>
          <a:xfrm>
            <a:off x="5183188" y="3992563"/>
            <a:ext cx="1598612" cy="2000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6789" tIns="26789" rIns="26789" bIns="26789" anchor="ctr">
            <a:spAutoFit/>
          </a:bodyPr>
          <a:lstStyle>
            <a:lvl1pPr>
              <a:defRPr sz="1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4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L2/L3</a:t>
            </a:r>
          </a:p>
        </p:txBody>
      </p:sp>
      <p:sp>
        <p:nvSpPr>
          <p:cNvPr id="1549" name="PCIe interface">
            <a:extLst>
              <a:ext uri="{FF2B5EF4-FFF2-40B4-BE49-F238E27FC236}">
                <a16:creationId xmlns:a16="http://schemas.microsoft.com/office/drawing/2014/main" id="{7D59E4A9-748D-49EE-98BF-A0D3CE4ADEBD}"/>
              </a:ext>
            </a:extLst>
          </p:cNvPr>
          <p:cNvSpPr txBox="1"/>
          <p:nvPr/>
        </p:nvSpPr>
        <p:spPr>
          <a:xfrm>
            <a:off x="6215063" y="2901950"/>
            <a:ext cx="500062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6789" tIns="26789" rIns="26789" bIns="26789" anchor="ctr">
            <a:spAutoFit/>
          </a:bodyPr>
          <a:lstStyle>
            <a:lvl1pPr>
              <a:defRPr sz="9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PCIe interface</a:t>
            </a:r>
          </a:p>
        </p:txBody>
      </p:sp>
      <p:sp>
        <p:nvSpPr>
          <p:cNvPr id="1550" name="5G core">
            <a:extLst>
              <a:ext uri="{FF2B5EF4-FFF2-40B4-BE49-F238E27FC236}">
                <a16:creationId xmlns:a16="http://schemas.microsoft.com/office/drawing/2014/main" id="{ED1EBFF9-FB6A-4645-9CA3-A1B5B3AC2E0B}"/>
              </a:ext>
            </a:extLst>
          </p:cNvPr>
          <p:cNvSpPr txBox="1"/>
          <p:nvPr/>
        </p:nvSpPr>
        <p:spPr>
          <a:xfrm>
            <a:off x="6946900" y="2595563"/>
            <a:ext cx="1598613" cy="2016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6789" tIns="26789" rIns="26789" bIns="26789" anchor="ctr">
            <a:spAutoFit/>
          </a:bodyPr>
          <a:lstStyle>
            <a:lvl1pPr>
              <a:defRPr sz="1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4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5G core</a:t>
            </a:r>
          </a:p>
        </p:txBody>
      </p:sp>
      <p:sp>
        <p:nvSpPr>
          <p:cNvPr id="1551" name="Line">
            <a:extLst>
              <a:ext uri="{FF2B5EF4-FFF2-40B4-BE49-F238E27FC236}">
                <a16:creationId xmlns:a16="http://schemas.microsoft.com/office/drawing/2014/main" id="{AF380B75-7BBC-471A-97C2-ED168FBF4235}"/>
              </a:ext>
            </a:extLst>
          </p:cNvPr>
          <p:cNvSpPr/>
          <p:nvPr/>
        </p:nvSpPr>
        <p:spPr>
          <a:xfrm flipV="1">
            <a:off x="6442075" y="4060825"/>
            <a:ext cx="0" cy="314325"/>
          </a:xfrm>
          <a:prstGeom prst="line">
            <a:avLst/>
          </a:prstGeom>
          <a:ln w="762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  <a:sym typeface="Helvetica Neue Medium"/>
            </a:endParaRPr>
          </a:p>
        </p:txBody>
      </p:sp>
      <p:grpSp>
        <p:nvGrpSpPr>
          <p:cNvPr id="63500" name="Group">
            <a:extLst>
              <a:ext uri="{FF2B5EF4-FFF2-40B4-BE49-F238E27FC236}">
                <a16:creationId xmlns:a16="http://schemas.microsoft.com/office/drawing/2014/main" id="{3D8FEAFC-FDF2-401C-B8E4-889E0A8B945E}"/>
              </a:ext>
            </a:extLst>
          </p:cNvPr>
          <p:cNvGrpSpPr>
            <a:grpSpLocks/>
          </p:cNvGrpSpPr>
          <p:nvPr/>
        </p:nvGrpSpPr>
        <p:grpSpPr bwMode="auto">
          <a:xfrm>
            <a:off x="1736725" y="1435100"/>
            <a:ext cx="1200150" cy="966788"/>
            <a:chOff x="0" y="0"/>
            <a:chExt cx="2275713" cy="1832557"/>
          </a:xfrm>
        </p:grpSpPr>
        <p:sp>
          <p:nvSpPr>
            <p:cNvPr id="1552" name="Rectangle">
              <a:extLst>
                <a:ext uri="{FF2B5EF4-FFF2-40B4-BE49-F238E27FC236}">
                  <a16:creationId xmlns:a16="http://schemas.microsoft.com/office/drawing/2014/main" id="{20EEBB58-3539-438B-89DC-A36B784B3262}"/>
                </a:ext>
              </a:extLst>
            </p:cNvPr>
            <p:cNvSpPr/>
            <p:nvPr/>
          </p:nvSpPr>
          <p:spPr>
            <a:xfrm>
              <a:off x="0" y="0"/>
              <a:ext cx="2131223" cy="1832557"/>
            </a:xfrm>
            <a:prstGeom prst="rect">
              <a:avLst/>
            </a:prstGeom>
            <a:solidFill>
              <a:srgbClr val="D6D5D5">
                <a:alpha val="37473"/>
              </a:srgb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sp>
          <p:nvSpPr>
            <p:cNvPr id="1553" name="Rectangle">
              <a:extLst>
                <a:ext uri="{FF2B5EF4-FFF2-40B4-BE49-F238E27FC236}">
                  <a16:creationId xmlns:a16="http://schemas.microsoft.com/office/drawing/2014/main" id="{081680FE-04A7-4D00-9C11-05FFB8D6AF8F}"/>
                </a:ext>
              </a:extLst>
            </p:cNvPr>
            <p:cNvSpPr/>
            <p:nvPr/>
          </p:nvSpPr>
          <p:spPr>
            <a:xfrm rot="16200000">
              <a:off x="259183" y="-18385"/>
              <a:ext cx="1703164" cy="1854285"/>
            </a:xfrm>
            <a:prstGeom prst="rect">
              <a:avLst/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sp>
          <p:nvSpPr>
            <p:cNvPr id="1554" name="FPGA">
              <a:extLst>
                <a:ext uri="{FF2B5EF4-FFF2-40B4-BE49-F238E27FC236}">
                  <a16:creationId xmlns:a16="http://schemas.microsoft.com/office/drawing/2014/main" id="{044E12F0-E12D-4350-A35F-BC23F418ABBE}"/>
                </a:ext>
              </a:extLst>
            </p:cNvPr>
            <p:cNvSpPr/>
            <p:nvPr/>
          </p:nvSpPr>
          <p:spPr>
            <a:xfrm>
              <a:off x="385306" y="613861"/>
              <a:ext cx="665256" cy="55668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sp>
          <p:nvSpPr>
            <p:cNvPr id="1555" name="FPGA">
              <a:extLst>
                <a:ext uri="{FF2B5EF4-FFF2-40B4-BE49-F238E27FC236}">
                  <a16:creationId xmlns:a16="http://schemas.microsoft.com/office/drawing/2014/main" id="{089BBE4A-10F9-466C-A5DE-C98A13C2D06E}"/>
                </a:ext>
              </a:extLst>
            </p:cNvPr>
            <p:cNvSpPr/>
            <p:nvPr/>
          </p:nvSpPr>
          <p:spPr>
            <a:xfrm>
              <a:off x="1273317" y="628908"/>
              <a:ext cx="665254" cy="5596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sp>
          <p:nvSpPr>
            <p:cNvPr id="1556" name="Rectangle">
              <a:extLst>
                <a:ext uri="{FF2B5EF4-FFF2-40B4-BE49-F238E27FC236}">
                  <a16:creationId xmlns:a16="http://schemas.microsoft.com/office/drawing/2014/main" id="{0261DFAB-610F-48A8-8ECB-C6059C48193C}"/>
                </a:ext>
              </a:extLst>
            </p:cNvPr>
            <p:cNvSpPr/>
            <p:nvPr/>
          </p:nvSpPr>
          <p:spPr>
            <a:xfrm>
              <a:off x="2028876" y="210639"/>
              <a:ext cx="246837" cy="195594"/>
            </a:xfrm>
            <a:prstGeom prst="rect">
              <a:avLst/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grpSp>
          <p:nvGrpSpPr>
            <p:cNvPr id="63955" name="Group">
              <a:extLst>
                <a:ext uri="{FF2B5EF4-FFF2-40B4-BE49-F238E27FC236}">
                  <a16:creationId xmlns:a16="http://schemas.microsoft.com/office/drawing/2014/main" id="{EE7E2A8B-2379-4798-9805-EFBFC675D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797" y="57752"/>
              <a:ext cx="792846" cy="674957"/>
              <a:chOff x="0" y="-4"/>
              <a:chExt cx="792844" cy="674956"/>
            </a:xfrm>
          </p:grpSpPr>
          <p:sp>
            <p:nvSpPr>
              <p:cNvPr id="1557" name="Square">
                <a:extLst>
                  <a:ext uri="{FF2B5EF4-FFF2-40B4-BE49-F238E27FC236}">
                    <a16:creationId xmlns:a16="http://schemas.microsoft.com/office/drawing/2014/main" id="{7D528B38-1278-4B0C-B753-C005A024A26E}"/>
                  </a:ext>
                </a:extLst>
              </p:cNvPr>
              <p:cNvSpPr/>
              <p:nvPr/>
            </p:nvSpPr>
            <p:spPr>
              <a:xfrm rot="2714">
                <a:off x="59969" y="-582"/>
                <a:ext cx="668263" cy="674042"/>
              </a:xfrm>
              <a:prstGeom prst="rect">
                <a:avLst/>
              </a:pr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58" name="Rectangle">
                <a:extLst>
                  <a:ext uri="{FF2B5EF4-FFF2-40B4-BE49-F238E27FC236}">
                    <a16:creationId xmlns:a16="http://schemas.microsoft.com/office/drawing/2014/main" id="{8F8A793F-03DE-4CDF-B22C-936BFA78D8BB}"/>
                  </a:ext>
                </a:extLst>
              </p:cNvPr>
              <p:cNvSpPr/>
              <p:nvPr/>
            </p:nvSpPr>
            <p:spPr>
              <a:xfrm>
                <a:off x="120173" y="495921"/>
                <a:ext cx="102347" cy="111338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59" name="Rectangle">
                <a:extLst>
                  <a:ext uri="{FF2B5EF4-FFF2-40B4-BE49-F238E27FC236}">
                    <a16:creationId xmlns:a16="http://schemas.microsoft.com/office/drawing/2014/main" id="{5E3261B6-C15D-4993-AE9C-A34031978755}"/>
                  </a:ext>
                </a:extLst>
              </p:cNvPr>
              <p:cNvSpPr/>
              <p:nvPr/>
            </p:nvSpPr>
            <p:spPr>
              <a:xfrm>
                <a:off x="342927" y="438749"/>
                <a:ext cx="102347" cy="11133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60" name="Rectangle">
                <a:extLst>
                  <a:ext uri="{FF2B5EF4-FFF2-40B4-BE49-F238E27FC236}">
                    <a16:creationId xmlns:a16="http://schemas.microsoft.com/office/drawing/2014/main" id="{B78478D8-055D-410E-A354-A0A0D6369156}"/>
                  </a:ext>
                </a:extLst>
              </p:cNvPr>
              <p:cNvSpPr/>
              <p:nvPr/>
            </p:nvSpPr>
            <p:spPr>
              <a:xfrm>
                <a:off x="538588" y="167928"/>
                <a:ext cx="102347" cy="11133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61" name="Rectangle">
                <a:extLst>
                  <a:ext uri="{FF2B5EF4-FFF2-40B4-BE49-F238E27FC236}">
                    <a16:creationId xmlns:a16="http://schemas.microsoft.com/office/drawing/2014/main" id="{B77BF1EB-D4E0-4A5C-B286-A2F4F550C838}"/>
                  </a:ext>
                </a:extLst>
              </p:cNvPr>
              <p:cNvSpPr/>
              <p:nvPr/>
            </p:nvSpPr>
            <p:spPr>
              <a:xfrm>
                <a:off x="186397" y="167928"/>
                <a:ext cx="102347" cy="11133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62" name="Rectangle">
                <a:extLst>
                  <a:ext uri="{FF2B5EF4-FFF2-40B4-BE49-F238E27FC236}">
                    <a16:creationId xmlns:a16="http://schemas.microsoft.com/office/drawing/2014/main" id="{3CF78D3B-F27F-4E38-8AED-31FD64A40395}"/>
                  </a:ext>
                </a:extLst>
              </p:cNvPr>
              <p:cNvSpPr/>
              <p:nvPr/>
            </p:nvSpPr>
            <p:spPr>
              <a:xfrm>
                <a:off x="2774" y="41546"/>
                <a:ext cx="57195" cy="5717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63" name="Rectangle">
                <a:extLst>
                  <a:ext uri="{FF2B5EF4-FFF2-40B4-BE49-F238E27FC236}">
                    <a16:creationId xmlns:a16="http://schemas.microsoft.com/office/drawing/2014/main" id="{8C057E3D-25FC-4611-B09F-A728323D1EDA}"/>
                  </a:ext>
                </a:extLst>
              </p:cNvPr>
              <p:cNvSpPr/>
              <p:nvPr/>
            </p:nvSpPr>
            <p:spPr>
              <a:xfrm>
                <a:off x="-235" y="158900"/>
                <a:ext cx="60204" cy="5717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64" name="Rectangle">
                <a:extLst>
                  <a:ext uri="{FF2B5EF4-FFF2-40B4-BE49-F238E27FC236}">
                    <a16:creationId xmlns:a16="http://schemas.microsoft.com/office/drawing/2014/main" id="{2530B007-A1BD-430F-A403-B9E45E881BFF}"/>
                  </a:ext>
                </a:extLst>
              </p:cNvPr>
              <p:cNvSpPr/>
              <p:nvPr/>
            </p:nvSpPr>
            <p:spPr>
              <a:xfrm>
                <a:off x="2774" y="282275"/>
                <a:ext cx="57195" cy="5717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65" name="Rectangle">
                <a:extLst>
                  <a:ext uri="{FF2B5EF4-FFF2-40B4-BE49-F238E27FC236}">
                    <a16:creationId xmlns:a16="http://schemas.microsoft.com/office/drawing/2014/main" id="{BB933A55-5967-47F5-91D4-EFFC595BCEA4}"/>
                  </a:ext>
                </a:extLst>
              </p:cNvPr>
              <p:cNvSpPr/>
              <p:nvPr/>
            </p:nvSpPr>
            <p:spPr>
              <a:xfrm>
                <a:off x="2774" y="405648"/>
                <a:ext cx="57195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66" name="Rectangle">
                <a:extLst>
                  <a:ext uri="{FF2B5EF4-FFF2-40B4-BE49-F238E27FC236}">
                    <a16:creationId xmlns:a16="http://schemas.microsoft.com/office/drawing/2014/main" id="{4D23AA16-DBE4-4E9F-B03B-AC4CC955520E}"/>
                  </a:ext>
                </a:extLst>
              </p:cNvPr>
              <p:cNvSpPr/>
              <p:nvPr/>
            </p:nvSpPr>
            <p:spPr>
              <a:xfrm>
                <a:off x="2774" y="523004"/>
                <a:ext cx="57195" cy="5717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67" name="Rectangle">
                <a:extLst>
                  <a:ext uri="{FF2B5EF4-FFF2-40B4-BE49-F238E27FC236}">
                    <a16:creationId xmlns:a16="http://schemas.microsoft.com/office/drawing/2014/main" id="{4D96FC95-C38F-47E8-8452-14EBC23467FC}"/>
                  </a:ext>
                </a:extLst>
              </p:cNvPr>
              <p:cNvSpPr/>
              <p:nvPr/>
            </p:nvSpPr>
            <p:spPr>
              <a:xfrm>
                <a:off x="731241" y="523004"/>
                <a:ext cx="60204" cy="5717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68" name="Rectangle">
                <a:extLst>
                  <a:ext uri="{FF2B5EF4-FFF2-40B4-BE49-F238E27FC236}">
                    <a16:creationId xmlns:a16="http://schemas.microsoft.com/office/drawing/2014/main" id="{DD4421BF-4791-431A-907C-D820E8E979D0}"/>
                  </a:ext>
                </a:extLst>
              </p:cNvPr>
              <p:cNvSpPr/>
              <p:nvPr/>
            </p:nvSpPr>
            <p:spPr>
              <a:xfrm>
                <a:off x="731241" y="324403"/>
                <a:ext cx="60204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69" name="Rectangle">
                <a:extLst>
                  <a:ext uri="{FF2B5EF4-FFF2-40B4-BE49-F238E27FC236}">
                    <a16:creationId xmlns:a16="http://schemas.microsoft.com/office/drawing/2014/main" id="{C13C5BA4-A643-4B36-A520-48E8DA0FEC61}"/>
                  </a:ext>
                </a:extLst>
              </p:cNvPr>
              <p:cNvSpPr/>
              <p:nvPr/>
            </p:nvSpPr>
            <p:spPr>
              <a:xfrm>
                <a:off x="731241" y="101728"/>
                <a:ext cx="60204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63956" name="Group">
              <a:extLst>
                <a:ext uri="{FF2B5EF4-FFF2-40B4-BE49-F238E27FC236}">
                  <a16:creationId xmlns:a16="http://schemas.microsoft.com/office/drawing/2014/main" id="{291FEBFF-7A8F-4767-A9A8-AE6C66720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444" y="57752"/>
              <a:ext cx="792846" cy="674957"/>
              <a:chOff x="0" y="-4"/>
              <a:chExt cx="792844" cy="674956"/>
            </a:xfrm>
          </p:grpSpPr>
          <p:sp>
            <p:nvSpPr>
              <p:cNvPr id="1571" name="Square">
                <a:extLst>
                  <a:ext uri="{FF2B5EF4-FFF2-40B4-BE49-F238E27FC236}">
                    <a16:creationId xmlns:a16="http://schemas.microsoft.com/office/drawing/2014/main" id="{F481813B-82E5-48FE-821F-A53C831F922D}"/>
                  </a:ext>
                </a:extLst>
              </p:cNvPr>
              <p:cNvSpPr/>
              <p:nvPr/>
            </p:nvSpPr>
            <p:spPr>
              <a:xfrm rot="2714">
                <a:off x="60852" y="-582"/>
                <a:ext cx="668263" cy="674042"/>
              </a:xfrm>
              <a:prstGeom prst="rect">
                <a:avLst/>
              </a:pr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72" name="Rectangle">
                <a:extLst>
                  <a:ext uri="{FF2B5EF4-FFF2-40B4-BE49-F238E27FC236}">
                    <a16:creationId xmlns:a16="http://schemas.microsoft.com/office/drawing/2014/main" id="{499320EC-9F41-4390-BB71-8BB063A109B9}"/>
                  </a:ext>
                </a:extLst>
              </p:cNvPr>
              <p:cNvSpPr/>
              <p:nvPr/>
            </p:nvSpPr>
            <p:spPr>
              <a:xfrm>
                <a:off x="121056" y="495921"/>
                <a:ext cx="102347" cy="111338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73" name="Rectangle">
                <a:extLst>
                  <a:ext uri="{FF2B5EF4-FFF2-40B4-BE49-F238E27FC236}">
                    <a16:creationId xmlns:a16="http://schemas.microsoft.com/office/drawing/2014/main" id="{132F91CA-A4F2-4DFA-84EA-3527EC773A39}"/>
                  </a:ext>
                </a:extLst>
              </p:cNvPr>
              <p:cNvSpPr/>
              <p:nvPr/>
            </p:nvSpPr>
            <p:spPr>
              <a:xfrm>
                <a:off x="343810" y="438749"/>
                <a:ext cx="102347" cy="11133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74" name="Rectangle">
                <a:extLst>
                  <a:ext uri="{FF2B5EF4-FFF2-40B4-BE49-F238E27FC236}">
                    <a16:creationId xmlns:a16="http://schemas.microsoft.com/office/drawing/2014/main" id="{0A1A9EB0-3CD4-4A02-9A1B-B398A7FCED28}"/>
                  </a:ext>
                </a:extLst>
              </p:cNvPr>
              <p:cNvSpPr/>
              <p:nvPr/>
            </p:nvSpPr>
            <p:spPr>
              <a:xfrm>
                <a:off x="539472" y="167928"/>
                <a:ext cx="102347" cy="11133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75" name="Rectangle">
                <a:extLst>
                  <a:ext uri="{FF2B5EF4-FFF2-40B4-BE49-F238E27FC236}">
                    <a16:creationId xmlns:a16="http://schemas.microsoft.com/office/drawing/2014/main" id="{CB22358B-48A4-4278-9271-3F0968246455}"/>
                  </a:ext>
                </a:extLst>
              </p:cNvPr>
              <p:cNvSpPr/>
              <p:nvPr/>
            </p:nvSpPr>
            <p:spPr>
              <a:xfrm>
                <a:off x="187280" y="167928"/>
                <a:ext cx="102347" cy="11133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76" name="Rectangle">
                <a:extLst>
                  <a:ext uri="{FF2B5EF4-FFF2-40B4-BE49-F238E27FC236}">
                    <a16:creationId xmlns:a16="http://schemas.microsoft.com/office/drawing/2014/main" id="{78C60AD5-A672-4232-A034-0332C2A998B5}"/>
                  </a:ext>
                </a:extLst>
              </p:cNvPr>
              <p:cNvSpPr/>
              <p:nvPr/>
            </p:nvSpPr>
            <p:spPr>
              <a:xfrm>
                <a:off x="3658" y="41546"/>
                <a:ext cx="57195" cy="5717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77" name="Rectangle">
                <a:extLst>
                  <a:ext uri="{FF2B5EF4-FFF2-40B4-BE49-F238E27FC236}">
                    <a16:creationId xmlns:a16="http://schemas.microsoft.com/office/drawing/2014/main" id="{7267DCF3-6EFC-41AA-BA41-DD347CE7E200}"/>
                  </a:ext>
                </a:extLst>
              </p:cNvPr>
              <p:cNvSpPr/>
              <p:nvPr/>
            </p:nvSpPr>
            <p:spPr>
              <a:xfrm>
                <a:off x="648" y="158900"/>
                <a:ext cx="60204" cy="5717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78" name="Rectangle">
                <a:extLst>
                  <a:ext uri="{FF2B5EF4-FFF2-40B4-BE49-F238E27FC236}">
                    <a16:creationId xmlns:a16="http://schemas.microsoft.com/office/drawing/2014/main" id="{4F6A1768-7E45-40CF-8DE5-11FAAD299EB8}"/>
                  </a:ext>
                </a:extLst>
              </p:cNvPr>
              <p:cNvSpPr/>
              <p:nvPr/>
            </p:nvSpPr>
            <p:spPr>
              <a:xfrm>
                <a:off x="3658" y="282275"/>
                <a:ext cx="57195" cy="5717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79" name="Rectangle">
                <a:extLst>
                  <a:ext uri="{FF2B5EF4-FFF2-40B4-BE49-F238E27FC236}">
                    <a16:creationId xmlns:a16="http://schemas.microsoft.com/office/drawing/2014/main" id="{D36935DC-3E24-4455-9DDC-42C25F48792C}"/>
                  </a:ext>
                </a:extLst>
              </p:cNvPr>
              <p:cNvSpPr/>
              <p:nvPr/>
            </p:nvSpPr>
            <p:spPr>
              <a:xfrm>
                <a:off x="3658" y="405648"/>
                <a:ext cx="57195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80" name="Rectangle">
                <a:extLst>
                  <a:ext uri="{FF2B5EF4-FFF2-40B4-BE49-F238E27FC236}">
                    <a16:creationId xmlns:a16="http://schemas.microsoft.com/office/drawing/2014/main" id="{4C46F741-95E4-4D59-A2E1-E32EF1634539}"/>
                  </a:ext>
                </a:extLst>
              </p:cNvPr>
              <p:cNvSpPr/>
              <p:nvPr/>
            </p:nvSpPr>
            <p:spPr>
              <a:xfrm>
                <a:off x="3658" y="523004"/>
                <a:ext cx="57195" cy="5717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81" name="Rectangle">
                <a:extLst>
                  <a:ext uri="{FF2B5EF4-FFF2-40B4-BE49-F238E27FC236}">
                    <a16:creationId xmlns:a16="http://schemas.microsoft.com/office/drawing/2014/main" id="{F0B8D17B-4115-4FB4-87E9-74FC5350E947}"/>
                  </a:ext>
                </a:extLst>
              </p:cNvPr>
              <p:cNvSpPr/>
              <p:nvPr/>
            </p:nvSpPr>
            <p:spPr>
              <a:xfrm>
                <a:off x="732124" y="523004"/>
                <a:ext cx="60204" cy="5717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82" name="Rectangle">
                <a:extLst>
                  <a:ext uri="{FF2B5EF4-FFF2-40B4-BE49-F238E27FC236}">
                    <a16:creationId xmlns:a16="http://schemas.microsoft.com/office/drawing/2014/main" id="{86AF93EA-13F5-4500-AA61-21114EB295CC}"/>
                  </a:ext>
                </a:extLst>
              </p:cNvPr>
              <p:cNvSpPr/>
              <p:nvPr/>
            </p:nvSpPr>
            <p:spPr>
              <a:xfrm>
                <a:off x="732124" y="324403"/>
                <a:ext cx="60204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83" name="Rectangle">
                <a:extLst>
                  <a:ext uri="{FF2B5EF4-FFF2-40B4-BE49-F238E27FC236}">
                    <a16:creationId xmlns:a16="http://schemas.microsoft.com/office/drawing/2014/main" id="{3483CF4B-46A2-4FFB-BF35-EB89F2B10A0B}"/>
                  </a:ext>
                </a:extLst>
              </p:cNvPr>
              <p:cNvSpPr/>
              <p:nvPr/>
            </p:nvSpPr>
            <p:spPr>
              <a:xfrm>
                <a:off x="732124" y="101728"/>
                <a:ext cx="60204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63957" name="Group">
              <a:extLst>
                <a:ext uri="{FF2B5EF4-FFF2-40B4-BE49-F238E27FC236}">
                  <a16:creationId xmlns:a16="http://schemas.microsoft.com/office/drawing/2014/main" id="{5BC20C5F-E68D-425E-AEE5-6584C5E3CF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444" y="1035803"/>
              <a:ext cx="792846" cy="674958"/>
              <a:chOff x="0" y="-4"/>
              <a:chExt cx="792844" cy="674956"/>
            </a:xfrm>
          </p:grpSpPr>
          <p:sp>
            <p:nvSpPr>
              <p:cNvPr id="1585" name="Square">
                <a:extLst>
                  <a:ext uri="{FF2B5EF4-FFF2-40B4-BE49-F238E27FC236}">
                    <a16:creationId xmlns:a16="http://schemas.microsoft.com/office/drawing/2014/main" id="{D5E0CFAE-7098-4162-A5EC-78013BC780D9}"/>
                  </a:ext>
                </a:extLst>
              </p:cNvPr>
              <p:cNvSpPr/>
              <p:nvPr/>
            </p:nvSpPr>
            <p:spPr>
              <a:xfrm rot="2714">
                <a:off x="60852" y="-669"/>
                <a:ext cx="668263" cy="677052"/>
              </a:xfrm>
              <a:prstGeom prst="rect">
                <a:avLst/>
              </a:pr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86" name="Rectangle">
                <a:extLst>
                  <a:ext uri="{FF2B5EF4-FFF2-40B4-BE49-F238E27FC236}">
                    <a16:creationId xmlns:a16="http://schemas.microsoft.com/office/drawing/2014/main" id="{5EFC6C82-D142-4B7E-8BB5-42896996CF4D}"/>
                  </a:ext>
                </a:extLst>
              </p:cNvPr>
              <p:cNvSpPr/>
              <p:nvPr/>
            </p:nvSpPr>
            <p:spPr>
              <a:xfrm>
                <a:off x="121056" y="495836"/>
                <a:ext cx="102347" cy="11434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87" name="Rectangle">
                <a:extLst>
                  <a:ext uri="{FF2B5EF4-FFF2-40B4-BE49-F238E27FC236}">
                    <a16:creationId xmlns:a16="http://schemas.microsoft.com/office/drawing/2014/main" id="{173F1E75-14D2-468F-AD6A-4FEB7666B51E}"/>
                  </a:ext>
                </a:extLst>
              </p:cNvPr>
              <p:cNvSpPr/>
              <p:nvPr/>
            </p:nvSpPr>
            <p:spPr>
              <a:xfrm>
                <a:off x="343810" y="438662"/>
                <a:ext cx="102347" cy="11434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88" name="Rectangle">
                <a:extLst>
                  <a:ext uri="{FF2B5EF4-FFF2-40B4-BE49-F238E27FC236}">
                    <a16:creationId xmlns:a16="http://schemas.microsoft.com/office/drawing/2014/main" id="{7781E6A5-5CBB-4726-B6D2-7E583DDDF47C}"/>
                  </a:ext>
                </a:extLst>
              </p:cNvPr>
              <p:cNvSpPr/>
              <p:nvPr/>
            </p:nvSpPr>
            <p:spPr>
              <a:xfrm>
                <a:off x="539472" y="167841"/>
                <a:ext cx="102347" cy="11434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89" name="Rectangle">
                <a:extLst>
                  <a:ext uri="{FF2B5EF4-FFF2-40B4-BE49-F238E27FC236}">
                    <a16:creationId xmlns:a16="http://schemas.microsoft.com/office/drawing/2014/main" id="{70585763-6318-44A9-99C0-9A7220862A98}"/>
                  </a:ext>
                </a:extLst>
              </p:cNvPr>
              <p:cNvSpPr/>
              <p:nvPr/>
            </p:nvSpPr>
            <p:spPr>
              <a:xfrm>
                <a:off x="187280" y="167841"/>
                <a:ext cx="102347" cy="11434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90" name="Rectangle">
                <a:extLst>
                  <a:ext uri="{FF2B5EF4-FFF2-40B4-BE49-F238E27FC236}">
                    <a16:creationId xmlns:a16="http://schemas.microsoft.com/office/drawing/2014/main" id="{9B9DEA26-12F6-44DB-BE7E-A09B5301F4E8}"/>
                  </a:ext>
                </a:extLst>
              </p:cNvPr>
              <p:cNvSpPr/>
              <p:nvPr/>
            </p:nvSpPr>
            <p:spPr>
              <a:xfrm>
                <a:off x="3658" y="41458"/>
                <a:ext cx="57195" cy="5717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91" name="Rectangle">
                <a:extLst>
                  <a:ext uri="{FF2B5EF4-FFF2-40B4-BE49-F238E27FC236}">
                    <a16:creationId xmlns:a16="http://schemas.microsoft.com/office/drawing/2014/main" id="{300EC14F-4DEB-4C0D-9A11-EF904F128913}"/>
                  </a:ext>
                </a:extLst>
              </p:cNvPr>
              <p:cNvSpPr/>
              <p:nvPr/>
            </p:nvSpPr>
            <p:spPr>
              <a:xfrm>
                <a:off x="648" y="161823"/>
                <a:ext cx="60204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92" name="Rectangle">
                <a:extLst>
                  <a:ext uri="{FF2B5EF4-FFF2-40B4-BE49-F238E27FC236}">
                    <a16:creationId xmlns:a16="http://schemas.microsoft.com/office/drawing/2014/main" id="{0BD82F64-6D26-41FB-BC2A-969EB57B82C3}"/>
                  </a:ext>
                </a:extLst>
              </p:cNvPr>
              <p:cNvSpPr/>
              <p:nvPr/>
            </p:nvSpPr>
            <p:spPr>
              <a:xfrm>
                <a:off x="3658" y="285198"/>
                <a:ext cx="57195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93" name="Rectangle">
                <a:extLst>
                  <a:ext uri="{FF2B5EF4-FFF2-40B4-BE49-F238E27FC236}">
                    <a16:creationId xmlns:a16="http://schemas.microsoft.com/office/drawing/2014/main" id="{6A787507-6C59-4523-A712-86B50D880E9C}"/>
                  </a:ext>
                </a:extLst>
              </p:cNvPr>
              <p:cNvSpPr/>
              <p:nvPr/>
            </p:nvSpPr>
            <p:spPr>
              <a:xfrm>
                <a:off x="3658" y="405563"/>
                <a:ext cx="57195" cy="5717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94" name="Rectangle">
                <a:extLst>
                  <a:ext uri="{FF2B5EF4-FFF2-40B4-BE49-F238E27FC236}">
                    <a16:creationId xmlns:a16="http://schemas.microsoft.com/office/drawing/2014/main" id="{21633E3B-E4E5-41E4-8176-EF7C1B416E16}"/>
                  </a:ext>
                </a:extLst>
              </p:cNvPr>
              <p:cNvSpPr/>
              <p:nvPr/>
            </p:nvSpPr>
            <p:spPr>
              <a:xfrm>
                <a:off x="3658" y="525927"/>
                <a:ext cx="57195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95" name="Rectangle">
                <a:extLst>
                  <a:ext uri="{FF2B5EF4-FFF2-40B4-BE49-F238E27FC236}">
                    <a16:creationId xmlns:a16="http://schemas.microsoft.com/office/drawing/2014/main" id="{CBE68079-8A1E-407D-A4EE-3773DD3772E8}"/>
                  </a:ext>
                </a:extLst>
              </p:cNvPr>
              <p:cNvSpPr/>
              <p:nvPr/>
            </p:nvSpPr>
            <p:spPr>
              <a:xfrm>
                <a:off x="732124" y="525927"/>
                <a:ext cx="60204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96" name="Rectangle">
                <a:extLst>
                  <a:ext uri="{FF2B5EF4-FFF2-40B4-BE49-F238E27FC236}">
                    <a16:creationId xmlns:a16="http://schemas.microsoft.com/office/drawing/2014/main" id="{C533B928-D344-47F0-8F3F-BB75783F551B}"/>
                  </a:ext>
                </a:extLst>
              </p:cNvPr>
              <p:cNvSpPr/>
              <p:nvPr/>
            </p:nvSpPr>
            <p:spPr>
              <a:xfrm>
                <a:off x="732124" y="324315"/>
                <a:ext cx="60204" cy="5717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597" name="Rectangle">
                <a:extLst>
                  <a:ext uri="{FF2B5EF4-FFF2-40B4-BE49-F238E27FC236}">
                    <a16:creationId xmlns:a16="http://schemas.microsoft.com/office/drawing/2014/main" id="{1008CEA8-DE42-4947-BB94-ADFA6F949D0C}"/>
                  </a:ext>
                </a:extLst>
              </p:cNvPr>
              <p:cNvSpPr/>
              <p:nvPr/>
            </p:nvSpPr>
            <p:spPr>
              <a:xfrm>
                <a:off x="732124" y="101641"/>
                <a:ext cx="60204" cy="5717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63958" name="Group">
              <a:extLst>
                <a:ext uri="{FF2B5EF4-FFF2-40B4-BE49-F238E27FC236}">
                  <a16:creationId xmlns:a16="http://schemas.microsoft.com/office/drawing/2014/main" id="{453364D7-AF62-4A07-AC6F-458025A57F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797" y="1035803"/>
              <a:ext cx="792846" cy="674958"/>
              <a:chOff x="0" y="-4"/>
              <a:chExt cx="792844" cy="674956"/>
            </a:xfrm>
          </p:grpSpPr>
          <p:sp>
            <p:nvSpPr>
              <p:cNvPr id="1599" name="Square">
                <a:extLst>
                  <a:ext uri="{FF2B5EF4-FFF2-40B4-BE49-F238E27FC236}">
                    <a16:creationId xmlns:a16="http://schemas.microsoft.com/office/drawing/2014/main" id="{6766DC48-A22B-4FA0-98CD-966BBE3221A1}"/>
                  </a:ext>
                </a:extLst>
              </p:cNvPr>
              <p:cNvSpPr/>
              <p:nvPr/>
            </p:nvSpPr>
            <p:spPr>
              <a:xfrm rot="2714">
                <a:off x="59969" y="-669"/>
                <a:ext cx="668263" cy="677052"/>
              </a:xfrm>
              <a:prstGeom prst="rect">
                <a:avLst/>
              </a:pr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00" name="Rectangle">
                <a:extLst>
                  <a:ext uri="{FF2B5EF4-FFF2-40B4-BE49-F238E27FC236}">
                    <a16:creationId xmlns:a16="http://schemas.microsoft.com/office/drawing/2014/main" id="{3DA18BB7-7234-467B-9C97-63FA0C6400DE}"/>
                  </a:ext>
                </a:extLst>
              </p:cNvPr>
              <p:cNvSpPr/>
              <p:nvPr/>
            </p:nvSpPr>
            <p:spPr>
              <a:xfrm>
                <a:off x="120173" y="495836"/>
                <a:ext cx="102347" cy="11434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01" name="Rectangle">
                <a:extLst>
                  <a:ext uri="{FF2B5EF4-FFF2-40B4-BE49-F238E27FC236}">
                    <a16:creationId xmlns:a16="http://schemas.microsoft.com/office/drawing/2014/main" id="{E4840154-A98C-4752-A0C2-BE5CA3F4B8F3}"/>
                  </a:ext>
                </a:extLst>
              </p:cNvPr>
              <p:cNvSpPr/>
              <p:nvPr/>
            </p:nvSpPr>
            <p:spPr>
              <a:xfrm>
                <a:off x="342927" y="438662"/>
                <a:ext cx="102347" cy="11434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02" name="Rectangle">
                <a:extLst>
                  <a:ext uri="{FF2B5EF4-FFF2-40B4-BE49-F238E27FC236}">
                    <a16:creationId xmlns:a16="http://schemas.microsoft.com/office/drawing/2014/main" id="{93DA3399-776E-451B-83F4-41FFCAC751B0}"/>
                  </a:ext>
                </a:extLst>
              </p:cNvPr>
              <p:cNvSpPr/>
              <p:nvPr/>
            </p:nvSpPr>
            <p:spPr>
              <a:xfrm>
                <a:off x="538588" y="167841"/>
                <a:ext cx="102347" cy="11434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03" name="Rectangle">
                <a:extLst>
                  <a:ext uri="{FF2B5EF4-FFF2-40B4-BE49-F238E27FC236}">
                    <a16:creationId xmlns:a16="http://schemas.microsoft.com/office/drawing/2014/main" id="{A96011A8-A646-417F-9156-D8EDA824858A}"/>
                  </a:ext>
                </a:extLst>
              </p:cNvPr>
              <p:cNvSpPr/>
              <p:nvPr/>
            </p:nvSpPr>
            <p:spPr>
              <a:xfrm>
                <a:off x="186397" y="167841"/>
                <a:ext cx="102347" cy="11434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04" name="Rectangle">
                <a:extLst>
                  <a:ext uri="{FF2B5EF4-FFF2-40B4-BE49-F238E27FC236}">
                    <a16:creationId xmlns:a16="http://schemas.microsoft.com/office/drawing/2014/main" id="{B552F966-7910-4A53-8532-FFAAACBF796E}"/>
                  </a:ext>
                </a:extLst>
              </p:cNvPr>
              <p:cNvSpPr/>
              <p:nvPr/>
            </p:nvSpPr>
            <p:spPr>
              <a:xfrm>
                <a:off x="2774" y="41458"/>
                <a:ext cx="57195" cy="5717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05" name="Rectangle">
                <a:extLst>
                  <a:ext uri="{FF2B5EF4-FFF2-40B4-BE49-F238E27FC236}">
                    <a16:creationId xmlns:a16="http://schemas.microsoft.com/office/drawing/2014/main" id="{A761403F-A04B-4DF9-92C4-C2E5F4E5D369}"/>
                  </a:ext>
                </a:extLst>
              </p:cNvPr>
              <p:cNvSpPr/>
              <p:nvPr/>
            </p:nvSpPr>
            <p:spPr>
              <a:xfrm>
                <a:off x="-235" y="161823"/>
                <a:ext cx="60204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06" name="Rectangle">
                <a:extLst>
                  <a:ext uri="{FF2B5EF4-FFF2-40B4-BE49-F238E27FC236}">
                    <a16:creationId xmlns:a16="http://schemas.microsoft.com/office/drawing/2014/main" id="{2E4D8D56-D535-4B0B-9470-4BEF72CF9284}"/>
                  </a:ext>
                </a:extLst>
              </p:cNvPr>
              <p:cNvSpPr/>
              <p:nvPr/>
            </p:nvSpPr>
            <p:spPr>
              <a:xfrm>
                <a:off x="2774" y="285198"/>
                <a:ext cx="57195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07" name="Rectangle">
                <a:extLst>
                  <a:ext uri="{FF2B5EF4-FFF2-40B4-BE49-F238E27FC236}">
                    <a16:creationId xmlns:a16="http://schemas.microsoft.com/office/drawing/2014/main" id="{9142766C-8A4D-4A8D-AA26-71F0B250AEE6}"/>
                  </a:ext>
                </a:extLst>
              </p:cNvPr>
              <p:cNvSpPr/>
              <p:nvPr/>
            </p:nvSpPr>
            <p:spPr>
              <a:xfrm>
                <a:off x="2774" y="405563"/>
                <a:ext cx="57195" cy="5717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08" name="Rectangle">
                <a:extLst>
                  <a:ext uri="{FF2B5EF4-FFF2-40B4-BE49-F238E27FC236}">
                    <a16:creationId xmlns:a16="http://schemas.microsoft.com/office/drawing/2014/main" id="{ACD4F63F-D2E9-4383-8CA4-C3EE6A6D9890}"/>
                  </a:ext>
                </a:extLst>
              </p:cNvPr>
              <p:cNvSpPr/>
              <p:nvPr/>
            </p:nvSpPr>
            <p:spPr>
              <a:xfrm>
                <a:off x="2774" y="525927"/>
                <a:ext cx="57195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09" name="Rectangle">
                <a:extLst>
                  <a:ext uri="{FF2B5EF4-FFF2-40B4-BE49-F238E27FC236}">
                    <a16:creationId xmlns:a16="http://schemas.microsoft.com/office/drawing/2014/main" id="{C77F7A22-D272-4C9C-82DA-009008803A14}"/>
                  </a:ext>
                </a:extLst>
              </p:cNvPr>
              <p:cNvSpPr/>
              <p:nvPr/>
            </p:nvSpPr>
            <p:spPr>
              <a:xfrm>
                <a:off x="731241" y="525927"/>
                <a:ext cx="60204" cy="5416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10" name="Rectangle">
                <a:extLst>
                  <a:ext uri="{FF2B5EF4-FFF2-40B4-BE49-F238E27FC236}">
                    <a16:creationId xmlns:a16="http://schemas.microsoft.com/office/drawing/2014/main" id="{3F622628-1B4C-4467-B0C3-4700C172A67A}"/>
                  </a:ext>
                </a:extLst>
              </p:cNvPr>
              <p:cNvSpPr/>
              <p:nvPr/>
            </p:nvSpPr>
            <p:spPr>
              <a:xfrm>
                <a:off x="731241" y="324315"/>
                <a:ext cx="60204" cy="5717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11" name="Rectangle">
                <a:extLst>
                  <a:ext uri="{FF2B5EF4-FFF2-40B4-BE49-F238E27FC236}">
                    <a16:creationId xmlns:a16="http://schemas.microsoft.com/office/drawing/2014/main" id="{9BD59FD8-1A25-4059-9B53-8B502AC50A86}"/>
                  </a:ext>
                </a:extLst>
              </p:cNvPr>
              <p:cNvSpPr/>
              <p:nvPr/>
            </p:nvSpPr>
            <p:spPr>
              <a:xfrm>
                <a:off x="731241" y="101641"/>
                <a:ext cx="60204" cy="5717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63959" name="Group">
              <a:extLst>
                <a:ext uri="{FF2B5EF4-FFF2-40B4-BE49-F238E27FC236}">
                  <a16:creationId xmlns:a16="http://schemas.microsoft.com/office/drawing/2014/main" id="{D947E2E6-4100-420F-91F2-6EB3F5872A59}"/>
                </a:ext>
              </a:extLst>
            </p:cNvPr>
            <p:cNvGrpSpPr>
              <a:grpSpLocks/>
            </p:cNvGrpSpPr>
            <p:nvPr/>
          </p:nvGrpSpPr>
          <p:grpSpPr bwMode="auto">
            <a:xfrm rot="-5419329">
              <a:off x="343428" y="183395"/>
              <a:ext cx="437585" cy="423671"/>
              <a:chOff x="0" y="0"/>
              <a:chExt cx="437583" cy="423669"/>
            </a:xfrm>
          </p:grpSpPr>
          <p:sp>
            <p:nvSpPr>
              <p:cNvPr id="1613" name="Rectangle">
                <a:extLst>
                  <a:ext uri="{FF2B5EF4-FFF2-40B4-BE49-F238E27FC236}">
                    <a16:creationId xmlns:a16="http://schemas.microsoft.com/office/drawing/2014/main" id="{3E617445-0330-436E-AA53-052F5C30D28C}"/>
                  </a:ext>
                </a:extLst>
              </p:cNvPr>
              <p:cNvSpPr/>
              <p:nvPr/>
            </p:nvSpPr>
            <p:spPr>
              <a:xfrm rot="21600000">
                <a:off x="165" y="-1204"/>
                <a:ext cx="436321" cy="424437"/>
              </a:xfrm>
              <a:prstGeom prst="rect">
                <a:avLst/>
              </a:prstGeom>
              <a:solidFill>
                <a:srgbClr val="008F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14" name="Square">
                <a:extLst>
                  <a:ext uri="{FF2B5EF4-FFF2-40B4-BE49-F238E27FC236}">
                    <a16:creationId xmlns:a16="http://schemas.microsoft.com/office/drawing/2014/main" id="{F0F66FE3-2570-4B8E-884E-DC39861D860C}"/>
                  </a:ext>
                </a:extLst>
              </p:cNvPr>
              <p:cNvSpPr/>
              <p:nvPr/>
            </p:nvSpPr>
            <p:spPr>
              <a:xfrm rot="21600000">
                <a:off x="27757" y="82221"/>
                <a:ext cx="75229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15" name="Square">
                <a:extLst>
                  <a:ext uri="{FF2B5EF4-FFF2-40B4-BE49-F238E27FC236}">
                    <a16:creationId xmlns:a16="http://schemas.microsoft.com/office/drawing/2014/main" id="{EE85B898-D535-4C3C-A7AF-F0D3B4DEFEFE}"/>
                  </a:ext>
                </a:extLst>
              </p:cNvPr>
              <p:cNvSpPr/>
              <p:nvPr/>
            </p:nvSpPr>
            <p:spPr>
              <a:xfrm rot="21600000">
                <a:off x="132855" y="121946"/>
                <a:ext cx="75227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16" name="Square">
                <a:extLst>
                  <a:ext uri="{FF2B5EF4-FFF2-40B4-BE49-F238E27FC236}">
                    <a16:creationId xmlns:a16="http://schemas.microsoft.com/office/drawing/2014/main" id="{FA627CD0-D028-471C-88B2-D98EBDD48F42}"/>
                  </a:ext>
                </a:extLst>
              </p:cNvPr>
              <p:cNvSpPr/>
              <p:nvPr/>
            </p:nvSpPr>
            <p:spPr>
              <a:xfrm rot="21600000">
                <a:off x="238409" y="80397"/>
                <a:ext cx="75229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17" name="Square">
                <a:extLst>
                  <a:ext uri="{FF2B5EF4-FFF2-40B4-BE49-F238E27FC236}">
                    <a16:creationId xmlns:a16="http://schemas.microsoft.com/office/drawing/2014/main" id="{0AE41984-ADCC-46C8-BFBF-93EFABDF7489}"/>
                  </a:ext>
                </a:extLst>
              </p:cNvPr>
              <p:cNvSpPr/>
              <p:nvPr/>
            </p:nvSpPr>
            <p:spPr>
              <a:xfrm rot="21600000">
                <a:off x="301600" y="80760"/>
                <a:ext cx="78237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18" name="Square">
                <a:extLst>
                  <a:ext uri="{FF2B5EF4-FFF2-40B4-BE49-F238E27FC236}">
                    <a16:creationId xmlns:a16="http://schemas.microsoft.com/office/drawing/2014/main" id="{0B5C9CED-4002-451B-B8EC-CB2D5638941B}"/>
                  </a:ext>
                </a:extLst>
              </p:cNvPr>
              <p:cNvSpPr/>
              <p:nvPr/>
            </p:nvSpPr>
            <p:spPr>
              <a:xfrm rot="21600000">
                <a:off x="69215" y="184802"/>
                <a:ext cx="75229" cy="10836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19" name="Square">
                <a:extLst>
                  <a:ext uri="{FF2B5EF4-FFF2-40B4-BE49-F238E27FC236}">
                    <a16:creationId xmlns:a16="http://schemas.microsoft.com/office/drawing/2014/main" id="{C67FD01E-B7E5-4CC7-8EF5-B3D50210D40B}"/>
                  </a:ext>
                </a:extLst>
              </p:cNvPr>
              <p:cNvSpPr/>
              <p:nvPr/>
            </p:nvSpPr>
            <p:spPr>
              <a:xfrm rot="21600000">
                <a:off x="174414" y="224526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20" name="Square">
                <a:extLst>
                  <a:ext uri="{FF2B5EF4-FFF2-40B4-BE49-F238E27FC236}">
                    <a16:creationId xmlns:a16="http://schemas.microsoft.com/office/drawing/2014/main" id="{97A76644-1AA8-4F3E-9BCB-04C8C36151C4}"/>
                  </a:ext>
                </a:extLst>
              </p:cNvPr>
              <p:cNvSpPr/>
              <p:nvPr/>
            </p:nvSpPr>
            <p:spPr>
              <a:xfrm rot="21600000">
                <a:off x="276943" y="185969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21" name="Square">
                <a:extLst>
                  <a:ext uri="{FF2B5EF4-FFF2-40B4-BE49-F238E27FC236}">
                    <a16:creationId xmlns:a16="http://schemas.microsoft.com/office/drawing/2014/main" id="{4C8139C5-BDB3-44E7-B89E-878EAF4881CA}"/>
                  </a:ext>
                </a:extLst>
              </p:cNvPr>
              <p:cNvSpPr/>
              <p:nvPr/>
            </p:nvSpPr>
            <p:spPr>
              <a:xfrm rot="21600000">
                <a:off x="388278" y="186596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22" name="Square">
                <a:extLst>
                  <a:ext uri="{FF2B5EF4-FFF2-40B4-BE49-F238E27FC236}">
                    <a16:creationId xmlns:a16="http://schemas.microsoft.com/office/drawing/2014/main" id="{6CA03D32-EA4B-4499-B326-78BA809BC567}"/>
                  </a:ext>
                </a:extLst>
              </p:cNvPr>
              <p:cNvSpPr/>
              <p:nvPr/>
            </p:nvSpPr>
            <p:spPr>
              <a:xfrm rot="21600000">
                <a:off x="65513" y="326262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23" name="Square">
                <a:extLst>
                  <a:ext uri="{FF2B5EF4-FFF2-40B4-BE49-F238E27FC236}">
                    <a16:creationId xmlns:a16="http://schemas.microsoft.com/office/drawing/2014/main" id="{984AD15C-0AE4-494F-9003-9B656296BFB9}"/>
                  </a:ext>
                </a:extLst>
              </p:cNvPr>
              <p:cNvSpPr/>
              <p:nvPr/>
            </p:nvSpPr>
            <p:spPr>
              <a:xfrm rot="21600000">
                <a:off x="170830" y="326855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24" name="Square">
                <a:extLst>
                  <a:ext uri="{FF2B5EF4-FFF2-40B4-BE49-F238E27FC236}">
                    <a16:creationId xmlns:a16="http://schemas.microsoft.com/office/drawing/2014/main" id="{7481ADBC-206E-4D64-A9BF-D86E8D7C236C}"/>
                  </a:ext>
                </a:extLst>
              </p:cNvPr>
              <p:cNvSpPr/>
              <p:nvPr/>
            </p:nvSpPr>
            <p:spPr>
              <a:xfrm rot="21600000">
                <a:off x="273375" y="285255"/>
                <a:ext cx="63192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25" name="Square">
                <a:extLst>
                  <a:ext uri="{FF2B5EF4-FFF2-40B4-BE49-F238E27FC236}">
                    <a16:creationId xmlns:a16="http://schemas.microsoft.com/office/drawing/2014/main" id="{E2A10935-9415-47B6-ADD6-9EFE131DCEE1}"/>
                  </a:ext>
                </a:extLst>
              </p:cNvPr>
              <p:cNvSpPr/>
              <p:nvPr/>
            </p:nvSpPr>
            <p:spPr>
              <a:xfrm rot="21600000">
                <a:off x="348602" y="285685"/>
                <a:ext cx="66201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26" name="Square">
                <a:extLst>
                  <a:ext uri="{FF2B5EF4-FFF2-40B4-BE49-F238E27FC236}">
                    <a16:creationId xmlns:a16="http://schemas.microsoft.com/office/drawing/2014/main" id="{A9D24A04-A7A9-4951-8CBA-9401981F5258}"/>
                  </a:ext>
                </a:extLst>
              </p:cNvPr>
              <p:cNvSpPr/>
              <p:nvPr/>
            </p:nvSpPr>
            <p:spPr>
              <a:xfrm rot="21600000">
                <a:off x="25315" y="-17131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27" name="Square">
                <a:extLst>
                  <a:ext uri="{FF2B5EF4-FFF2-40B4-BE49-F238E27FC236}">
                    <a16:creationId xmlns:a16="http://schemas.microsoft.com/office/drawing/2014/main" id="{3BC07B66-A070-4DB5-BF7B-13673534383F}"/>
                  </a:ext>
                </a:extLst>
              </p:cNvPr>
              <p:cNvSpPr/>
              <p:nvPr/>
            </p:nvSpPr>
            <p:spPr>
              <a:xfrm rot="21600000">
                <a:off x="130412" y="22593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28" name="Square">
                <a:extLst>
                  <a:ext uri="{FF2B5EF4-FFF2-40B4-BE49-F238E27FC236}">
                    <a16:creationId xmlns:a16="http://schemas.microsoft.com/office/drawing/2014/main" id="{2DA8BEAB-2134-4EE8-8467-293B42116CA3}"/>
                  </a:ext>
                </a:extLst>
              </p:cNvPr>
              <p:cNvSpPr/>
              <p:nvPr/>
            </p:nvSpPr>
            <p:spPr>
              <a:xfrm rot="21600000">
                <a:off x="238975" y="-18939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29" name="Square">
                <a:extLst>
                  <a:ext uri="{FF2B5EF4-FFF2-40B4-BE49-F238E27FC236}">
                    <a16:creationId xmlns:a16="http://schemas.microsoft.com/office/drawing/2014/main" id="{C4F37506-9339-4C6F-A6F1-168EF24895B0}"/>
                  </a:ext>
                </a:extLst>
              </p:cNvPr>
              <p:cNvSpPr/>
              <p:nvPr/>
            </p:nvSpPr>
            <p:spPr>
              <a:xfrm rot="21600000">
                <a:off x="344292" y="-18348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</p:grpSp>
        <p:grpSp>
          <p:nvGrpSpPr>
            <p:cNvPr id="63960" name="Group">
              <a:extLst>
                <a:ext uri="{FF2B5EF4-FFF2-40B4-BE49-F238E27FC236}">
                  <a16:creationId xmlns:a16="http://schemas.microsoft.com/office/drawing/2014/main" id="{39924F71-E744-4C4F-9D03-4502EC2D85C4}"/>
                </a:ext>
              </a:extLst>
            </p:cNvPr>
            <p:cNvGrpSpPr>
              <a:grpSpLocks/>
            </p:cNvGrpSpPr>
            <p:nvPr/>
          </p:nvGrpSpPr>
          <p:grpSpPr bwMode="auto">
            <a:xfrm rot="-5419329">
              <a:off x="1384075" y="183395"/>
              <a:ext cx="437585" cy="423671"/>
              <a:chOff x="0" y="0"/>
              <a:chExt cx="437583" cy="423669"/>
            </a:xfrm>
          </p:grpSpPr>
          <p:sp>
            <p:nvSpPr>
              <p:cNvPr id="1631" name="Rectangle">
                <a:extLst>
                  <a:ext uri="{FF2B5EF4-FFF2-40B4-BE49-F238E27FC236}">
                    <a16:creationId xmlns:a16="http://schemas.microsoft.com/office/drawing/2014/main" id="{A36DC213-A3A7-41A1-807E-DAD6D57888E4}"/>
                  </a:ext>
                </a:extLst>
              </p:cNvPr>
              <p:cNvSpPr/>
              <p:nvPr/>
            </p:nvSpPr>
            <p:spPr>
              <a:xfrm rot="21600000">
                <a:off x="160" y="-322"/>
                <a:ext cx="436321" cy="424437"/>
              </a:xfrm>
              <a:prstGeom prst="rect">
                <a:avLst/>
              </a:prstGeom>
              <a:solidFill>
                <a:srgbClr val="008F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32" name="Square">
                <a:extLst>
                  <a:ext uri="{FF2B5EF4-FFF2-40B4-BE49-F238E27FC236}">
                    <a16:creationId xmlns:a16="http://schemas.microsoft.com/office/drawing/2014/main" id="{374518B0-BCE8-4BEE-BBD4-9D2B17090A59}"/>
                  </a:ext>
                </a:extLst>
              </p:cNvPr>
              <p:cNvSpPr/>
              <p:nvPr/>
            </p:nvSpPr>
            <p:spPr>
              <a:xfrm rot="21600000">
                <a:off x="27533" y="122236"/>
                <a:ext cx="75229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33" name="Square">
                <a:extLst>
                  <a:ext uri="{FF2B5EF4-FFF2-40B4-BE49-F238E27FC236}">
                    <a16:creationId xmlns:a16="http://schemas.microsoft.com/office/drawing/2014/main" id="{5374D42D-7A04-4F7A-967A-C28D0E25D182}"/>
                  </a:ext>
                </a:extLst>
              </p:cNvPr>
              <p:cNvSpPr/>
              <p:nvPr/>
            </p:nvSpPr>
            <p:spPr>
              <a:xfrm rot="21600000">
                <a:off x="132850" y="122827"/>
                <a:ext cx="75227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34" name="Square">
                <a:extLst>
                  <a:ext uri="{FF2B5EF4-FFF2-40B4-BE49-F238E27FC236}">
                    <a16:creationId xmlns:a16="http://schemas.microsoft.com/office/drawing/2014/main" id="{98C28F25-591A-4E3C-9514-BD2F466B446F}"/>
                  </a:ext>
                </a:extLst>
              </p:cNvPr>
              <p:cNvSpPr/>
              <p:nvPr/>
            </p:nvSpPr>
            <p:spPr>
              <a:xfrm rot="21600000">
                <a:off x="238404" y="81279"/>
                <a:ext cx="75229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35" name="Square">
                <a:extLst>
                  <a:ext uri="{FF2B5EF4-FFF2-40B4-BE49-F238E27FC236}">
                    <a16:creationId xmlns:a16="http://schemas.microsoft.com/office/drawing/2014/main" id="{BE896C25-0899-42D0-84B3-A1976A6620C4}"/>
                  </a:ext>
                </a:extLst>
              </p:cNvPr>
              <p:cNvSpPr/>
              <p:nvPr/>
            </p:nvSpPr>
            <p:spPr>
              <a:xfrm rot="21600000">
                <a:off x="301595" y="81642"/>
                <a:ext cx="78237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36" name="Square">
                <a:extLst>
                  <a:ext uri="{FF2B5EF4-FFF2-40B4-BE49-F238E27FC236}">
                    <a16:creationId xmlns:a16="http://schemas.microsoft.com/office/drawing/2014/main" id="{98635708-ADDC-44FC-BB0D-F76DCC190934}"/>
                  </a:ext>
                </a:extLst>
              </p:cNvPr>
              <p:cNvSpPr/>
              <p:nvPr/>
            </p:nvSpPr>
            <p:spPr>
              <a:xfrm rot="21600000">
                <a:off x="69092" y="224817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37" name="Square">
                <a:extLst>
                  <a:ext uri="{FF2B5EF4-FFF2-40B4-BE49-F238E27FC236}">
                    <a16:creationId xmlns:a16="http://schemas.microsoft.com/office/drawing/2014/main" id="{63B7E7E0-0E18-468B-ABD8-55ADEA3E78D3}"/>
                  </a:ext>
                </a:extLst>
              </p:cNvPr>
              <p:cNvSpPr/>
              <p:nvPr/>
            </p:nvSpPr>
            <p:spPr>
              <a:xfrm rot="21600000">
                <a:off x="174409" y="225408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38" name="Square">
                <a:extLst>
                  <a:ext uri="{FF2B5EF4-FFF2-40B4-BE49-F238E27FC236}">
                    <a16:creationId xmlns:a16="http://schemas.microsoft.com/office/drawing/2014/main" id="{1CDA8C64-E656-4593-8389-2E6DB99CC737}"/>
                  </a:ext>
                </a:extLst>
              </p:cNvPr>
              <p:cNvSpPr/>
              <p:nvPr/>
            </p:nvSpPr>
            <p:spPr>
              <a:xfrm rot="21600000">
                <a:off x="276938" y="186851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39" name="Square">
                <a:extLst>
                  <a:ext uri="{FF2B5EF4-FFF2-40B4-BE49-F238E27FC236}">
                    <a16:creationId xmlns:a16="http://schemas.microsoft.com/office/drawing/2014/main" id="{5795DC59-1C4A-4131-971A-5AA8B30846F1}"/>
                  </a:ext>
                </a:extLst>
              </p:cNvPr>
              <p:cNvSpPr/>
              <p:nvPr/>
            </p:nvSpPr>
            <p:spPr>
              <a:xfrm rot="21600000">
                <a:off x="388273" y="187478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40" name="Square">
                <a:extLst>
                  <a:ext uri="{FF2B5EF4-FFF2-40B4-BE49-F238E27FC236}">
                    <a16:creationId xmlns:a16="http://schemas.microsoft.com/office/drawing/2014/main" id="{186CD51A-51C6-44C9-9CD6-FED4D6B78139}"/>
                  </a:ext>
                </a:extLst>
              </p:cNvPr>
              <p:cNvSpPr/>
              <p:nvPr/>
            </p:nvSpPr>
            <p:spPr>
              <a:xfrm rot="21600000">
                <a:off x="65508" y="327143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41" name="Square">
                <a:extLst>
                  <a:ext uri="{FF2B5EF4-FFF2-40B4-BE49-F238E27FC236}">
                    <a16:creationId xmlns:a16="http://schemas.microsoft.com/office/drawing/2014/main" id="{FC08832C-5B7D-4240-A24C-1B6CEEC3AE54}"/>
                  </a:ext>
                </a:extLst>
              </p:cNvPr>
              <p:cNvSpPr/>
              <p:nvPr/>
            </p:nvSpPr>
            <p:spPr>
              <a:xfrm rot="21600000">
                <a:off x="170825" y="327737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42" name="Square">
                <a:extLst>
                  <a:ext uri="{FF2B5EF4-FFF2-40B4-BE49-F238E27FC236}">
                    <a16:creationId xmlns:a16="http://schemas.microsoft.com/office/drawing/2014/main" id="{723B93D2-BB81-423B-A6A8-BB24E583A388}"/>
                  </a:ext>
                </a:extLst>
              </p:cNvPr>
              <p:cNvSpPr/>
              <p:nvPr/>
            </p:nvSpPr>
            <p:spPr>
              <a:xfrm rot="21600000">
                <a:off x="273370" y="286136"/>
                <a:ext cx="63192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43" name="Square">
                <a:extLst>
                  <a:ext uri="{FF2B5EF4-FFF2-40B4-BE49-F238E27FC236}">
                    <a16:creationId xmlns:a16="http://schemas.microsoft.com/office/drawing/2014/main" id="{9092EE68-AA17-43AD-92F3-16F192B3F358}"/>
                  </a:ext>
                </a:extLst>
              </p:cNvPr>
              <p:cNvSpPr/>
              <p:nvPr/>
            </p:nvSpPr>
            <p:spPr>
              <a:xfrm rot="21600000">
                <a:off x="348598" y="286576"/>
                <a:ext cx="6920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44" name="Square">
                <a:extLst>
                  <a:ext uri="{FF2B5EF4-FFF2-40B4-BE49-F238E27FC236}">
                    <a16:creationId xmlns:a16="http://schemas.microsoft.com/office/drawing/2014/main" id="{8ABC529E-1205-462A-86D2-27E3204BE70D}"/>
                  </a:ext>
                </a:extLst>
              </p:cNvPr>
              <p:cNvSpPr/>
              <p:nvPr/>
            </p:nvSpPr>
            <p:spPr>
              <a:xfrm rot="21600000">
                <a:off x="25090" y="22882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45" name="Square">
                <a:extLst>
                  <a:ext uri="{FF2B5EF4-FFF2-40B4-BE49-F238E27FC236}">
                    <a16:creationId xmlns:a16="http://schemas.microsoft.com/office/drawing/2014/main" id="{F349EAF1-72D5-4989-B6F0-340EAE8791F0}"/>
                  </a:ext>
                </a:extLst>
              </p:cNvPr>
              <p:cNvSpPr/>
              <p:nvPr/>
            </p:nvSpPr>
            <p:spPr>
              <a:xfrm rot="21600000">
                <a:off x="130407" y="23475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46" name="Square">
                <a:extLst>
                  <a:ext uri="{FF2B5EF4-FFF2-40B4-BE49-F238E27FC236}">
                    <a16:creationId xmlns:a16="http://schemas.microsoft.com/office/drawing/2014/main" id="{8610E8D9-1512-4D3F-BD4C-DF5495707C9A}"/>
                  </a:ext>
                </a:extLst>
              </p:cNvPr>
              <p:cNvSpPr/>
              <p:nvPr/>
            </p:nvSpPr>
            <p:spPr>
              <a:xfrm rot="21600000">
                <a:off x="238970" y="-18058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47" name="Square">
                <a:extLst>
                  <a:ext uri="{FF2B5EF4-FFF2-40B4-BE49-F238E27FC236}">
                    <a16:creationId xmlns:a16="http://schemas.microsoft.com/office/drawing/2014/main" id="{199BA2B6-6EF5-49F4-822C-F0BBD260F840}"/>
                  </a:ext>
                </a:extLst>
              </p:cNvPr>
              <p:cNvSpPr/>
              <p:nvPr/>
            </p:nvSpPr>
            <p:spPr>
              <a:xfrm rot="21600000">
                <a:off x="344288" y="-17466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</p:grpSp>
        <p:grpSp>
          <p:nvGrpSpPr>
            <p:cNvPr id="63961" name="Group">
              <a:extLst>
                <a:ext uri="{FF2B5EF4-FFF2-40B4-BE49-F238E27FC236}">
                  <a16:creationId xmlns:a16="http://schemas.microsoft.com/office/drawing/2014/main" id="{44CD3695-0D9F-4CE8-AC55-93EAFC286E62}"/>
                </a:ext>
              </a:extLst>
            </p:cNvPr>
            <p:cNvGrpSpPr>
              <a:grpSpLocks/>
            </p:cNvGrpSpPr>
            <p:nvPr/>
          </p:nvGrpSpPr>
          <p:grpSpPr bwMode="auto">
            <a:xfrm rot="-5419329">
              <a:off x="1384075" y="1216218"/>
              <a:ext cx="437585" cy="423670"/>
              <a:chOff x="0" y="0"/>
              <a:chExt cx="437583" cy="423669"/>
            </a:xfrm>
          </p:grpSpPr>
          <p:sp>
            <p:nvSpPr>
              <p:cNvPr id="1649" name="Rectangle">
                <a:extLst>
                  <a:ext uri="{FF2B5EF4-FFF2-40B4-BE49-F238E27FC236}">
                    <a16:creationId xmlns:a16="http://schemas.microsoft.com/office/drawing/2014/main" id="{EDE204AD-EFEC-4FB3-B586-90214E15B8DA}"/>
                  </a:ext>
                </a:extLst>
              </p:cNvPr>
              <p:cNvSpPr/>
              <p:nvPr/>
            </p:nvSpPr>
            <p:spPr>
              <a:xfrm rot="21600000">
                <a:off x="854" y="-318"/>
                <a:ext cx="436322" cy="424439"/>
              </a:xfrm>
              <a:prstGeom prst="rect">
                <a:avLst/>
              </a:prstGeom>
              <a:solidFill>
                <a:srgbClr val="008F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50" name="Square">
                <a:extLst>
                  <a:ext uri="{FF2B5EF4-FFF2-40B4-BE49-F238E27FC236}">
                    <a16:creationId xmlns:a16="http://schemas.microsoft.com/office/drawing/2014/main" id="{5CFBB78D-AB9D-4678-8D58-58F2F064C7BE}"/>
                  </a:ext>
                </a:extLst>
              </p:cNvPr>
              <p:cNvSpPr/>
              <p:nvPr/>
            </p:nvSpPr>
            <p:spPr>
              <a:xfrm rot="21600000">
                <a:off x="28227" y="122238"/>
                <a:ext cx="75227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51" name="Square">
                <a:extLst>
                  <a:ext uri="{FF2B5EF4-FFF2-40B4-BE49-F238E27FC236}">
                    <a16:creationId xmlns:a16="http://schemas.microsoft.com/office/drawing/2014/main" id="{D1F58D36-9E28-4248-85B9-78A42848D886}"/>
                  </a:ext>
                </a:extLst>
              </p:cNvPr>
              <p:cNvSpPr/>
              <p:nvPr/>
            </p:nvSpPr>
            <p:spPr>
              <a:xfrm rot="21600000">
                <a:off x="133544" y="122832"/>
                <a:ext cx="75229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52" name="Square">
                <a:extLst>
                  <a:ext uri="{FF2B5EF4-FFF2-40B4-BE49-F238E27FC236}">
                    <a16:creationId xmlns:a16="http://schemas.microsoft.com/office/drawing/2014/main" id="{8C36F7E6-F3E5-4AAD-B5BE-18FC2E0D3D18}"/>
                  </a:ext>
                </a:extLst>
              </p:cNvPr>
              <p:cNvSpPr/>
              <p:nvPr/>
            </p:nvSpPr>
            <p:spPr>
              <a:xfrm rot="21600000">
                <a:off x="239098" y="81281"/>
                <a:ext cx="75227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53" name="Square">
                <a:extLst>
                  <a:ext uri="{FF2B5EF4-FFF2-40B4-BE49-F238E27FC236}">
                    <a16:creationId xmlns:a16="http://schemas.microsoft.com/office/drawing/2014/main" id="{8DC66CBF-E0D1-490A-A406-2830559186A5}"/>
                  </a:ext>
                </a:extLst>
              </p:cNvPr>
              <p:cNvSpPr/>
              <p:nvPr/>
            </p:nvSpPr>
            <p:spPr>
              <a:xfrm rot="21600000">
                <a:off x="302288" y="81645"/>
                <a:ext cx="78237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54" name="Square">
                <a:extLst>
                  <a:ext uri="{FF2B5EF4-FFF2-40B4-BE49-F238E27FC236}">
                    <a16:creationId xmlns:a16="http://schemas.microsoft.com/office/drawing/2014/main" id="{8E03246B-1B70-484F-A230-CBA4A4911339}"/>
                  </a:ext>
                </a:extLst>
              </p:cNvPr>
              <p:cNvSpPr/>
              <p:nvPr/>
            </p:nvSpPr>
            <p:spPr>
              <a:xfrm rot="21600000">
                <a:off x="69786" y="224820"/>
                <a:ext cx="75227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55" name="Square">
                <a:extLst>
                  <a:ext uri="{FF2B5EF4-FFF2-40B4-BE49-F238E27FC236}">
                    <a16:creationId xmlns:a16="http://schemas.microsoft.com/office/drawing/2014/main" id="{CDE8017A-B22C-4D8F-8003-A04A1A18FC9C}"/>
                  </a:ext>
                </a:extLst>
              </p:cNvPr>
              <p:cNvSpPr/>
              <p:nvPr/>
            </p:nvSpPr>
            <p:spPr>
              <a:xfrm rot="21600000">
                <a:off x="175103" y="225413"/>
                <a:ext cx="75229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56" name="Square">
                <a:extLst>
                  <a:ext uri="{FF2B5EF4-FFF2-40B4-BE49-F238E27FC236}">
                    <a16:creationId xmlns:a16="http://schemas.microsoft.com/office/drawing/2014/main" id="{3EA46D6C-CF09-46DB-9594-C68AAE7EA629}"/>
                  </a:ext>
                </a:extLst>
              </p:cNvPr>
              <p:cNvSpPr/>
              <p:nvPr/>
            </p:nvSpPr>
            <p:spPr>
              <a:xfrm rot="21600000">
                <a:off x="277631" y="186855"/>
                <a:ext cx="75229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57" name="Square">
                <a:extLst>
                  <a:ext uri="{FF2B5EF4-FFF2-40B4-BE49-F238E27FC236}">
                    <a16:creationId xmlns:a16="http://schemas.microsoft.com/office/drawing/2014/main" id="{D484F574-B9D2-487F-A3E5-87AD8D6459BB}"/>
                  </a:ext>
                </a:extLst>
              </p:cNvPr>
              <p:cNvSpPr/>
              <p:nvPr/>
            </p:nvSpPr>
            <p:spPr>
              <a:xfrm rot="21600000">
                <a:off x="388967" y="187481"/>
                <a:ext cx="75227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58" name="Square">
                <a:extLst>
                  <a:ext uri="{FF2B5EF4-FFF2-40B4-BE49-F238E27FC236}">
                    <a16:creationId xmlns:a16="http://schemas.microsoft.com/office/drawing/2014/main" id="{364A42C0-B330-4E08-9D48-98371F084008}"/>
                  </a:ext>
                </a:extLst>
              </p:cNvPr>
              <p:cNvSpPr/>
              <p:nvPr/>
            </p:nvSpPr>
            <p:spPr>
              <a:xfrm rot="21600000">
                <a:off x="66201" y="327149"/>
                <a:ext cx="75229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59" name="Square">
                <a:extLst>
                  <a:ext uri="{FF2B5EF4-FFF2-40B4-BE49-F238E27FC236}">
                    <a16:creationId xmlns:a16="http://schemas.microsoft.com/office/drawing/2014/main" id="{0B621E39-5695-47EB-9190-4A195E145256}"/>
                  </a:ext>
                </a:extLst>
              </p:cNvPr>
              <p:cNvSpPr/>
              <p:nvPr/>
            </p:nvSpPr>
            <p:spPr>
              <a:xfrm rot="21600000">
                <a:off x="171519" y="327740"/>
                <a:ext cx="75227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60" name="Square">
                <a:extLst>
                  <a:ext uri="{FF2B5EF4-FFF2-40B4-BE49-F238E27FC236}">
                    <a16:creationId xmlns:a16="http://schemas.microsoft.com/office/drawing/2014/main" id="{61671BAF-CF2E-480F-BF76-1426F8BAFB61}"/>
                  </a:ext>
                </a:extLst>
              </p:cNvPr>
              <p:cNvSpPr/>
              <p:nvPr/>
            </p:nvSpPr>
            <p:spPr>
              <a:xfrm rot="21600000">
                <a:off x="280082" y="286207"/>
                <a:ext cx="75227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61" name="Square">
                <a:extLst>
                  <a:ext uri="{FF2B5EF4-FFF2-40B4-BE49-F238E27FC236}">
                    <a16:creationId xmlns:a16="http://schemas.microsoft.com/office/drawing/2014/main" id="{BBB26CB6-4BA4-44F1-B461-3406FA5F5F4A}"/>
                  </a:ext>
                </a:extLst>
              </p:cNvPr>
              <p:cNvSpPr/>
              <p:nvPr/>
            </p:nvSpPr>
            <p:spPr>
              <a:xfrm rot="21600000">
                <a:off x="385399" y="286801"/>
                <a:ext cx="75229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62" name="Square">
                <a:extLst>
                  <a:ext uri="{FF2B5EF4-FFF2-40B4-BE49-F238E27FC236}">
                    <a16:creationId xmlns:a16="http://schemas.microsoft.com/office/drawing/2014/main" id="{80D09497-38D9-440D-89A0-E133A4CC984D}"/>
                  </a:ext>
                </a:extLst>
              </p:cNvPr>
              <p:cNvSpPr/>
              <p:nvPr/>
            </p:nvSpPr>
            <p:spPr>
              <a:xfrm rot="21600000">
                <a:off x="43838" y="22877"/>
                <a:ext cx="36109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63" name="Square">
                <a:extLst>
                  <a:ext uri="{FF2B5EF4-FFF2-40B4-BE49-F238E27FC236}">
                    <a16:creationId xmlns:a16="http://schemas.microsoft.com/office/drawing/2014/main" id="{F9B30DAB-295A-4DCB-B780-0EE4FBC0F706}"/>
                  </a:ext>
                </a:extLst>
              </p:cNvPr>
              <p:cNvSpPr/>
              <p:nvPr/>
            </p:nvSpPr>
            <p:spPr>
              <a:xfrm rot="21600000">
                <a:off x="131101" y="23477"/>
                <a:ext cx="75227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64" name="Square">
                <a:extLst>
                  <a:ext uri="{FF2B5EF4-FFF2-40B4-BE49-F238E27FC236}">
                    <a16:creationId xmlns:a16="http://schemas.microsoft.com/office/drawing/2014/main" id="{EED39188-1E64-43B0-850E-7B0E4D0D91A0}"/>
                  </a:ext>
                </a:extLst>
              </p:cNvPr>
              <p:cNvSpPr/>
              <p:nvPr/>
            </p:nvSpPr>
            <p:spPr>
              <a:xfrm rot="21600000">
                <a:off x="239664" y="-18056"/>
                <a:ext cx="75227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65" name="Square">
                <a:extLst>
                  <a:ext uri="{FF2B5EF4-FFF2-40B4-BE49-F238E27FC236}">
                    <a16:creationId xmlns:a16="http://schemas.microsoft.com/office/drawing/2014/main" id="{3E7622B8-BE59-4AE5-A2DC-36149C73D5A8}"/>
                  </a:ext>
                </a:extLst>
              </p:cNvPr>
              <p:cNvSpPr/>
              <p:nvPr/>
            </p:nvSpPr>
            <p:spPr>
              <a:xfrm rot="21600000">
                <a:off x="344981" y="-17462"/>
                <a:ext cx="75229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</p:grpSp>
        <p:grpSp>
          <p:nvGrpSpPr>
            <p:cNvPr id="63962" name="Group">
              <a:extLst>
                <a:ext uri="{FF2B5EF4-FFF2-40B4-BE49-F238E27FC236}">
                  <a16:creationId xmlns:a16="http://schemas.microsoft.com/office/drawing/2014/main" id="{572ECEDC-A935-4B24-BB46-5D1782907142}"/>
                </a:ext>
              </a:extLst>
            </p:cNvPr>
            <p:cNvGrpSpPr>
              <a:grpSpLocks/>
            </p:cNvGrpSpPr>
            <p:nvPr/>
          </p:nvGrpSpPr>
          <p:grpSpPr bwMode="auto">
            <a:xfrm rot="-5419329">
              <a:off x="343428" y="1161447"/>
              <a:ext cx="437585" cy="423671"/>
              <a:chOff x="0" y="0"/>
              <a:chExt cx="437583" cy="423669"/>
            </a:xfrm>
          </p:grpSpPr>
          <p:sp>
            <p:nvSpPr>
              <p:cNvPr id="1667" name="Rectangle">
                <a:extLst>
                  <a:ext uri="{FF2B5EF4-FFF2-40B4-BE49-F238E27FC236}">
                    <a16:creationId xmlns:a16="http://schemas.microsoft.com/office/drawing/2014/main" id="{8B6B0DFB-2FA1-4072-BC06-B7C894145420}"/>
                  </a:ext>
                </a:extLst>
              </p:cNvPr>
              <p:cNvSpPr/>
              <p:nvPr/>
            </p:nvSpPr>
            <p:spPr>
              <a:xfrm rot="21600000">
                <a:off x="253" y="-1202"/>
                <a:ext cx="436322" cy="424437"/>
              </a:xfrm>
              <a:prstGeom prst="rect">
                <a:avLst/>
              </a:prstGeom>
              <a:solidFill>
                <a:srgbClr val="008F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68" name="Square">
                <a:extLst>
                  <a:ext uri="{FF2B5EF4-FFF2-40B4-BE49-F238E27FC236}">
                    <a16:creationId xmlns:a16="http://schemas.microsoft.com/office/drawing/2014/main" id="{9D09A250-6328-455C-8324-0F76012CEFFE}"/>
                  </a:ext>
                </a:extLst>
              </p:cNvPr>
              <p:cNvSpPr/>
              <p:nvPr/>
            </p:nvSpPr>
            <p:spPr>
              <a:xfrm rot="21600000">
                <a:off x="27845" y="82220"/>
                <a:ext cx="75227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69" name="Square">
                <a:extLst>
                  <a:ext uri="{FF2B5EF4-FFF2-40B4-BE49-F238E27FC236}">
                    <a16:creationId xmlns:a16="http://schemas.microsoft.com/office/drawing/2014/main" id="{7043B49B-DCA7-4718-9D78-DE129F1F1F87}"/>
                  </a:ext>
                </a:extLst>
              </p:cNvPr>
              <p:cNvSpPr/>
              <p:nvPr/>
            </p:nvSpPr>
            <p:spPr>
              <a:xfrm rot="21600000">
                <a:off x="132943" y="121947"/>
                <a:ext cx="75229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70" name="Square">
                <a:extLst>
                  <a:ext uri="{FF2B5EF4-FFF2-40B4-BE49-F238E27FC236}">
                    <a16:creationId xmlns:a16="http://schemas.microsoft.com/office/drawing/2014/main" id="{0B64BCA7-99A2-4F20-BB4E-468E37D60B5A}"/>
                  </a:ext>
                </a:extLst>
              </p:cNvPr>
              <p:cNvSpPr/>
              <p:nvPr/>
            </p:nvSpPr>
            <p:spPr>
              <a:xfrm rot="21600000">
                <a:off x="238497" y="80397"/>
                <a:ext cx="75227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71" name="Square">
                <a:extLst>
                  <a:ext uri="{FF2B5EF4-FFF2-40B4-BE49-F238E27FC236}">
                    <a16:creationId xmlns:a16="http://schemas.microsoft.com/office/drawing/2014/main" id="{DBCFCE27-5A24-4046-B35B-088CF0C508B1}"/>
                  </a:ext>
                </a:extLst>
              </p:cNvPr>
              <p:cNvSpPr/>
              <p:nvPr/>
            </p:nvSpPr>
            <p:spPr>
              <a:xfrm rot="21600000">
                <a:off x="301687" y="80760"/>
                <a:ext cx="78237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72" name="Square">
                <a:extLst>
                  <a:ext uri="{FF2B5EF4-FFF2-40B4-BE49-F238E27FC236}">
                    <a16:creationId xmlns:a16="http://schemas.microsoft.com/office/drawing/2014/main" id="{4309EED2-6BD4-403E-8C43-156A6C1524AD}"/>
                  </a:ext>
                </a:extLst>
              </p:cNvPr>
              <p:cNvSpPr/>
              <p:nvPr/>
            </p:nvSpPr>
            <p:spPr>
              <a:xfrm rot="21600000">
                <a:off x="69295" y="187812"/>
                <a:ext cx="75227" cy="1053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73" name="Square">
                <a:extLst>
                  <a:ext uri="{FF2B5EF4-FFF2-40B4-BE49-F238E27FC236}">
                    <a16:creationId xmlns:a16="http://schemas.microsoft.com/office/drawing/2014/main" id="{3AB410FE-E9C3-493C-81AC-FAB733323ECC}"/>
                  </a:ext>
                </a:extLst>
              </p:cNvPr>
              <p:cNvSpPr/>
              <p:nvPr/>
            </p:nvSpPr>
            <p:spPr>
              <a:xfrm rot="21600000">
                <a:off x="174502" y="224528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74" name="Square">
                <a:extLst>
                  <a:ext uri="{FF2B5EF4-FFF2-40B4-BE49-F238E27FC236}">
                    <a16:creationId xmlns:a16="http://schemas.microsoft.com/office/drawing/2014/main" id="{C7CE8C9C-4762-4B5B-886A-FE282039B342}"/>
                  </a:ext>
                </a:extLst>
              </p:cNvPr>
              <p:cNvSpPr/>
              <p:nvPr/>
            </p:nvSpPr>
            <p:spPr>
              <a:xfrm rot="21600000">
                <a:off x="277031" y="185970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75" name="Square">
                <a:extLst>
                  <a:ext uri="{FF2B5EF4-FFF2-40B4-BE49-F238E27FC236}">
                    <a16:creationId xmlns:a16="http://schemas.microsoft.com/office/drawing/2014/main" id="{CD30C029-BE7C-4C99-93B8-5161D638AECB}"/>
                  </a:ext>
                </a:extLst>
              </p:cNvPr>
              <p:cNvSpPr/>
              <p:nvPr/>
            </p:nvSpPr>
            <p:spPr>
              <a:xfrm rot="21600000">
                <a:off x="388366" y="186596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76" name="Square">
                <a:extLst>
                  <a:ext uri="{FF2B5EF4-FFF2-40B4-BE49-F238E27FC236}">
                    <a16:creationId xmlns:a16="http://schemas.microsoft.com/office/drawing/2014/main" id="{67F6AD29-3300-4E1C-B064-FDC509080A60}"/>
                  </a:ext>
                </a:extLst>
              </p:cNvPr>
              <p:cNvSpPr/>
              <p:nvPr/>
            </p:nvSpPr>
            <p:spPr>
              <a:xfrm rot="21600000">
                <a:off x="65601" y="326263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77" name="Square">
                <a:extLst>
                  <a:ext uri="{FF2B5EF4-FFF2-40B4-BE49-F238E27FC236}">
                    <a16:creationId xmlns:a16="http://schemas.microsoft.com/office/drawing/2014/main" id="{62258B5D-C331-4EAE-8367-83E3F9F85DF9}"/>
                  </a:ext>
                </a:extLst>
              </p:cNvPr>
              <p:cNvSpPr/>
              <p:nvPr/>
            </p:nvSpPr>
            <p:spPr>
              <a:xfrm rot="21600000">
                <a:off x="170918" y="326855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78" name="Square">
                <a:extLst>
                  <a:ext uri="{FF2B5EF4-FFF2-40B4-BE49-F238E27FC236}">
                    <a16:creationId xmlns:a16="http://schemas.microsoft.com/office/drawing/2014/main" id="{447D6C63-FD86-4322-852B-701CD4B952BB}"/>
                  </a:ext>
                </a:extLst>
              </p:cNvPr>
              <p:cNvSpPr/>
              <p:nvPr/>
            </p:nvSpPr>
            <p:spPr>
              <a:xfrm rot="21600000">
                <a:off x="279481" y="285322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79" name="Square">
                <a:extLst>
                  <a:ext uri="{FF2B5EF4-FFF2-40B4-BE49-F238E27FC236}">
                    <a16:creationId xmlns:a16="http://schemas.microsoft.com/office/drawing/2014/main" id="{1F8FCC6C-44A4-4855-A560-84C2231DAB75}"/>
                  </a:ext>
                </a:extLst>
              </p:cNvPr>
              <p:cNvSpPr/>
              <p:nvPr/>
            </p:nvSpPr>
            <p:spPr>
              <a:xfrm rot="21600000">
                <a:off x="357717" y="285694"/>
                <a:ext cx="51154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80" name="Square">
                <a:extLst>
                  <a:ext uri="{FF2B5EF4-FFF2-40B4-BE49-F238E27FC236}">
                    <a16:creationId xmlns:a16="http://schemas.microsoft.com/office/drawing/2014/main" id="{F636098D-289C-4151-89AC-BBF3C4FB3435}"/>
                  </a:ext>
                </a:extLst>
              </p:cNvPr>
              <p:cNvSpPr/>
              <p:nvPr/>
            </p:nvSpPr>
            <p:spPr>
              <a:xfrm rot="21600000">
                <a:off x="25403" y="-17129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81" name="Square">
                <a:extLst>
                  <a:ext uri="{FF2B5EF4-FFF2-40B4-BE49-F238E27FC236}">
                    <a16:creationId xmlns:a16="http://schemas.microsoft.com/office/drawing/2014/main" id="{F108AF4B-72F5-43D8-BF76-51BB47F2F6E1}"/>
                  </a:ext>
                </a:extLst>
              </p:cNvPr>
              <p:cNvSpPr/>
              <p:nvPr/>
            </p:nvSpPr>
            <p:spPr>
              <a:xfrm rot="21600000">
                <a:off x="130500" y="22593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82" name="Square">
                <a:extLst>
                  <a:ext uri="{FF2B5EF4-FFF2-40B4-BE49-F238E27FC236}">
                    <a16:creationId xmlns:a16="http://schemas.microsoft.com/office/drawing/2014/main" id="{01F87DF0-D60F-40BD-B926-877973D4215A}"/>
                  </a:ext>
                </a:extLst>
              </p:cNvPr>
              <p:cNvSpPr/>
              <p:nvPr/>
            </p:nvSpPr>
            <p:spPr>
              <a:xfrm rot="21600000">
                <a:off x="239063" y="-18940"/>
                <a:ext cx="7522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683" name="Square">
                <a:extLst>
                  <a:ext uri="{FF2B5EF4-FFF2-40B4-BE49-F238E27FC236}">
                    <a16:creationId xmlns:a16="http://schemas.microsoft.com/office/drawing/2014/main" id="{31AF27E9-3C6F-4464-AF6E-2316CAD1FE58}"/>
                  </a:ext>
                </a:extLst>
              </p:cNvPr>
              <p:cNvSpPr/>
              <p:nvPr/>
            </p:nvSpPr>
            <p:spPr>
              <a:xfrm rot="21600000">
                <a:off x="344381" y="-18347"/>
                <a:ext cx="75229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</p:grpSp>
      </p:grpSp>
      <p:grpSp>
        <p:nvGrpSpPr>
          <p:cNvPr id="63501" name="Group">
            <a:extLst>
              <a:ext uri="{FF2B5EF4-FFF2-40B4-BE49-F238E27FC236}">
                <a16:creationId xmlns:a16="http://schemas.microsoft.com/office/drawing/2014/main" id="{54D6DA44-BD59-4042-A01A-970CFD820758}"/>
              </a:ext>
            </a:extLst>
          </p:cNvPr>
          <p:cNvGrpSpPr>
            <a:grpSpLocks/>
          </p:cNvGrpSpPr>
          <p:nvPr/>
        </p:nvGrpSpPr>
        <p:grpSpPr bwMode="auto">
          <a:xfrm>
            <a:off x="3459163" y="2719388"/>
            <a:ext cx="1200150" cy="1792287"/>
            <a:chOff x="0" y="0"/>
            <a:chExt cx="2275713" cy="3399390"/>
          </a:xfrm>
        </p:grpSpPr>
        <p:sp>
          <p:nvSpPr>
            <p:cNvPr id="1686" name="Electrical Tower">
              <a:extLst>
                <a:ext uri="{FF2B5EF4-FFF2-40B4-BE49-F238E27FC236}">
                  <a16:creationId xmlns:a16="http://schemas.microsoft.com/office/drawing/2014/main" id="{0E7717CF-FFDB-469B-AFBE-E78404612F81}"/>
                </a:ext>
              </a:extLst>
            </p:cNvPr>
            <p:cNvSpPr/>
            <p:nvPr/>
          </p:nvSpPr>
          <p:spPr>
            <a:xfrm>
              <a:off x="608061" y="1333861"/>
              <a:ext cx="1116784" cy="2065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47" y="0"/>
                  </a:moveTo>
                  <a:cubicBezTo>
                    <a:pt x="7207" y="0"/>
                    <a:pt x="6925" y="152"/>
                    <a:pt x="6925" y="336"/>
                  </a:cubicBezTo>
                  <a:lnTo>
                    <a:pt x="6925" y="1011"/>
                  </a:lnTo>
                  <a:cubicBezTo>
                    <a:pt x="6925" y="1195"/>
                    <a:pt x="7207" y="1345"/>
                    <a:pt x="7547" y="1345"/>
                  </a:cubicBezTo>
                  <a:lnTo>
                    <a:pt x="7837" y="1345"/>
                  </a:lnTo>
                  <a:lnTo>
                    <a:pt x="5257" y="7999"/>
                  </a:lnTo>
                  <a:lnTo>
                    <a:pt x="4976" y="7999"/>
                  </a:lnTo>
                  <a:cubicBezTo>
                    <a:pt x="4636" y="7999"/>
                    <a:pt x="4357" y="8151"/>
                    <a:pt x="4357" y="8335"/>
                  </a:cubicBezTo>
                  <a:lnTo>
                    <a:pt x="4357" y="9010"/>
                  </a:lnTo>
                  <a:cubicBezTo>
                    <a:pt x="4357" y="9150"/>
                    <a:pt x="4518" y="9268"/>
                    <a:pt x="4748" y="9322"/>
                  </a:cubicBezTo>
                  <a:lnTo>
                    <a:pt x="0" y="21600"/>
                  </a:lnTo>
                  <a:lnTo>
                    <a:pt x="2408" y="21600"/>
                  </a:lnTo>
                  <a:lnTo>
                    <a:pt x="10795" y="18688"/>
                  </a:lnTo>
                  <a:lnTo>
                    <a:pt x="19182" y="21600"/>
                  </a:lnTo>
                  <a:lnTo>
                    <a:pt x="21600" y="21600"/>
                  </a:lnTo>
                  <a:lnTo>
                    <a:pt x="16852" y="9322"/>
                  </a:lnTo>
                  <a:cubicBezTo>
                    <a:pt x="17082" y="9274"/>
                    <a:pt x="17243" y="9150"/>
                    <a:pt x="17243" y="9010"/>
                  </a:cubicBezTo>
                  <a:lnTo>
                    <a:pt x="17243" y="8335"/>
                  </a:lnTo>
                  <a:cubicBezTo>
                    <a:pt x="17243" y="8151"/>
                    <a:pt x="16961" y="7999"/>
                    <a:pt x="16621" y="7999"/>
                  </a:cubicBezTo>
                  <a:lnTo>
                    <a:pt x="16343" y="7999"/>
                  </a:lnTo>
                  <a:lnTo>
                    <a:pt x="13763" y="1345"/>
                  </a:lnTo>
                  <a:lnTo>
                    <a:pt x="14053" y="1345"/>
                  </a:lnTo>
                  <a:cubicBezTo>
                    <a:pt x="14393" y="1345"/>
                    <a:pt x="14672" y="1195"/>
                    <a:pt x="14672" y="1011"/>
                  </a:cubicBezTo>
                  <a:lnTo>
                    <a:pt x="14672" y="336"/>
                  </a:lnTo>
                  <a:cubicBezTo>
                    <a:pt x="14672" y="152"/>
                    <a:pt x="14393" y="0"/>
                    <a:pt x="14053" y="0"/>
                  </a:cubicBezTo>
                  <a:lnTo>
                    <a:pt x="10805" y="0"/>
                  </a:lnTo>
                  <a:lnTo>
                    <a:pt x="7547" y="0"/>
                  </a:lnTo>
                  <a:close/>
                  <a:moveTo>
                    <a:pt x="9955" y="1335"/>
                  </a:moveTo>
                  <a:lnTo>
                    <a:pt x="10805" y="1335"/>
                  </a:lnTo>
                  <a:lnTo>
                    <a:pt x="11654" y="1335"/>
                  </a:lnTo>
                  <a:lnTo>
                    <a:pt x="12794" y="4203"/>
                  </a:lnTo>
                  <a:lnTo>
                    <a:pt x="10805" y="5028"/>
                  </a:lnTo>
                  <a:lnTo>
                    <a:pt x="8824" y="4203"/>
                  </a:lnTo>
                  <a:lnTo>
                    <a:pt x="9955" y="1335"/>
                  </a:lnTo>
                  <a:close/>
                  <a:moveTo>
                    <a:pt x="8387" y="5315"/>
                  </a:moveTo>
                  <a:lnTo>
                    <a:pt x="9337" y="5683"/>
                  </a:lnTo>
                  <a:lnTo>
                    <a:pt x="8015" y="6228"/>
                  </a:lnTo>
                  <a:lnTo>
                    <a:pt x="8387" y="5315"/>
                  </a:lnTo>
                  <a:close/>
                  <a:moveTo>
                    <a:pt x="13213" y="5320"/>
                  </a:moveTo>
                  <a:lnTo>
                    <a:pt x="13585" y="6233"/>
                  </a:lnTo>
                  <a:lnTo>
                    <a:pt x="12263" y="5688"/>
                  </a:lnTo>
                  <a:lnTo>
                    <a:pt x="13213" y="5320"/>
                  </a:lnTo>
                  <a:close/>
                  <a:moveTo>
                    <a:pt x="10795" y="6298"/>
                  </a:moveTo>
                  <a:lnTo>
                    <a:pt x="14122" y="7606"/>
                  </a:lnTo>
                  <a:lnTo>
                    <a:pt x="14284" y="7999"/>
                  </a:lnTo>
                  <a:lnTo>
                    <a:pt x="10805" y="7999"/>
                  </a:lnTo>
                  <a:lnTo>
                    <a:pt x="7316" y="7999"/>
                  </a:lnTo>
                  <a:lnTo>
                    <a:pt x="7466" y="7606"/>
                  </a:lnTo>
                  <a:lnTo>
                    <a:pt x="10795" y="6298"/>
                  </a:lnTo>
                  <a:close/>
                  <a:moveTo>
                    <a:pt x="6788" y="9344"/>
                  </a:moveTo>
                  <a:lnTo>
                    <a:pt x="10805" y="9344"/>
                  </a:lnTo>
                  <a:lnTo>
                    <a:pt x="14822" y="9344"/>
                  </a:lnTo>
                  <a:lnTo>
                    <a:pt x="15203" y="10289"/>
                  </a:lnTo>
                  <a:lnTo>
                    <a:pt x="10805" y="11922"/>
                  </a:lnTo>
                  <a:lnTo>
                    <a:pt x="6407" y="10289"/>
                  </a:lnTo>
                  <a:lnTo>
                    <a:pt x="6788" y="9344"/>
                  </a:lnTo>
                  <a:close/>
                  <a:moveTo>
                    <a:pt x="6016" y="11252"/>
                  </a:moveTo>
                  <a:lnTo>
                    <a:pt x="9405" y="12543"/>
                  </a:lnTo>
                  <a:lnTo>
                    <a:pt x="4848" y="14276"/>
                  </a:lnTo>
                  <a:lnTo>
                    <a:pt x="6016" y="11252"/>
                  </a:lnTo>
                  <a:close/>
                  <a:moveTo>
                    <a:pt x="15593" y="11252"/>
                  </a:moveTo>
                  <a:lnTo>
                    <a:pt x="16761" y="14276"/>
                  </a:lnTo>
                  <a:lnTo>
                    <a:pt x="12204" y="12543"/>
                  </a:lnTo>
                  <a:lnTo>
                    <a:pt x="15593" y="11252"/>
                  </a:lnTo>
                  <a:close/>
                  <a:moveTo>
                    <a:pt x="10795" y="13157"/>
                  </a:moveTo>
                  <a:lnTo>
                    <a:pt x="16743" y="15453"/>
                  </a:lnTo>
                  <a:lnTo>
                    <a:pt x="10795" y="17451"/>
                  </a:lnTo>
                  <a:lnTo>
                    <a:pt x="4848" y="15453"/>
                  </a:lnTo>
                  <a:lnTo>
                    <a:pt x="10795" y="13157"/>
                  </a:lnTo>
                  <a:close/>
                  <a:moveTo>
                    <a:pt x="4017" y="16297"/>
                  </a:moveTo>
                  <a:lnTo>
                    <a:pt x="9124" y="18084"/>
                  </a:lnTo>
                  <a:lnTo>
                    <a:pt x="2377" y="20412"/>
                  </a:lnTo>
                  <a:lnTo>
                    <a:pt x="4017" y="16297"/>
                  </a:lnTo>
                  <a:close/>
                  <a:moveTo>
                    <a:pt x="17583" y="16297"/>
                  </a:moveTo>
                  <a:lnTo>
                    <a:pt x="19220" y="20412"/>
                  </a:lnTo>
                  <a:lnTo>
                    <a:pt x="12473" y="18084"/>
                  </a:lnTo>
                  <a:lnTo>
                    <a:pt x="17583" y="1629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sp>
          <p:nvSpPr>
            <p:cNvPr id="1687" name="Rectangle">
              <a:extLst>
                <a:ext uri="{FF2B5EF4-FFF2-40B4-BE49-F238E27FC236}">
                  <a16:creationId xmlns:a16="http://schemas.microsoft.com/office/drawing/2014/main" id="{5C75FC7F-06C3-4757-87C4-8628BEDA5B5D}"/>
                </a:ext>
              </a:extLst>
            </p:cNvPr>
            <p:cNvSpPr/>
            <p:nvPr/>
          </p:nvSpPr>
          <p:spPr>
            <a:xfrm>
              <a:off x="0" y="0"/>
              <a:ext cx="2131223" cy="1833683"/>
            </a:xfrm>
            <a:prstGeom prst="rect">
              <a:avLst/>
            </a:prstGeom>
            <a:solidFill>
              <a:srgbClr val="D6D5D5">
                <a:alpha val="37473"/>
              </a:srgb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sp>
          <p:nvSpPr>
            <p:cNvPr id="1688" name="Rectangle">
              <a:extLst>
                <a:ext uri="{FF2B5EF4-FFF2-40B4-BE49-F238E27FC236}">
                  <a16:creationId xmlns:a16="http://schemas.microsoft.com/office/drawing/2014/main" id="{6B830821-360C-4C4B-8FA5-04C25EC2FFEB}"/>
                </a:ext>
              </a:extLst>
            </p:cNvPr>
            <p:cNvSpPr/>
            <p:nvPr/>
          </p:nvSpPr>
          <p:spPr>
            <a:xfrm rot="16200000">
              <a:off x="258657" y="-17828"/>
              <a:ext cx="1704212" cy="1854285"/>
            </a:xfrm>
            <a:prstGeom prst="rect">
              <a:avLst/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sp>
          <p:nvSpPr>
            <p:cNvPr id="1689" name="FPGA">
              <a:extLst>
                <a:ext uri="{FF2B5EF4-FFF2-40B4-BE49-F238E27FC236}">
                  <a16:creationId xmlns:a16="http://schemas.microsoft.com/office/drawing/2014/main" id="{4A7A1FA1-2B58-4B48-A85F-1ABD25712F50}"/>
                </a:ext>
              </a:extLst>
            </p:cNvPr>
            <p:cNvSpPr/>
            <p:nvPr/>
          </p:nvSpPr>
          <p:spPr>
            <a:xfrm>
              <a:off x="385306" y="614239"/>
              <a:ext cx="665254" cy="55702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sp>
          <p:nvSpPr>
            <p:cNvPr id="1690" name="FPGA">
              <a:extLst>
                <a:ext uri="{FF2B5EF4-FFF2-40B4-BE49-F238E27FC236}">
                  <a16:creationId xmlns:a16="http://schemas.microsoft.com/office/drawing/2014/main" id="{8C567B11-1A77-47C0-98AF-CE6A75ECD4FF}"/>
                </a:ext>
              </a:extLst>
            </p:cNvPr>
            <p:cNvSpPr/>
            <p:nvPr/>
          </p:nvSpPr>
          <p:spPr>
            <a:xfrm>
              <a:off x="1273315" y="629293"/>
              <a:ext cx="665256" cy="56004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sp>
          <p:nvSpPr>
            <p:cNvPr id="1691" name="Rectangle">
              <a:extLst>
                <a:ext uri="{FF2B5EF4-FFF2-40B4-BE49-F238E27FC236}">
                  <a16:creationId xmlns:a16="http://schemas.microsoft.com/office/drawing/2014/main" id="{73268771-9618-4E5C-A5A2-14354EA7CA58}"/>
                </a:ext>
              </a:extLst>
            </p:cNvPr>
            <p:cNvSpPr/>
            <p:nvPr/>
          </p:nvSpPr>
          <p:spPr>
            <a:xfrm>
              <a:off x="2028876" y="210768"/>
              <a:ext cx="246837" cy="195712"/>
            </a:xfrm>
            <a:prstGeom prst="rect">
              <a:avLst/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grpSp>
          <p:nvGrpSpPr>
            <p:cNvPr id="63718" name="Group">
              <a:extLst>
                <a:ext uri="{FF2B5EF4-FFF2-40B4-BE49-F238E27FC236}">
                  <a16:creationId xmlns:a16="http://schemas.microsoft.com/office/drawing/2014/main" id="{0512F077-04FD-41A5-9487-297D40515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797" y="57752"/>
              <a:ext cx="792846" cy="674957"/>
              <a:chOff x="0" y="-4"/>
              <a:chExt cx="792844" cy="674956"/>
            </a:xfrm>
          </p:grpSpPr>
          <p:sp>
            <p:nvSpPr>
              <p:cNvPr id="1692" name="Square">
                <a:extLst>
                  <a:ext uri="{FF2B5EF4-FFF2-40B4-BE49-F238E27FC236}">
                    <a16:creationId xmlns:a16="http://schemas.microsoft.com/office/drawing/2014/main" id="{1BE77131-E5C0-4331-B08F-0BFC3461589D}"/>
                  </a:ext>
                </a:extLst>
              </p:cNvPr>
              <p:cNvSpPr/>
              <p:nvPr/>
            </p:nvSpPr>
            <p:spPr>
              <a:xfrm rot="2714">
                <a:off x="59967" y="-548"/>
                <a:ext cx="668263" cy="674457"/>
              </a:xfrm>
              <a:prstGeom prst="rect">
                <a:avLst/>
              </a:pr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93" name="Rectangle">
                <a:extLst>
                  <a:ext uri="{FF2B5EF4-FFF2-40B4-BE49-F238E27FC236}">
                    <a16:creationId xmlns:a16="http://schemas.microsoft.com/office/drawing/2014/main" id="{AE769D6D-F4DC-40BD-B723-425DB2370286}"/>
                  </a:ext>
                </a:extLst>
              </p:cNvPr>
              <p:cNvSpPr/>
              <p:nvPr/>
            </p:nvSpPr>
            <p:spPr>
              <a:xfrm>
                <a:off x="120171" y="496263"/>
                <a:ext cx="102347" cy="11140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94" name="Rectangle">
                <a:extLst>
                  <a:ext uri="{FF2B5EF4-FFF2-40B4-BE49-F238E27FC236}">
                    <a16:creationId xmlns:a16="http://schemas.microsoft.com/office/drawing/2014/main" id="{013B21B3-0558-4F85-B866-C4EDF26BBEA2}"/>
                  </a:ext>
                </a:extLst>
              </p:cNvPr>
              <p:cNvSpPr/>
              <p:nvPr/>
            </p:nvSpPr>
            <p:spPr>
              <a:xfrm>
                <a:off x="342925" y="439053"/>
                <a:ext cx="102347" cy="11140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95" name="Rectangle">
                <a:extLst>
                  <a:ext uri="{FF2B5EF4-FFF2-40B4-BE49-F238E27FC236}">
                    <a16:creationId xmlns:a16="http://schemas.microsoft.com/office/drawing/2014/main" id="{F17EE407-F5C2-4771-A712-8DE415545B49}"/>
                  </a:ext>
                </a:extLst>
              </p:cNvPr>
              <p:cNvSpPr/>
              <p:nvPr/>
            </p:nvSpPr>
            <p:spPr>
              <a:xfrm>
                <a:off x="538588" y="168066"/>
                <a:ext cx="102347" cy="11140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96" name="Rectangle">
                <a:extLst>
                  <a:ext uri="{FF2B5EF4-FFF2-40B4-BE49-F238E27FC236}">
                    <a16:creationId xmlns:a16="http://schemas.microsoft.com/office/drawing/2014/main" id="{E2B5C6F0-4ED5-485E-A519-E4E8FE5A63F0}"/>
                  </a:ext>
                </a:extLst>
              </p:cNvPr>
              <p:cNvSpPr/>
              <p:nvPr/>
            </p:nvSpPr>
            <p:spPr>
              <a:xfrm>
                <a:off x="186395" y="168066"/>
                <a:ext cx="102347" cy="11140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97" name="Rectangle">
                <a:extLst>
                  <a:ext uri="{FF2B5EF4-FFF2-40B4-BE49-F238E27FC236}">
                    <a16:creationId xmlns:a16="http://schemas.microsoft.com/office/drawing/2014/main" id="{D0DAB157-A70D-49F6-AD12-B0F783B1B05F}"/>
                  </a:ext>
                </a:extLst>
              </p:cNvPr>
              <p:cNvSpPr/>
              <p:nvPr/>
            </p:nvSpPr>
            <p:spPr>
              <a:xfrm>
                <a:off x="2774" y="41605"/>
                <a:ext cx="57193" cy="57209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98" name="Rectangle">
                <a:extLst>
                  <a:ext uri="{FF2B5EF4-FFF2-40B4-BE49-F238E27FC236}">
                    <a16:creationId xmlns:a16="http://schemas.microsoft.com/office/drawing/2014/main" id="{C9751C53-FF9A-49C2-99DF-90AD62C3B984}"/>
                  </a:ext>
                </a:extLst>
              </p:cNvPr>
              <p:cNvSpPr/>
              <p:nvPr/>
            </p:nvSpPr>
            <p:spPr>
              <a:xfrm>
                <a:off x="-237" y="159034"/>
                <a:ext cx="60204" cy="5720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699" name="Rectangle">
                <a:extLst>
                  <a:ext uri="{FF2B5EF4-FFF2-40B4-BE49-F238E27FC236}">
                    <a16:creationId xmlns:a16="http://schemas.microsoft.com/office/drawing/2014/main" id="{9D867975-E503-4DF0-8600-119656291C6B}"/>
                  </a:ext>
                </a:extLst>
              </p:cNvPr>
              <p:cNvSpPr/>
              <p:nvPr/>
            </p:nvSpPr>
            <p:spPr>
              <a:xfrm>
                <a:off x="2774" y="282483"/>
                <a:ext cx="57193" cy="57209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00" name="Rectangle">
                <a:extLst>
                  <a:ext uri="{FF2B5EF4-FFF2-40B4-BE49-F238E27FC236}">
                    <a16:creationId xmlns:a16="http://schemas.microsoft.com/office/drawing/2014/main" id="{A1DCCAD3-3823-4978-A1BD-6CCE486BC6E1}"/>
                  </a:ext>
                </a:extLst>
              </p:cNvPr>
              <p:cNvSpPr/>
              <p:nvPr/>
            </p:nvSpPr>
            <p:spPr>
              <a:xfrm>
                <a:off x="2774" y="405933"/>
                <a:ext cx="57193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01" name="Rectangle">
                <a:extLst>
                  <a:ext uri="{FF2B5EF4-FFF2-40B4-BE49-F238E27FC236}">
                    <a16:creationId xmlns:a16="http://schemas.microsoft.com/office/drawing/2014/main" id="{BCE07201-8C0B-4176-BDF4-F2290555087D}"/>
                  </a:ext>
                </a:extLst>
              </p:cNvPr>
              <p:cNvSpPr/>
              <p:nvPr/>
            </p:nvSpPr>
            <p:spPr>
              <a:xfrm>
                <a:off x="2774" y="523360"/>
                <a:ext cx="57193" cy="57209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02" name="Rectangle">
                <a:extLst>
                  <a:ext uri="{FF2B5EF4-FFF2-40B4-BE49-F238E27FC236}">
                    <a16:creationId xmlns:a16="http://schemas.microsoft.com/office/drawing/2014/main" id="{38D43CEB-12FD-4A2D-A148-C5C259E43DFC}"/>
                  </a:ext>
                </a:extLst>
              </p:cNvPr>
              <p:cNvSpPr/>
              <p:nvPr/>
            </p:nvSpPr>
            <p:spPr>
              <a:xfrm>
                <a:off x="731241" y="523360"/>
                <a:ext cx="60204" cy="57209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03" name="Rectangle">
                <a:extLst>
                  <a:ext uri="{FF2B5EF4-FFF2-40B4-BE49-F238E27FC236}">
                    <a16:creationId xmlns:a16="http://schemas.microsoft.com/office/drawing/2014/main" id="{C5487E9A-F0CA-477C-A4BB-6375BDCC0FFE}"/>
                  </a:ext>
                </a:extLst>
              </p:cNvPr>
              <p:cNvSpPr/>
              <p:nvPr/>
            </p:nvSpPr>
            <p:spPr>
              <a:xfrm>
                <a:off x="731241" y="324636"/>
                <a:ext cx="60204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04" name="Rectangle">
                <a:extLst>
                  <a:ext uri="{FF2B5EF4-FFF2-40B4-BE49-F238E27FC236}">
                    <a16:creationId xmlns:a16="http://schemas.microsoft.com/office/drawing/2014/main" id="{AED43B99-F5F8-46BB-9899-3AEFCBA4B15E}"/>
                  </a:ext>
                </a:extLst>
              </p:cNvPr>
              <p:cNvSpPr/>
              <p:nvPr/>
            </p:nvSpPr>
            <p:spPr>
              <a:xfrm>
                <a:off x="731241" y="101825"/>
                <a:ext cx="60204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63719" name="Group">
              <a:extLst>
                <a:ext uri="{FF2B5EF4-FFF2-40B4-BE49-F238E27FC236}">
                  <a16:creationId xmlns:a16="http://schemas.microsoft.com/office/drawing/2014/main" id="{F6C4E469-9F96-4DE9-8DC5-6EFBB0CE9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444" y="57752"/>
              <a:ext cx="792846" cy="674957"/>
              <a:chOff x="0" y="-4"/>
              <a:chExt cx="792844" cy="674956"/>
            </a:xfrm>
          </p:grpSpPr>
          <p:sp>
            <p:nvSpPr>
              <p:cNvPr id="1706" name="Square">
                <a:extLst>
                  <a:ext uri="{FF2B5EF4-FFF2-40B4-BE49-F238E27FC236}">
                    <a16:creationId xmlns:a16="http://schemas.microsoft.com/office/drawing/2014/main" id="{243C45AF-0A79-497D-A775-FFD1A01E030C}"/>
                  </a:ext>
                </a:extLst>
              </p:cNvPr>
              <p:cNvSpPr/>
              <p:nvPr/>
            </p:nvSpPr>
            <p:spPr>
              <a:xfrm rot="2714">
                <a:off x="60850" y="-548"/>
                <a:ext cx="668263" cy="674457"/>
              </a:xfrm>
              <a:prstGeom prst="rect">
                <a:avLst/>
              </a:pr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07" name="Rectangle">
                <a:extLst>
                  <a:ext uri="{FF2B5EF4-FFF2-40B4-BE49-F238E27FC236}">
                    <a16:creationId xmlns:a16="http://schemas.microsoft.com/office/drawing/2014/main" id="{1A1726DF-8AAB-45AC-A33E-3C1FE1F66587}"/>
                  </a:ext>
                </a:extLst>
              </p:cNvPr>
              <p:cNvSpPr/>
              <p:nvPr/>
            </p:nvSpPr>
            <p:spPr>
              <a:xfrm>
                <a:off x="121054" y="496263"/>
                <a:ext cx="102347" cy="11140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08" name="Rectangle">
                <a:extLst>
                  <a:ext uri="{FF2B5EF4-FFF2-40B4-BE49-F238E27FC236}">
                    <a16:creationId xmlns:a16="http://schemas.microsoft.com/office/drawing/2014/main" id="{7FB841AB-7260-4435-B157-67096C46C3B1}"/>
                  </a:ext>
                </a:extLst>
              </p:cNvPr>
              <p:cNvSpPr/>
              <p:nvPr/>
            </p:nvSpPr>
            <p:spPr>
              <a:xfrm>
                <a:off x="343809" y="439053"/>
                <a:ext cx="102347" cy="11140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09" name="Rectangle">
                <a:extLst>
                  <a:ext uri="{FF2B5EF4-FFF2-40B4-BE49-F238E27FC236}">
                    <a16:creationId xmlns:a16="http://schemas.microsoft.com/office/drawing/2014/main" id="{FFD51E36-82B7-40BB-B920-E002AB4B4A25}"/>
                  </a:ext>
                </a:extLst>
              </p:cNvPr>
              <p:cNvSpPr/>
              <p:nvPr/>
            </p:nvSpPr>
            <p:spPr>
              <a:xfrm>
                <a:off x="539472" y="168066"/>
                <a:ext cx="102347" cy="11140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10" name="Rectangle">
                <a:extLst>
                  <a:ext uri="{FF2B5EF4-FFF2-40B4-BE49-F238E27FC236}">
                    <a16:creationId xmlns:a16="http://schemas.microsoft.com/office/drawing/2014/main" id="{031974E9-2501-477B-8D01-331179A4E193}"/>
                  </a:ext>
                </a:extLst>
              </p:cNvPr>
              <p:cNvSpPr/>
              <p:nvPr/>
            </p:nvSpPr>
            <p:spPr>
              <a:xfrm>
                <a:off x="187279" y="168066"/>
                <a:ext cx="102347" cy="11140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11" name="Rectangle">
                <a:extLst>
                  <a:ext uri="{FF2B5EF4-FFF2-40B4-BE49-F238E27FC236}">
                    <a16:creationId xmlns:a16="http://schemas.microsoft.com/office/drawing/2014/main" id="{FD9B35E4-75F7-487F-9AD9-3684A79B0DFD}"/>
                  </a:ext>
                </a:extLst>
              </p:cNvPr>
              <p:cNvSpPr/>
              <p:nvPr/>
            </p:nvSpPr>
            <p:spPr>
              <a:xfrm>
                <a:off x="3658" y="41605"/>
                <a:ext cx="57193" cy="57209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12" name="Rectangle">
                <a:extLst>
                  <a:ext uri="{FF2B5EF4-FFF2-40B4-BE49-F238E27FC236}">
                    <a16:creationId xmlns:a16="http://schemas.microsoft.com/office/drawing/2014/main" id="{14E5431B-72FF-4C40-AEAB-C1444394BB0B}"/>
                  </a:ext>
                </a:extLst>
              </p:cNvPr>
              <p:cNvSpPr/>
              <p:nvPr/>
            </p:nvSpPr>
            <p:spPr>
              <a:xfrm>
                <a:off x="647" y="159034"/>
                <a:ext cx="60204" cy="5720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13" name="Rectangle">
                <a:extLst>
                  <a:ext uri="{FF2B5EF4-FFF2-40B4-BE49-F238E27FC236}">
                    <a16:creationId xmlns:a16="http://schemas.microsoft.com/office/drawing/2014/main" id="{BB36FED9-9F7F-4834-B129-35A6C0CB8A2C}"/>
                  </a:ext>
                </a:extLst>
              </p:cNvPr>
              <p:cNvSpPr/>
              <p:nvPr/>
            </p:nvSpPr>
            <p:spPr>
              <a:xfrm>
                <a:off x="3658" y="282483"/>
                <a:ext cx="57193" cy="57209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14" name="Rectangle">
                <a:extLst>
                  <a:ext uri="{FF2B5EF4-FFF2-40B4-BE49-F238E27FC236}">
                    <a16:creationId xmlns:a16="http://schemas.microsoft.com/office/drawing/2014/main" id="{50ADBAA7-E281-4A10-9AC2-CAED291A955E}"/>
                  </a:ext>
                </a:extLst>
              </p:cNvPr>
              <p:cNvSpPr/>
              <p:nvPr/>
            </p:nvSpPr>
            <p:spPr>
              <a:xfrm>
                <a:off x="3658" y="405933"/>
                <a:ext cx="57193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15" name="Rectangle">
                <a:extLst>
                  <a:ext uri="{FF2B5EF4-FFF2-40B4-BE49-F238E27FC236}">
                    <a16:creationId xmlns:a16="http://schemas.microsoft.com/office/drawing/2014/main" id="{BF1359E0-680D-47AF-B463-C537D418273A}"/>
                  </a:ext>
                </a:extLst>
              </p:cNvPr>
              <p:cNvSpPr/>
              <p:nvPr/>
            </p:nvSpPr>
            <p:spPr>
              <a:xfrm>
                <a:off x="3658" y="523360"/>
                <a:ext cx="57193" cy="57209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16" name="Rectangle">
                <a:extLst>
                  <a:ext uri="{FF2B5EF4-FFF2-40B4-BE49-F238E27FC236}">
                    <a16:creationId xmlns:a16="http://schemas.microsoft.com/office/drawing/2014/main" id="{658D518E-12BC-44F3-BE7D-D29E5553287D}"/>
                  </a:ext>
                </a:extLst>
              </p:cNvPr>
              <p:cNvSpPr/>
              <p:nvPr/>
            </p:nvSpPr>
            <p:spPr>
              <a:xfrm>
                <a:off x="732124" y="523360"/>
                <a:ext cx="60204" cy="57209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17" name="Rectangle">
                <a:extLst>
                  <a:ext uri="{FF2B5EF4-FFF2-40B4-BE49-F238E27FC236}">
                    <a16:creationId xmlns:a16="http://schemas.microsoft.com/office/drawing/2014/main" id="{5331C38F-67BC-4B3C-9AD7-9869F60B1856}"/>
                  </a:ext>
                </a:extLst>
              </p:cNvPr>
              <p:cNvSpPr/>
              <p:nvPr/>
            </p:nvSpPr>
            <p:spPr>
              <a:xfrm>
                <a:off x="732124" y="324636"/>
                <a:ext cx="60204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18" name="Rectangle">
                <a:extLst>
                  <a:ext uri="{FF2B5EF4-FFF2-40B4-BE49-F238E27FC236}">
                    <a16:creationId xmlns:a16="http://schemas.microsoft.com/office/drawing/2014/main" id="{DDDC781D-61B1-4D45-A736-8EE783B49CD7}"/>
                  </a:ext>
                </a:extLst>
              </p:cNvPr>
              <p:cNvSpPr/>
              <p:nvPr/>
            </p:nvSpPr>
            <p:spPr>
              <a:xfrm>
                <a:off x="732124" y="101825"/>
                <a:ext cx="60204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63720" name="Group">
              <a:extLst>
                <a:ext uri="{FF2B5EF4-FFF2-40B4-BE49-F238E27FC236}">
                  <a16:creationId xmlns:a16="http://schemas.microsoft.com/office/drawing/2014/main" id="{FBE34C7C-7F72-49AB-896C-F75A06B35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444" y="1035803"/>
              <a:ext cx="792846" cy="674958"/>
              <a:chOff x="0" y="-4"/>
              <a:chExt cx="792844" cy="674956"/>
            </a:xfrm>
          </p:grpSpPr>
          <p:sp>
            <p:nvSpPr>
              <p:cNvPr id="1720" name="Square">
                <a:extLst>
                  <a:ext uri="{FF2B5EF4-FFF2-40B4-BE49-F238E27FC236}">
                    <a16:creationId xmlns:a16="http://schemas.microsoft.com/office/drawing/2014/main" id="{5BE5502C-6C4F-43E9-80CA-CD2FA4850DE6}"/>
                  </a:ext>
                </a:extLst>
              </p:cNvPr>
              <p:cNvSpPr/>
              <p:nvPr/>
            </p:nvSpPr>
            <p:spPr>
              <a:xfrm rot="2714">
                <a:off x="60850" y="-32"/>
                <a:ext cx="668263" cy="674457"/>
              </a:xfrm>
              <a:prstGeom prst="rect">
                <a:avLst/>
              </a:pr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21" name="Rectangle">
                <a:extLst>
                  <a:ext uri="{FF2B5EF4-FFF2-40B4-BE49-F238E27FC236}">
                    <a16:creationId xmlns:a16="http://schemas.microsoft.com/office/drawing/2014/main" id="{6345C8AE-CB0A-4ABF-9A0D-6E0FC39EB614}"/>
                  </a:ext>
                </a:extLst>
              </p:cNvPr>
              <p:cNvSpPr/>
              <p:nvPr/>
            </p:nvSpPr>
            <p:spPr>
              <a:xfrm>
                <a:off x="121054" y="496777"/>
                <a:ext cx="102347" cy="11140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22" name="Rectangle">
                <a:extLst>
                  <a:ext uri="{FF2B5EF4-FFF2-40B4-BE49-F238E27FC236}">
                    <a16:creationId xmlns:a16="http://schemas.microsoft.com/office/drawing/2014/main" id="{EE225AD8-A5CB-45C5-8925-F7FA34462991}"/>
                  </a:ext>
                </a:extLst>
              </p:cNvPr>
              <p:cNvSpPr/>
              <p:nvPr/>
            </p:nvSpPr>
            <p:spPr>
              <a:xfrm>
                <a:off x="343809" y="439569"/>
                <a:ext cx="102347" cy="11140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23" name="Rectangle">
                <a:extLst>
                  <a:ext uri="{FF2B5EF4-FFF2-40B4-BE49-F238E27FC236}">
                    <a16:creationId xmlns:a16="http://schemas.microsoft.com/office/drawing/2014/main" id="{16287C0C-8DCD-4DCD-B334-D5E3413BD6CD}"/>
                  </a:ext>
                </a:extLst>
              </p:cNvPr>
              <p:cNvSpPr/>
              <p:nvPr/>
            </p:nvSpPr>
            <p:spPr>
              <a:xfrm>
                <a:off x="539472" y="168582"/>
                <a:ext cx="102347" cy="11140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24" name="Rectangle">
                <a:extLst>
                  <a:ext uri="{FF2B5EF4-FFF2-40B4-BE49-F238E27FC236}">
                    <a16:creationId xmlns:a16="http://schemas.microsoft.com/office/drawing/2014/main" id="{3E968143-0BEC-4842-B7D5-B9EBEE537EC8}"/>
                  </a:ext>
                </a:extLst>
              </p:cNvPr>
              <p:cNvSpPr/>
              <p:nvPr/>
            </p:nvSpPr>
            <p:spPr>
              <a:xfrm>
                <a:off x="187279" y="168582"/>
                <a:ext cx="102347" cy="11140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25" name="Rectangle">
                <a:extLst>
                  <a:ext uri="{FF2B5EF4-FFF2-40B4-BE49-F238E27FC236}">
                    <a16:creationId xmlns:a16="http://schemas.microsoft.com/office/drawing/2014/main" id="{F16C5EFE-F28C-4F89-BE40-FF3F569BFD69}"/>
                  </a:ext>
                </a:extLst>
              </p:cNvPr>
              <p:cNvSpPr/>
              <p:nvPr/>
            </p:nvSpPr>
            <p:spPr>
              <a:xfrm>
                <a:off x="3658" y="42121"/>
                <a:ext cx="57193" cy="5720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26" name="Rectangle">
                <a:extLst>
                  <a:ext uri="{FF2B5EF4-FFF2-40B4-BE49-F238E27FC236}">
                    <a16:creationId xmlns:a16="http://schemas.microsoft.com/office/drawing/2014/main" id="{E660E778-B148-475F-B462-EC3349037558}"/>
                  </a:ext>
                </a:extLst>
              </p:cNvPr>
              <p:cNvSpPr/>
              <p:nvPr/>
            </p:nvSpPr>
            <p:spPr>
              <a:xfrm>
                <a:off x="647" y="159548"/>
                <a:ext cx="60204" cy="57209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27" name="Rectangle">
                <a:extLst>
                  <a:ext uri="{FF2B5EF4-FFF2-40B4-BE49-F238E27FC236}">
                    <a16:creationId xmlns:a16="http://schemas.microsoft.com/office/drawing/2014/main" id="{CB6E8275-9DE0-4682-8D70-9EF8BBB9E57E}"/>
                  </a:ext>
                </a:extLst>
              </p:cNvPr>
              <p:cNvSpPr/>
              <p:nvPr/>
            </p:nvSpPr>
            <p:spPr>
              <a:xfrm>
                <a:off x="3658" y="282999"/>
                <a:ext cx="57193" cy="5720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28" name="Rectangle">
                <a:extLst>
                  <a:ext uri="{FF2B5EF4-FFF2-40B4-BE49-F238E27FC236}">
                    <a16:creationId xmlns:a16="http://schemas.microsoft.com/office/drawing/2014/main" id="{0FE3DEC9-9793-4CF6-A9F4-E9701C2492AB}"/>
                  </a:ext>
                </a:extLst>
              </p:cNvPr>
              <p:cNvSpPr/>
              <p:nvPr/>
            </p:nvSpPr>
            <p:spPr>
              <a:xfrm>
                <a:off x="3658" y="406447"/>
                <a:ext cx="57193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29" name="Rectangle">
                <a:extLst>
                  <a:ext uri="{FF2B5EF4-FFF2-40B4-BE49-F238E27FC236}">
                    <a16:creationId xmlns:a16="http://schemas.microsoft.com/office/drawing/2014/main" id="{2A8B31D3-85BA-478F-8EBA-1B2D66B84F27}"/>
                  </a:ext>
                </a:extLst>
              </p:cNvPr>
              <p:cNvSpPr/>
              <p:nvPr/>
            </p:nvSpPr>
            <p:spPr>
              <a:xfrm>
                <a:off x="3658" y="523876"/>
                <a:ext cx="57193" cy="5720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30" name="Rectangle">
                <a:extLst>
                  <a:ext uri="{FF2B5EF4-FFF2-40B4-BE49-F238E27FC236}">
                    <a16:creationId xmlns:a16="http://schemas.microsoft.com/office/drawing/2014/main" id="{5DD10380-0773-4853-9C10-04438B3A4D6A}"/>
                  </a:ext>
                </a:extLst>
              </p:cNvPr>
              <p:cNvSpPr/>
              <p:nvPr/>
            </p:nvSpPr>
            <p:spPr>
              <a:xfrm>
                <a:off x="732124" y="523876"/>
                <a:ext cx="60204" cy="5720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31" name="Rectangle">
                <a:extLst>
                  <a:ext uri="{FF2B5EF4-FFF2-40B4-BE49-F238E27FC236}">
                    <a16:creationId xmlns:a16="http://schemas.microsoft.com/office/drawing/2014/main" id="{8DC2BCCB-2D02-49B0-BF19-DE5FD0A2BDFF}"/>
                  </a:ext>
                </a:extLst>
              </p:cNvPr>
              <p:cNvSpPr/>
              <p:nvPr/>
            </p:nvSpPr>
            <p:spPr>
              <a:xfrm>
                <a:off x="732124" y="325152"/>
                <a:ext cx="60204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32" name="Rectangle">
                <a:extLst>
                  <a:ext uri="{FF2B5EF4-FFF2-40B4-BE49-F238E27FC236}">
                    <a16:creationId xmlns:a16="http://schemas.microsoft.com/office/drawing/2014/main" id="{360FF66D-625F-493B-99FD-47B805478849}"/>
                  </a:ext>
                </a:extLst>
              </p:cNvPr>
              <p:cNvSpPr/>
              <p:nvPr/>
            </p:nvSpPr>
            <p:spPr>
              <a:xfrm>
                <a:off x="732124" y="102341"/>
                <a:ext cx="60204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63721" name="Group">
              <a:extLst>
                <a:ext uri="{FF2B5EF4-FFF2-40B4-BE49-F238E27FC236}">
                  <a16:creationId xmlns:a16="http://schemas.microsoft.com/office/drawing/2014/main" id="{22D0AB2B-E59F-40A2-834D-ADCFAE794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797" y="1035803"/>
              <a:ext cx="792846" cy="674958"/>
              <a:chOff x="0" y="-4"/>
              <a:chExt cx="792844" cy="674956"/>
            </a:xfrm>
          </p:grpSpPr>
          <p:sp>
            <p:nvSpPr>
              <p:cNvPr id="1734" name="Square">
                <a:extLst>
                  <a:ext uri="{FF2B5EF4-FFF2-40B4-BE49-F238E27FC236}">
                    <a16:creationId xmlns:a16="http://schemas.microsoft.com/office/drawing/2014/main" id="{269123E5-C9BF-4C64-8B5B-F90BD01FCC7B}"/>
                  </a:ext>
                </a:extLst>
              </p:cNvPr>
              <p:cNvSpPr/>
              <p:nvPr/>
            </p:nvSpPr>
            <p:spPr>
              <a:xfrm rot="2714">
                <a:off x="59967" y="-32"/>
                <a:ext cx="668263" cy="674457"/>
              </a:xfrm>
              <a:prstGeom prst="rect">
                <a:avLst/>
              </a:pr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35" name="Rectangle">
                <a:extLst>
                  <a:ext uri="{FF2B5EF4-FFF2-40B4-BE49-F238E27FC236}">
                    <a16:creationId xmlns:a16="http://schemas.microsoft.com/office/drawing/2014/main" id="{36BD7396-0944-4EA8-B05D-7330A1BD3EC8}"/>
                  </a:ext>
                </a:extLst>
              </p:cNvPr>
              <p:cNvSpPr/>
              <p:nvPr/>
            </p:nvSpPr>
            <p:spPr>
              <a:xfrm>
                <a:off x="120171" y="496777"/>
                <a:ext cx="102347" cy="11140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36" name="Rectangle">
                <a:extLst>
                  <a:ext uri="{FF2B5EF4-FFF2-40B4-BE49-F238E27FC236}">
                    <a16:creationId xmlns:a16="http://schemas.microsoft.com/office/drawing/2014/main" id="{E582D3F5-9726-4222-AD21-FCC732235F36}"/>
                  </a:ext>
                </a:extLst>
              </p:cNvPr>
              <p:cNvSpPr/>
              <p:nvPr/>
            </p:nvSpPr>
            <p:spPr>
              <a:xfrm>
                <a:off x="342925" y="439569"/>
                <a:ext cx="102347" cy="11140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37" name="Rectangle">
                <a:extLst>
                  <a:ext uri="{FF2B5EF4-FFF2-40B4-BE49-F238E27FC236}">
                    <a16:creationId xmlns:a16="http://schemas.microsoft.com/office/drawing/2014/main" id="{D3F1A60D-9229-4D54-97CB-6243ACF19ED7}"/>
                  </a:ext>
                </a:extLst>
              </p:cNvPr>
              <p:cNvSpPr/>
              <p:nvPr/>
            </p:nvSpPr>
            <p:spPr>
              <a:xfrm>
                <a:off x="538588" y="168582"/>
                <a:ext cx="102347" cy="11140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38" name="Rectangle">
                <a:extLst>
                  <a:ext uri="{FF2B5EF4-FFF2-40B4-BE49-F238E27FC236}">
                    <a16:creationId xmlns:a16="http://schemas.microsoft.com/office/drawing/2014/main" id="{D0AF21DD-0626-41B8-9CFC-365B972A8572}"/>
                  </a:ext>
                </a:extLst>
              </p:cNvPr>
              <p:cNvSpPr/>
              <p:nvPr/>
            </p:nvSpPr>
            <p:spPr>
              <a:xfrm>
                <a:off x="186395" y="168582"/>
                <a:ext cx="102347" cy="11140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39" name="Rectangle">
                <a:extLst>
                  <a:ext uri="{FF2B5EF4-FFF2-40B4-BE49-F238E27FC236}">
                    <a16:creationId xmlns:a16="http://schemas.microsoft.com/office/drawing/2014/main" id="{C2E7237F-6873-4BDF-B633-987FA84D3157}"/>
                  </a:ext>
                </a:extLst>
              </p:cNvPr>
              <p:cNvSpPr/>
              <p:nvPr/>
            </p:nvSpPr>
            <p:spPr>
              <a:xfrm>
                <a:off x="2774" y="42121"/>
                <a:ext cx="57193" cy="5720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40" name="Rectangle">
                <a:extLst>
                  <a:ext uri="{FF2B5EF4-FFF2-40B4-BE49-F238E27FC236}">
                    <a16:creationId xmlns:a16="http://schemas.microsoft.com/office/drawing/2014/main" id="{AA8121CE-4818-472F-8E70-9EC4BAA951AA}"/>
                  </a:ext>
                </a:extLst>
              </p:cNvPr>
              <p:cNvSpPr/>
              <p:nvPr/>
            </p:nvSpPr>
            <p:spPr>
              <a:xfrm>
                <a:off x="-237" y="159548"/>
                <a:ext cx="60204" cy="57209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41" name="Rectangle">
                <a:extLst>
                  <a:ext uri="{FF2B5EF4-FFF2-40B4-BE49-F238E27FC236}">
                    <a16:creationId xmlns:a16="http://schemas.microsoft.com/office/drawing/2014/main" id="{1E2FA191-72B5-4741-89FB-20805E101D6E}"/>
                  </a:ext>
                </a:extLst>
              </p:cNvPr>
              <p:cNvSpPr/>
              <p:nvPr/>
            </p:nvSpPr>
            <p:spPr>
              <a:xfrm>
                <a:off x="2774" y="282999"/>
                <a:ext cx="57193" cy="5720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42" name="Rectangle">
                <a:extLst>
                  <a:ext uri="{FF2B5EF4-FFF2-40B4-BE49-F238E27FC236}">
                    <a16:creationId xmlns:a16="http://schemas.microsoft.com/office/drawing/2014/main" id="{D7E1F56F-52B2-4A29-A2C5-472880A8E138}"/>
                  </a:ext>
                </a:extLst>
              </p:cNvPr>
              <p:cNvSpPr/>
              <p:nvPr/>
            </p:nvSpPr>
            <p:spPr>
              <a:xfrm>
                <a:off x="2774" y="406447"/>
                <a:ext cx="57193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43" name="Rectangle">
                <a:extLst>
                  <a:ext uri="{FF2B5EF4-FFF2-40B4-BE49-F238E27FC236}">
                    <a16:creationId xmlns:a16="http://schemas.microsoft.com/office/drawing/2014/main" id="{A68F4D13-21E9-4CE0-B1FA-EBB76B7F0A8D}"/>
                  </a:ext>
                </a:extLst>
              </p:cNvPr>
              <p:cNvSpPr/>
              <p:nvPr/>
            </p:nvSpPr>
            <p:spPr>
              <a:xfrm>
                <a:off x="2774" y="523876"/>
                <a:ext cx="57193" cy="5720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44" name="Rectangle">
                <a:extLst>
                  <a:ext uri="{FF2B5EF4-FFF2-40B4-BE49-F238E27FC236}">
                    <a16:creationId xmlns:a16="http://schemas.microsoft.com/office/drawing/2014/main" id="{F92588E7-8D7A-4493-8B0C-C52361431BFE}"/>
                  </a:ext>
                </a:extLst>
              </p:cNvPr>
              <p:cNvSpPr/>
              <p:nvPr/>
            </p:nvSpPr>
            <p:spPr>
              <a:xfrm>
                <a:off x="731241" y="523876"/>
                <a:ext cx="60204" cy="5720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45" name="Rectangle">
                <a:extLst>
                  <a:ext uri="{FF2B5EF4-FFF2-40B4-BE49-F238E27FC236}">
                    <a16:creationId xmlns:a16="http://schemas.microsoft.com/office/drawing/2014/main" id="{797D36D9-BE66-405C-8858-230EF8B33BB2}"/>
                  </a:ext>
                </a:extLst>
              </p:cNvPr>
              <p:cNvSpPr/>
              <p:nvPr/>
            </p:nvSpPr>
            <p:spPr>
              <a:xfrm>
                <a:off x="731241" y="325152"/>
                <a:ext cx="60204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746" name="Rectangle">
                <a:extLst>
                  <a:ext uri="{FF2B5EF4-FFF2-40B4-BE49-F238E27FC236}">
                    <a16:creationId xmlns:a16="http://schemas.microsoft.com/office/drawing/2014/main" id="{D0199329-1EC5-4E1F-B348-601871A4641D}"/>
                  </a:ext>
                </a:extLst>
              </p:cNvPr>
              <p:cNvSpPr/>
              <p:nvPr/>
            </p:nvSpPr>
            <p:spPr>
              <a:xfrm>
                <a:off x="731241" y="102341"/>
                <a:ext cx="60204" cy="5419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63722" name="Group">
              <a:extLst>
                <a:ext uri="{FF2B5EF4-FFF2-40B4-BE49-F238E27FC236}">
                  <a16:creationId xmlns:a16="http://schemas.microsoft.com/office/drawing/2014/main" id="{471EBE0F-8871-41D9-8653-E903ABE38878}"/>
                </a:ext>
              </a:extLst>
            </p:cNvPr>
            <p:cNvGrpSpPr>
              <a:grpSpLocks/>
            </p:cNvGrpSpPr>
            <p:nvPr/>
          </p:nvGrpSpPr>
          <p:grpSpPr bwMode="auto">
            <a:xfrm rot="-5419329">
              <a:off x="343428" y="183395"/>
              <a:ext cx="437584" cy="423671"/>
              <a:chOff x="0" y="0"/>
              <a:chExt cx="437583" cy="423669"/>
            </a:xfrm>
          </p:grpSpPr>
          <p:sp>
            <p:nvSpPr>
              <p:cNvPr id="1748" name="Rectangle">
                <a:extLst>
                  <a:ext uri="{FF2B5EF4-FFF2-40B4-BE49-F238E27FC236}">
                    <a16:creationId xmlns:a16="http://schemas.microsoft.com/office/drawing/2014/main" id="{C2A1365E-61F6-4D72-962D-EB1951421EBF}"/>
                  </a:ext>
                </a:extLst>
              </p:cNvPr>
              <p:cNvSpPr/>
              <p:nvPr/>
            </p:nvSpPr>
            <p:spPr>
              <a:xfrm rot="21600000">
                <a:off x="-211" y="-1203"/>
                <a:ext cx="436591" cy="424435"/>
              </a:xfrm>
              <a:prstGeom prst="rect">
                <a:avLst/>
              </a:prstGeom>
              <a:solidFill>
                <a:srgbClr val="008F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49" name="Square">
                <a:extLst>
                  <a:ext uri="{FF2B5EF4-FFF2-40B4-BE49-F238E27FC236}">
                    <a16:creationId xmlns:a16="http://schemas.microsoft.com/office/drawing/2014/main" id="{608B2A6A-5ADE-453E-8FDA-4AC0039DDDC7}"/>
                  </a:ext>
                </a:extLst>
              </p:cNvPr>
              <p:cNvSpPr/>
              <p:nvPr/>
            </p:nvSpPr>
            <p:spPr>
              <a:xfrm rot="21600000">
                <a:off x="27398" y="82219"/>
                <a:ext cx="75273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50" name="Square">
                <a:extLst>
                  <a:ext uri="{FF2B5EF4-FFF2-40B4-BE49-F238E27FC236}">
                    <a16:creationId xmlns:a16="http://schemas.microsoft.com/office/drawing/2014/main" id="{CB41D344-3C06-4EB5-9641-E78A38410B75}"/>
                  </a:ext>
                </a:extLst>
              </p:cNvPr>
              <p:cNvSpPr/>
              <p:nvPr/>
            </p:nvSpPr>
            <p:spPr>
              <a:xfrm rot="21600000">
                <a:off x="132559" y="121942"/>
                <a:ext cx="75275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51" name="Square">
                <a:extLst>
                  <a:ext uri="{FF2B5EF4-FFF2-40B4-BE49-F238E27FC236}">
                    <a16:creationId xmlns:a16="http://schemas.microsoft.com/office/drawing/2014/main" id="{E9971EF8-22C6-49E3-9C01-21D30D75E26D}"/>
                  </a:ext>
                </a:extLst>
              </p:cNvPr>
              <p:cNvSpPr/>
              <p:nvPr/>
            </p:nvSpPr>
            <p:spPr>
              <a:xfrm rot="21600000">
                <a:off x="238179" y="80392"/>
                <a:ext cx="75273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52" name="Square">
                <a:extLst>
                  <a:ext uri="{FF2B5EF4-FFF2-40B4-BE49-F238E27FC236}">
                    <a16:creationId xmlns:a16="http://schemas.microsoft.com/office/drawing/2014/main" id="{3941F0F1-A6E2-49F7-999C-93E69381A6CF}"/>
                  </a:ext>
                </a:extLst>
              </p:cNvPr>
              <p:cNvSpPr/>
              <p:nvPr/>
            </p:nvSpPr>
            <p:spPr>
              <a:xfrm rot="21600000">
                <a:off x="301407" y="80756"/>
                <a:ext cx="78285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53" name="Square">
                <a:extLst>
                  <a:ext uri="{FF2B5EF4-FFF2-40B4-BE49-F238E27FC236}">
                    <a16:creationId xmlns:a16="http://schemas.microsoft.com/office/drawing/2014/main" id="{78B54AB3-F80B-43EE-A7F2-E9883C22C9CC}"/>
                  </a:ext>
                </a:extLst>
              </p:cNvPr>
              <p:cNvSpPr/>
              <p:nvPr/>
            </p:nvSpPr>
            <p:spPr>
              <a:xfrm rot="21600000">
                <a:off x="68890" y="184800"/>
                <a:ext cx="75273" cy="1053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54" name="Square">
                <a:extLst>
                  <a:ext uri="{FF2B5EF4-FFF2-40B4-BE49-F238E27FC236}">
                    <a16:creationId xmlns:a16="http://schemas.microsoft.com/office/drawing/2014/main" id="{585F8CF0-2ED8-47A2-8AAB-6E5337C3977D}"/>
                  </a:ext>
                </a:extLst>
              </p:cNvPr>
              <p:cNvSpPr/>
              <p:nvPr/>
            </p:nvSpPr>
            <p:spPr>
              <a:xfrm rot="21600000">
                <a:off x="174145" y="224524"/>
                <a:ext cx="75275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55" name="Square">
                <a:extLst>
                  <a:ext uri="{FF2B5EF4-FFF2-40B4-BE49-F238E27FC236}">
                    <a16:creationId xmlns:a16="http://schemas.microsoft.com/office/drawing/2014/main" id="{85E43D1E-80BE-4AAB-B327-31BC2A2C14EB}"/>
                  </a:ext>
                </a:extLst>
              </p:cNvPr>
              <p:cNvSpPr/>
              <p:nvPr/>
            </p:nvSpPr>
            <p:spPr>
              <a:xfrm rot="21600000">
                <a:off x="276736" y="185969"/>
                <a:ext cx="75275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56" name="Square">
                <a:extLst>
                  <a:ext uri="{FF2B5EF4-FFF2-40B4-BE49-F238E27FC236}">
                    <a16:creationId xmlns:a16="http://schemas.microsoft.com/office/drawing/2014/main" id="{A851DEB2-754D-4BE0-BA8E-8A10E50AB30C}"/>
                  </a:ext>
                </a:extLst>
              </p:cNvPr>
              <p:cNvSpPr/>
              <p:nvPr/>
            </p:nvSpPr>
            <p:spPr>
              <a:xfrm rot="21600000">
                <a:off x="388140" y="186594"/>
                <a:ext cx="75273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57" name="Square">
                <a:extLst>
                  <a:ext uri="{FF2B5EF4-FFF2-40B4-BE49-F238E27FC236}">
                    <a16:creationId xmlns:a16="http://schemas.microsoft.com/office/drawing/2014/main" id="{76709FD0-57C6-4269-AEBE-54F4548E3F78}"/>
                  </a:ext>
                </a:extLst>
              </p:cNvPr>
              <p:cNvSpPr/>
              <p:nvPr/>
            </p:nvSpPr>
            <p:spPr>
              <a:xfrm rot="21600000">
                <a:off x="65177" y="326259"/>
                <a:ext cx="75275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58" name="Square">
                <a:extLst>
                  <a:ext uri="{FF2B5EF4-FFF2-40B4-BE49-F238E27FC236}">
                    <a16:creationId xmlns:a16="http://schemas.microsoft.com/office/drawing/2014/main" id="{8A24A673-85D8-4672-831E-3BEF0833100F}"/>
                  </a:ext>
                </a:extLst>
              </p:cNvPr>
              <p:cNvSpPr/>
              <p:nvPr/>
            </p:nvSpPr>
            <p:spPr>
              <a:xfrm rot="21600000">
                <a:off x="143461" y="326623"/>
                <a:ext cx="48175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59" name="Square">
                <a:extLst>
                  <a:ext uri="{FF2B5EF4-FFF2-40B4-BE49-F238E27FC236}">
                    <a16:creationId xmlns:a16="http://schemas.microsoft.com/office/drawing/2014/main" id="{65EA2D74-0DE4-43ED-A44C-71E7BEE3B2E9}"/>
                  </a:ext>
                </a:extLst>
              </p:cNvPr>
              <p:cNvSpPr/>
              <p:nvPr/>
            </p:nvSpPr>
            <p:spPr>
              <a:xfrm rot="21600000">
                <a:off x="249080" y="285090"/>
                <a:ext cx="5419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60" name="Square">
                <a:extLst>
                  <a:ext uri="{FF2B5EF4-FFF2-40B4-BE49-F238E27FC236}">
                    <a16:creationId xmlns:a16="http://schemas.microsoft.com/office/drawing/2014/main" id="{15D0D46A-BD91-41D4-83D8-F2B6DFF5C751}"/>
                  </a:ext>
                </a:extLst>
              </p:cNvPr>
              <p:cNvSpPr/>
              <p:nvPr/>
            </p:nvSpPr>
            <p:spPr>
              <a:xfrm rot="21600000">
                <a:off x="345429" y="285690"/>
                <a:ext cx="75273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61" name="Square">
                <a:extLst>
                  <a:ext uri="{FF2B5EF4-FFF2-40B4-BE49-F238E27FC236}">
                    <a16:creationId xmlns:a16="http://schemas.microsoft.com/office/drawing/2014/main" id="{484C9AB3-D8FA-453E-BC94-A5D09B5824DA}"/>
                  </a:ext>
                </a:extLst>
              </p:cNvPr>
              <p:cNvSpPr/>
              <p:nvPr/>
            </p:nvSpPr>
            <p:spPr>
              <a:xfrm rot="21600000">
                <a:off x="24954" y="-17133"/>
                <a:ext cx="75275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62" name="Square">
                <a:extLst>
                  <a:ext uri="{FF2B5EF4-FFF2-40B4-BE49-F238E27FC236}">
                    <a16:creationId xmlns:a16="http://schemas.microsoft.com/office/drawing/2014/main" id="{5AA1F51F-1229-45B1-97D8-5653390A7712}"/>
                  </a:ext>
                </a:extLst>
              </p:cNvPr>
              <p:cNvSpPr/>
              <p:nvPr/>
            </p:nvSpPr>
            <p:spPr>
              <a:xfrm rot="21600000">
                <a:off x="130116" y="22591"/>
                <a:ext cx="75273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63" name="Square">
                <a:extLst>
                  <a:ext uri="{FF2B5EF4-FFF2-40B4-BE49-F238E27FC236}">
                    <a16:creationId xmlns:a16="http://schemas.microsoft.com/office/drawing/2014/main" id="{AB84F4C6-EFBC-46E2-9972-D56DADD764BE}"/>
                  </a:ext>
                </a:extLst>
              </p:cNvPr>
              <p:cNvSpPr/>
              <p:nvPr/>
            </p:nvSpPr>
            <p:spPr>
              <a:xfrm rot="21600000">
                <a:off x="238746" y="-18942"/>
                <a:ext cx="75273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64" name="Square">
                <a:extLst>
                  <a:ext uri="{FF2B5EF4-FFF2-40B4-BE49-F238E27FC236}">
                    <a16:creationId xmlns:a16="http://schemas.microsoft.com/office/drawing/2014/main" id="{E76ED25E-8F41-4D73-81B5-1D18A0FF72BE}"/>
                  </a:ext>
                </a:extLst>
              </p:cNvPr>
              <p:cNvSpPr/>
              <p:nvPr/>
            </p:nvSpPr>
            <p:spPr>
              <a:xfrm rot="21600000">
                <a:off x="344128" y="-18348"/>
                <a:ext cx="75275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</p:grpSp>
        <p:grpSp>
          <p:nvGrpSpPr>
            <p:cNvPr id="63723" name="Group">
              <a:extLst>
                <a:ext uri="{FF2B5EF4-FFF2-40B4-BE49-F238E27FC236}">
                  <a16:creationId xmlns:a16="http://schemas.microsoft.com/office/drawing/2014/main" id="{18F63A83-8F74-4B4B-B9A4-1810AA32E8E9}"/>
                </a:ext>
              </a:extLst>
            </p:cNvPr>
            <p:cNvGrpSpPr>
              <a:grpSpLocks/>
            </p:cNvGrpSpPr>
            <p:nvPr/>
          </p:nvGrpSpPr>
          <p:grpSpPr bwMode="auto">
            <a:xfrm rot="-5419329">
              <a:off x="1384075" y="1216218"/>
              <a:ext cx="437584" cy="423670"/>
              <a:chOff x="0" y="0"/>
              <a:chExt cx="437583" cy="423669"/>
            </a:xfrm>
          </p:grpSpPr>
          <p:sp>
            <p:nvSpPr>
              <p:cNvPr id="1766" name="Rectangle">
                <a:extLst>
                  <a:ext uri="{FF2B5EF4-FFF2-40B4-BE49-F238E27FC236}">
                    <a16:creationId xmlns:a16="http://schemas.microsoft.com/office/drawing/2014/main" id="{D71DC7D0-3235-4540-B695-387F0DE5D6AE}"/>
                  </a:ext>
                </a:extLst>
              </p:cNvPr>
              <p:cNvSpPr/>
              <p:nvPr/>
            </p:nvSpPr>
            <p:spPr>
              <a:xfrm rot="21600000">
                <a:off x="-159" y="-323"/>
                <a:ext cx="436589" cy="424437"/>
              </a:xfrm>
              <a:prstGeom prst="rect">
                <a:avLst/>
              </a:prstGeom>
              <a:solidFill>
                <a:srgbClr val="008F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67" name="Square">
                <a:extLst>
                  <a:ext uri="{FF2B5EF4-FFF2-40B4-BE49-F238E27FC236}">
                    <a16:creationId xmlns:a16="http://schemas.microsoft.com/office/drawing/2014/main" id="{B6BEBF1E-E2C6-41CF-82FA-504DC0C5278C}"/>
                  </a:ext>
                </a:extLst>
              </p:cNvPr>
              <p:cNvSpPr/>
              <p:nvPr/>
            </p:nvSpPr>
            <p:spPr>
              <a:xfrm rot="21600000">
                <a:off x="27229" y="122232"/>
                <a:ext cx="75275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68" name="Square">
                <a:extLst>
                  <a:ext uri="{FF2B5EF4-FFF2-40B4-BE49-F238E27FC236}">
                    <a16:creationId xmlns:a16="http://schemas.microsoft.com/office/drawing/2014/main" id="{5DDAD781-F1DA-4F87-80DB-807561D09E0F}"/>
                  </a:ext>
                </a:extLst>
              </p:cNvPr>
              <p:cNvSpPr/>
              <p:nvPr/>
            </p:nvSpPr>
            <p:spPr>
              <a:xfrm rot="21600000">
                <a:off x="132611" y="122823"/>
                <a:ext cx="75273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69" name="Square">
                <a:extLst>
                  <a:ext uri="{FF2B5EF4-FFF2-40B4-BE49-F238E27FC236}">
                    <a16:creationId xmlns:a16="http://schemas.microsoft.com/office/drawing/2014/main" id="{170A1D37-20A2-4A41-96FB-18A3EF75D68A}"/>
                  </a:ext>
                </a:extLst>
              </p:cNvPr>
              <p:cNvSpPr/>
              <p:nvPr/>
            </p:nvSpPr>
            <p:spPr>
              <a:xfrm rot="21600000">
                <a:off x="238231" y="81274"/>
                <a:ext cx="75275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70" name="Square">
                <a:extLst>
                  <a:ext uri="{FF2B5EF4-FFF2-40B4-BE49-F238E27FC236}">
                    <a16:creationId xmlns:a16="http://schemas.microsoft.com/office/drawing/2014/main" id="{B136EF4D-7A86-4039-9573-40EF5CD0B88D}"/>
                  </a:ext>
                </a:extLst>
              </p:cNvPr>
              <p:cNvSpPr/>
              <p:nvPr/>
            </p:nvSpPr>
            <p:spPr>
              <a:xfrm rot="21600000">
                <a:off x="301460" y="81637"/>
                <a:ext cx="78285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71" name="Square">
                <a:extLst>
                  <a:ext uri="{FF2B5EF4-FFF2-40B4-BE49-F238E27FC236}">
                    <a16:creationId xmlns:a16="http://schemas.microsoft.com/office/drawing/2014/main" id="{678A6BB4-7382-4E66-AD52-5271A8DE70FC}"/>
                  </a:ext>
                </a:extLst>
              </p:cNvPr>
              <p:cNvSpPr/>
              <p:nvPr/>
            </p:nvSpPr>
            <p:spPr>
              <a:xfrm rot="21600000">
                <a:off x="68815" y="224814"/>
                <a:ext cx="75275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72" name="Square">
                <a:extLst>
                  <a:ext uri="{FF2B5EF4-FFF2-40B4-BE49-F238E27FC236}">
                    <a16:creationId xmlns:a16="http://schemas.microsoft.com/office/drawing/2014/main" id="{957CC4DF-C892-4A45-A955-E11E1F02D67B}"/>
                  </a:ext>
                </a:extLst>
              </p:cNvPr>
              <p:cNvSpPr/>
              <p:nvPr/>
            </p:nvSpPr>
            <p:spPr>
              <a:xfrm rot="21600000">
                <a:off x="174197" y="225405"/>
                <a:ext cx="75273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73" name="Square">
                <a:extLst>
                  <a:ext uri="{FF2B5EF4-FFF2-40B4-BE49-F238E27FC236}">
                    <a16:creationId xmlns:a16="http://schemas.microsoft.com/office/drawing/2014/main" id="{21040C62-34C8-4E7C-B7EF-04B5A159535D}"/>
                  </a:ext>
                </a:extLst>
              </p:cNvPr>
              <p:cNvSpPr/>
              <p:nvPr/>
            </p:nvSpPr>
            <p:spPr>
              <a:xfrm rot="21600000">
                <a:off x="276788" y="186850"/>
                <a:ext cx="75273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74" name="Square">
                <a:extLst>
                  <a:ext uri="{FF2B5EF4-FFF2-40B4-BE49-F238E27FC236}">
                    <a16:creationId xmlns:a16="http://schemas.microsoft.com/office/drawing/2014/main" id="{A867973F-8F31-456D-99F9-4C195E9DAD8B}"/>
                  </a:ext>
                </a:extLst>
              </p:cNvPr>
              <p:cNvSpPr/>
              <p:nvPr/>
            </p:nvSpPr>
            <p:spPr>
              <a:xfrm rot="21600000">
                <a:off x="388192" y="187477"/>
                <a:ext cx="75275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75" name="Square">
                <a:extLst>
                  <a:ext uri="{FF2B5EF4-FFF2-40B4-BE49-F238E27FC236}">
                    <a16:creationId xmlns:a16="http://schemas.microsoft.com/office/drawing/2014/main" id="{1DA86BCA-51EB-4277-A1E9-0C12E2FE5164}"/>
                  </a:ext>
                </a:extLst>
              </p:cNvPr>
              <p:cNvSpPr/>
              <p:nvPr/>
            </p:nvSpPr>
            <p:spPr>
              <a:xfrm rot="21600000">
                <a:off x="65228" y="327141"/>
                <a:ext cx="75273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76" name="Square">
                <a:extLst>
                  <a:ext uri="{FF2B5EF4-FFF2-40B4-BE49-F238E27FC236}">
                    <a16:creationId xmlns:a16="http://schemas.microsoft.com/office/drawing/2014/main" id="{F04BBF3C-6F41-4A24-A013-E7B06A9B7464}"/>
                  </a:ext>
                </a:extLst>
              </p:cNvPr>
              <p:cNvSpPr/>
              <p:nvPr/>
            </p:nvSpPr>
            <p:spPr>
              <a:xfrm rot="21600000">
                <a:off x="143513" y="327573"/>
                <a:ext cx="72263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77" name="Square">
                <a:extLst>
                  <a:ext uri="{FF2B5EF4-FFF2-40B4-BE49-F238E27FC236}">
                    <a16:creationId xmlns:a16="http://schemas.microsoft.com/office/drawing/2014/main" id="{DB3D24D2-9132-4D02-9400-981131689F08}"/>
                  </a:ext>
                </a:extLst>
              </p:cNvPr>
              <p:cNvSpPr/>
              <p:nvPr/>
            </p:nvSpPr>
            <p:spPr>
              <a:xfrm rot="21600000">
                <a:off x="258164" y="286014"/>
                <a:ext cx="51185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78" name="Square">
                <a:extLst>
                  <a:ext uri="{FF2B5EF4-FFF2-40B4-BE49-F238E27FC236}">
                    <a16:creationId xmlns:a16="http://schemas.microsoft.com/office/drawing/2014/main" id="{A9981F45-8A65-46B2-99D2-5A8ED4AC5A2A}"/>
                  </a:ext>
                </a:extLst>
              </p:cNvPr>
              <p:cNvSpPr/>
              <p:nvPr/>
            </p:nvSpPr>
            <p:spPr>
              <a:xfrm rot="21600000">
                <a:off x="345481" y="286574"/>
                <a:ext cx="75275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79" name="Square">
                <a:extLst>
                  <a:ext uri="{FF2B5EF4-FFF2-40B4-BE49-F238E27FC236}">
                    <a16:creationId xmlns:a16="http://schemas.microsoft.com/office/drawing/2014/main" id="{04C5CF85-1985-4954-8017-56FC946374CE}"/>
                  </a:ext>
                </a:extLst>
              </p:cNvPr>
              <p:cNvSpPr/>
              <p:nvPr/>
            </p:nvSpPr>
            <p:spPr>
              <a:xfrm rot="21600000">
                <a:off x="24785" y="22880"/>
                <a:ext cx="75273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80" name="Square">
                <a:extLst>
                  <a:ext uri="{FF2B5EF4-FFF2-40B4-BE49-F238E27FC236}">
                    <a16:creationId xmlns:a16="http://schemas.microsoft.com/office/drawing/2014/main" id="{63B60E23-C88A-4082-90A7-DA74268C92AA}"/>
                  </a:ext>
                </a:extLst>
              </p:cNvPr>
              <p:cNvSpPr/>
              <p:nvPr/>
            </p:nvSpPr>
            <p:spPr>
              <a:xfrm rot="21600000">
                <a:off x="130168" y="23473"/>
                <a:ext cx="75275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81" name="Square">
                <a:extLst>
                  <a:ext uri="{FF2B5EF4-FFF2-40B4-BE49-F238E27FC236}">
                    <a16:creationId xmlns:a16="http://schemas.microsoft.com/office/drawing/2014/main" id="{561812F3-2EA9-48C3-BFE8-8938E40023A1}"/>
                  </a:ext>
                </a:extLst>
              </p:cNvPr>
              <p:cNvSpPr/>
              <p:nvPr/>
            </p:nvSpPr>
            <p:spPr>
              <a:xfrm rot="21600000">
                <a:off x="238798" y="-18060"/>
                <a:ext cx="75275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82" name="Square">
                <a:extLst>
                  <a:ext uri="{FF2B5EF4-FFF2-40B4-BE49-F238E27FC236}">
                    <a16:creationId xmlns:a16="http://schemas.microsoft.com/office/drawing/2014/main" id="{447B9BD3-040A-481E-AA70-BBCAE40A8CA4}"/>
                  </a:ext>
                </a:extLst>
              </p:cNvPr>
              <p:cNvSpPr/>
              <p:nvPr/>
            </p:nvSpPr>
            <p:spPr>
              <a:xfrm rot="21600000">
                <a:off x="344180" y="-17468"/>
                <a:ext cx="75273" cy="72245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</p:grpSp>
        <p:grpSp>
          <p:nvGrpSpPr>
            <p:cNvPr id="63724" name="Group">
              <a:extLst>
                <a:ext uri="{FF2B5EF4-FFF2-40B4-BE49-F238E27FC236}">
                  <a16:creationId xmlns:a16="http://schemas.microsoft.com/office/drawing/2014/main" id="{771C31F3-8737-4100-B08A-361E832942E5}"/>
                </a:ext>
              </a:extLst>
            </p:cNvPr>
            <p:cNvGrpSpPr>
              <a:grpSpLocks/>
            </p:cNvGrpSpPr>
            <p:nvPr/>
          </p:nvGrpSpPr>
          <p:grpSpPr bwMode="auto">
            <a:xfrm rot="-5419329">
              <a:off x="343428" y="1161447"/>
              <a:ext cx="437584" cy="423671"/>
              <a:chOff x="0" y="0"/>
              <a:chExt cx="437583" cy="423669"/>
            </a:xfrm>
          </p:grpSpPr>
          <p:sp>
            <p:nvSpPr>
              <p:cNvPr id="1784" name="Rectangle">
                <a:extLst>
                  <a:ext uri="{FF2B5EF4-FFF2-40B4-BE49-F238E27FC236}">
                    <a16:creationId xmlns:a16="http://schemas.microsoft.com/office/drawing/2014/main" id="{588F0128-9A71-499E-B610-81F8117C91A1}"/>
                  </a:ext>
                </a:extLst>
              </p:cNvPr>
              <p:cNvSpPr/>
              <p:nvPr/>
            </p:nvSpPr>
            <p:spPr>
              <a:xfrm rot="21600000">
                <a:off x="-726" y="-1199"/>
                <a:ext cx="439601" cy="424435"/>
              </a:xfrm>
              <a:prstGeom prst="rect">
                <a:avLst/>
              </a:prstGeom>
              <a:solidFill>
                <a:srgbClr val="008F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85" name="Square">
                <a:extLst>
                  <a:ext uri="{FF2B5EF4-FFF2-40B4-BE49-F238E27FC236}">
                    <a16:creationId xmlns:a16="http://schemas.microsoft.com/office/drawing/2014/main" id="{8C09D29A-2E4A-47D8-9F04-C1B2804C05CD}"/>
                  </a:ext>
                </a:extLst>
              </p:cNvPr>
              <p:cNvSpPr/>
              <p:nvPr/>
            </p:nvSpPr>
            <p:spPr>
              <a:xfrm rot="21600000">
                <a:off x="69036" y="82454"/>
                <a:ext cx="75275" cy="7525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86" name="Square">
                <a:extLst>
                  <a:ext uri="{FF2B5EF4-FFF2-40B4-BE49-F238E27FC236}">
                    <a16:creationId xmlns:a16="http://schemas.microsoft.com/office/drawing/2014/main" id="{8850B759-3425-459E-9398-4A985B66383E}"/>
                  </a:ext>
                </a:extLst>
              </p:cNvPr>
              <p:cNvSpPr/>
              <p:nvPr/>
            </p:nvSpPr>
            <p:spPr>
              <a:xfrm rot="21600000">
                <a:off x="132045" y="121947"/>
                <a:ext cx="78285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87" name="Square">
                <a:extLst>
                  <a:ext uri="{FF2B5EF4-FFF2-40B4-BE49-F238E27FC236}">
                    <a16:creationId xmlns:a16="http://schemas.microsoft.com/office/drawing/2014/main" id="{7AB4DB28-D730-4C69-B235-11722297433F}"/>
                  </a:ext>
                </a:extLst>
              </p:cNvPr>
              <p:cNvSpPr/>
              <p:nvPr/>
            </p:nvSpPr>
            <p:spPr>
              <a:xfrm rot="21600000">
                <a:off x="282827" y="80643"/>
                <a:ext cx="75273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88" name="Square">
                <a:extLst>
                  <a:ext uri="{FF2B5EF4-FFF2-40B4-BE49-F238E27FC236}">
                    <a16:creationId xmlns:a16="http://schemas.microsoft.com/office/drawing/2014/main" id="{9CCAFA44-7C96-49EB-8F7D-C2B9409CA1AD}"/>
                  </a:ext>
                </a:extLst>
              </p:cNvPr>
              <p:cNvSpPr/>
              <p:nvPr/>
            </p:nvSpPr>
            <p:spPr>
              <a:xfrm rot="21600000">
                <a:off x="367134" y="81236"/>
                <a:ext cx="117427" cy="7525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89" name="Square">
                <a:extLst>
                  <a:ext uri="{FF2B5EF4-FFF2-40B4-BE49-F238E27FC236}">
                    <a16:creationId xmlns:a16="http://schemas.microsoft.com/office/drawing/2014/main" id="{68EACB26-43A2-4F9E-A22C-1BE80E9803AF}"/>
                  </a:ext>
                </a:extLst>
              </p:cNvPr>
              <p:cNvSpPr/>
              <p:nvPr/>
            </p:nvSpPr>
            <p:spPr>
              <a:xfrm rot="21600000">
                <a:off x="110444" y="209117"/>
                <a:ext cx="75275" cy="8729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90" name="Square">
                <a:extLst>
                  <a:ext uri="{FF2B5EF4-FFF2-40B4-BE49-F238E27FC236}">
                    <a16:creationId xmlns:a16="http://schemas.microsoft.com/office/drawing/2014/main" id="{4B12281B-1781-4C65-98F3-711E9023638E}"/>
                  </a:ext>
                </a:extLst>
              </p:cNvPr>
              <p:cNvSpPr/>
              <p:nvPr/>
            </p:nvSpPr>
            <p:spPr>
              <a:xfrm rot="21600000">
                <a:off x="173630" y="224529"/>
                <a:ext cx="78285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91" name="Square">
                <a:extLst>
                  <a:ext uri="{FF2B5EF4-FFF2-40B4-BE49-F238E27FC236}">
                    <a16:creationId xmlns:a16="http://schemas.microsoft.com/office/drawing/2014/main" id="{F5FBED8E-9C74-4B47-99C8-9BA153D9F165}"/>
                  </a:ext>
                </a:extLst>
              </p:cNvPr>
              <p:cNvSpPr/>
              <p:nvPr/>
            </p:nvSpPr>
            <p:spPr>
              <a:xfrm rot="21600000">
                <a:off x="321385" y="186220"/>
                <a:ext cx="75275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92" name="Square">
                <a:extLst>
                  <a:ext uri="{FF2B5EF4-FFF2-40B4-BE49-F238E27FC236}">
                    <a16:creationId xmlns:a16="http://schemas.microsoft.com/office/drawing/2014/main" id="{0C3CD7BF-665C-459C-B6D3-1AFD274CF7BB}"/>
                  </a:ext>
                </a:extLst>
              </p:cNvPr>
              <p:cNvSpPr/>
              <p:nvPr/>
            </p:nvSpPr>
            <p:spPr>
              <a:xfrm rot="21600000">
                <a:off x="429777" y="186836"/>
                <a:ext cx="78285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93" name="Square">
                <a:extLst>
                  <a:ext uri="{FF2B5EF4-FFF2-40B4-BE49-F238E27FC236}">
                    <a16:creationId xmlns:a16="http://schemas.microsoft.com/office/drawing/2014/main" id="{6BBD8355-0F5F-4DE7-98B2-4C80CA9C0EB3}"/>
                  </a:ext>
                </a:extLst>
              </p:cNvPr>
              <p:cNvSpPr/>
              <p:nvPr/>
            </p:nvSpPr>
            <p:spPr>
              <a:xfrm rot="21600000">
                <a:off x="106814" y="326492"/>
                <a:ext cx="75273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94" name="Square">
                <a:extLst>
                  <a:ext uri="{FF2B5EF4-FFF2-40B4-BE49-F238E27FC236}">
                    <a16:creationId xmlns:a16="http://schemas.microsoft.com/office/drawing/2014/main" id="{D7DFE9A5-7D90-49BC-B7BB-B4B52A6306C8}"/>
                  </a:ext>
                </a:extLst>
              </p:cNvPr>
              <p:cNvSpPr/>
              <p:nvPr/>
            </p:nvSpPr>
            <p:spPr>
              <a:xfrm rot="21600000">
                <a:off x="215309" y="309041"/>
                <a:ext cx="75273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95" name="Square">
                <a:extLst>
                  <a:ext uri="{FF2B5EF4-FFF2-40B4-BE49-F238E27FC236}">
                    <a16:creationId xmlns:a16="http://schemas.microsoft.com/office/drawing/2014/main" id="{DA360D4B-BEC9-4105-96B9-2867CDDADA17}"/>
                  </a:ext>
                </a:extLst>
              </p:cNvPr>
              <p:cNvSpPr/>
              <p:nvPr/>
            </p:nvSpPr>
            <p:spPr>
              <a:xfrm rot="21600000">
                <a:off x="278673" y="285324"/>
                <a:ext cx="78285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96" name="Square">
                <a:extLst>
                  <a:ext uri="{FF2B5EF4-FFF2-40B4-BE49-F238E27FC236}">
                    <a16:creationId xmlns:a16="http://schemas.microsoft.com/office/drawing/2014/main" id="{AECD6F86-DEC7-4CD5-9446-FF633F0E75FB}"/>
                  </a:ext>
                </a:extLst>
              </p:cNvPr>
              <p:cNvSpPr/>
              <p:nvPr/>
            </p:nvSpPr>
            <p:spPr>
              <a:xfrm rot="21600000">
                <a:off x="429220" y="286162"/>
                <a:ext cx="75275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97" name="Square">
                <a:extLst>
                  <a:ext uri="{FF2B5EF4-FFF2-40B4-BE49-F238E27FC236}">
                    <a16:creationId xmlns:a16="http://schemas.microsoft.com/office/drawing/2014/main" id="{7019D2A9-45C3-4377-AA56-01F2EE600A36}"/>
                  </a:ext>
                </a:extLst>
              </p:cNvPr>
              <p:cNvSpPr/>
              <p:nvPr/>
            </p:nvSpPr>
            <p:spPr>
              <a:xfrm rot="21600000">
                <a:off x="66592" y="-16900"/>
                <a:ext cx="75273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98" name="Square">
                <a:extLst>
                  <a:ext uri="{FF2B5EF4-FFF2-40B4-BE49-F238E27FC236}">
                    <a16:creationId xmlns:a16="http://schemas.microsoft.com/office/drawing/2014/main" id="{111ABF89-5C32-4512-9EC8-08B5CCCF1B72}"/>
                  </a:ext>
                </a:extLst>
              </p:cNvPr>
              <p:cNvSpPr/>
              <p:nvPr/>
            </p:nvSpPr>
            <p:spPr>
              <a:xfrm rot="21600000">
                <a:off x="174765" y="22842"/>
                <a:ext cx="75273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799" name="Square">
                <a:extLst>
                  <a:ext uri="{FF2B5EF4-FFF2-40B4-BE49-F238E27FC236}">
                    <a16:creationId xmlns:a16="http://schemas.microsoft.com/office/drawing/2014/main" id="{ADE9E626-23F1-475E-960F-6E33A1F29343}"/>
                  </a:ext>
                </a:extLst>
              </p:cNvPr>
              <p:cNvSpPr/>
              <p:nvPr/>
            </p:nvSpPr>
            <p:spPr>
              <a:xfrm rot="21600000">
                <a:off x="268340" y="-18673"/>
                <a:ext cx="111407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00" name="Square">
                <a:extLst>
                  <a:ext uri="{FF2B5EF4-FFF2-40B4-BE49-F238E27FC236}">
                    <a16:creationId xmlns:a16="http://schemas.microsoft.com/office/drawing/2014/main" id="{A9BCF71B-4E1B-40D0-9742-BC04F3B6636A}"/>
                  </a:ext>
                </a:extLst>
              </p:cNvPr>
              <p:cNvSpPr/>
              <p:nvPr/>
            </p:nvSpPr>
            <p:spPr>
              <a:xfrm rot="21600000">
                <a:off x="427919" y="-17878"/>
                <a:ext cx="75273" cy="7224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</p:grpSp>
        <p:grpSp>
          <p:nvGrpSpPr>
            <p:cNvPr id="63725" name="Group">
              <a:extLst>
                <a:ext uri="{FF2B5EF4-FFF2-40B4-BE49-F238E27FC236}">
                  <a16:creationId xmlns:a16="http://schemas.microsoft.com/office/drawing/2014/main" id="{541E7E2F-3796-45DA-B1F0-3726D0CEA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8265" y="126245"/>
              <a:ext cx="462446" cy="484898"/>
              <a:chOff x="0" y="0"/>
              <a:chExt cx="462444" cy="484897"/>
            </a:xfrm>
          </p:grpSpPr>
          <p:sp>
            <p:nvSpPr>
              <p:cNvPr id="1802" name="Rectangle">
                <a:extLst>
                  <a:ext uri="{FF2B5EF4-FFF2-40B4-BE49-F238E27FC236}">
                    <a16:creationId xmlns:a16="http://schemas.microsoft.com/office/drawing/2014/main" id="{0EFE852C-5D1E-4EBE-B7CE-7E47E6A06FAA}"/>
                  </a:ext>
                </a:extLst>
              </p:cNvPr>
              <p:cNvSpPr/>
              <p:nvPr/>
            </p:nvSpPr>
            <p:spPr>
              <a:xfrm>
                <a:off x="-666" y="216"/>
                <a:ext cx="463568" cy="484764"/>
              </a:xfrm>
              <a:prstGeom prst="rect">
                <a:avLst/>
              </a:pr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03" name="Square">
                <a:extLst>
                  <a:ext uri="{FF2B5EF4-FFF2-40B4-BE49-F238E27FC236}">
                    <a16:creationId xmlns:a16="http://schemas.microsoft.com/office/drawing/2014/main" id="{2D69AA28-CABE-4D1A-98EF-63F80128BC6D}"/>
                  </a:ext>
                </a:extLst>
              </p:cNvPr>
              <p:cNvSpPr/>
              <p:nvPr/>
            </p:nvSpPr>
            <p:spPr>
              <a:xfrm>
                <a:off x="14386" y="6043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04" name="Square">
                <a:extLst>
                  <a:ext uri="{FF2B5EF4-FFF2-40B4-BE49-F238E27FC236}">
                    <a16:creationId xmlns:a16="http://schemas.microsoft.com/office/drawing/2014/main" id="{6DF5C1A6-94C9-4576-9149-804983208FD0}"/>
                  </a:ext>
                </a:extLst>
              </p:cNvPr>
              <p:cNvSpPr/>
              <p:nvPr/>
            </p:nvSpPr>
            <p:spPr>
              <a:xfrm>
                <a:off x="50509" y="6043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05" name="Square">
                <a:extLst>
                  <a:ext uri="{FF2B5EF4-FFF2-40B4-BE49-F238E27FC236}">
                    <a16:creationId xmlns:a16="http://schemas.microsoft.com/office/drawing/2014/main" id="{15EA55D6-88B9-4A3D-B48D-B8BC5704B12B}"/>
                  </a:ext>
                </a:extLst>
              </p:cNvPr>
              <p:cNvSpPr/>
              <p:nvPr/>
            </p:nvSpPr>
            <p:spPr>
              <a:xfrm>
                <a:off x="83620" y="6043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06" name="Square">
                <a:extLst>
                  <a:ext uri="{FF2B5EF4-FFF2-40B4-BE49-F238E27FC236}">
                    <a16:creationId xmlns:a16="http://schemas.microsoft.com/office/drawing/2014/main" id="{5BFF48C7-574E-45E5-AD45-94C2E8CA6845}"/>
                  </a:ext>
                </a:extLst>
              </p:cNvPr>
              <p:cNvSpPr/>
              <p:nvPr/>
            </p:nvSpPr>
            <p:spPr>
              <a:xfrm>
                <a:off x="116733" y="60435"/>
                <a:ext cx="2709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07" name="Square">
                <a:extLst>
                  <a:ext uri="{FF2B5EF4-FFF2-40B4-BE49-F238E27FC236}">
                    <a16:creationId xmlns:a16="http://schemas.microsoft.com/office/drawing/2014/main" id="{F3B63BBF-B3AB-4BE7-ACEC-12E143DD01D2}"/>
                  </a:ext>
                </a:extLst>
              </p:cNvPr>
              <p:cNvSpPr/>
              <p:nvPr/>
            </p:nvSpPr>
            <p:spPr>
              <a:xfrm>
                <a:off x="152855" y="6043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08" name="Square">
                <a:extLst>
                  <a:ext uri="{FF2B5EF4-FFF2-40B4-BE49-F238E27FC236}">
                    <a16:creationId xmlns:a16="http://schemas.microsoft.com/office/drawing/2014/main" id="{D108B491-ADE4-4DF3-A71E-B53DC7DB2E57}"/>
                  </a:ext>
                </a:extLst>
              </p:cNvPr>
              <p:cNvSpPr/>
              <p:nvPr/>
            </p:nvSpPr>
            <p:spPr>
              <a:xfrm>
                <a:off x="185966" y="6043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09" name="Square">
                <a:extLst>
                  <a:ext uri="{FF2B5EF4-FFF2-40B4-BE49-F238E27FC236}">
                    <a16:creationId xmlns:a16="http://schemas.microsoft.com/office/drawing/2014/main" id="{2DD33393-9EE6-431E-95AB-701B175D5577}"/>
                  </a:ext>
                </a:extLst>
              </p:cNvPr>
              <p:cNvSpPr/>
              <p:nvPr/>
            </p:nvSpPr>
            <p:spPr>
              <a:xfrm>
                <a:off x="14386" y="99577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10" name="Square">
                <a:extLst>
                  <a:ext uri="{FF2B5EF4-FFF2-40B4-BE49-F238E27FC236}">
                    <a16:creationId xmlns:a16="http://schemas.microsoft.com/office/drawing/2014/main" id="{8B737D0D-9C73-4A02-9693-159719802C72}"/>
                  </a:ext>
                </a:extLst>
              </p:cNvPr>
              <p:cNvSpPr/>
              <p:nvPr/>
            </p:nvSpPr>
            <p:spPr>
              <a:xfrm>
                <a:off x="50509" y="99577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11" name="Square">
                <a:extLst>
                  <a:ext uri="{FF2B5EF4-FFF2-40B4-BE49-F238E27FC236}">
                    <a16:creationId xmlns:a16="http://schemas.microsoft.com/office/drawing/2014/main" id="{0F412732-3FC4-4DF7-8F5A-1AF46438FB74}"/>
                  </a:ext>
                </a:extLst>
              </p:cNvPr>
              <p:cNvSpPr/>
              <p:nvPr/>
            </p:nvSpPr>
            <p:spPr>
              <a:xfrm>
                <a:off x="83620" y="99577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12" name="Square">
                <a:extLst>
                  <a:ext uri="{FF2B5EF4-FFF2-40B4-BE49-F238E27FC236}">
                    <a16:creationId xmlns:a16="http://schemas.microsoft.com/office/drawing/2014/main" id="{C53216C6-317D-4360-8733-3710EBE26741}"/>
                  </a:ext>
                </a:extLst>
              </p:cNvPr>
              <p:cNvSpPr/>
              <p:nvPr/>
            </p:nvSpPr>
            <p:spPr>
              <a:xfrm>
                <a:off x="119742" y="99577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13" name="Square">
                <a:extLst>
                  <a:ext uri="{FF2B5EF4-FFF2-40B4-BE49-F238E27FC236}">
                    <a16:creationId xmlns:a16="http://schemas.microsoft.com/office/drawing/2014/main" id="{9CB73D41-0E57-44E0-8795-123E510DBC58}"/>
                  </a:ext>
                </a:extLst>
              </p:cNvPr>
              <p:cNvSpPr/>
              <p:nvPr/>
            </p:nvSpPr>
            <p:spPr>
              <a:xfrm>
                <a:off x="152855" y="99577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14" name="Square">
                <a:extLst>
                  <a:ext uri="{FF2B5EF4-FFF2-40B4-BE49-F238E27FC236}">
                    <a16:creationId xmlns:a16="http://schemas.microsoft.com/office/drawing/2014/main" id="{82376C01-9864-4039-98B9-E866A786A51A}"/>
                  </a:ext>
                </a:extLst>
              </p:cNvPr>
              <p:cNvSpPr/>
              <p:nvPr/>
            </p:nvSpPr>
            <p:spPr>
              <a:xfrm>
                <a:off x="185966" y="99577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15" name="Square">
                <a:extLst>
                  <a:ext uri="{FF2B5EF4-FFF2-40B4-BE49-F238E27FC236}">
                    <a16:creationId xmlns:a16="http://schemas.microsoft.com/office/drawing/2014/main" id="{531686AF-D05B-4476-A2BD-EE11560127CC}"/>
                  </a:ext>
                </a:extLst>
              </p:cNvPr>
              <p:cNvSpPr/>
              <p:nvPr/>
            </p:nvSpPr>
            <p:spPr>
              <a:xfrm>
                <a:off x="14386" y="138721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16" name="Square">
                <a:extLst>
                  <a:ext uri="{FF2B5EF4-FFF2-40B4-BE49-F238E27FC236}">
                    <a16:creationId xmlns:a16="http://schemas.microsoft.com/office/drawing/2014/main" id="{6813D2C8-CB79-4A36-BC55-08DC36FBAA87}"/>
                  </a:ext>
                </a:extLst>
              </p:cNvPr>
              <p:cNvSpPr/>
              <p:nvPr/>
            </p:nvSpPr>
            <p:spPr>
              <a:xfrm>
                <a:off x="47497" y="138721"/>
                <a:ext cx="27093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17" name="Square">
                <a:extLst>
                  <a:ext uri="{FF2B5EF4-FFF2-40B4-BE49-F238E27FC236}">
                    <a16:creationId xmlns:a16="http://schemas.microsoft.com/office/drawing/2014/main" id="{6C4A9CEB-617C-40FD-80CE-D8E092EE00F5}"/>
                  </a:ext>
                </a:extLst>
              </p:cNvPr>
              <p:cNvSpPr/>
              <p:nvPr/>
            </p:nvSpPr>
            <p:spPr>
              <a:xfrm>
                <a:off x="83620" y="138721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18" name="Square">
                <a:extLst>
                  <a:ext uri="{FF2B5EF4-FFF2-40B4-BE49-F238E27FC236}">
                    <a16:creationId xmlns:a16="http://schemas.microsoft.com/office/drawing/2014/main" id="{CC892A39-EF84-4B27-99E9-F0EF9072DB30}"/>
                  </a:ext>
                </a:extLst>
              </p:cNvPr>
              <p:cNvSpPr/>
              <p:nvPr/>
            </p:nvSpPr>
            <p:spPr>
              <a:xfrm>
                <a:off x="116733" y="138721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19" name="Square">
                <a:extLst>
                  <a:ext uri="{FF2B5EF4-FFF2-40B4-BE49-F238E27FC236}">
                    <a16:creationId xmlns:a16="http://schemas.microsoft.com/office/drawing/2014/main" id="{454BB586-AF5F-4717-9CC7-D186D5CE7871}"/>
                  </a:ext>
                </a:extLst>
              </p:cNvPr>
              <p:cNvSpPr/>
              <p:nvPr/>
            </p:nvSpPr>
            <p:spPr>
              <a:xfrm>
                <a:off x="152855" y="138721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20" name="Square">
                <a:extLst>
                  <a:ext uri="{FF2B5EF4-FFF2-40B4-BE49-F238E27FC236}">
                    <a16:creationId xmlns:a16="http://schemas.microsoft.com/office/drawing/2014/main" id="{5A58B465-84DE-4DD5-A16A-4DBCD319EB67}"/>
                  </a:ext>
                </a:extLst>
              </p:cNvPr>
              <p:cNvSpPr/>
              <p:nvPr/>
            </p:nvSpPr>
            <p:spPr>
              <a:xfrm>
                <a:off x="185966" y="138721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21" name="Square">
                <a:extLst>
                  <a:ext uri="{FF2B5EF4-FFF2-40B4-BE49-F238E27FC236}">
                    <a16:creationId xmlns:a16="http://schemas.microsoft.com/office/drawing/2014/main" id="{C5A7C724-2940-49FA-B510-6B906770BFD0}"/>
                  </a:ext>
                </a:extLst>
              </p:cNvPr>
              <p:cNvSpPr/>
              <p:nvPr/>
            </p:nvSpPr>
            <p:spPr>
              <a:xfrm>
                <a:off x="14386" y="177862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22" name="Square">
                <a:extLst>
                  <a:ext uri="{FF2B5EF4-FFF2-40B4-BE49-F238E27FC236}">
                    <a16:creationId xmlns:a16="http://schemas.microsoft.com/office/drawing/2014/main" id="{25173CCA-7C4A-4E02-B4EC-F95603D3F2C6}"/>
                  </a:ext>
                </a:extLst>
              </p:cNvPr>
              <p:cNvSpPr/>
              <p:nvPr/>
            </p:nvSpPr>
            <p:spPr>
              <a:xfrm>
                <a:off x="50509" y="177862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23" name="Square">
                <a:extLst>
                  <a:ext uri="{FF2B5EF4-FFF2-40B4-BE49-F238E27FC236}">
                    <a16:creationId xmlns:a16="http://schemas.microsoft.com/office/drawing/2014/main" id="{2CB1A227-72BF-4C56-8799-5F7970418243}"/>
                  </a:ext>
                </a:extLst>
              </p:cNvPr>
              <p:cNvSpPr/>
              <p:nvPr/>
            </p:nvSpPr>
            <p:spPr>
              <a:xfrm>
                <a:off x="83620" y="177862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24" name="Square">
                <a:extLst>
                  <a:ext uri="{FF2B5EF4-FFF2-40B4-BE49-F238E27FC236}">
                    <a16:creationId xmlns:a16="http://schemas.microsoft.com/office/drawing/2014/main" id="{639A0913-057F-4B35-87DD-74D12F7CE323}"/>
                  </a:ext>
                </a:extLst>
              </p:cNvPr>
              <p:cNvSpPr/>
              <p:nvPr/>
            </p:nvSpPr>
            <p:spPr>
              <a:xfrm>
                <a:off x="116733" y="177862"/>
                <a:ext cx="2709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25" name="Square">
                <a:extLst>
                  <a:ext uri="{FF2B5EF4-FFF2-40B4-BE49-F238E27FC236}">
                    <a16:creationId xmlns:a16="http://schemas.microsoft.com/office/drawing/2014/main" id="{EE02F2A0-8987-442E-AC15-6C0B2EC59895}"/>
                  </a:ext>
                </a:extLst>
              </p:cNvPr>
              <p:cNvSpPr/>
              <p:nvPr/>
            </p:nvSpPr>
            <p:spPr>
              <a:xfrm>
                <a:off x="152855" y="177862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26" name="Square">
                <a:extLst>
                  <a:ext uri="{FF2B5EF4-FFF2-40B4-BE49-F238E27FC236}">
                    <a16:creationId xmlns:a16="http://schemas.microsoft.com/office/drawing/2014/main" id="{A19F8C3B-97DA-48B8-8935-CCC4C4C6EA91}"/>
                  </a:ext>
                </a:extLst>
              </p:cNvPr>
              <p:cNvSpPr/>
              <p:nvPr/>
            </p:nvSpPr>
            <p:spPr>
              <a:xfrm>
                <a:off x="185966" y="177862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27" name="Square">
                <a:extLst>
                  <a:ext uri="{FF2B5EF4-FFF2-40B4-BE49-F238E27FC236}">
                    <a16:creationId xmlns:a16="http://schemas.microsoft.com/office/drawing/2014/main" id="{0352AABC-54F0-4249-B83F-E10CDAC9313E}"/>
                  </a:ext>
                </a:extLst>
              </p:cNvPr>
              <p:cNvSpPr/>
              <p:nvPr/>
            </p:nvSpPr>
            <p:spPr>
              <a:xfrm>
                <a:off x="14386" y="2129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28" name="Square">
                <a:extLst>
                  <a:ext uri="{FF2B5EF4-FFF2-40B4-BE49-F238E27FC236}">
                    <a16:creationId xmlns:a16="http://schemas.microsoft.com/office/drawing/2014/main" id="{32BF7323-0BE2-4C2B-BEE4-22D773FEE2B7}"/>
                  </a:ext>
                </a:extLst>
              </p:cNvPr>
              <p:cNvSpPr/>
              <p:nvPr/>
            </p:nvSpPr>
            <p:spPr>
              <a:xfrm>
                <a:off x="47497" y="21292"/>
                <a:ext cx="27093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29" name="Square">
                <a:extLst>
                  <a:ext uri="{FF2B5EF4-FFF2-40B4-BE49-F238E27FC236}">
                    <a16:creationId xmlns:a16="http://schemas.microsoft.com/office/drawing/2014/main" id="{FF6EBFFF-014B-4EE1-B764-DEE1361330D3}"/>
                  </a:ext>
                </a:extLst>
              </p:cNvPr>
              <p:cNvSpPr/>
              <p:nvPr/>
            </p:nvSpPr>
            <p:spPr>
              <a:xfrm>
                <a:off x="83620" y="2129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30" name="Square">
                <a:extLst>
                  <a:ext uri="{FF2B5EF4-FFF2-40B4-BE49-F238E27FC236}">
                    <a16:creationId xmlns:a16="http://schemas.microsoft.com/office/drawing/2014/main" id="{4B4FD01F-F72B-40A5-AFCF-2B9EE4075885}"/>
                  </a:ext>
                </a:extLst>
              </p:cNvPr>
              <p:cNvSpPr/>
              <p:nvPr/>
            </p:nvSpPr>
            <p:spPr>
              <a:xfrm>
                <a:off x="116733" y="2129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31" name="Square">
                <a:extLst>
                  <a:ext uri="{FF2B5EF4-FFF2-40B4-BE49-F238E27FC236}">
                    <a16:creationId xmlns:a16="http://schemas.microsoft.com/office/drawing/2014/main" id="{6CC94D3C-A6BB-4348-90CE-F2B63E465869}"/>
                  </a:ext>
                </a:extLst>
              </p:cNvPr>
              <p:cNvSpPr/>
              <p:nvPr/>
            </p:nvSpPr>
            <p:spPr>
              <a:xfrm>
                <a:off x="152855" y="2129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32" name="Square">
                <a:extLst>
                  <a:ext uri="{FF2B5EF4-FFF2-40B4-BE49-F238E27FC236}">
                    <a16:creationId xmlns:a16="http://schemas.microsoft.com/office/drawing/2014/main" id="{E6B42556-99C8-4E1E-92F4-E12066769540}"/>
                  </a:ext>
                </a:extLst>
              </p:cNvPr>
              <p:cNvSpPr/>
              <p:nvPr/>
            </p:nvSpPr>
            <p:spPr>
              <a:xfrm>
                <a:off x="185966" y="2129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33" name="Square">
                <a:extLst>
                  <a:ext uri="{FF2B5EF4-FFF2-40B4-BE49-F238E27FC236}">
                    <a16:creationId xmlns:a16="http://schemas.microsoft.com/office/drawing/2014/main" id="{861E6E73-F54B-4EA6-8737-A334ABCC4F88}"/>
                  </a:ext>
                </a:extLst>
              </p:cNvPr>
              <p:cNvSpPr/>
              <p:nvPr/>
            </p:nvSpPr>
            <p:spPr>
              <a:xfrm>
                <a:off x="14386" y="313356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34" name="Square">
                <a:extLst>
                  <a:ext uri="{FF2B5EF4-FFF2-40B4-BE49-F238E27FC236}">
                    <a16:creationId xmlns:a16="http://schemas.microsoft.com/office/drawing/2014/main" id="{FE2C633D-C8C8-4EDF-9502-80A2EEEC90BC}"/>
                  </a:ext>
                </a:extLst>
              </p:cNvPr>
              <p:cNvSpPr/>
              <p:nvPr/>
            </p:nvSpPr>
            <p:spPr>
              <a:xfrm>
                <a:off x="50509" y="313356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35" name="Square">
                <a:extLst>
                  <a:ext uri="{FF2B5EF4-FFF2-40B4-BE49-F238E27FC236}">
                    <a16:creationId xmlns:a16="http://schemas.microsoft.com/office/drawing/2014/main" id="{59BCABD0-64CF-4445-A769-30692D41E65A}"/>
                  </a:ext>
                </a:extLst>
              </p:cNvPr>
              <p:cNvSpPr/>
              <p:nvPr/>
            </p:nvSpPr>
            <p:spPr>
              <a:xfrm>
                <a:off x="83620" y="313356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36" name="Square">
                <a:extLst>
                  <a:ext uri="{FF2B5EF4-FFF2-40B4-BE49-F238E27FC236}">
                    <a16:creationId xmlns:a16="http://schemas.microsoft.com/office/drawing/2014/main" id="{0A673370-F2AD-4D77-A034-CFC964A63626}"/>
                  </a:ext>
                </a:extLst>
              </p:cNvPr>
              <p:cNvSpPr/>
              <p:nvPr/>
            </p:nvSpPr>
            <p:spPr>
              <a:xfrm>
                <a:off x="116733" y="313356"/>
                <a:ext cx="2709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37" name="Square">
                <a:extLst>
                  <a:ext uri="{FF2B5EF4-FFF2-40B4-BE49-F238E27FC236}">
                    <a16:creationId xmlns:a16="http://schemas.microsoft.com/office/drawing/2014/main" id="{B46FC690-81B6-4FDE-8A69-8EB872AF057A}"/>
                  </a:ext>
                </a:extLst>
              </p:cNvPr>
              <p:cNvSpPr/>
              <p:nvPr/>
            </p:nvSpPr>
            <p:spPr>
              <a:xfrm>
                <a:off x="152855" y="313356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38" name="Square">
                <a:extLst>
                  <a:ext uri="{FF2B5EF4-FFF2-40B4-BE49-F238E27FC236}">
                    <a16:creationId xmlns:a16="http://schemas.microsoft.com/office/drawing/2014/main" id="{42860725-BBD0-4857-99FB-AA267D483FB6}"/>
                  </a:ext>
                </a:extLst>
              </p:cNvPr>
              <p:cNvSpPr/>
              <p:nvPr/>
            </p:nvSpPr>
            <p:spPr>
              <a:xfrm>
                <a:off x="185966" y="313356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39" name="Square">
                <a:extLst>
                  <a:ext uri="{FF2B5EF4-FFF2-40B4-BE49-F238E27FC236}">
                    <a16:creationId xmlns:a16="http://schemas.microsoft.com/office/drawing/2014/main" id="{BF8E6CEE-C3B2-4178-A406-61BC554F1DA7}"/>
                  </a:ext>
                </a:extLst>
              </p:cNvPr>
              <p:cNvSpPr/>
              <p:nvPr/>
            </p:nvSpPr>
            <p:spPr>
              <a:xfrm>
                <a:off x="14386" y="355510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40" name="Square">
                <a:extLst>
                  <a:ext uri="{FF2B5EF4-FFF2-40B4-BE49-F238E27FC236}">
                    <a16:creationId xmlns:a16="http://schemas.microsoft.com/office/drawing/2014/main" id="{EDDBC7CB-1FFD-4360-896E-B974C8F9C810}"/>
                  </a:ext>
                </a:extLst>
              </p:cNvPr>
              <p:cNvSpPr/>
              <p:nvPr/>
            </p:nvSpPr>
            <p:spPr>
              <a:xfrm>
                <a:off x="50509" y="355510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41" name="Square">
                <a:extLst>
                  <a:ext uri="{FF2B5EF4-FFF2-40B4-BE49-F238E27FC236}">
                    <a16:creationId xmlns:a16="http://schemas.microsoft.com/office/drawing/2014/main" id="{AC6F1DBB-53EC-4CA8-B3AB-E3690078BB8C}"/>
                  </a:ext>
                </a:extLst>
              </p:cNvPr>
              <p:cNvSpPr/>
              <p:nvPr/>
            </p:nvSpPr>
            <p:spPr>
              <a:xfrm>
                <a:off x="83620" y="355510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42" name="Square">
                <a:extLst>
                  <a:ext uri="{FF2B5EF4-FFF2-40B4-BE49-F238E27FC236}">
                    <a16:creationId xmlns:a16="http://schemas.microsoft.com/office/drawing/2014/main" id="{D589BFE8-DB55-4FBF-AA3B-272BEFFAB210}"/>
                  </a:ext>
                </a:extLst>
              </p:cNvPr>
              <p:cNvSpPr/>
              <p:nvPr/>
            </p:nvSpPr>
            <p:spPr>
              <a:xfrm>
                <a:off x="119742" y="355510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43" name="Square">
                <a:extLst>
                  <a:ext uri="{FF2B5EF4-FFF2-40B4-BE49-F238E27FC236}">
                    <a16:creationId xmlns:a16="http://schemas.microsoft.com/office/drawing/2014/main" id="{1377188D-E791-40F1-951B-A902805ACDF8}"/>
                  </a:ext>
                </a:extLst>
              </p:cNvPr>
              <p:cNvSpPr/>
              <p:nvPr/>
            </p:nvSpPr>
            <p:spPr>
              <a:xfrm>
                <a:off x="152855" y="355510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44" name="Square">
                <a:extLst>
                  <a:ext uri="{FF2B5EF4-FFF2-40B4-BE49-F238E27FC236}">
                    <a16:creationId xmlns:a16="http://schemas.microsoft.com/office/drawing/2014/main" id="{1FCDD018-1DFC-40E2-8335-752292C835D3}"/>
                  </a:ext>
                </a:extLst>
              </p:cNvPr>
              <p:cNvSpPr/>
              <p:nvPr/>
            </p:nvSpPr>
            <p:spPr>
              <a:xfrm>
                <a:off x="185966" y="355510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45" name="Square">
                <a:extLst>
                  <a:ext uri="{FF2B5EF4-FFF2-40B4-BE49-F238E27FC236}">
                    <a16:creationId xmlns:a16="http://schemas.microsoft.com/office/drawing/2014/main" id="{558254C2-248B-41C1-8D20-74DB8DD9C4D4}"/>
                  </a:ext>
                </a:extLst>
              </p:cNvPr>
              <p:cNvSpPr/>
              <p:nvPr/>
            </p:nvSpPr>
            <p:spPr>
              <a:xfrm>
                <a:off x="14386" y="39465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46" name="Square">
                <a:extLst>
                  <a:ext uri="{FF2B5EF4-FFF2-40B4-BE49-F238E27FC236}">
                    <a16:creationId xmlns:a16="http://schemas.microsoft.com/office/drawing/2014/main" id="{B8F25021-A73F-4AE7-8D52-48110865541C}"/>
                  </a:ext>
                </a:extLst>
              </p:cNvPr>
              <p:cNvSpPr/>
              <p:nvPr/>
            </p:nvSpPr>
            <p:spPr>
              <a:xfrm>
                <a:off x="47497" y="394652"/>
                <a:ext cx="27093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47" name="Square">
                <a:extLst>
                  <a:ext uri="{FF2B5EF4-FFF2-40B4-BE49-F238E27FC236}">
                    <a16:creationId xmlns:a16="http://schemas.microsoft.com/office/drawing/2014/main" id="{D0B91B4B-904B-40D5-9ADD-5E1E51941EB7}"/>
                  </a:ext>
                </a:extLst>
              </p:cNvPr>
              <p:cNvSpPr/>
              <p:nvPr/>
            </p:nvSpPr>
            <p:spPr>
              <a:xfrm>
                <a:off x="83620" y="39465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48" name="Square">
                <a:extLst>
                  <a:ext uri="{FF2B5EF4-FFF2-40B4-BE49-F238E27FC236}">
                    <a16:creationId xmlns:a16="http://schemas.microsoft.com/office/drawing/2014/main" id="{A4E9FCD0-935A-4F85-A3B8-8D93209DD815}"/>
                  </a:ext>
                </a:extLst>
              </p:cNvPr>
              <p:cNvSpPr/>
              <p:nvPr/>
            </p:nvSpPr>
            <p:spPr>
              <a:xfrm>
                <a:off x="116733" y="39465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49" name="Square">
                <a:extLst>
                  <a:ext uri="{FF2B5EF4-FFF2-40B4-BE49-F238E27FC236}">
                    <a16:creationId xmlns:a16="http://schemas.microsoft.com/office/drawing/2014/main" id="{5ED38057-FFEF-439F-A640-5F9F573C09AD}"/>
                  </a:ext>
                </a:extLst>
              </p:cNvPr>
              <p:cNvSpPr/>
              <p:nvPr/>
            </p:nvSpPr>
            <p:spPr>
              <a:xfrm>
                <a:off x="152855" y="39465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50" name="Square">
                <a:extLst>
                  <a:ext uri="{FF2B5EF4-FFF2-40B4-BE49-F238E27FC236}">
                    <a16:creationId xmlns:a16="http://schemas.microsoft.com/office/drawing/2014/main" id="{2649604C-C176-4BFE-898D-76123C205BF5}"/>
                  </a:ext>
                </a:extLst>
              </p:cNvPr>
              <p:cNvSpPr/>
              <p:nvPr/>
            </p:nvSpPr>
            <p:spPr>
              <a:xfrm>
                <a:off x="185966" y="39465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51" name="Square">
                <a:extLst>
                  <a:ext uri="{FF2B5EF4-FFF2-40B4-BE49-F238E27FC236}">
                    <a16:creationId xmlns:a16="http://schemas.microsoft.com/office/drawing/2014/main" id="{5A5836AB-3DBD-4FCE-809B-079360AAF2EB}"/>
                  </a:ext>
                </a:extLst>
              </p:cNvPr>
              <p:cNvSpPr/>
              <p:nvPr/>
            </p:nvSpPr>
            <p:spPr>
              <a:xfrm>
                <a:off x="14386" y="43379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52" name="Square">
                <a:extLst>
                  <a:ext uri="{FF2B5EF4-FFF2-40B4-BE49-F238E27FC236}">
                    <a16:creationId xmlns:a16="http://schemas.microsoft.com/office/drawing/2014/main" id="{119EB066-7A90-4876-AB60-BB6E7D6EC318}"/>
                  </a:ext>
                </a:extLst>
              </p:cNvPr>
              <p:cNvSpPr/>
              <p:nvPr/>
            </p:nvSpPr>
            <p:spPr>
              <a:xfrm>
                <a:off x="50509" y="43379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53" name="Square">
                <a:extLst>
                  <a:ext uri="{FF2B5EF4-FFF2-40B4-BE49-F238E27FC236}">
                    <a16:creationId xmlns:a16="http://schemas.microsoft.com/office/drawing/2014/main" id="{A09AD408-AF44-4E48-BDA6-676781EA571E}"/>
                  </a:ext>
                </a:extLst>
              </p:cNvPr>
              <p:cNvSpPr/>
              <p:nvPr/>
            </p:nvSpPr>
            <p:spPr>
              <a:xfrm>
                <a:off x="83620" y="433795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54" name="Square">
                <a:extLst>
                  <a:ext uri="{FF2B5EF4-FFF2-40B4-BE49-F238E27FC236}">
                    <a16:creationId xmlns:a16="http://schemas.microsoft.com/office/drawing/2014/main" id="{3AF1A79C-4999-4093-AF52-C0F2BE07C7E5}"/>
                  </a:ext>
                </a:extLst>
              </p:cNvPr>
              <p:cNvSpPr/>
              <p:nvPr/>
            </p:nvSpPr>
            <p:spPr>
              <a:xfrm>
                <a:off x="116733" y="433795"/>
                <a:ext cx="2709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55" name="Square">
                <a:extLst>
                  <a:ext uri="{FF2B5EF4-FFF2-40B4-BE49-F238E27FC236}">
                    <a16:creationId xmlns:a16="http://schemas.microsoft.com/office/drawing/2014/main" id="{6CFC494D-0A82-4599-AD7F-2F5687601D36}"/>
                  </a:ext>
                </a:extLst>
              </p:cNvPr>
              <p:cNvSpPr/>
              <p:nvPr/>
            </p:nvSpPr>
            <p:spPr>
              <a:xfrm>
                <a:off x="152855" y="433795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56" name="Square">
                <a:extLst>
                  <a:ext uri="{FF2B5EF4-FFF2-40B4-BE49-F238E27FC236}">
                    <a16:creationId xmlns:a16="http://schemas.microsoft.com/office/drawing/2014/main" id="{F286E0BE-5CB0-4CA2-9FD2-07AF9FFD23F5}"/>
                  </a:ext>
                </a:extLst>
              </p:cNvPr>
              <p:cNvSpPr/>
              <p:nvPr/>
            </p:nvSpPr>
            <p:spPr>
              <a:xfrm>
                <a:off x="185966" y="433795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57" name="Square">
                <a:extLst>
                  <a:ext uri="{FF2B5EF4-FFF2-40B4-BE49-F238E27FC236}">
                    <a16:creationId xmlns:a16="http://schemas.microsoft.com/office/drawing/2014/main" id="{6CB1F93B-82FC-49A1-9968-C83C571CFA8C}"/>
                  </a:ext>
                </a:extLst>
              </p:cNvPr>
              <p:cNvSpPr/>
              <p:nvPr/>
            </p:nvSpPr>
            <p:spPr>
              <a:xfrm>
                <a:off x="14386" y="274213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58" name="Square">
                <a:extLst>
                  <a:ext uri="{FF2B5EF4-FFF2-40B4-BE49-F238E27FC236}">
                    <a16:creationId xmlns:a16="http://schemas.microsoft.com/office/drawing/2014/main" id="{2C962773-2C59-4231-A45E-15777108D229}"/>
                  </a:ext>
                </a:extLst>
              </p:cNvPr>
              <p:cNvSpPr/>
              <p:nvPr/>
            </p:nvSpPr>
            <p:spPr>
              <a:xfrm>
                <a:off x="47497" y="274213"/>
                <a:ext cx="27093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59" name="Square">
                <a:extLst>
                  <a:ext uri="{FF2B5EF4-FFF2-40B4-BE49-F238E27FC236}">
                    <a16:creationId xmlns:a16="http://schemas.microsoft.com/office/drawing/2014/main" id="{84B7675B-A692-4F9F-8C5E-C471AB43E93B}"/>
                  </a:ext>
                </a:extLst>
              </p:cNvPr>
              <p:cNvSpPr/>
              <p:nvPr/>
            </p:nvSpPr>
            <p:spPr>
              <a:xfrm>
                <a:off x="83620" y="274213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60" name="Square">
                <a:extLst>
                  <a:ext uri="{FF2B5EF4-FFF2-40B4-BE49-F238E27FC236}">
                    <a16:creationId xmlns:a16="http://schemas.microsoft.com/office/drawing/2014/main" id="{DF10D61D-4875-4257-949B-7F46CA205DDD}"/>
                  </a:ext>
                </a:extLst>
              </p:cNvPr>
              <p:cNvSpPr/>
              <p:nvPr/>
            </p:nvSpPr>
            <p:spPr>
              <a:xfrm>
                <a:off x="116733" y="274213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61" name="Square">
                <a:extLst>
                  <a:ext uri="{FF2B5EF4-FFF2-40B4-BE49-F238E27FC236}">
                    <a16:creationId xmlns:a16="http://schemas.microsoft.com/office/drawing/2014/main" id="{AECA283F-832C-4A3F-8D88-11F036CAC094}"/>
                  </a:ext>
                </a:extLst>
              </p:cNvPr>
              <p:cNvSpPr/>
              <p:nvPr/>
            </p:nvSpPr>
            <p:spPr>
              <a:xfrm>
                <a:off x="152855" y="274213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62" name="Square">
                <a:extLst>
                  <a:ext uri="{FF2B5EF4-FFF2-40B4-BE49-F238E27FC236}">
                    <a16:creationId xmlns:a16="http://schemas.microsoft.com/office/drawing/2014/main" id="{CF94F004-96EF-44E8-B5D5-946442FC879E}"/>
                  </a:ext>
                </a:extLst>
              </p:cNvPr>
              <p:cNvSpPr/>
              <p:nvPr/>
            </p:nvSpPr>
            <p:spPr>
              <a:xfrm>
                <a:off x="185966" y="274213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63" name="Square">
                <a:extLst>
                  <a:ext uri="{FF2B5EF4-FFF2-40B4-BE49-F238E27FC236}">
                    <a16:creationId xmlns:a16="http://schemas.microsoft.com/office/drawing/2014/main" id="{7630C96F-BD8B-4623-8D3A-CB1BDE64573D}"/>
                  </a:ext>
                </a:extLst>
              </p:cNvPr>
              <p:cNvSpPr/>
              <p:nvPr/>
            </p:nvSpPr>
            <p:spPr>
              <a:xfrm>
                <a:off x="252190" y="60435"/>
                <a:ext cx="27093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64" name="Square">
                <a:extLst>
                  <a:ext uri="{FF2B5EF4-FFF2-40B4-BE49-F238E27FC236}">
                    <a16:creationId xmlns:a16="http://schemas.microsoft.com/office/drawing/2014/main" id="{622EF462-3BCF-46CE-80C5-D1F8E83DA786}"/>
                  </a:ext>
                </a:extLst>
              </p:cNvPr>
              <p:cNvSpPr/>
              <p:nvPr/>
            </p:nvSpPr>
            <p:spPr>
              <a:xfrm>
                <a:off x="288312" y="6043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65" name="Square">
                <a:extLst>
                  <a:ext uri="{FF2B5EF4-FFF2-40B4-BE49-F238E27FC236}">
                    <a16:creationId xmlns:a16="http://schemas.microsoft.com/office/drawing/2014/main" id="{1C44177A-DDE4-4AB5-AD13-B620AD1ABA15}"/>
                  </a:ext>
                </a:extLst>
              </p:cNvPr>
              <p:cNvSpPr/>
              <p:nvPr/>
            </p:nvSpPr>
            <p:spPr>
              <a:xfrm>
                <a:off x="321425" y="6043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66" name="Square">
                <a:extLst>
                  <a:ext uri="{FF2B5EF4-FFF2-40B4-BE49-F238E27FC236}">
                    <a16:creationId xmlns:a16="http://schemas.microsoft.com/office/drawing/2014/main" id="{E5278AAF-38FD-437F-A0F7-105B7A2D2E04}"/>
                  </a:ext>
                </a:extLst>
              </p:cNvPr>
              <p:cNvSpPr/>
              <p:nvPr/>
            </p:nvSpPr>
            <p:spPr>
              <a:xfrm>
                <a:off x="354536" y="60435"/>
                <a:ext cx="27093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67" name="Square">
                <a:extLst>
                  <a:ext uri="{FF2B5EF4-FFF2-40B4-BE49-F238E27FC236}">
                    <a16:creationId xmlns:a16="http://schemas.microsoft.com/office/drawing/2014/main" id="{3B39BD51-40F8-46CC-9BC4-D1C369D7A6A1}"/>
                  </a:ext>
                </a:extLst>
              </p:cNvPr>
              <p:cNvSpPr/>
              <p:nvPr/>
            </p:nvSpPr>
            <p:spPr>
              <a:xfrm>
                <a:off x="390658" y="6043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68" name="Square">
                <a:extLst>
                  <a:ext uri="{FF2B5EF4-FFF2-40B4-BE49-F238E27FC236}">
                    <a16:creationId xmlns:a16="http://schemas.microsoft.com/office/drawing/2014/main" id="{E0A2D4A8-F1AE-461C-9ED0-D413F63DDFE7}"/>
                  </a:ext>
                </a:extLst>
              </p:cNvPr>
              <p:cNvSpPr/>
              <p:nvPr/>
            </p:nvSpPr>
            <p:spPr>
              <a:xfrm>
                <a:off x="423771" y="6043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69" name="Square">
                <a:extLst>
                  <a:ext uri="{FF2B5EF4-FFF2-40B4-BE49-F238E27FC236}">
                    <a16:creationId xmlns:a16="http://schemas.microsoft.com/office/drawing/2014/main" id="{FAC3069D-870D-4811-A574-EC60B5A6D41D}"/>
                  </a:ext>
                </a:extLst>
              </p:cNvPr>
              <p:cNvSpPr/>
              <p:nvPr/>
            </p:nvSpPr>
            <p:spPr>
              <a:xfrm>
                <a:off x="252190" y="99577"/>
                <a:ext cx="27093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70" name="Square">
                <a:extLst>
                  <a:ext uri="{FF2B5EF4-FFF2-40B4-BE49-F238E27FC236}">
                    <a16:creationId xmlns:a16="http://schemas.microsoft.com/office/drawing/2014/main" id="{E56C76D7-D6CE-4DB9-981E-7CBBD5449CA1}"/>
                  </a:ext>
                </a:extLst>
              </p:cNvPr>
              <p:cNvSpPr/>
              <p:nvPr/>
            </p:nvSpPr>
            <p:spPr>
              <a:xfrm>
                <a:off x="288312" y="99577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71" name="Square">
                <a:extLst>
                  <a:ext uri="{FF2B5EF4-FFF2-40B4-BE49-F238E27FC236}">
                    <a16:creationId xmlns:a16="http://schemas.microsoft.com/office/drawing/2014/main" id="{939A9359-0074-4218-800E-33E473304134}"/>
                  </a:ext>
                </a:extLst>
              </p:cNvPr>
              <p:cNvSpPr/>
              <p:nvPr/>
            </p:nvSpPr>
            <p:spPr>
              <a:xfrm>
                <a:off x="321425" y="99577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72" name="Square">
                <a:extLst>
                  <a:ext uri="{FF2B5EF4-FFF2-40B4-BE49-F238E27FC236}">
                    <a16:creationId xmlns:a16="http://schemas.microsoft.com/office/drawing/2014/main" id="{0F59FA07-4AAC-4BE8-9B1A-531957F2775C}"/>
                  </a:ext>
                </a:extLst>
              </p:cNvPr>
              <p:cNvSpPr/>
              <p:nvPr/>
            </p:nvSpPr>
            <p:spPr>
              <a:xfrm>
                <a:off x="357547" y="99577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73" name="Square">
                <a:extLst>
                  <a:ext uri="{FF2B5EF4-FFF2-40B4-BE49-F238E27FC236}">
                    <a16:creationId xmlns:a16="http://schemas.microsoft.com/office/drawing/2014/main" id="{92AB30EE-500F-483B-B1BE-711D3444B9CB}"/>
                  </a:ext>
                </a:extLst>
              </p:cNvPr>
              <p:cNvSpPr/>
              <p:nvPr/>
            </p:nvSpPr>
            <p:spPr>
              <a:xfrm>
                <a:off x="390658" y="99577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74" name="Square">
                <a:extLst>
                  <a:ext uri="{FF2B5EF4-FFF2-40B4-BE49-F238E27FC236}">
                    <a16:creationId xmlns:a16="http://schemas.microsoft.com/office/drawing/2014/main" id="{71143308-995F-46FD-BD87-D6907BF9FD65}"/>
                  </a:ext>
                </a:extLst>
              </p:cNvPr>
              <p:cNvSpPr/>
              <p:nvPr/>
            </p:nvSpPr>
            <p:spPr>
              <a:xfrm>
                <a:off x="423771" y="99577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75" name="Square">
                <a:extLst>
                  <a:ext uri="{FF2B5EF4-FFF2-40B4-BE49-F238E27FC236}">
                    <a16:creationId xmlns:a16="http://schemas.microsoft.com/office/drawing/2014/main" id="{107D8043-55C6-4880-AFFE-2BE468791C51}"/>
                  </a:ext>
                </a:extLst>
              </p:cNvPr>
              <p:cNvSpPr/>
              <p:nvPr/>
            </p:nvSpPr>
            <p:spPr>
              <a:xfrm>
                <a:off x="252190" y="138721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76" name="Square">
                <a:extLst>
                  <a:ext uri="{FF2B5EF4-FFF2-40B4-BE49-F238E27FC236}">
                    <a16:creationId xmlns:a16="http://schemas.microsoft.com/office/drawing/2014/main" id="{1F9889C9-E740-4792-B79F-53A26E99E475}"/>
                  </a:ext>
                </a:extLst>
              </p:cNvPr>
              <p:cNvSpPr/>
              <p:nvPr/>
            </p:nvSpPr>
            <p:spPr>
              <a:xfrm>
                <a:off x="288312" y="138721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77" name="Square">
                <a:extLst>
                  <a:ext uri="{FF2B5EF4-FFF2-40B4-BE49-F238E27FC236}">
                    <a16:creationId xmlns:a16="http://schemas.microsoft.com/office/drawing/2014/main" id="{F29D2103-B181-4AB2-80B0-2C8DFFDC9F1C}"/>
                  </a:ext>
                </a:extLst>
              </p:cNvPr>
              <p:cNvSpPr/>
              <p:nvPr/>
            </p:nvSpPr>
            <p:spPr>
              <a:xfrm>
                <a:off x="321425" y="138721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78" name="Square">
                <a:extLst>
                  <a:ext uri="{FF2B5EF4-FFF2-40B4-BE49-F238E27FC236}">
                    <a16:creationId xmlns:a16="http://schemas.microsoft.com/office/drawing/2014/main" id="{C2FCF5E4-EE44-45F5-AF3E-B9CB6DC20A37}"/>
                  </a:ext>
                </a:extLst>
              </p:cNvPr>
              <p:cNvSpPr/>
              <p:nvPr/>
            </p:nvSpPr>
            <p:spPr>
              <a:xfrm>
                <a:off x="354536" y="138721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79" name="Square">
                <a:extLst>
                  <a:ext uri="{FF2B5EF4-FFF2-40B4-BE49-F238E27FC236}">
                    <a16:creationId xmlns:a16="http://schemas.microsoft.com/office/drawing/2014/main" id="{4FF41811-4151-4C7B-8DFB-D05D6553925D}"/>
                  </a:ext>
                </a:extLst>
              </p:cNvPr>
              <p:cNvSpPr/>
              <p:nvPr/>
            </p:nvSpPr>
            <p:spPr>
              <a:xfrm>
                <a:off x="390658" y="138721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80" name="Square">
                <a:extLst>
                  <a:ext uri="{FF2B5EF4-FFF2-40B4-BE49-F238E27FC236}">
                    <a16:creationId xmlns:a16="http://schemas.microsoft.com/office/drawing/2014/main" id="{C8BD0493-1A59-404C-A1EE-1510EEAECD18}"/>
                  </a:ext>
                </a:extLst>
              </p:cNvPr>
              <p:cNvSpPr/>
              <p:nvPr/>
            </p:nvSpPr>
            <p:spPr>
              <a:xfrm>
                <a:off x="423771" y="138721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81" name="Square">
                <a:extLst>
                  <a:ext uri="{FF2B5EF4-FFF2-40B4-BE49-F238E27FC236}">
                    <a16:creationId xmlns:a16="http://schemas.microsoft.com/office/drawing/2014/main" id="{980A5575-E960-4C98-9EA5-5CD701419D43}"/>
                  </a:ext>
                </a:extLst>
              </p:cNvPr>
              <p:cNvSpPr/>
              <p:nvPr/>
            </p:nvSpPr>
            <p:spPr>
              <a:xfrm>
                <a:off x="252190" y="177862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82" name="Square">
                <a:extLst>
                  <a:ext uri="{FF2B5EF4-FFF2-40B4-BE49-F238E27FC236}">
                    <a16:creationId xmlns:a16="http://schemas.microsoft.com/office/drawing/2014/main" id="{D8808113-4246-4957-A748-F533A299EA0D}"/>
                  </a:ext>
                </a:extLst>
              </p:cNvPr>
              <p:cNvSpPr/>
              <p:nvPr/>
            </p:nvSpPr>
            <p:spPr>
              <a:xfrm>
                <a:off x="288312" y="177862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83" name="Square">
                <a:extLst>
                  <a:ext uri="{FF2B5EF4-FFF2-40B4-BE49-F238E27FC236}">
                    <a16:creationId xmlns:a16="http://schemas.microsoft.com/office/drawing/2014/main" id="{7B419343-5794-417C-A278-897547497331}"/>
                  </a:ext>
                </a:extLst>
              </p:cNvPr>
              <p:cNvSpPr/>
              <p:nvPr/>
            </p:nvSpPr>
            <p:spPr>
              <a:xfrm>
                <a:off x="321425" y="177862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84" name="Square">
                <a:extLst>
                  <a:ext uri="{FF2B5EF4-FFF2-40B4-BE49-F238E27FC236}">
                    <a16:creationId xmlns:a16="http://schemas.microsoft.com/office/drawing/2014/main" id="{681058F0-3FF5-44FA-9F54-4CB3E6CC7C90}"/>
                  </a:ext>
                </a:extLst>
              </p:cNvPr>
              <p:cNvSpPr/>
              <p:nvPr/>
            </p:nvSpPr>
            <p:spPr>
              <a:xfrm>
                <a:off x="354536" y="177862"/>
                <a:ext cx="27093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85" name="Square">
                <a:extLst>
                  <a:ext uri="{FF2B5EF4-FFF2-40B4-BE49-F238E27FC236}">
                    <a16:creationId xmlns:a16="http://schemas.microsoft.com/office/drawing/2014/main" id="{11D6BED0-AB84-481B-9B0E-89A93B8E3BC0}"/>
                  </a:ext>
                </a:extLst>
              </p:cNvPr>
              <p:cNvSpPr/>
              <p:nvPr/>
            </p:nvSpPr>
            <p:spPr>
              <a:xfrm>
                <a:off x="390658" y="177862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86" name="Square">
                <a:extLst>
                  <a:ext uri="{FF2B5EF4-FFF2-40B4-BE49-F238E27FC236}">
                    <a16:creationId xmlns:a16="http://schemas.microsoft.com/office/drawing/2014/main" id="{01F24FF5-6C36-4CE8-BC30-AEB056B3846B}"/>
                  </a:ext>
                </a:extLst>
              </p:cNvPr>
              <p:cNvSpPr/>
              <p:nvPr/>
            </p:nvSpPr>
            <p:spPr>
              <a:xfrm>
                <a:off x="423771" y="177862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87" name="Square">
                <a:extLst>
                  <a:ext uri="{FF2B5EF4-FFF2-40B4-BE49-F238E27FC236}">
                    <a16:creationId xmlns:a16="http://schemas.microsoft.com/office/drawing/2014/main" id="{38ACD215-1B82-4A48-915F-E72DD46F01FD}"/>
                  </a:ext>
                </a:extLst>
              </p:cNvPr>
              <p:cNvSpPr/>
              <p:nvPr/>
            </p:nvSpPr>
            <p:spPr>
              <a:xfrm>
                <a:off x="252190" y="2129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88" name="Square">
                <a:extLst>
                  <a:ext uri="{FF2B5EF4-FFF2-40B4-BE49-F238E27FC236}">
                    <a16:creationId xmlns:a16="http://schemas.microsoft.com/office/drawing/2014/main" id="{A661F1FD-C77B-4B6A-8A55-96B17BE1089C}"/>
                  </a:ext>
                </a:extLst>
              </p:cNvPr>
              <p:cNvSpPr/>
              <p:nvPr/>
            </p:nvSpPr>
            <p:spPr>
              <a:xfrm>
                <a:off x="288312" y="2129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89" name="Square">
                <a:extLst>
                  <a:ext uri="{FF2B5EF4-FFF2-40B4-BE49-F238E27FC236}">
                    <a16:creationId xmlns:a16="http://schemas.microsoft.com/office/drawing/2014/main" id="{AF63CD01-19C8-4FD6-8758-50B32927445A}"/>
                  </a:ext>
                </a:extLst>
              </p:cNvPr>
              <p:cNvSpPr/>
              <p:nvPr/>
            </p:nvSpPr>
            <p:spPr>
              <a:xfrm>
                <a:off x="321425" y="2129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90" name="Square">
                <a:extLst>
                  <a:ext uri="{FF2B5EF4-FFF2-40B4-BE49-F238E27FC236}">
                    <a16:creationId xmlns:a16="http://schemas.microsoft.com/office/drawing/2014/main" id="{86D2A466-3C71-46BB-BDBE-260FE68F3AC2}"/>
                  </a:ext>
                </a:extLst>
              </p:cNvPr>
              <p:cNvSpPr/>
              <p:nvPr/>
            </p:nvSpPr>
            <p:spPr>
              <a:xfrm>
                <a:off x="354536" y="2129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91" name="Square">
                <a:extLst>
                  <a:ext uri="{FF2B5EF4-FFF2-40B4-BE49-F238E27FC236}">
                    <a16:creationId xmlns:a16="http://schemas.microsoft.com/office/drawing/2014/main" id="{E35D9032-E37E-453E-83C5-BEC3834AF38B}"/>
                  </a:ext>
                </a:extLst>
              </p:cNvPr>
              <p:cNvSpPr/>
              <p:nvPr/>
            </p:nvSpPr>
            <p:spPr>
              <a:xfrm>
                <a:off x="390658" y="2129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92" name="Square">
                <a:extLst>
                  <a:ext uri="{FF2B5EF4-FFF2-40B4-BE49-F238E27FC236}">
                    <a16:creationId xmlns:a16="http://schemas.microsoft.com/office/drawing/2014/main" id="{5370AB0C-09B2-4364-97A6-C183268ABD0B}"/>
                  </a:ext>
                </a:extLst>
              </p:cNvPr>
              <p:cNvSpPr/>
              <p:nvPr/>
            </p:nvSpPr>
            <p:spPr>
              <a:xfrm>
                <a:off x="423771" y="2129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93" name="Square">
                <a:extLst>
                  <a:ext uri="{FF2B5EF4-FFF2-40B4-BE49-F238E27FC236}">
                    <a16:creationId xmlns:a16="http://schemas.microsoft.com/office/drawing/2014/main" id="{C05CD710-3BD9-4192-9063-B1A9FBAECCA8}"/>
                  </a:ext>
                </a:extLst>
              </p:cNvPr>
              <p:cNvSpPr/>
              <p:nvPr/>
            </p:nvSpPr>
            <p:spPr>
              <a:xfrm>
                <a:off x="252190" y="313356"/>
                <a:ext cx="27093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94" name="Square">
                <a:extLst>
                  <a:ext uri="{FF2B5EF4-FFF2-40B4-BE49-F238E27FC236}">
                    <a16:creationId xmlns:a16="http://schemas.microsoft.com/office/drawing/2014/main" id="{DEA4D5A1-1259-4C70-960B-39399CC393EF}"/>
                  </a:ext>
                </a:extLst>
              </p:cNvPr>
              <p:cNvSpPr/>
              <p:nvPr/>
            </p:nvSpPr>
            <p:spPr>
              <a:xfrm>
                <a:off x="288312" y="313356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95" name="Square">
                <a:extLst>
                  <a:ext uri="{FF2B5EF4-FFF2-40B4-BE49-F238E27FC236}">
                    <a16:creationId xmlns:a16="http://schemas.microsoft.com/office/drawing/2014/main" id="{21EED4C8-B9E6-4021-A529-86B9F724FA77}"/>
                  </a:ext>
                </a:extLst>
              </p:cNvPr>
              <p:cNvSpPr/>
              <p:nvPr/>
            </p:nvSpPr>
            <p:spPr>
              <a:xfrm>
                <a:off x="321425" y="313356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96" name="Square">
                <a:extLst>
                  <a:ext uri="{FF2B5EF4-FFF2-40B4-BE49-F238E27FC236}">
                    <a16:creationId xmlns:a16="http://schemas.microsoft.com/office/drawing/2014/main" id="{873062B6-29EA-478E-AB46-26FD0F4F2848}"/>
                  </a:ext>
                </a:extLst>
              </p:cNvPr>
              <p:cNvSpPr/>
              <p:nvPr/>
            </p:nvSpPr>
            <p:spPr>
              <a:xfrm>
                <a:off x="354536" y="313356"/>
                <a:ext cx="27093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97" name="Square">
                <a:extLst>
                  <a:ext uri="{FF2B5EF4-FFF2-40B4-BE49-F238E27FC236}">
                    <a16:creationId xmlns:a16="http://schemas.microsoft.com/office/drawing/2014/main" id="{48A98835-37BF-49A4-9506-A6813BDFA935}"/>
                  </a:ext>
                </a:extLst>
              </p:cNvPr>
              <p:cNvSpPr/>
              <p:nvPr/>
            </p:nvSpPr>
            <p:spPr>
              <a:xfrm>
                <a:off x="390658" y="313356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98" name="Square">
                <a:extLst>
                  <a:ext uri="{FF2B5EF4-FFF2-40B4-BE49-F238E27FC236}">
                    <a16:creationId xmlns:a16="http://schemas.microsoft.com/office/drawing/2014/main" id="{FD13DA42-530D-4F8C-AD53-B5DC10B48E48}"/>
                  </a:ext>
                </a:extLst>
              </p:cNvPr>
              <p:cNvSpPr/>
              <p:nvPr/>
            </p:nvSpPr>
            <p:spPr>
              <a:xfrm>
                <a:off x="423771" y="313356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899" name="Square">
                <a:extLst>
                  <a:ext uri="{FF2B5EF4-FFF2-40B4-BE49-F238E27FC236}">
                    <a16:creationId xmlns:a16="http://schemas.microsoft.com/office/drawing/2014/main" id="{6BA04AEC-F137-4CFF-9127-928ACA411955}"/>
                  </a:ext>
                </a:extLst>
              </p:cNvPr>
              <p:cNvSpPr/>
              <p:nvPr/>
            </p:nvSpPr>
            <p:spPr>
              <a:xfrm>
                <a:off x="252190" y="355510"/>
                <a:ext cx="27093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00" name="Square">
                <a:extLst>
                  <a:ext uri="{FF2B5EF4-FFF2-40B4-BE49-F238E27FC236}">
                    <a16:creationId xmlns:a16="http://schemas.microsoft.com/office/drawing/2014/main" id="{87C255E4-E559-440F-8D58-8D4D3B848E45}"/>
                  </a:ext>
                </a:extLst>
              </p:cNvPr>
              <p:cNvSpPr/>
              <p:nvPr/>
            </p:nvSpPr>
            <p:spPr>
              <a:xfrm>
                <a:off x="288312" y="355510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01" name="Square">
                <a:extLst>
                  <a:ext uri="{FF2B5EF4-FFF2-40B4-BE49-F238E27FC236}">
                    <a16:creationId xmlns:a16="http://schemas.microsoft.com/office/drawing/2014/main" id="{1356B91B-D87D-4859-A028-12E0C5681D82}"/>
                  </a:ext>
                </a:extLst>
              </p:cNvPr>
              <p:cNvSpPr/>
              <p:nvPr/>
            </p:nvSpPr>
            <p:spPr>
              <a:xfrm>
                <a:off x="321425" y="355510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02" name="Square">
                <a:extLst>
                  <a:ext uri="{FF2B5EF4-FFF2-40B4-BE49-F238E27FC236}">
                    <a16:creationId xmlns:a16="http://schemas.microsoft.com/office/drawing/2014/main" id="{5D76D521-BFC2-4E61-9769-CF409AE711DA}"/>
                  </a:ext>
                </a:extLst>
              </p:cNvPr>
              <p:cNvSpPr/>
              <p:nvPr/>
            </p:nvSpPr>
            <p:spPr>
              <a:xfrm>
                <a:off x="357547" y="355510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03" name="Square">
                <a:extLst>
                  <a:ext uri="{FF2B5EF4-FFF2-40B4-BE49-F238E27FC236}">
                    <a16:creationId xmlns:a16="http://schemas.microsoft.com/office/drawing/2014/main" id="{9CBC0585-40DB-4027-93B1-BE2BB097E39D}"/>
                  </a:ext>
                </a:extLst>
              </p:cNvPr>
              <p:cNvSpPr/>
              <p:nvPr/>
            </p:nvSpPr>
            <p:spPr>
              <a:xfrm>
                <a:off x="390658" y="355510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04" name="Square">
                <a:extLst>
                  <a:ext uri="{FF2B5EF4-FFF2-40B4-BE49-F238E27FC236}">
                    <a16:creationId xmlns:a16="http://schemas.microsoft.com/office/drawing/2014/main" id="{D1314659-5DF8-4E1B-B37A-834A43736677}"/>
                  </a:ext>
                </a:extLst>
              </p:cNvPr>
              <p:cNvSpPr/>
              <p:nvPr/>
            </p:nvSpPr>
            <p:spPr>
              <a:xfrm>
                <a:off x="423771" y="355510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05" name="Square">
                <a:extLst>
                  <a:ext uri="{FF2B5EF4-FFF2-40B4-BE49-F238E27FC236}">
                    <a16:creationId xmlns:a16="http://schemas.microsoft.com/office/drawing/2014/main" id="{A7AE53BD-21E6-4902-9AF1-B81C8658CE11}"/>
                  </a:ext>
                </a:extLst>
              </p:cNvPr>
              <p:cNvSpPr/>
              <p:nvPr/>
            </p:nvSpPr>
            <p:spPr>
              <a:xfrm>
                <a:off x="252190" y="39465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06" name="Square">
                <a:extLst>
                  <a:ext uri="{FF2B5EF4-FFF2-40B4-BE49-F238E27FC236}">
                    <a16:creationId xmlns:a16="http://schemas.microsoft.com/office/drawing/2014/main" id="{6AC6F8B2-9655-4D25-B933-3DD3170DAC31}"/>
                  </a:ext>
                </a:extLst>
              </p:cNvPr>
              <p:cNvSpPr/>
              <p:nvPr/>
            </p:nvSpPr>
            <p:spPr>
              <a:xfrm>
                <a:off x="288312" y="39465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07" name="Square">
                <a:extLst>
                  <a:ext uri="{FF2B5EF4-FFF2-40B4-BE49-F238E27FC236}">
                    <a16:creationId xmlns:a16="http://schemas.microsoft.com/office/drawing/2014/main" id="{CA39F6A5-2CEB-4D2A-87B8-A224198B1011}"/>
                  </a:ext>
                </a:extLst>
              </p:cNvPr>
              <p:cNvSpPr/>
              <p:nvPr/>
            </p:nvSpPr>
            <p:spPr>
              <a:xfrm>
                <a:off x="321425" y="39465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08" name="Square">
                <a:extLst>
                  <a:ext uri="{FF2B5EF4-FFF2-40B4-BE49-F238E27FC236}">
                    <a16:creationId xmlns:a16="http://schemas.microsoft.com/office/drawing/2014/main" id="{6C8E0272-1070-4348-AA9F-96879B5F88E8}"/>
                  </a:ext>
                </a:extLst>
              </p:cNvPr>
              <p:cNvSpPr/>
              <p:nvPr/>
            </p:nvSpPr>
            <p:spPr>
              <a:xfrm>
                <a:off x="354536" y="39465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09" name="Square">
                <a:extLst>
                  <a:ext uri="{FF2B5EF4-FFF2-40B4-BE49-F238E27FC236}">
                    <a16:creationId xmlns:a16="http://schemas.microsoft.com/office/drawing/2014/main" id="{13BDA25C-6635-4D61-A366-94E0D6047681}"/>
                  </a:ext>
                </a:extLst>
              </p:cNvPr>
              <p:cNvSpPr/>
              <p:nvPr/>
            </p:nvSpPr>
            <p:spPr>
              <a:xfrm>
                <a:off x="390658" y="39465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10" name="Square">
                <a:extLst>
                  <a:ext uri="{FF2B5EF4-FFF2-40B4-BE49-F238E27FC236}">
                    <a16:creationId xmlns:a16="http://schemas.microsoft.com/office/drawing/2014/main" id="{09FD94E4-7062-45F9-9C7B-7042220C8A46}"/>
                  </a:ext>
                </a:extLst>
              </p:cNvPr>
              <p:cNvSpPr/>
              <p:nvPr/>
            </p:nvSpPr>
            <p:spPr>
              <a:xfrm>
                <a:off x="423771" y="394652"/>
                <a:ext cx="24081" cy="2710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11" name="Square">
                <a:extLst>
                  <a:ext uri="{FF2B5EF4-FFF2-40B4-BE49-F238E27FC236}">
                    <a16:creationId xmlns:a16="http://schemas.microsoft.com/office/drawing/2014/main" id="{FB93CB25-48C2-44F0-A9A6-49E355F066B4}"/>
                  </a:ext>
                </a:extLst>
              </p:cNvPr>
              <p:cNvSpPr/>
              <p:nvPr/>
            </p:nvSpPr>
            <p:spPr>
              <a:xfrm>
                <a:off x="252190" y="43379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12" name="Square">
                <a:extLst>
                  <a:ext uri="{FF2B5EF4-FFF2-40B4-BE49-F238E27FC236}">
                    <a16:creationId xmlns:a16="http://schemas.microsoft.com/office/drawing/2014/main" id="{51CB9B7C-2A51-464B-AE8E-159504D36BBD}"/>
                  </a:ext>
                </a:extLst>
              </p:cNvPr>
              <p:cNvSpPr/>
              <p:nvPr/>
            </p:nvSpPr>
            <p:spPr>
              <a:xfrm>
                <a:off x="288312" y="433795"/>
                <a:ext cx="24081" cy="27098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13" name="Square">
                <a:extLst>
                  <a:ext uri="{FF2B5EF4-FFF2-40B4-BE49-F238E27FC236}">
                    <a16:creationId xmlns:a16="http://schemas.microsoft.com/office/drawing/2014/main" id="{6807241D-0BA2-4578-9A19-98C11BBE3B88}"/>
                  </a:ext>
                </a:extLst>
              </p:cNvPr>
              <p:cNvSpPr/>
              <p:nvPr/>
            </p:nvSpPr>
            <p:spPr>
              <a:xfrm>
                <a:off x="321425" y="433795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14" name="Square">
                <a:extLst>
                  <a:ext uri="{FF2B5EF4-FFF2-40B4-BE49-F238E27FC236}">
                    <a16:creationId xmlns:a16="http://schemas.microsoft.com/office/drawing/2014/main" id="{30F43747-4847-4354-A384-CE20639F626B}"/>
                  </a:ext>
                </a:extLst>
              </p:cNvPr>
              <p:cNvSpPr/>
              <p:nvPr/>
            </p:nvSpPr>
            <p:spPr>
              <a:xfrm>
                <a:off x="354536" y="433795"/>
                <a:ext cx="27093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15" name="Square">
                <a:extLst>
                  <a:ext uri="{FF2B5EF4-FFF2-40B4-BE49-F238E27FC236}">
                    <a16:creationId xmlns:a16="http://schemas.microsoft.com/office/drawing/2014/main" id="{0CC0D6D0-CED5-43AF-B8B3-DE6A6F1A08B7}"/>
                  </a:ext>
                </a:extLst>
              </p:cNvPr>
              <p:cNvSpPr/>
              <p:nvPr/>
            </p:nvSpPr>
            <p:spPr>
              <a:xfrm>
                <a:off x="390658" y="433795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16" name="Square">
                <a:extLst>
                  <a:ext uri="{FF2B5EF4-FFF2-40B4-BE49-F238E27FC236}">
                    <a16:creationId xmlns:a16="http://schemas.microsoft.com/office/drawing/2014/main" id="{555D44BD-DDC9-454E-A98B-EEB43ADA653C}"/>
                  </a:ext>
                </a:extLst>
              </p:cNvPr>
              <p:cNvSpPr/>
              <p:nvPr/>
            </p:nvSpPr>
            <p:spPr>
              <a:xfrm>
                <a:off x="423771" y="433795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17" name="Square">
                <a:extLst>
                  <a:ext uri="{FF2B5EF4-FFF2-40B4-BE49-F238E27FC236}">
                    <a16:creationId xmlns:a16="http://schemas.microsoft.com/office/drawing/2014/main" id="{BE8ED5BE-DD78-44AA-945C-B4F89ACFE444}"/>
                  </a:ext>
                </a:extLst>
              </p:cNvPr>
              <p:cNvSpPr/>
              <p:nvPr/>
            </p:nvSpPr>
            <p:spPr>
              <a:xfrm>
                <a:off x="252190" y="274213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18" name="Square">
                <a:extLst>
                  <a:ext uri="{FF2B5EF4-FFF2-40B4-BE49-F238E27FC236}">
                    <a16:creationId xmlns:a16="http://schemas.microsoft.com/office/drawing/2014/main" id="{2AE3D72A-76D9-404C-A1C9-A48E9E905A42}"/>
                  </a:ext>
                </a:extLst>
              </p:cNvPr>
              <p:cNvSpPr/>
              <p:nvPr/>
            </p:nvSpPr>
            <p:spPr>
              <a:xfrm>
                <a:off x="288312" y="274213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19" name="Square">
                <a:extLst>
                  <a:ext uri="{FF2B5EF4-FFF2-40B4-BE49-F238E27FC236}">
                    <a16:creationId xmlns:a16="http://schemas.microsoft.com/office/drawing/2014/main" id="{32D1DFD6-9769-4025-A775-E600E74E5A46}"/>
                  </a:ext>
                </a:extLst>
              </p:cNvPr>
              <p:cNvSpPr/>
              <p:nvPr/>
            </p:nvSpPr>
            <p:spPr>
              <a:xfrm>
                <a:off x="321425" y="274213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20" name="Square">
                <a:extLst>
                  <a:ext uri="{FF2B5EF4-FFF2-40B4-BE49-F238E27FC236}">
                    <a16:creationId xmlns:a16="http://schemas.microsoft.com/office/drawing/2014/main" id="{2F9C4AF4-C697-48B2-B775-39BEA0479D1A}"/>
                  </a:ext>
                </a:extLst>
              </p:cNvPr>
              <p:cNvSpPr/>
              <p:nvPr/>
            </p:nvSpPr>
            <p:spPr>
              <a:xfrm>
                <a:off x="354536" y="274213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21" name="Square">
                <a:extLst>
                  <a:ext uri="{FF2B5EF4-FFF2-40B4-BE49-F238E27FC236}">
                    <a16:creationId xmlns:a16="http://schemas.microsoft.com/office/drawing/2014/main" id="{AC92F84A-D235-4189-8CFD-264A7E2B60A9}"/>
                  </a:ext>
                </a:extLst>
              </p:cNvPr>
              <p:cNvSpPr/>
              <p:nvPr/>
            </p:nvSpPr>
            <p:spPr>
              <a:xfrm>
                <a:off x="390658" y="274213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22" name="Square">
                <a:extLst>
                  <a:ext uri="{FF2B5EF4-FFF2-40B4-BE49-F238E27FC236}">
                    <a16:creationId xmlns:a16="http://schemas.microsoft.com/office/drawing/2014/main" id="{83EB1BBA-656A-4DF4-BB21-7982C0BD6B70}"/>
                  </a:ext>
                </a:extLst>
              </p:cNvPr>
              <p:cNvSpPr/>
              <p:nvPr/>
            </p:nvSpPr>
            <p:spPr>
              <a:xfrm>
                <a:off x="423771" y="274213"/>
                <a:ext cx="24081" cy="3011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</p:grpSp>
      </p:grpSp>
      <p:grpSp>
        <p:nvGrpSpPr>
          <p:cNvPr id="63502" name="Group">
            <a:extLst>
              <a:ext uri="{FF2B5EF4-FFF2-40B4-BE49-F238E27FC236}">
                <a16:creationId xmlns:a16="http://schemas.microsoft.com/office/drawing/2014/main" id="{B87AAF17-4839-4A99-A360-715B7C5A9353}"/>
              </a:ext>
            </a:extLst>
          </p:cNvPr>
          <p:cNvGrpSpPr>
            <a:grpSpLocks/>
          </p:cNvGrpSpPr>
          <p:nvPr/>
        </p:nvGrpSpPr>
        <p:grpSpPr bwMode="auto">
          <a:xfrm>
            <a:off x="5514975" y="2416175"/>
            <a:ext cx="949325" cy="560388"/>
            <a:chOff x="0" y="0"/>
            <a:chExt cx="1797703" cy="1060182"/>
          </a:xfrm>
        </p:grpSpPr>
        <p:sp>
          <p:nvSpPr>
            <p:cNvPr id="1925" name="Rectangle">
              <a:extLst>
                <a:ext uri="{FF2B5EF4-FFF2-40B4-BE49-F238E27FC236}">
                  <a16:creationId xmlns:a16="http://schemas.microsoft.com/office/drawing/2014/main" id="{5997EC73-2F9C-4FB6-9B37-5AB5DC726354}"/>
                </a:ext>
              </a:extLst>
            </p:cNvPr>
            <p:cNvSpPr/>
            <p:nvPr/>
          </p:nvSpPr>
          <p:spPr>
            <a:xfrm rot="2714">
              <a:off x="204421" y="0"/>
              <a:ext cx="1593282" cy="834930"/>
            </a:xfrm>
            <a:prstGeom prst="rect">
              <a:avLst/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sp>
          <p:nvSpPr>
            <p:cNvPr id="1926" name="FPGA">
              <a:extLst>
                <a:ext uri="{FF2B5EF4-FFF2-40B4-BE49-F238E27FC236}">
                  <a16:creationId xmlns:a16="http://schemas.microsoft.com/office/drawing/2014/main" id="{344F86D4-F7DD-40F0-977E-1F953D29292D}"/>
                </a:ext>
              </a:extLst>
            </p:cNvPr>
            <p:cNvSpPr/>
            <p:nvPr/>
          </p:nvSpPr>
          <p:spPr>
            <a:xfrm>
              <a:off x="360743" y="210234"/>
              <a:ext cx="480991" cy="4174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sp>
          <p:nvSpPr>
            <p:cNvPr id="1927" name="FPGA">
              <a:extLst>
                <a:ext uri="{FF2B5EF4-FFF2-40B4-BE49-F238E27FC236}">
                  <a16:creationId xmlns:a16="http://schemas.microsoft.com/office/drawing/2014/main" id="{52336679-9F84-458F-BD48-AAE9CCF33EB7}"/>
                </a:ext>
              </a:extLst>
            </p:cNvPr>
            <p:cNvSpPr/>
            <p:nvPr/>
          </p:nvSpPr>
          <p:spPr>
            <a:xfrm>
              <a:off x="1085236" y="210234"/>
              <a:ext cx="480991" cy="4174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sp>
          <p:nvSpPr>
            <p:cNvPr id="1928" name="Square">
              <a:extLst>
                <a:ext uri="{FF2B5EF4-FFF2-40B4-BE49-F238E27FC236}">
                  <a16:creationId xmlns:a16="http://schemas.microsoft.com/office/drawing/2014/main" id="{D9B69BAF-7081-43EF-B61D-36BC122294AC}"/>
                </a:ext>
              </a:extLst>
            </p:cNvPr>
            <p:cNvSpPr/>
            <p:nvPr/>
          </p:nvSpPr>
          <p:spPr>
            <a:xfrm>
              <a:off x="0" y="87098"/>
              <a:ext cx="207428" cy="207230"/>
            </a:xfrm>
            <a:prstGeom prst="rect">
              <a:avLst/>
            </a:prstGeom>
            <a:solidFill>
              <a:srgbClr val="D6D5D5"/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grpSp>
          <p:nvGrpSpPr>
            <p:cNvPr id="63702" name="Group">
              <a:extLst>
                <a:ext uri="{FF2B5EF4-FFF2-40B4-BE49-F238E27FC236}">
                  <a16:creationId xmlns:a16="http://schemas.microsoft.com/office/drawing/2014/main" id="{6BF8F5DF-3E34-41FA-A65A-A7841F0BD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198" y="832425"/>
              <a:ext cx="733476" cy="227758"/>
              <a:chOff x="0" y="0"/>
              <a:chExt cx="733474" cy="227756"/>
            </a:xfrm>
          </p:grpSpPr>
          <p:sp>
            <p:nvSpPr>
              <p:cNvPr id="1929" name="Rectangle">
                <a:extLst>
                  <a:ext uri="{FF2B5EF4-FFF2-40B4-BE49-F238E27FC236}">
                    <a16:creationId xmlns:a16="http://schemas.microsoft.com/office/drawing/2014/main" id="{82C77E29-7B64-4782-9DED-E40D81D7BE0E}"/>
                  </a:ext>
                </a:extLst>
              </p:cNvPr>
              <p:cNvSpPr/>
              <p:nvPr/>
            </p:nvSpPr>
            <p:spPr>
              <a:xfrm>
                <a:off x="778" y="5509"/>
                <a:ext cx="733508" cy="204225"/>
              </a:xfrm>
              <a:prstGeom prst="rect">
                <a:avLst/>
              </a:prstGeom>
              <a:solidFill>
                <a:srgbClr val="FFB64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30" name="Rectangle">
                <a:extLst>
                  <a:ext uri="{FF2B5EF4-FFF2-40B4-BE49-F238E27FC236}">
                    <a16:creationId xmlns:a16="http://schemas.microsoft.com/office/drawing/2014/main" id="{E7B1678D-3D87-46D2-89B3-9AC977D91A20}"/>
                  </a:ext>
                </a:extLst>
              </p:cNvPr>
              <p:cNvSpPr/>
              <p:nvPr/>
            </p:nvSpPr>
            <p:spPr>
              <a:xfrm>
                <a:off x="12803" y="-498"/>
                <a:ext cx="60124" cy="216238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31" name="Rectangle">
                <a:extLst>
                  <a:ext uri="{FF2B5EF4-FFF2-40B4-BE49-F238E27FC236}">
                    <a16:creationId xmlns:a16="http://schemas.microsoft.com/office/drawing/2014/main" id="{E7095876-50A7-4E6A-84C1-C07A3C191E02}"/>
                  </a:ext>
                </a:extLst>
              </p:cNvPr>
              <p:cNvSpPr/>
              <p:nvPr/>
            </p:nvSpPr>
            <p:spPr>
              <a:xfrm>
                <a:off x="102988" y="11516"/>
                <a:ext cx="60124" cy="216238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32" name="Rectangle">
                <a:extLst>
                  <a:ext uri="{FF2B5EF4-FFF2-40B4-BE49-F238E27FC236}">
                    <a16:creationId xmlns:a16="http://schemas.microsoft.com/office/drawing/2014/main" id="{F7913572-309E-4283-916F-3B1E58338B3A}"/>
                  </a:ext>
                </a:extLst>
              </p:cNvPr>
              <p:cNvSpPr/>
              <p:nvPr/>
            </p:nvSpPr>
            <p:spPr>
              <a:xfrm>
                <a:off x="205199" y="11516"/>
                <a:ext cx="60124" cy="216238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33" name="Rectangle">
                <a:extLst>
                  <a:ext uri="{FF2B5EF4-FFF2-40B4-BE49-F238E27FC236}">
                    <a16:creationId xmlns:a16="http://schemas.microsoft.com/office/drawing/2014/main" id="{B75EBA78-FB07-4572-8363-63ABF5A874F6}"/>
                  </a:ext>
                </a:extLst>
              </p:cNvPr>
              <p:cNvSpPr/>
              <p:nvPr/>
            </p:nvSpPr>
            <p:spPr>
              <a:xfrm>
                <a:off x="292377" y="11516"/>
                <a:ext cx="60124" cy="216238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34" name="Rectangle">
                <a:extLst>
                  <a:ext uri="{FF2B5EF4-FFF2-40B4-BE49-F238E27FC236}">
                    <a16:creationId xmlns:a16="http://schemas.microsoft.com/office/drawing/2014/main" id="{A6613A3A-13A7-40A1-8556-ED8C7C9B0010}"/>
                  </a:ext>
                </a:extLst>
              </p:cNvPr>
              <p:cNvSpPr/>
              <p:nvPr/>
            </p:nvSpPr>
            <p:spPr>
              <a:xfrm>
                <a:off x="382562" y="11516"/>
                <a:ext cx="60124" cy="216238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35" name="Rectangle">
                <a:extLst>
                  <a:ext uri="{FF2B5EF4-FFF2-40B4-BE49-F238E27FC236}">
                    <a16:creationId xmlns:a16="http://schemas.microsoft.com/office/drawing/2014/main" id="{E00246DE-B703-49AF-8B56-99B4267FDB7B}"/>
                  </a:ext>
                </a:extLst>
              </p:cNvPr>
              <p:cNvSpPr/>
              <p:nvPr/>
            </p:nvSpPr>
            <p:spPr>
              <a:xfrm>
                <a:off x="484772" y="11516"/>
                <a:ext cx="57118" cy="216238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36" name="Rectangle">
                <a:extLst>
                  <a:ext uri="{FF2B5EF4-FFF2-40B4-BE49-F238E27FC236}">
                    <a16:creationId xmlns:a16="http://schemas.microsoft.com/office/drawing/2014/main" id="{7F6BE309-C7EF-4B14-8162-4182476C1A3F}"/>
                  </a:ext>
                </a:extLst>
              </p:cNvPr>
              <p:cNvSpPr/>
              <p:nvPr/>
            </p:nvSpPr>
            <p:spPr>
              <a:xfrm>
                <a:off x="571953" y="-498"/>
                <a:ext cx="60124" cy="216238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37" name="Rectangle">
                <a:extLst>
                  <a:ext uri="{FF2B5EF4-FFF2-40B4-BE49-F238E27FC236}">
                    <a16:creationId xmlns:a16="http://schemas.microsoft.com/office/drawing/2014/main" id="{7C3C40DF-8D5B-423E-8085-2EFD7D2D02EC}"/>
                  </a:ext>
                </a:extLst>
              </p:cNvPr>
              <p:cNvSpPr/>
              <p:nvPr/>
            </p:nvSpPr>
            <p:spPr>
              <a:xfrm>
                <a:off x="674163" y="11516"/>
                <a:ext cx="60124" cy="216238"/>
              </a:xfrm>
              <a:prstGeom prst="rect">
                <a:avLst/>
              </a:prstGeom>
              <a:solidFill>
                <a:srgbClr val="FFF384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</p:grpSp>
      <p:sp>
        <p:nvSpPr>
          <p:cNvPr id="1940" name="Line">
            <a:extLst>
              <a:ext uri="{FF2B5EF4-FFF2-40B4-BE49-F238E27FC236}">
                <a16:creationId xmlns:a16="http://schemas.microsoft.com/office/drawing/2014/main" id="{3725565F-36A3-422E-A0E6-3B7CFBA02ED0}"/>
              </a:ext>
            </a:extLst>
          </p:cNvPr>
          <p:cNvSpPr/>
          <p:nvPr/>
        </p:nvSpPr>
        <p:spPr>
          <a:xfrm>
            <a:off x="4686300" y="2519363"/>
            <a:ext cx="868363" cy="376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6" extrusionOk="0">
                <a:moveTo>
                  <a:pt x="0" y="20282"/>
                </a:moveTo>
                <a:cubicBezTo>
                  <a:pt x="4750" y="21600"/>
                  <a:pt x="9721" y="20406"/>
                  <a:pt x="13754" y="16978"/>
                </a:cubicBezTo>
                <a:cubicBezTo>
                  <a:pt x="18287" y="13126"/>
                  <a:pt x="21176" y="6873"/>
                  <a:pt x="21600" y="0"/>
                </a:cubicBezTo>
              </a:path>
            </a:pathLst>
          </a:custGeom>
          <a:ln w="1016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  <a:sym typeface="Helvetica Neue Medium"/>
            </a:endParaRPr>
          </a:p>
        </p:txBody>
      </p:sp>
      <p:sp>
        <p:nvSpPr>
          <p:cNvPr id="1941" name="Fronthaul…">
            <a:extLst>
              <a:ext uri="{FF2B5EF4-FFF2-40B4-BE49-F238E27FC236}">
                <a16:creationId xmlns:a16="http://schemas.microsoft.com/office/drawing/2014/main" id="{1679B36D-65DE-4225-A3AE-5FB9153FBA12}"/>
              </a:ext>
            </a:extLst>
          </p:cNvPr>
          <p:cNvSpPr txBox="1"/>
          <p:nvPr/>
        </p:nvSpPr>
        <p:spPr>
          <a:xfrm>
            <a:off x="3738563" y="1744663"/>
            <a:ext cx="533400" cy="3460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6789" tIns="26789" rIns="26789" bIns="26789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94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Fronthaul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94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e-CPRI</a:t>
            </a:r>
          </a:p>
        </p:txBody>
      </p:sp>
      <p:grpSp>
        <p:nvGrpSpPr>
          <p:cNvPr id="63505" name="Group">
            <a:extLst>
              <a:ext uri="{FF2B5EF4-FFF2-40B4-BE49-F238E27FC236}">
                <a16:creationId xmlns:a16="http://schemas.microsoft.com/office/drawing/2014/main" id="{021EBCF6-40B4-4DB6-923F-1F5C5A53D923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3121025"/>
            <a:ext cx="1123950" cy="1168400"/>
            <a:chOff x="0" y="3747"/>
            <a:chExt cx="2130270" cy="2215881"/>
          </a:xfrm>
        </p:grpSpPr>
        <p:sp>
          <p:nvSpPr>
            <p:cNvPr id="1942" name="Rectangle">
              <a:extLst>
                <a:ext uri="{FF2B5EF4-FFF2-40B4-BE49-F238E27FC236}">
                  <a16:creationId xmlns:a16="http://schemas.microsoft.com/office/drawing/2014/main" id="{C17977F5-1C5A-41F3-91F1-E8817A31A268}"/>
                </a:ext>
              </a:extLst>
            </p:cNvPr>
            <p:cNvSpPr/>
            <p:nvPr/>
          </p:nvSpPr>
          <p:spPr>
            <a:xfrm>
              <a:off x="0" y="386108"/>
              <a:ext cx="2130270" cy="1833520"/>
            </a:xfrm>
            <a:prstGeom prst="rect">
              <a:avLst/>
            </a:prstGeom>
            <a:solidFill>
              <a:srgbClr val="D6D5D5">
                <a:alpha val="37473"/>
              </a:srgb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sp>
          <p:nvSpPr>
            <p:cNvPr id="1943" name="Rectangle">
              <a:extLst>
                <a:ext uri="{FF2B5EF4-FFF2-40B4-BE49-F238E27FC236}">
                  <a16:creationId xmlns:a16="http://schemas.microsoft.com/office/drawing/2014/main" id="{B68373D7-E88A-4874-A2DF-B6CDD3CE9012}"/>
                </a:ext>
              </a:extLst>
            </p:cNvPr>
            <p:cNvSpPr/>
            <p:nvPr/>
          </p:nvSpPr>
          <p:spPr>
            <a:xfrm rot="16200000">
              <a:off x="259743" y="370120"/>
              <a:ext cx="1701049" cy="1853455"/>
            </a:xfrm>
            <a:prstGeom prst="rect">
              <a:avLst/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sp>
          <p:nvSpPr>
            <p:cNvPr id="1944" name="FPGA">
              <a:extLst>
                <a:ext uri="{FF2B5EF4-FFF2-40B4-BE49-F238E27FC236}">
                  <a16:creationId xmlns:a16="http://schemas.microsoft.com/office/drawing/2014/main" id="{AC42FD0A-355A-4D55-BBBE-2062DCC599D4}"/>
                </a:ext>
              </a:extLst>
            </p:cNvPr>
            <p:cNvSpPr/>
            <p:nvPr/>
          </p:nvSpPr>
          <p:spPr>
            <a:xfrm>
              <a:off x="412214" y="675136"/>
              <a:ext cx="661948" cy="5569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sp>
          <p:nvSpPr>
            <p:cNvPr id="1945" name="FPGA">
              <a:extLst>
                <a:ext uri="{FF2B5EF4-FFF2-40B4-BE49-F238E27FC236}">
                  <a16:creationId xmlns:a16="http://schemas.microsoft.com/office/drawing/2014/main" id="{573BD38E-0DFE-42E5-8C54-EA07ED905BA7}"/>
                </a:ext>
              </a:extLst>
            </p:cNvPr>
            <p:cNvSpPr/>
            <p:nvPr/>
          </p:nvSpPr>
          <p:spPr>
            <a:xfrm>
              <a:off x="1266729" y="675136"/>
              <a:ext cx="664956" cy="5569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grpSp>
          <p:nvGrpSpPr>
            <p:cNvPr id="63665" name="Group">
              <a:extLst>
                <a:ext uri="{FF2B5EF4-FFF2-40B4-BE49-F238E27FC236}">
                  <a16:creationId xmlns:a16="http://schemas.microsoft.com/office/drawing/2014/main" id="{8EBF5315-766F-4E2D-ABD9-B4BC64240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758" y="1397321"/>
              <a:ext cx="792845" cy="674957"/>
              <a:chOff x="0" y="-4"/>
              <a:chExt cx="792844" cy="674956"/>
            </a:xfrm>
          </p:grpSpPr>
          <p:sp>
            <p:nvSpPr>
              <p:cNvPr id="1946" name="Square">
                <a:extLst>
                  <a:ext uri="{FF2B5EF4-FFF2-40B4-BE49-F238E27FC236}">
                    <a16:creationId xmlns:a16="http://schemas.microsoft.com/office/drawing/2014/main" id="{710F65EA-D88C-4D0F-95A0-C7FA3E2635CA}"/>
                  </a:ext>
                </a:extLst>
              </p:cNvPr>
              <p:cNvSpPr/>
              <p:nvPr/>
            </p:nvSpPr>
            <p:spPr>
              <a:xfrm rot="2714">
                <a:off x="59519" y="381"/>
                <a:ext cx="670974" cy="674398"/>
              </a:xfrm>
              <a:prstGeom prst="rect">
                <a:avLst/>
              </a:pr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47" name="Rectangle">
                <a:extLst>
                  <a:ext uri="{FF2B5EF4-FFF2-40B4-BE49-F238E27FC236}">
                    <a16:creationId xmlns:a16="http://schemas.microsoft.com/office/drawing/2014/main" id="{C8AA8510-D620-4D66-A450-633482259DEF}"/>
                  </a:ext>
                </a:extLst>
              </p:cNvPr>
              <p:cNvSpPr/>
              <p:nvPr/>
            </p:nvSpPr>
            <p:spPr>
              <a:xfrm>
                <a:off x="119696" y="497147"/>
                <a:ext cx="102301" cy="11139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48" name="Rectangle">
                <a:extLst>
                  <a:ext uri="{FF2B5EF4-FFF2-40B4-BE49-F238E27FC236}">
                    <a16:creationId xmlns:a16="http://schemas.microsoft.com/office/drawing/2014/main" id="{213F2493-CECB-4B73-9055-B6623F5E5812}"/>
                  </a:ext>
                </a:extLst>
              </p:cNvPr>
              <p:cNvSpPr/>
              <p:nvPr/>
            </p:nvSpPr>
            <p:spPr>
              <a:xfrm>
                <a:off x="342352" y="439944"/>
                <a:ext cx="105309" cy="11139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49" name="Rectangle">
                <a:extLst>
                  <a:ext uri="{FF2B5EF4-FFF2-40B4-BE49-F238E27FC236}">
                    <a16:creationId xmlns:a16="http://schemas.microsoft.com/office/drawing/2014/main" id="{CE59EDA4-6A3D-48AA-823C-50B9B2012CC1}"/>
                  </a:ext>
                </a:extLst>
              </p:cNvPr>
              <p:cNvSpPr/>
              <p:nvPr/>
            </p:nvSpPr>
            <p:spPr>
              <a:xfrm>
                <a:off x="540936" y="168981"/>
                <a:ext cx="102301" cy="11139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50" name="Rectangle">
                <a:extLst>
                  <a:ext uri="{FF2B5EF4-FFF2-40B4-BE49-F238E27FC236}">
                    <a16:creationId xmlns:a16="http://schemas.microsoft.com/office/drawing/2014/main" id="{1B1B3C4B-93D2-469E-AC7B-C3F39B0375B4}"/>
                  </a:ext>
                </a:extLst>
              </p:cNvPr>
              <p:cNvSpPr/>
              <p:nvPr/>
            </p:nvSpPr>
            <p:spPr>
              <a:xfrm>
                <a:off x="185891" y="168981"/>
                <a:ext cx="105309" cy="11139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51" name="Rectangle">
                <a:extLst>
                  <a:ext uri="{FF2B5EF4-FFF2-40B4-BE49-F238E27FC236}">
                    <a16:creationId xmlns:a16="http://schemas.microsoft.com/office/drawing/2014/main" id="{66A4784A-B398-467E-9D54-9B7CB30CA4C8}"/>
                  </a:ext>
                </a:extLst>
              </p:cNvPr>
              <p:cNvSpPr/>
              <p:nvPr/>
            </p:nvSpPr>
            <p:spPr>
              <a:xfrm>
                <a:off x="2350" y="42531"/>
                <a:ext cx="57169" cy="5720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52" name="Rectangle">
                <a:extLst>
                  <a:ext uri="{FF2B5EF4-FFF2-40B4-BE49-F238E27FC236}">
                    <a16:creationId xmlns:a16="http://schemas.microsoft.com/office/drawing/2014/main" id="{2744CA4C-263B-49A3-9DAF-E181F24CAB58}"/>
                  </a:ext>
                </a:extLst>
              </p:cNvPr>
              <p:cNvSpPr/>
              <p:nvPr/>
            </p:nvSpPr>
            <p:spPr>
              <a:xfrm>
                <a:off x="-658" y="159948"/>
                <a:ext cx="60177" cy="57204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53" name="Rectangle">
                <a:extLst>
                  <a:ext uri="{FF2B5EF4-FFF2-40B4-BE49-F238E27FC236}">
                    <a16:creationId xmlns:a16="http://schemas.microsoft.com/office/drawing/2014/main" id="{C3C760F7-97E1-45BC-B835-9A88995AC907}"/>
                  </a:ext>
                </a:extLst>
              </p:cNvPr>
              <p:cNvSpPr/>
              <p:nvPr/>
            </p:nvSpPr>
            <p:spPr>
              <a:xfrm>
                <a:off x="2350" y="283387"/>
                <a:ext cx="57169" cy="5720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54" name="Rectangle">
                <a:extLst>
                  <a:ext uri="{FF2B5EF4-FFF2-40B4-BE49-F238E27FC236}">
                    <a16:creationId xmlns:a16="http://schemas.microsoft.com/office/drawing/2014/main" id="{19669441-3D56-45E2-80A9-891D62CBB009}"/>
                  </a:ext>
                </a:extLst>
              </p:cNvPr>
              <p:cNvSpPr/>
              <p:nvPr/>
            </p:nvSpPr>
            <p:spPr>
              <a:xfrm>
                <a:off x="2350" y="406826"/>
                <a:ext cx="57169" cy="54193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55" name="Rectangle">
                <a:extLst>
                  <a:ext uri="{FF2B5EF4-FFF2-40B4-BE49-F238E27FC236}">
                    <a16:creationId xmlns:a16="http://schemas.microsoft.com/office/drawing/2014/main" id="{3617BAB6-C60D-42D1-982C-1DF0169FF975}"/>
                  </a:ext>
                </a:extLst>
              </p:cNvPr>
              <p:cNvSpPr/>
              <p:nvPr/>
            </p:nvSpPr>
            <p:spPr>
              <a:xfrm>
                <a:off x="2350" y="524244"/>
                <a:ext cx="57169" cy="5720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56" name="Rectangle">
                <a:extLst>
                  <a:ext uri="{FF2B5EF4-FFF2-40B4-BE49-F238E27FC236}">
                    <a16:creationId xmlns:a16="http://schemas.microsoft.com/office/drawing/2014/main" id="{4BA5AB3F-A17D-4433-9427-2FFC80F04E6A}"/>
                  </a:ext>
                </a:extLst>
              </p:cNvPr>
              <p:cNvSpPr/>
              <p:nvPr/>
            </p:nvSpPr>
            <p:spPr>
              <a:xfrm>
                <a:off x="733503" y="524244"/>
                <a:ext cx="60177" cy="57202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57" name="Rectangle">
                <a:extLst>
                  <a:ext uri="{FF2B5EF4-FFF2-40B4-BE49-F238E27FC236}">
                    <a16:creationId xmlns:a16="http://schemas.microsoft.com/office/drawing/2014/main" id="{CE315352-D11F-49AC-97A5-E51103A3BC09}"/>
                  </a:ext>
                </a:extLst>
              </p:cNvPr>
              <p:cNvSpPr/>
              <p:nvPr/>
            </p:nvSpPr>
            <p:spPr>
              <a:xfrm>
                <a:off x="733503" y="325537"/>
                <a:ext cx="60177" cy="54193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58" name="Rectangle">
                <a:extLst>
                  <a:ext uri="{FF2B5EF4-FFF2-40B4-BE49-F238E27FC236}">
                    <a16:creationId xmlns:a16="http://schemas.microsoft.com/office/drawing/2014/main" id="{A92D6946-CDB3-4C42-84E4-7D63EA696259}"/>
                  </a:ext>
                </a:extLst>
              </p:cNvPr>
              <p:cNvSpPr/>
              <p:nvPr/>
            </p:nvSpPr>
            <p:spPr>
              <a:xfrm>
                <a:off x="733503" y="102745"/>
                <a:ext cx="60177" cy="54193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63666" name="Group">
              <a:extLst>
                <a:ext uri="{FF2B5EF4-FFF2-40B4-BE49-F238E27FC236}">
                  <a16:creationId xmlns:a16="http://schemas.microsoft.com/office/drawing/2014/main" id="{EFAD1BA6-1EFC-452A-AFCE-50B5DB8A3BE9}"/>
                </a:ext>
              </a:extLst>
            </p:cNvPr>
            <p:cNvGrpSpPr>
              <a:grpSpLocks/>
            </p:cNvGrpSpPr>
            <p:nvPr/>
          </p:nvGrpSpPr>
          <p:grpSpPr bwMode="auto">
            <a:xfrm rot="-5419329">
              <a:off x="891388" y="1522964"/>
              <a:ext cx="437585" cy="423671"/>
              <a:chOff x="0" y="0"/>
              <a:chExt cx="437583" cy="423669"/>
            </a:xfrm>
          </p:grpSpPr>
          <p:sp>
            <p:nvSpPr>
              <p:cNvPr id="1960" name="Rectangle">
                <a:extLst>
                  <a:ext uri="{FF2B5EF4-FFF2-40B4-BE49-F238E27FC236}">
                    <a16:creationId xmlns:a16="http://schemas.microsoft.com/office/drawing/2014/main" id="{FDE31BD2-94C3-468B-BFF1-483371485E6A}"/>
                  </a:ext>
                </a:extLst>
              </p:cNvPr>
              <p:cNvSpPr/>
              <p:nvPr/>
            </p:nvSpPr>
            <p:spPr>
              <a:xfrm rot="21600000">
                <a:off x="-1095" y="1303"/>
                <a:ext cx="439561" cy="421237"/>
              </a:xfrm>
              <a:prstGeom prst="rect">
                <a:avLst/>
              </a:prstGeom>
              <a:solidFill>
                <a:srgbClr val="008F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61" name="Square">
                <a:extLst>
                  <a:ext uri="{FF2B5EF4-FFF2-40B4-BE49-F238E27FC236}">
                    <a16:creationId xmlns:a16="http://schemas.microsoft.com/office/drawing/2014/main" id="{04A57F7D-2E65-40F4-9710-9791BAA9793A}"/>
                  </a:ext>
                </a:extLst>
              </p:cNvPr>
              <p:cNvSpPr/>
              <p:nvPr/>
            </p:nvSpPr>
            <p:spPr>
              <a:xfrm rot="21600000">
                <a:off x="68441" y="124032"/>
                <a:ext cx="75268" cy="72212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62" name="Square">
                <a:extLst>
                  <a:ext uri="{FF2B5EF4-FFF2-40B4-BE49-F238E27FC236}">
                    <a16:creationId xmlns:a16="http://schemas.microsoft.com/office/drawing/2014/main" id="{CA5C0750-5938-4C64-9423-B8B8F66A8A24}"/>
                  </a:ext>
                </a:extLst>
              </p:cNvPr>
              <p:cNvSpPr/>
              <p:nvPr/>
            </p:nvSpPr>
            <p:spPr>
              <a:xfrm rot="21600000">
                <a:off x="131664" y="124395"/>
                <a:ext cx="78278" cy="72212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63" name="Square">
                <a:extLst>
                  <a:ext uri="{FF2B5EF4-FFF2-40B4-BE49-F238E27FC236}">
                    <a16:creationId xmlns:a16="http://schemas.microsoft.com/office/drawing/2014/main" id="{D8A77D3C-7074-4D38-A20C-CA27595ABA95}"/>
                  </a:ext>
                </a:extLst>
              </p:cNvPr>
              <p:cNvSpPr/>
              <p:nvPr/>
            </p:nvSpPr>
            <p:spPr>
              <a:xfrm rot="21600000">
                <a:off x="282433" y="83109"/>
                <a:ext cx="75266" cy="72212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64" name="Square">
                <a:extLst>
                  <a:ext uri="{FF2B5EF4-FFF2-40B4-BE49-F238E27FC236}">
                    <a16:creationId xmlns:a16="http://schemas.microsoft.com/office/drawing/2014/main" id="{3D06B9F8-98B0-4FB6-84CA-831F9F52A2EB}"/>
                  </a:ext>
                </a:extLst>
              </p:cNvPr>
              <p:cNvSpPr/>
              <p:nvPr/>
            </p:nvSpPr>
            <p:spPr>
              <a:xfrm rot="21600000">
                <a:off x="345546" y="122589"/>
                <a:ext cx="78278" cy="3309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65" name="Square">
                <a:extLst>
                  <a:ext uri="{FF2B5EF4-FFF2-40B4-BE49-F238E27FC236}">
                    <a16:creationId xmlns:a16="http://schemas.microsoft.com/office/drawing/2014/main" id="{5A1A074F-1FCC-4F7D-93FA-CB3E22A2CF22}"/>
                  </a:ext>
                </a:extLst>
              </p:cNvPr>
              <p:cNvSpPr/>
              <p:nvPr/>
            </p:nvSpPr>
            <p:spPr>
              <a:xfrm rot="21600000">
                <a:off x="110014" y="226568"/>
                <a:ext cx="75268" cy="72212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66" name="Square">
                <a:extLst>
                  <a:ext uri="{FF2B5EF4-FFF2-40B4-BE49-F238E27FC236}">
                    <a16:creationId xmlns:a16="http://schemas.microsoft.com/office/drawing/2014/main" id="{3B7B79CA-575C-4E9E-A020-748630768B61}"/>
                  </a:ext>
                </a:extLst>
              </p:cNvPr>
              <p:cNvSpPr/>
              <p:nvPr/>
            </p:nvSpPr>
            <p:spPr>
              <a:xfrm rot="21600000">
                <a:off x="173238" y="226931"/>
                <a:ext cx="78278" cy="72212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67" name="Square">
                <a:extLst>
                  <a:ext uri="{FF2B5EF4-FFF2-40B4-BE49-F238E27FC236}">
                    <a16:creationId xmlns:a16="http://schemas.microsoft.com/office/drawing/2014/main" id="{E79E713B-0C50-49F3-8880-9A1DD8234258}"/>
                  </a:ext>
                </a:extLst>
              </p:cNvPr>
              <p:cNvSpPr/>
              <p:nvPr/>
            </p:nvSpPr>
            <p:spPr>
              <a:xfrm rot="21600000">
                <a:off x="320996" y="185629"/>
                <a:ext cx="75268" cy="72212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68" name="Square">
                <a:extLst>
                  <a:ext uri="{FF2B5EF4-FFF2-40B4-BE49-F238E27FC236}">
                    <a16:creationId xmlns:a16="http://schemas.microsoft.com/office/drawing/2014/main" id="{2A8BE3AD-5055-44B0-98FB-389A56DF6293}"/>
                  </a:ext>
                </a:extLst>
              </p:cNvPr>
              <p:cNvSpPr/>
              <p:nvPr/>
            </p:nvSpPr>
            <p:spPr>
              <a:xfrm rot="21600000">
                <a:off x="432374" y="192273"/>
                <a:ext cx="75266" cy="6619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69" name="Square">
                <a:extLst>
                  <a:ext uri="{FF2B5EF4-FFF2-40B4-BE49-F238E27FC236}">
                    <a16:creationId xmlns:a16="http://schemas.microsoft.com/office/drawing/2014/main" id="{C2BC42AE-8908-4809-90F6-B7BE1A9822AF}"/>
                  </a:ext>
                </a:extLst>
              </p:cNvPr>
              <p:cNvSpPr/>
              <p:nvPr/>
            </p:nvSpPr>
            <p:spPr>
              <a:xfrm rot="21600000">
                <a:off x="46317" y="325614"/>
                <a:ext cx="114406" cy="42124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70" name="Square">
                <a:extLst>
                  <a:ext uri="{FF2B5EF4-FFF2-40B4-BE49-F238E27FC236}">
                    <a16:creationId xmlns:a16="http://schemas.microsoft.com/office/drawing/2014/main" id="{86CF6983-40CE-4C8B-A70F-E0AD7E0C1E4A}"/>
                  </a:ext>
                </a:extLst>
              </p:cNvPr>
              <p:cNvSpPr/>
              <p:nvPr/>
            </p:nvSpPr>
            <p:spPr>
              <a:xfrm rot="21600000">
                <a:off x="214922" y="308398"/>
                <a:ext cx="75266" cy="7522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71" name="Square">
                <a:extLst>
                  <a:ext uri="{FF2B5EF4-FFF2-40B4-BE49-F238E27FC236}">
                    <a16:creationId xmlns:a16="http://schemas.microsoft.com/office/drawing/2014/main" id="{C485042D-6084-4AD1-ABE2-C141FFD53099}"/>
                  </a:ext>
                </a:extLst>
              </p:cNvPr>
              <p:cNvSpPr/>
              <p:nvPr/>
            </p:nvSpPr>
            <p:spPr>
              <a:xfrm rot="21600000">
                <a:off x="278280" y="284692"/>
                <a:ext cx="78278" cy="7522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72" name="Square">
                <a:extLst>
                  <a:ext uri="{FF2B5EF4-FFF2-40B4-BE49-F238E27FC236}">
                    <a16:creationId xmlns:a16="http://schemas.microsoft.com/office/drawing/2014/main" id="{40734FAE-9FDD-488D-A72C-F18DB3AE44D2}"/>
                  </a:ext>
                </a:extLst>
              </p:cNvPr>
              <p:cNvSpPr/>
              <p:nvPr/>
            </p:nvSpPr>
            <p:spPr>
              <a:xfrm rot="21600000">
                <a:off x="428813" y="285530"/>
                <a:ext cx="75268" cy="75220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73" name="Square">
                <a:extLst>
                  <a:ext uri="{FF2B5EF4-FFF2-40B4-BE49-F238E27FC236}">
                    <a16:creationId xmlns:a16="http://schemas.microsoft.com/office/drawing/2014/main" id="{4D21109A-D244-4B3E-B19D-B65EB1E010F7}"/>
                  </a:ext>
                </a:extLst>
              </p:cNvPr>
              <p:cNvSpPr/>
              <p:nvPr/>
            </p:nvSpPr>
            <p:spPr>
              <a:xfrm rot="21600000">
                <a:off x="65989" y="24725"/>
                <a:ext cx="75266" cy="72212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74" name="Square">
                <a:extLst>
                  <a:ext uri="{FF2B5EF4-FFF2-40B4-BE49-F238E27FC236}">
                    <a16:creationId xmlns:a16="http://schemas.microsoft.com/office/drawing/2014/main" id="{E4E37953-5881-4977-927B-EF32E42E30DA}"/>
                  </a:ext>
                </a:extLst>
              </p:cNvPr>
              <p:cNvSpPr/>
              <p:nvPr/>
            </p:nvSpPr>
            <p:spPr>
              <a:xfrm rot="21600000">
                <a:off x="174372" y="25334"/>
                <a:ext cx="75266" cy="72212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75" name="Square">
                <a:extLst>
                  <a:ext uri="{FF2B5EF4-FFF2-40B4-BE49-F238E27FC236}">
                    <a16:creationId xmlns:a16="http://schemas.microsoft.com/office/drawing/2014/main" id="{A992BED0-4E42-407A-879F-B354EF16681C}"/>
                  </a:ext>
                </a:extLst>
              </p:cNvPr>
              <p:cNvSpPr/>
              <p:nvPr/>
            </p:nvSpPr>
            <p:spPr>
              <a:xfrm rot="21600000">
                <a:off x="237730" y="19681"/>
                <a:ext cx="78278" cy="36106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1976" name="Square">
                <a:extLst>
                  <a:ext uri="{FF2B5EF4-FFF2-40B4-BE49-F238E27FC236}">
                    <a16:creationId xmlns:a16="http://schemas.microsoft.com/office/drawing/2014/main" id="{D141A766-6A13-4AB1-9923-9A9915B38D20}"/>
                  </a:ext>
                </a:extLst>
              </p:cNvPr>
              <p:cNvSpPr/>
              <p:nvPr/>
            </p:nvSpPr>
            <p:spPr>
              <a:xfrm rot="21600000">
                <a:off x="367070" y="23517"/>
                <a:ext cx="114406" cy="72212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</p:grpSp>
        <p:sp>
          <p:nvSpPr>
            <p:cNvPr id="1978" name="UE (CPE)">
              <a:extLst>
                <a:ext uri="{FF2B5EF4-FFF2-40B4-BE49-F238E27FC236}">
                  <a16:creationId xmlns:a16="http://schemas.microsoft.com/office/drawing/2014/main" id="{9B17A2C4-CD97-42BF-8764-40DDB40E3188}"/>
                </a:ext>
              </a:extLst>
            </p:cNvPr>
            <p:cNvSpPr txBox="1"/>
            <p:nvPr/>
          </p:nvSpPr>
          <p:spPr>
            <a:xfrm>
              <a:off x="559647" y="3747"/>
              <a:ext cx="908674" cy="379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26789" tIns="26789" rIns="26789" bIns="26789" anchor="ctr">
              <a:spAutoFit/>
            </a:bodyPr>
            <a:lstStyle>
              <a:lvl1pPr>
                <a:defRPr sz="1800"/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UE (CPE)</a:t>
              </a:r>
            </a:p>
          </p:txBody>
        </p:sp>
      </p:grpSp>
      <p:grpSp>
        <p:nvGrpSpPr>
          <p:cNvPr id="63506" name="Group">
            <a:extLst>
              <a:ext uri="{FF2B5EF4-FFF2-40B4-BE49-F238E27FC236}">
                <a16:creationId xmlns:a16="http://schemas.microsoft.com/office/drawing/2014/main" id="{51BFEB44-7FE4-42C0-B083-F3E22F2E6341}"/>
              </a:ext>
            </a:extLst>
          </p:cNvPr>
          <p:cNvGrpSpPr>
            <a:grpSpLocks/>
          </p:cNvGrpSpPr>
          <p:nvPr/>
        </p:nvGrpSpPr>
        <p:grpSpPr bwMode="auto">
          <a:xfrm>
            <a:off x="1166813" y="4938713"/>
            <a:ext cx="1123950" cy="1049337"/>
            <a:chOff x="0" y="0"/>
            <a:chExt cx="2130269" cy="2219627"/>
          </a:xfrm>
        </p:grpSpPr>
        <p:sp>
          <p:nvSpPr>
            <p:cNvPr id="1980" name="Rectangle">
              <a:extLst>
                <a:ext uri="{FF2B5EF4-FFF2-40B4-BE49-F238E27FC236}">
                  <a16:creationId xmlns:a16="http://schemas.microsoft.com/office/drawing/2014/main" id="{5DBAF45B-C994-4214-A45F-1C433526FC25}"/>
                </a:ext>
              </a:extLst>
            </p:cNvPr>
            <p:cNvSpPr/>
            <p:nvPr/>
          </p:nvSpPr>
          <p:spPr>
            <a:xfrm>
              <a:off x="0" y="386167"/>
              <a:ext cx="2130269" cy="1833460"/>
            </a:xfrm>
            <a:prstGeom prst="rect">
              <a:avLst/>
            </a:prstGeom>
            <a:solidFill>
              <a:srgbClr val="D6D5D5">
                <a:alpha val="37473"/>
              </a:srgb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sp>
          <p:nvSpPr>
            <p:cNvPr id="1981" name="Rectangle">
              <a:extLst>
                <a:ext uri="{FF2B5EF4-FFF2-40B4-BE49-F238E27FC236}">
                  <a16:creationId xmlns:a16="http://schemas.microsoft.com/office/drawing/2014/main" id="{BFBA485B-43AC-4D0D-9156-CDB6F3DD43D8}"/>
                </a:ext>
              </a:extLst>
            </p:cNvPr>
            <p:cNvSpPr/>
            <p:nvPr/>
          </p:nvSpPr>
          <p:spPr>
            <a:xfrm rot="16200000">
              <a:off x="257338" y="369455"/>
              <a:ext cx="1705856" cy="1853454"/>
            </a:xfrm>
            <a:prstGeom prst="rect">
              <a:avLst/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endParaRPr>
            </a:p>
          </p:txBody>
        </p:sp>
        <p:sp>
          <p:nvSpPr>
            <p:cNvPr id="1982" name="FPGA">
              <a:extLst>
                <a:ext uri="{FF2B5EF4-FFF2-40B4-BE49-F238E27FC236}">
                  <a16:creationId xmlns:a16="http://schemas.microsoft.com/office/drawing/2014/main" id="{4C1ACB43-C0C8-4471-9A56-23A1B1D071B2}"/>
                </a:ext>
              </a:extLst>
            </p:cNvPr>
            <p:cNvSpPr/>
            <p:nvPr/>
          </p:nvSpPr>
          <p:spPr>
            <a:xfrm>
              <a:off x="412212" y="674954"/>
              <a:ext cx="661948" cy="5574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sp>
          <p:nvSpPr>
            <p:cNvPr id="1983" name="FPGA">
              <a:extLst>
                <a:ext uri="{FF2B5EF4-FFF2-40B4-BE49-F238E27FC236}">
                  <a16:creationId xmlns:a16="http://schemas.microsoft.com/office/drawing/2014/main" id="{3C43541E-66D0-46FD-9BB8-1FB195793CDC}"/>
                </a:ext>
              </a:extLst>
            </p:cNvPr>
            <p:cNvSpPr/>
            <p:nvPr/>
          </p:nvSpPr>
          <p:spPr>
            <a:xfrm>
              <a:off x="1266727" y="674954"/>
              <a:ext cx="664958" cy="5574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Neue Medium"/>
                </a:rPr>
                <a:t>FPGA</a:t>
              </a:r>
            </a:p>
          </p:txBody>
        </p:sp>
        <p:grpSp>
          <p:nvGrpSpPr>
            <p:cNvPr id="63524" name="Group">
              <a:extLst>
                <a:ext uri="{FF2B5EF4-FFF2-40B4-BE49-F238E27FC236}">
                  <a16:creationId xmlns:a16="http://schemas.microsoft.com/office/drawing/2014/main" id="{1B4078EC-BFA3-4C8E-B828-785BD3C36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758" y="1397321"/>
              <a:ext cx="792845" cy="674958"/>
              <a:chOff x="0" y="-4"/>
              <a:chExt cx="792844" cy="674956"/>
            </a:xfrm>
          </p:grpSpPr>
          <p:sp>
            <p:nvSpPr>
              <p:cNvPr id="1984" name="Square">
                <a:extLst>
                  <a:ext uri="{FF2B5EF4-FFF2-40B4-BE49-F238E27FC236}">
                    <a16:creationId xmlns:a16="http://schemas.microsoft.com/office/drawing/2014/main" id="{720063F0-676F-4D68-83A0-B12145B2CD92}"/>
                  </a:ext>
                </a:extLst>
              </p:cNvPr>
              <p:cNvSpPr/>
              <p:nvPr/>
            </p:nvSpPr>
            <p:spPr>
              <a:xfrm rot="2714">
                <a:off x="59518" y="-404"/>
                <a:ext cx="670975" cy="674952"/>
              </a:xfrm>
              <a:prstGeom prst="rect">
                <a:avLst/>
              </a:pr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85" name="Rectangle">
                <a:extLst>
                  <a:ext uri="{FF2B5EF4-FFF2-40B4-BE49-F238E27FC236}">
                    <a16:creationId xmlns:a16="http://schemas.microsoft.com/office/drawing/2014/main" id="{74290A88-C14F-43BF-BEE0-974B6337D3FF}"/>
                  </a:ext>
                </a:extLst>
              </p:cNvPr>
              <p:cNvSpPr/>
              <p:nvPr/>
            </p:nvSpPr>
            <p:spPr>
              <a:xfrm>
                <a:off x="119695" y="496576"/>
                <a:ext cx="102301" cy="11081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86" name="Rectangle">
                <a:extLst>
                  <a:ext uri="{FF2B5EF4-FFF2-40B4-BE49-F238E27FC236}">
                    <a16:creationId xmlns:a16="http://schemas.microsoft.com/office/drawing/2014/main" id="{FEFC8E9C-5FCA-447F-AB6E-CD0E666F4C25}"/>
                  </a:ext>
                </a:extLst>
              </p:cNvPr>
              <p:cNvSpPr/>
              <p:nvPr/>
            </p:nvSpPr>
            <p:spPr>
              <a:xfrm>
                <a:off x="342350" y="439490"/>
                <a:ext cx="105311" cy="110814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87" name="Rectangle">
                <a:extLst>
                  <a:ext uri="{FF2B5EF4-FFF2-40B4-BE49-F238E27FC236}">
                    <a16:creationId xmlns:a16="http://schemas.microsoft.com/office/drawing/2014/main" id="{4F93AC11-0DA2-4553-86DA-31FA118BC174}"/>
                  </a:ext>
                </a:extLst>
              </p:cNvPr>
              <p:cNvSpPr/>
              <p:nvPr/>
            </p:nvSpPr>
            <p:spPr>
              <a:xfrm>
                <a:off x="540934" y="167495"/>
                <a:ext cx="102301" cy="11417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88" name="Rectangle">
                <a:extLst>
                  <a:ext uri="{FF2B5EF4-FFF2-40B4-BE49-F238E27FC236}">
                    <a16:creationId xmlns:a16="http://schemas.microsoft.com/office/drawing/2014/main" id="{2344E730-6C39-4908-9D2F-727D70105F29}"/>
                  </a:ext>
                </a:extLst>
              </p:cNvPr>
              <p:cNvSpPr/>
              <p:nvPr/>
            </p:nvSpPr>
            <p:spPr>
              <a:xfrm>
                <a:off x="185889" y="167495"/>
                <a:ext cx="105311" cy="11417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2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89" name="Rectangle">
                <a:extLst>
                  <a:ext uri="{FF2B5EF4-FFF2-40B4-BE49-F238E27FC236}">
                    <a16:creationId xmlns:a16="http://schemas.microsoft.com/office/drawing/2014/main" id="{1F189038-AFB4-4339-BF37-84851FD39971}"/>
                  </a:ext>
                </a:extLst>
              </p:cNvPr>
              <p:cNvSpPr/>
              <p:nvPr/>
            </p:nvSpPr>
            <p:spPr>
              <a:xfrm>
                <a:off x="2350" y="43249"/>
                <a:ext cx="57167" cy="53728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90" name="Rectangle">
                <a:extLst>
                  <a:ext uri="{FF2B5EF4-FFF2-40B4-BE49-F238E27FC236}">
                    <a16:creationId xmlns:a16="http://schemas.microsoft.com/office/drawing/2014/main" id="{C171E02A-2CB8-422D-B1AF-18643B2AB3FE}"/>
                  </a:ext>
                </a:extLst>
              </p:cNvPr>
              <p:cNvSpPr/>
              <p:nvPr/>
            </p:nvSpPr>
            <p:spPr>
              <a:xfrm>
                <a:off x="-660" y="160779"/>
                <a:ext cx="60177" cy="53728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91" name="Rectangle">
                <a:extLst>
                  <a:ext uri="{FF2B5EF4-FFF2-40B4-BE49-F238E27FC236}">
                    <a16:creationId xmlns:a16="http://schemas.microsoft.com/office/drawing/2014/main" id="{80D84D90-95A6-4D1A-A489-F8530D02775A}"/>
                  </a:ext>
                </a:extLst>
              </p:cNvPr>
              <p:cNvSpPr/>
              <p:nvPr/>
            </p:nvSpPr>
            <p:spPr>
              <a:xfrm>
                <a:off x="2350" y="281666"/>
                <a:ext cx="57167" cy="57085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92" name="Rectangle">
                <a:extLst>
                  <a:ext uri="{FF2B5EF4-FFF2-40B4-BE49-F238E27FC236}">
                    <a16:creationId xmlns:a16="http://schemas.microsoft.com/office/drawing/2014/main" id="{888C5334-D804-4E16-8367-F99BB946A564}"/>
                  </a:ext>
                </a:extLst>
              </p:cNvPr>
              <p:cNvSpPr/>
              <p:nvPr/>
            </p:nvSpPr>
            <p:spPr>
              <a:xfrm>
                <a:off x="2350" y="405910"/>
                <a:ext cx="57167" cy="57087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93" name="Rectangle">
                <a:extLst>
                  <a:ext uri="{FF2B5EF4-FFF2-40B4-BE49-F238E27FC236}">
                    <a16:creationId xmlns:a16="http://schemas.microsoft.com/office/drawing/2014/main" id="{5BE175A4-9A7C-4F43-9173-790F39D2F7B6}"/>
                  </a:ext>
                </a:extLst>
              </p:cNvPr>
              <p:cNvSpPr/>
              <p:nvPr/>
            </p:nvSpPr>
            <p:spPr>
              <a:xfrm>
                <a:off x="2350" y="523440"/>
                <a:ext cx="57167" cy="57085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94" name="Rectangle">
                <a:extLst>
                  <a:ext uri="{FF2B5EF4-FFF2-40B4-BE49-F238E27FC236}">
                    <a16:creationId xmlns:a16="http://schemas.microsoft.com/office/drawing/2014/main" id="{BDBF17D1-485B-4872-8568-18D8F8D10D78}"/>
                  </a:ext>
                </a:extLst>
              </p:cNvPr>
              <p:cNvSpPr/>
              <p:nvPr/>
            </p:nvSpPr>
            <p:spPr>
              <a:xfrm>
                <a:off x="733501" y="523440"/>
                <a:ext cx="60177" cy="57085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95" name="Rectangle">
                <a:extLst>
                  <a:ext uri="{FF2B5EF4-FFF2-40B4-BE49-F238E27FC236}">
                    <a16:creationId xmlns:a16="http://schemas.microsoft.com/office/drawing/2014/main" id="{86029406-200E-4529-A481-C5860D602CC3}"/>
                  </a:ext>
                </a:extLst>
              </p:cNvPr>
              <p:cNvSpPr/>
              <p:nvPr/>
            </p:nvSpPr>
            <p:spPr>
              <a:xfrm>
                <a:off x="733501" y="325319"/>
                <a:ext cx="60177" cy="53728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  <p:sp>
            <p:nvSpPr>
              <p:cNvPr id="1996" name="Rectangle">
                <a:extLst>
                  <a:ext uri="{FF2B5EF4-FFF2-40B4-BE49-F238E27FC236}">
                    <a16:creationId xmlns:a16="http://schemas.microsoft.com/office/drawing/2014/main" id="{108F380E-74CC-4ED1-B0DD-5147EB9CCFB7}"/>
                  </a:ext>
                </a:extLst>
              </p:cNvPr>
              <p:cNvSpPr/>
              <p:nvPr/>
            </p:nvSpPr>
            <p:spPr>
              <a:xfrm>
                <a:off x="733501" y="103692"/>
                <a:ext cx="60177" cy="53728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1998" name="UE (CPE)">
              <a:extLst>
                <a:ext uri="{FF2B5EF4-FFF2-40B4-BE49-F238E27FC236}">
                  <a16:creationId xmlns:a16="http://schemas.microsoft.com/office/drawing/2014/main" id="{B6971D6D-0042-431D-831F-D30D6D9089AC}"/>
                </a:ext>
              </a:extLst>
            </p:cNvPr>
            <p:cNvSpPr txBox="1"/>
            <p:nvPr/>
          </p:nvSpPr>
          <p:spPr>
            <a:xfrm>
              <a:off x="327964" y="0"/>
              <a:ext cx="1564604" cy="386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26789" tIns="26789" rIns="26789" bIns="26789" anchor="ctr"/>
            <a:lstStyle>
              <a:lvl1pPr>
                <a:defRPr sz="1800"/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anose="020B0600070205080204" pitchFamily="34" charset="-128"/>
                  <a:cs typeface="+mn-cs"/>
                </a:rPr>
                <a:t>UE (CPE)</a:t>
              </a:r>
            </a:p>
          </p:txBody>
        </p:sp>
        <p:grpSp>
          <p:nvGrpSpPr>
            <p:cNvPr id="63526" name="Group">
              <a:extLst>
                <a:ext uri="{FF2B5EF4-FFF2-40B4-BE49-F238E27FC236}">
                  <a16:creationId xmlns:a16="http://schemas.microsoft.com/office/drawing/2014/main" id="{6117C06F-60FE-4A58-8F58-F1DACA258F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364" y="1530051"/>
              <a:ext cx="389634" cy="409496"/>
              <a:chOff x="0" y="0"/>
              <a:chExt cx="389633" cy="409495"/>
            </a:xfrm>
          </p:grpSpPr>
          <p:sp>
            <p:nvSpPr>
              <p:cNvPr id="1999" name="Rectangle">
                <a:extLst>
                  <a:ext uri="{FF2B5EF4-FFF2-40B4-BE49-F238E27FC236}">
                    <a16:creationId xmlns:a16="http://schemas.microsoft.com/office/drawing/2014/main" id="{0FD78C4E-6033-43B4-9530-950131F2B346}"/>
                  </a:ext>
                </a:extLst>
              </p:cNvPr>
              <p:cNvSpPr/>
              <p:nvPr/>
            </p:nvSpPr>
            <p:spPr>
              <a:xfrm>
                <a:off x="-673" y="1191"/>
                <a:ext cx="391149" cy="409673"/>
              </a:xfrm>
              <a:prstGeom prst="rect">
                <a:avLst/>
              </a:pr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00" name="Square">
                <a:extLst>
                  <a:ext uri="{FF2B5EF4-FFF2-40B4-BE49-F238E27FC236}">
                    <a16:creationId xmlns:a16="http://schemas.microsoft.com/office/drawing/2014/main" id="{3299766F-302D-4EED-897D-87763D2FBAB4}"/>
                  </a:ext>
                </a:extLst>
              </p:cNvPr>
              <p:cNvSpPr/>
              <p:nvPr/>
            </p:nvSpPr>
            <p:spPr>
              <a:xfrm>
                <a:off x="11363" y="5155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01" name="Square">
                <a:extLst>
                  <a:ext uri="{FF2B5EF4-FFF2-40B4-BE49-F238E27FC236}">
                    <a16:creationId xmlns:a16="http://schemas.microsoft.com/office/drawing/2014/main" id="{2C6AD054-9064-4CD4-9009-91504A28FFC2}"/>
                  </a:ext>
                </a:extLst>
              </p:cNvPr>
              <p:cNvSpPr/>
              <p:nvPr/>
            </p:nvSpPr>
            <p:spPr>
              <a:xfrm>
                <a:off x="41451" y="5155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02" name="Square">
                <a:extLst>
                  <a:ext uri="{FF2B5EF4-FFF2-40B4-BE49-F238E27FC236}">
                    <a16:creationId xmlns:a16="http://schemas.microsoft.com/office/drawing/2014/main" id="{7A2D66D2-FA62-42EF-A329-E0D8DE1106A4}"/>
                  </a:ext>
                </a:extLst>
              </p:cNvPr>
              <p:cNvSpPr/>
              <p:nvPr/>
            </p:nvSpPr>
            <p:spPr>
              <a:xfrm>
                <a:off x="71539" y="5155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03" name="Square">
                <a:extLst>
                  <a:ext uri="{FF2B5EF4-FFF2-40B4-BE49-F238E27FC236}">
                    <a16:creationId xmlns:a16="http://schemas.microsoft.com/office/drawing/2014/main" id="{C35BCAFA-9C2B-4B6A-9E92-26AE09F85994}"/>
                  </a:ext>
                </a:extLst>
              </p:cNvPr>
              <p:cNvSpPr/>
              <p:nvPr/>
            </p:nvSpPr>
            <p:spPr>
              <a:xfrm>
                <a:off x="98618" y="5155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04" name="Square">
                <a:extLst>
                  <a:ext uri="{FF2B5EF4-FFF2-40B4-BE49-F238E27FC236}">
                    <a16:creationId xmlns:a16="http://schemas.microsoft.com/office/drawing/2014/main" id="{8EBE9383-21FD-491E-BA7D-D90A77937935}"/>
                  </a:ext>
                </a:extLst>
              </p:cNvPr>
              <p:cNvSpPr/>
              <p:nvPr/>
            </p:nvSpPr>
            <p:spPr>
              <a:xfrm>
                <a:off x="128706" y="5155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05" name="Square">
                <a:extLst>
                  <a:ext uri="{FF2B5EF4-FFF2-40B4-BE49-F238E27FC236}">
                    <a16:creationId xmlns:a16="http://schemas.microsoft.com/office/drawing/2014/main" id="{365F970D-BD48-4D47-9472-FAEF5F385339}"/>
                  </a:ext>
                </a:extLst>
              </p:cNvPr>
              <p:cNvSpPr/>
              <p:nvPr/>
            </p:nvSpPr>
            <p:spPr>
              <a:xfrm>
                <a:off x="155787" y="5155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06" name="Square">
                <a:extLst>
                  <a:ext uri="{FF2B5EF4-FFF2-40B4-BE49-F238E27FC236}">
                    <a16:creationId xmlns:a16="http://schemas.microsoft.com/office/drawing/2014/main" id="{5E1E8B59-BB9C-42DF-B5F8-7036110F53F4}"/>
                  </a:ext>
                </a:extLst>
              </p:cNvPr>
              <p:cNvSpPr/>
              <p:nvPr/>
            </p:nvSpPr>
            <p:spPr>
              <a:xfrm>
                <a:off x="11363" y="8513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07" name="Square">
                <a:extLst>
                  <a:ext uri="{FF2B5EF4-FFF2-40B4-BE49-F238E27FC236}">
                    <a16:creationId xmlns:a16="http://schemas.microsoft.com/office/drawing/2014/main" id="{8E35BD8F-0061-414F-BE8A-686F7CC04458}"/>
                  </a:ext>
                </a:extLst>
              </p:cNvPr>
              <p:cNvSpPr/>
              <p:nvPr/>
            </p:nvSpPr>
            <p:spPr>
              <a:xfrm>
                <a:off x="41451" y="8513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08" name="Square">
                <a:extLst>
                  <a:ext uri="{FF2B5EF4-FFF2-40B4-BE49-F238E27FC236}">
                    <a16:creationId xmlns:a16="http://schemas.microsoft.com/office/drawing/2014/main" id="{9BF60753-5AB5-449F-9F6F-6D9482FEE1AF}"/>
                  </a:ext>
                </a:extLst>
              </p:cNvPr>
              <p:cNvSpPr/>
              <p:nvPr/>
            </p:nvSpPr>
            <p:spPr>
              <a:xfrm>
                <a:off x="68530" y="8513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09" name="Square">
                <a:extLst>
                  <a:ext uri="{FF2B5EF4-FFF2-40B4-BE49-F238E27FC236}">
                    <a16:creationId xmlns:a16="http://schemas.microsoft.com/office/drawing/2014/main" id="{FC60DC56-6E17-4306-9651-651E98EF0221}"/>
                  </a:ext>
                </a:extLst>
              </p:cNvPr>
              <p:cNvSpPr/>
              <p:nvPr/>
            </p:nvSpPr>
            <p:spPr>
              <a:xfrm>
                <a:off x="98618" y="8513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10" name="Square">
                <a:extLst>
                  <a:ext uri="{FF2B5EF4-FFF2-40B4-BE49-F238E27FC236}">
                    <a16:creationId xmlns:a16="http://schemas.microsoft.com/office/drawing/2014/main" id="{9E069A78-D0A7-4335-B899-8C20A1DC70DC}"/>
                  </a:ext>
                </a:extLst>
              </p:cNvPr>
              <p:cNvSpPr/>
              <p:nvPr/>
            </p:nvSpPr>
            <p:spPr>
              <a:xfrm>
                <a:off x="128706" y="8513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11" name="Square">
                <a:extLst>
                  <a:ext uri="{FF2B5EF4-FFF2-40B4-BE49-F238E27FC236}">
                    <a16:creationId xmlns:a16="http://schemas.microsoft.com/office/drawing/2014/main" id="{01FB4BF2-ECE8-43E4-B590-345BD12F1D5E}"/>
                  </a:ext>
                </a:extLst>
              </p:cNvPr>
              <p:cNvSpPr/>
              <p:nvPr/>
            </p:nvSpPr>
            <p:spPr>
              <a:xfrm>
                <a:off x="155787" y="8513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12" name="Square">
                <a:extLst>
                  <a:ext uri="{FF2B5EF4-FFF2-40B4-BE49-F238E27FC236}">
                    <a16:creationId xmlns:a16="http://schemas.microsoft.com/office/drawing/2014/main" id="{0B632AFC-8CC9-4F9F-AEAB-425994AF2CE3}"/>
                  </a:ext>
                </a:extLst>
              </p:cNvPr>
              <p:cNvSpPr/>
              <p:nvPr/>
            </p:nvSpPr>
            <p:spPr>
              <a:xfrm>
                <a:off x="11363" y="11871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13" name="Square">
                <a:extLst>
                  <a:ext uri="{FF2B5EF4-FFF2-40B4-BE49-F238E27FC236}">
                    <a16:creationId xmlns:a16="http://schemas.microsoft.com/office/drawing/2014/main" id="{7F728FFC-1F30-4464-873A-32421BCE67C5}"/>
                  </a:ext>
                </a:extLst>
              </p:cNvPr>
              <p:cNvSpPr/>
              <p:nvPr/>
            </p:nvSpPr>
            <p:spPr>
              <a:xfrm>
                <a:off x="41451" y="11871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14" name="Square">
                <a:extLst>
                  <a:ext uri="{FF2B5EF4-FFF2-40B4-BE49-F238E27FC236}">
                    <a16:creationId xmlns:a16="http://schemas.microsoft.com/office/drawing/2014/main" id="{1215E119-29F1-4444-B08E-E515D9964EB7}"/>
                  </a:ext>
                </a:extLst>
              </p:cNvPr>
              <p:cNvSpPr/>
              <p:nvPr/>
            </p:nvSpPr>
            <p:spPr>
              <a:xfrm>
                <a:off x="68530" y="11871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15" name="Square">
                <a:extLst>
                  <a:ext uri="{FF2B5EF4-FFF2-40B4-BE49-F238E27FC236}">
                    <a16:creationId xmlns:a16="http://schemas.microsoft.com/office/drawing/2014/main" id="{91437182-C6AD-41D3-B67F-DB786E36A5DC}"/>
                  </a:ext>
                </a:extLst>
              </p:cNvPr>
              <p:cNvSpPr/>
              <p:nvPr/>
            </p:nvSpPr>
            <p:spPr>
              <a:xfrm>
                <a:off x="98618" y="11871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16" name="Square">
                <a:extLst>
                  <a:ext uri="{FF2B5EF4-FFF2-40B4-BE49-F238E27FC236}">
                    <a16:creationId xmlns:a16="http://schemas.microsoft.com/office/drawing/2014/main" id="{43F0DE04-1E81-4B0B-9563-FEE2634F95B6}"/>
                  </a:ext>
                </a:extLst>
              </p:cNvPr>
              <p:cNvSpPr/>
              <p:nvPr/>
            </p:nvSpPr>
            <p:spPr>
              <a:xfrm>
                <a:off x="128706" y="11871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17" name="Square">
                <a:extLst>
                  <a:ext uri="{FF2B5EF4-FFF2-40B4-BE49-F238E27FC236}">
                    <a16:creationId xmlns:a16="http://schemas.microsoft.com/office/drawing/2014/main" id="{678B5455-5263-4B2D-825B-80B23985007A}"/>
                  </a:ext>
                </a:extLst>
              </p:cNvPr>
              <p:cNvSpPr/>
              <p:nvPr/>
            </p:nvSpPr>
            <p:spPr>
              <a:xfrm>
                <a:off x="155787" y="11871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18" name="Square">
                <a:extLst>
                  <a:ext uri="{FF2B5EF4-FFF2-40B4-BE49-F238E27FC236}">
                    <a16:creationId xmlns:a16="http://schemas.microsoft.com/office/drawing/2014/main" id="{EBB94AA8-B9D9-47FE-A725-ED296C383AAB}"/>
                  </a:ext>
                </a:extLst>
              </p:cNvPr>
              <p:cNvSpPr/>
              <p:nvPr/>
            </p:nvSpPr>
            <p:spPr>
              <a:xfrm>
                <a:off x="11363" y="15229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19" name="Square">
                <a:extLst>
                  <a:ext uri="{FF2B5EF4-FFF2-40B4-BE49-F238E27FC236}">
                    <a16:creationId xmlns:a16="http://schemas.microsoft.com/office/drawing/2014/main" id="{600A5239-A225-4A5E-A873-E873B464D336}"/>
                  </a:ext>
                </a:extLst>
              </p:cNvPr>
              <p:cNvSpPr/>
              <p:nvPr/>
            </p:nvSpPr>
            <p:spPr>
              <a:xfrm>
                <a:off x="41451" y="15229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20" name="Square">
                <a:extLst>
                  <a:ext uri="{FF2B5EF4-FFF2-40B4-BE49-F238E27FC236}">
                    <a16:creationId xmlns:a16="http://schemas.microsoft.com/office/drawing/2014/main" id="{8C32339B-AFD5-4C47-9E76-E814587DC774}"/>
                  </a:ext>
                </a:extLst>
              </p:cNvPr>
              <p:cNvSpPr/>
              <p:nvPr/>
            </p:nvSpPr>
            <p:spPr>
              <a:xfrm>
                <a:off x="68530" y="15229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21" name="Square">
                <a:extLst>
                  <a:ext uri="{FF2B5EF4-FFF2-40B4-BE49-F238E27FC236}">
                    <a16:creationId xmlns:a16="http://schemas.microsoft.com/office/drawing/2014/main" id="{72FC4592-5DA4-47A7-935A-F3D5C1828535}"/>
                  </a:ext>
                </a:extLst>
              </p:cNvPr>
              <p:cNvSpPr/>
              <p:nvPr/>
            </p:nvSpPr>
            <p:spPr>
              <a:xfrm>
                <a:off x="98618" y="15229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22" name="Square">
                <a:extLst>
                  <a:ext uri="{FF2B5EF4-FFF2-40B4-BE49-F238E27FC236}">
                    <a16:creationId xmlns:a16="http://schemas.microsoft.com/office/drawing/2014/main" id="{A82169D7-42F2-4A45-B33D-5819861FF0A3}"/>
                  </a:ext>
                </a:extLst>
              </p:cNvPr>
              <p:cNvSpPr/>
              <p:nvPr/>
            </p:nvSpPr>
            <p:spPr>
              <a:xfrm>
                <a:off x="128706" y="15229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23" name="Square">
                <a:extLst>
                  <a:ext uri="{FF2B5EF4-FFF2-40B4-BE49-F238E27FC236}">
                    <a16:creationId xmlns:a16="http://schemas.microsoft.com/office/drawing/2014/main" id="{320E42AB-24AB-48DD-89AA-F70B59AE14B5}"/>
                  </a:ext>
                </a:extLst>
              </p:cNvPr>
              <p:cNvSpPr/>
              <p:nvPr/>
            </p:nvSpPr>
            <p:spPr>
              <a:xfrm>
                <a:off x="155787" y="15229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24" name="Square">
                <a:extLst>
                  <a:ext uri="{FF2B5EF4-FFF2-40B4-BE49-F238E27FC236}">
                    <a16:creationId xmlns:a16="http://schemas.microsoft.com/office/drawing/2014/main" id="{5795EFA4-44AD-4CF4-A259-A4A302B5DC5B}"/>
                  </a:ext>
                </a:extLst>
              </p:cNvPr>
              <p:cNvSpPr/>
              <p:nvPr/>
            </p:nvSpPr>
            <p:spPr>
              <a:xfrm>
                <a:off x="11363" y="1798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25" name="Square">
                <a:extLst>
                  <a:ext uri="{FF2B5EF4-FFF2-40B4-BE49-F238E27FC236}">
                    <a16:creationId xmlns:a16="http://schemas.microsoft.com/office/drawing/2014/main" id="{35501BDD-EE38-4D05-AD8C-B55480F77D42}"/>
                  </a:ext>
                </a:extLst>
              </p:cNvPr>
              <p:cNvSpPr/>
              <p:nvPr/>
            </p:nvSpPr>
            <p:spPr>
              <a:xfrm>
                <a:off x="41451" y="1798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26" name="Square">
                <a:extLst>
                  <a:ext uri="{FF2B5EF4-FFF2-40B4-BE49-F238E27FC236}">
                    <a16:creationId xmlns:a16="http://schemas.microsoft.com/office/drawing/2014/main" id="{2038E21F-1168-47A8-9A75-3AABFE611D7C}"/>
                  </a:ext>
                </a:extLst>
              </p:cNvPr>
              <p:cNvSpPr/>
              <p:nvPr/>
            </p:nvSpPr>
            <p:spPr>
              <a:xfrm>
                <a:off x="68530" y="1798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27" name="Square">
                <a:extLst>
                  <a:ext uri="{FF2B5EF4-FFF2-40B4-BE49-F238E27FC236}">
                    <a16:creationId xmlns:a16="http://schemas.microsoft.com/office/drawing/2014/main" id="{FCE531CD-73FA-4D43-9F9C-5F8EE6428254}"/>
                  </a:ext>
                </a:extLst>
              </p:cNvPr>
              <p:cNvSpPr/>
              <p:nvPr/>
            </p:nvSpPr>
            <p:spPr>
              <a:xfrm>
                <a:off x="98618" y="1798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28" name="Square">
                <a:extLst>
                  <a:ext uri="{FF2B5EF4-FFF2-40B4-BE49-F238E27FC236}">
                    <a16:creationId xmlns:a16="http://schemas.microsoft.com/office/drawing/2014/main" id="{693C6783-83F3-48BC-9F45-115749F870F9}"/>
                  </a:ext>
                </a:extLst>
              </p:cNvPr>
              <p:cNvSpPr/>
              <p:nvPr/>
            </p:nvSpPr>
            <p:spPr>
              <a:xfrm>
                <a:off x="128706" y="1798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29" name="Square">
                <a:extLst>
                  <a:ext uri="{FF2B5EF4-FFF2-40B4-BE49-F238E27FC236}">
                    <a16:creationId xmlns:a16="http://schemas.microsoft.com/office/drawing/2014/main" id="{CBF4A451-642E-45AF-A62E-51D61009528A}"/>
                  </a:ext>
                </a:extLst>
              </p:cNvPr>
              <p:cNvSpPr/>
              <p:nvPr/>
            </p:nvSpPr>
            <p:spPr>
              <a:xfrm>
                <a:off x="155787" y="1798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30" name="Square">
                <a:extLst>
                  <a:ext uri="{FF2B5EF4-FFF2-40B4-BE49-F238E27FC236}">
                    <a16:creationId xmlns:a16="http://schemas.microsoft.com/office/drawing/2014/main" id="{D3987723-13F3-4459-A18A-3D4F4E9EC584}"/>
                  </a:ext>
                </a:extLst>
              </p:cNvPr>
              <p:cNvSpPr/>
              <p:nvPr/>
            </p:nvSpPr>
            <p:spPr>
              <a:xfrm>
                <a:off x="11363" y="26647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31" name="Square">
                <a:extLst>
                  <a:ext uri="{FF2B5EF4-FFF2-40B4-BE49-F238E27FC236}">
                    <a16:creationId xmlns:a16="http://schemas.microsoft.com/office/drawing/2014/main" id="{8E0A5619-C5E4-445C-98B7-120CBE0826D7}"/>
                  </a:ext>
                </a:extLst>
              </p:cNvPr>
              <p:cNvSpPr/>
              <p:nvPr/>
            </p:nvSpPr>
            <p:spPr>
              <a:xfrm>
                <a:off x="41451" y="26647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32" name="Square">
                <a:extLst>
                  <a:ext uri="{FF2B5EF4-FFF2-40B4-BE49-F238E27FC236}">
                    <a16:creationId xmlns:a16="http://schemas.microsoft.com/office/drawing/2014/main" id="{3CEAD5A0-E274-4143-B159-66F9084CE68E}"/>
                  </a:ext>
                </a:extLst>
              </p:cNvPr>
              <p:cNvSpPr/>
              <p:nvPr/>
            </p:nvSpPr>
            <p:spPr>
              <a:xfrm>
                <a:off x="71539" y="26647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33" name="Square">
                <a:extLst>
                  <a:ext uri="{FF2B5EF4-FFF2-40B4-BE49-F238E27FC236}">
                    <a16:creationId xmlns:a16="http://schemas.microsoft.com/office/drawing/2014/main" id="{52306B3D-6633-4B58-A412-663785022B43}"/>
                  </a:ext>
                </a:extLst>
              </p:cNvPr>
              <p:cNvSpPr/>
              <p:nvPr/>
            </p:nvSpPr>
            <p:spPr>
              <a:xfrm>
                <a:off x="98618" y="26647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34" name="Square">
                <a:extLst>
                  <a:ext uri="{FF2B5EF4-FFF2-40B4-BE49-F238E27FC236}">
                    <a16:creationId xmlns:a16="http://schemas.microsoft.com/office/drawing/2014/main" id="{F662D76F-C6AC-4BC4-9E2B-D18EDA8D7251}"/>
                  </a:ext>
                </a:extLst>
              </p:cNvPr>
              <p:cNvSpPr/>
              <p:nvPr/>
            </p:nvSpPr>
            <p:spPr>
              <a:xfrm>
                <a:off x="128706" y="26647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35" name="Square">
                <a:extLst>
                  <a:ext uri="{FF2B5EF4-FFF2-40B4-BE49-F238E27FC236}">
                    <a16:creationId xmlns:a16="http://schemas.microsoft.com/office/drawing/2014/main" id="{8CCA89EA-A3CD-4B81-B04E-65AFDDCB0DC6}"/>
                  </a:ext>
                </a:extLst>
              </p:cNvPr>
              <p:cNvSpPr/>
              <p:nvPr/>
            </p:nvSpPr>
            <p:spPr>
              <a:xfrm>
                <a:off x="155787" y="26647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36" name="Square">
                <a:extLst>
                  <a:ext uri="{FF2B5EF4-FFF2-40B4-BE49-F238E27FC236}">
                    <a16:creationId xmlns:a16="http://schemas.microsoft.com/office/drawing/2014/main" id="{401EC726-6002-45C0-A82B-22BE97011C65}"/>
                  </a:ext>
                </a:extLst>
              </p:cNvPr>
              <p:cNvSpPr/>
              <p:nvPr/>
            </p:nvSpPr>
            <p:spPr>
              <a:xfrm>
                <a:off x="11363" y="30004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37" name="Square">
                <a:extLst>
                  <a:ext uri="{FF2B5EF4-FFF2-40B4-BE49-F238E27FC236}">
                    <a16:creationId xmlns:a16="http://schemas.microsoft.com/office/drawing/2014/main" id="{B2011861-6F98-4EFD-B6FE-E940A49932C6}"/>
                  </a:ext>
                </a:extLst>
              </p:cNvPr>
              <p:cNvSpPr/>
              <p:nvPr/>
            </p:nvSpPr>
            <p:spPr>
              <a:xfrm>
                <a:off x="41451" y="30004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38" name="Square">
                <a:extLst>
                  <a:ext uri="{FF2B5EF4-FFF2-40B4-BE49-F238E27FC236}">
                    <a16:creationId xmlns:a16="http://schemas.microsoft.com/office/drawing/2014/main" id="{3FF97AF2-26B6-418B-A782-D8DD5B9EC1A9}"/>
                  </a:ext>
                </a:extLst>
              </p:cNvPr>
              <p:cNvSpPr/>
              <p:nvPr/>
            </p:nvSpPr>
            <p:spPr>
              <a:xfrm>
                <a:off x="68530" y="30004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39" name="Square">
                <a:extLst>
                  <a:ext uri="{FF2B5EF4-FFF2-40B4-BE49-F238E27FC236}">
                    <a16:creationId xmlns:a16="http://schemas.microsoft.com/office/drawing/2014/main" id="{452CE811-5C02-4D72-B244-AE58B71F92C3}"/>
                  </a:ext>
                </a:extLst>
              </p:cNvPr>
              <p:cNvSpPr/>
              <p:nvPr/>
            </p:nvSpPr>
            <p:spPr>
              <a:xfrm>
                <a:off x="98618" y="30004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40" name="Square">
                <a:extLst>
                  <a:ext uri="{FF2B5EF4-FFF2-40B4-BE49-F238E27FC236}">
                    <a16:creationId xmlns:a16="http://schemas.microsoft.com/office/drawing/2014/main" id="{D606C9ED-997B-4A95-9418-547DD4782718}"/>
                  </a:ext>
                </a:extLst>
              </p:cNvPr>
              <p:cNvSpPr/>
              <p:nvPr/>
            </p:nvSpPr>
            <p:spPr>
              <a:xfrm>
                <a:off x="128706" y="30004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41" name="Square">
                <a:extLst>
                  <a:ext uri="{FF2B5EF4-FFF2-40B4-BE49-F238E27FC236}">
                    <a16:creationId xmlns:a16="http://schemas.microsoft.com/office/drawing/2014/main" id="{02154E0D-623E-4BBB-91BD-6DE603DCCC33}"/>
                  </a:ext>
                </a:extLst>
              </p:cNvPr>
              <p:cNvSpPr/>
              <p:nvPr/>
            </p:nvSpPr>
            <p:spPr>
              <a:xfrm>
                <a:off x="155787" y="30004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42" name="Square">
                <a:extLst>
                  <a:ext uri="{FF2B5EF4-FFF2-40B4-BE49-F238E27FC236}">
                    <a16:creationId xmlns:a16="http://schemas.microsoft.com/office/drawing/2014/main" id="{7CD425CC-C5AF-4026-83A7-137AA6D1F768}"/>
                  </a:ext>
                </a:extLst>
              </p:cNvPr>
              <p:cNvSpPr/>
              <p:nvPr/>
            </p:nvSpPr>
            <p:spPr>
              <a:xfrm>
                <a:off x="11363" y="33362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43" name="Square">
                <a:extLst>
                  <a:ext uri="{FF2B5EF4-FFF2-40B4-BE49-F238E27FC236}">
                    <a16:creationId xmlns:a16="http://schemas.microsoft.com/office/drawing/2014/main" id="{F7FA1507-E7EB-4C87-AB87-B38FF95AD57E}"/>
                  </a:ext>
                </a:extLst>
              </p:cNvPr>
              <p:cNvSpPr/>
              <p:nvPr/>
            </p:nvSpPr>
            <p:spPr>
              <a:xfrm>
                <a:off x="41451" y="33362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44" name="Square">
                <a:extLst>
                  <a:ext uri="{FF2B5EF4-FFF2-40B4-BE49-F238E27FC236}">
                    <a16:creationId xmlns:a16="http://schemas.microsoft.com/office/drawing/2014/main" id="{73DD879F-DDBC-4884-8159-624B7AD16B9A}"/>
                  </a:ext>
                </a:extLst>
              </p:cNvPr>
              <p:cNvSpPr/>
              <p:nvPr/>
            </p:nvSpPr>
            <p:spPr>
              <a:xfrm>
                <a:off x="68530" y="33362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45" name="Square">
                <a:extLst>
                  <a:ext uri="{FF2B5EF4-FFF2-40B4-BE49-F238E27FC236}">
                    <a16:creationId xmlns:a16="http://schemas.microsoft.com/office/drawing/2014/main" id="{DF3BD408-9208-4845-8149-5AD32D9DA248}"/>
                  </a:ext>
                </a:extLst>
              </p:cNvPr>
              <p:cNvSpPr/>
              <p:nvPr/>
            </p:nvSpPr>
            <p:spPr>
              <a:xfrm>
                <a:off x="98618" y="33362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46" name="Square">
                <a:extLst>
                  <a:ext uri="{FF2B5EF4-FFF2-40B4-BE49-F238E27FC236}">
                    <a16:creationId xmlns:a16="http://schemas.microsoft.com/office/drawing/2014/main" id="{88CA233F-3F54-49A6-9824-747473B73E64}"/>
                  </a:ext>
                </a:extLst>
              </p:cNvPr>
              <p:cNvSpPr/>
              <p:nvPr/>
            </p:nvSpPr>
            <p:spPr>
              <a:xfrm>
                <a:off x="128706" y="33362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47" name="Square">
                <a:extLst>
                  <a:ext uri="{FF2B5EF4-FFF2-40B4-BE49-F238E27FC236}">
                    <a16:creationId xmlns:a16="http://schemas.microsoft.com/office/drawing/2014/main" id="{B4247B99-074A-4C5A-A0FE-112215216644}"/>
                  </a:ext>
                </a:extLst>
              </p:cNvPr>
              <p:cNvSpPr/>
              <p:nvPr/>
            </p:nvSpPr>
            <p:spPr>
              <a:xfrm>
                <a:off x="155787" y="33362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48" name="Square">
                <a:extLst>
                  <a:ext uri="{FF2B5EF4-FFF2-40B4-BE49-F238E27FC236}">
                    <a16:creationId xmlns:a16="http://schemas.microsoft.com/office/drawing/2014/main" id="{C43A2079-E658-4778-A1A0-40A92E29E9FA}"/>
                  </a:ext>
                </a:extLst>
              </p:cNvPr>
              <p:cNvSpPr/>
              <p:nvPr/>
            </p:nvSpPr>
            <p:spPr>
              <a:xfrm>
                <a:off x="11363" y="36720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49" name="Square">
                <a:extLst>
                  <a:ext uri="{FF2B5EF4-FFF2-40B4-BE49-F238E27FC236}">
                    <a16:creationId xmlns:a16="http://schemas.microsoft.com/office/drawing/2014/main" id="{F602DD22-BA0D-4063-899E-55ED2DA42420}"/>
                  </a:ext>
                </a:extLst>
              </p:cNvPr>
              <p:cNvSpPr/>
              <p:nvPr/>
            </p:nvSpPr>
            <p:spPr>
              <a:xfrm>
                <a:off x="41451" y="36720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50" name="Square">
                <a:extLst>
                  <a:ext uri="{FF2B5EF4-FFF2-40B4-BE49-F238E27FC236}">
                    <a16:creationId xmlns:a16="http://schemas.microsoft.com/office/drawing/2014/main" id="{DD8DB315-BCF2-4575-A5AF-4DC5B984FF1E}"/>
                  </a:ext>
                </a:extLst>
              </p:cNvPr>
              <p:cNvSpPr/>
              <p:nvPr/>
            </p:nvSpPr>
            <p:spPr>
              <a:xfrm>
                <a:off x="68530" y="36720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51" name="Square">
                <a:extLst>
                  <a:ext uri="{FF2B5EF4-FFF2-40B4-BE49-F238E27FC236}">
                    <a16:creationId xmlns:a16="http://schemas.microsoft.com/office/drawing/2014/main" id="{A0C522B9-A58C-4442-9E28-8CAC3CC0E077}"/>
                  </a:ext>
                </a:extLst>
              </p:cNvPr>
              <p:cNvSpPr/>
              <p:nvPr/>
            </p:nvSpPr>
            <p:spPr>
              <a:xfrm>
                <a:off x="98618" y="36720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52" name="Square">
                <a:extLst>
                  <a:ext uri="{FF2B5EF4-FFF2-40B4-BE49-F238E27FC236}">
                    <a16:creationId xmlns:a16="http://schemas.microsoft.com/office/drawing/2014/main" id="{F2B6719C-31B3-40AA-84DB-7E3B52C6C48F}"/>
                  </a:ext>
                </a:extLst>
              </p:cNvPr>
              <p:cNvSpPr/>
              <p:nvPr/>
            </p:nvSpPr>
            <p:spPr>
              <a:xfrm>
                <a:off x="128706" y="36720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53" name="Square">
                <a:extLst>
                  <a:ext uri="{FF2B5EF4-FFF2-40B4-BE49-F238E27FC236}">
                    <a16:creationId xmlns:a16="http://schemas.microsoft.com/office/drawing/2014/main" id="{7F51DA8A-659D-4801-93C5-4617BF985250}"/>
                  </a:ext>
                </a:extLst>
              </p:cNvPr>
              <p:cNvSpPr/>
              <p:nvPr/>
            </p:nvSpPr>
            <p:spPr>
              <a:xfrm>
                <a:off x="155787" y="36720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54" name="Square">
                <a:extLst>
                  <a:ext uri="{FF2B5EF4-FFF2-40B4-BE49-F238E27FC236}">
                    <a16:creationId xmlns:a16="http://schemas.microsoft.com/office/drawing/2014/main" id="{ABD830AB-C441-4C73-BE4F-CA9EB61A2DB7}"/>
                  </a:ext>
                </a:extLst>
              </p:cNvPr>
              <p:cNvSpPr/>
              <p:nvPr/>
            </p:nvSpPr>
            <p:spPr>
              <a:xfrm>
                <a:off x="11363" y="23289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55" name="Square">
                <a:extLst>
                  <a:ext uri="{FF2B5EF4-FFF2-40B4-BE49-F238E27FC236}">
                    <a16:creationId xmlns:a16="http://schemas.microsoft.com/office/drawing/2014/main" id="{B4FAE67A-0843-4D10-AD14-266A961853B3}"/>
                  </a:ext>
                </a:extLst>
              </p:cNvPr>
              <p:cNvSpPr/>
              <p:nvPr/>
            </p:nvSpPr>
            <p:spPr>
              <a:xfrm>
                <a:off x="41451" y="23289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56" name="Square">
                <a:extLst>
                  <a:ext uri="{FF2B5EF4-FFF2-40B4-BE49-F238E27FC236}">
                    <a16:creationId xmlns:a16="http://schemas.microsoft.com/office/drawing/2014/main" id="{35BCD4C4-CEB4-4468-9E03-9C2A03F95F3F}"/>
                  </a:ext>
                </a:extLst>
              </p:cNvPr>
              <p:cNvSpPr/>
              <p:nvPr/>
            </p:nvSpPr>
            <p:spPr>
              <a:xfrm>
                <a:off x="68530" y="23289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57" name="Square">
                <a:extLst>
                  <a:ext uri="{FF2B5EF4-FFF2-40B4-BE49-F238E27FC236}">
                    <a16:creationId xmlns:a16="http://schemas.microsoft.com/office/drawing/2014/main" id="{4535F3B4-7D21-488F-9AB5-460FAE95A4B4}"/>
                  </a:ext>
                </a:extLst>
              </p:cNvPr>
              <p:cNvSpPr/>
              <p:nvPr/>
            </p:nvSpPr>
            <p:spPr>
              <a:xfrm>
                <a:off x="98618" y="23289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58" name="Square">
                <a:extLst>
                  <a:ext uri="{FF2B5EF4-FFF2-40B4-BE49-F238E27FC236}">
                    <a16:creationId xmlns:a16="http://schemas.microsoft.com/office/drawing/2014/main" id="{FFC4758A-955C-4678-81DC-DA58C1BADBEC}"/>
                  </a:ext>
                </a:extLst>
              </p:cNvPr>
              <p:cNvSpPr/>
              <p:nvPr/>
            </p:nvSpPr>
            <p:spPr>
              <a:xfrm>
                <a:off x="128706" y="23289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59" name="Square">
                <a:extLst>
                  <a:ext uri="{FF2B5EF4-FFF2-40B4-BE49-F238E27FC236}">
                    <a16:creationId xmlns:a16="http://schemas.microsoft.com/office/drawing/2014/main" id="{0C2F2D62-5BCC-48DD-A368-548AE2F9C6FF}"/>
                  </a:ext>
                </a:extLst>
              </p:cNvPr>
              <p:cNvSpPr/>
              <p:nvPr/>
            </p:nvSpPr>
            <p:spPr>
              <a:xfrm>
                <a:off x="155787" y="23289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60" name="Square">
                <a:extLst>
                  <a:ext uri="{FF2B5EF4-FFF2-40B4-BE49-F238E27FC236}">
                    <a16:creationId xmlns:a16="http://schemas.microsoft.com/office/drawing/2014/main" id="{536FE530-5338-49D5-B037-855254A9F8F4}"/>
                  </a:ext>
                </a:extLst>
              </p:cNvPr>
              <p:cNvSpPr/>
              <p:nvPr/>
            </p:nvSpPr>
            <p:spPr>
              <a:xfrm>
                <a:off x="212954" y="5155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61" name="Square">
                <a:extLst>
                  <a:ext uri="{FF2B5EF4-FFF2-40B4-BE49-F238E27FC236}">
                    <a16:creationId xmlns:a16="http://schemas.microsoft.com/office/drawing/2014/main" id="{7A79D8BC-C9D6-43C8-B2EB-DF4B31773CAE}"/>
                  </a:ext>
                </a:extLst>
              </p:cNvPr>
              <p:cNvSpPr/>
              <p:nvPr/>
            </p:nvSpPr>
            <p:spPr>
              <a:xfrm>
                <a:off x="243042" y="5155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62" name="Square">
                <a:extLst>
                  <a:ext uri="{FF2B5EF4-FFF2-40B4-BE49-F238E27FC236}">
                    <a16:creationId xmlns:a16="http://schemas.microsoft.com/office/drawing/2014/main" id="{FA91996D-D499-4A53-935A-4B57864302FB}"/>
                  </a:ext>
                </a:extLst>
              </p:cNvPr>
              <p:cNvSpPr/>
              <p:nvPr/>
            </p:nvSpPr>
            <p:spPr>
              <a:xfrm>
                <a:off x="270123" y="5155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63" name="Square">
                <a:extLst>
                  <a:ext uri="{FF2B5EF4-FFF2-40B4-BE49-F238E27FC236}">
                    <a16:creationId xmlns:a16="http://schemas.microsoft.com/office/drawing/2014/main" id="{A868A07B-F555-4A89-919B-F74CEE2A346F}"/>
                  </a:ext>
                </a:extLst>
              </p:cNvPr>
              <p:cNvSpPr/>
              <p:nvPr/>
            </p:nvSpPr>
            <p:spPr>
              <a:xfrm>
                <a:off x="300211" y="5155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64" name="Square">
                <a:extLst>
                  <a:ext uri="{FF2B5EF4-FFF2-40B4-BE49-F238E27FC236}">
                    <a16:creationId xmlns:a16="http://schemas.microsoft.com/office/drawing/2014/main" id="{4E039DE9-CD11-40AC-AA0C-788EA8F6A2FE}"/>
                  </a:ext>
                </a:extLst>
              </p:cNvPr>
              <p:cNvSpPr/>
              <p:nvPr/>
            </p:nvSpPr>
            <p:spPr>
              <a:xfrm>
                <a:off x="330300" y="51559"/>
                <a:ext cx="1805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65" name="Square">
                <a:extLst>
                  <a:ext uri="{FF2B5EF4-FFF2-40B4-BE49-F238E27FC236}">
                    <a16:creationId xmlns:a16="http://schemas.microsoft.com/office/drawing/2014/main" id="{C2823945-E088-4950-8F8D-F4AF723D3FA4}"/>
                  </a:ext>
                </a:extLst>
              </p:cNvPr>
              <p:cNvSpPr/>
              <p:nvPr/>
            </p:nvSpPr>
            <p:spPr>
              <a:xfrm>
                <a:off x="357378" y="5155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66" name="Square">
                <a:extLst>
                  <a:ext uri="{FF2B5EF4-FFF2-40B4-BE49-F238E27FC236}">
                    <a16:creationId xmlns:a16="http://schemas.microsoft.com/office/drawing/2014/main" id="{DE5EF713-E9FE-4F12-9343-EF72F22C8409}"/>
                  </a:ext>
                </a:extLst>
              </p:cNvPr>
              <p:cNvSpPr/>
              <p:nvPr/>
            </p:nvSpPr>
            <p:spPr>
              <a:xfrm>
                <a:off x="212954" y="8513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67" name="Square">
                <a:extLst>
                  <a:ext uri="{FF2B5EF4-FFF2-40B4-BE49-F238E27FC236}">
                    <a16:creationId xmlns:a16="http://schemas.microsoft.com/office/drawing/2014/main" id="{8F330CA7-2927-4F1A-B42A-00C5DF6561CE}"/>
                  </a:ext>
                </a:extLst>
              </p:cNvPr>
              <p:cNvSpPr/>
              <p:nvPr/>
            </p:nvSpPr>
            <p:spPr>
              <a:xfrm>
                <a:off x="243042" y="8513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68" name="Square">
                <a:extLst>
                  <a:ext uri="{FF2B5EF4-FFF2-40B4-BE49-F238E27FC236}">
                    <a16:creationId xmlns:a16="http://schemas.microsoft.com/office/drawing/2014/main" id="{BA13F2B6-B1B0-4942-84BA-B430829CAF7E}"/>
                  </a:ext>
                </a:extLst>
              </p:cNvPr>
              <p:cNvSpPr/>
              <p:nvPr/>
            </p:nvSpPr>
            <p:spPr>
              <a:xfrm>
                <a:off x="270123" y="8513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69" name="Square">
                <a:extLst>
                  <a:ext uri="{FF2B5EF4-FFF2-40B4-BE49-F238E27FC236}">
                    <a16:creationId xmlns:a16="http://schemas.microsoft.com/office/drawing/2014/main" id="{61464C80-E45B-4FDD-961D-9C1187D9D11A}"/>
                  </a:ext>
                </a:extLst>
              </p:cNvPr>
              <p:cNvSpPr/>
              <p:nvPr/>
            </p:nvSpPr>
            <p:spPr>
              <a:xfrm>
                <a:off x="300211" y="8513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70" name="Square">
                <a:extLst>
                  <a:ext uri="{FF2B5EF4-FFF2-40B4-BE49-F238E27FC236}">
                    <a16:creationId xmlns:a16="http://schemas.microsoft.com/office/drawing/2014/main" id="{1032C295-4EA7-4E69-805D-0B7149B26B46}"/>
                  </a:ext>
                </a:extLst>
              </p:cNvPr>
              <p:cNvSpPr/>
              <p:nvPr/>
            </p:nvSpPr>
            <p:spPr>
              <a:xfrm>
                <a:off x="330300" y="85139"/>
                <a:ext cx="1805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71" name="Square">
                <a:extLst>
                  <a:ext uri="{FF2B5EF4-FFF2-40B4-BE49-F238E27FC236}">
                    <a16:creationId xmlns:a16="http://schemas.microsoft.com/office/drawing/2014/main" id="{B944E4F8-8F01-4390-B852-C4B7D162C74F}"/>
                  </a:ext>
                </a:extLst>
              </p:cNvPr>
              <p:cNvSpPr/>
              <p:nvPr/>
            </p:nvSpPr>
            <p:spPr>
              <a:xfrm>
                <a:off x="357378" y="8513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72" name="Square">
                <a:extLst>
                  <a:ext uri="{FF2B5EF4-FFF2-40B4-BE49-F238E27FC236}">
                    <a16:creationId xmlns:a16="http://schemas.microsoft.com/office/drawing/2014/main" id="{B9EB7DE7-A5F8-4A3D-80CB-20D8D880CBEE}"/>
                  </a:ext>
                </a:extLst>
              </p:cNvPr>
              <p:cNvSpPr/>
              <p:nvPr/>
            </p:nvSpPr>
            <p:spPr>
              <a:xfrm>
                <a:off x="212954" y="11871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73" name="Square">
                <a:extLst>
                  <a:ext uri="{FF2B5EF4-FFF2-40B4-BE49-F238E27FC236}">
                    <a16:creationId xmlns:a16="http://schemas.microsoft.com/office/drawing/2014/main" id="{520CB741-2E5D-4035-8BCA-D6DD766892F9}"/>
                  </a:ext>
                </a:extLst>
              </p:cNvPr>
              <p:cNvSpPr/>
              <p:nvPr/>
            </p:nvSpPr>
            <p:spPr>
              <a:xfrm>
                <a:off x="243042" y="11871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74" name="Square">
                <a:extLst>
                  <a:ext uri="{FF2B5EF4-FFF2-40B4-BE49-F238E27FC236}">
                    <a16:creationId xmlns:a16="http://schemas.microsoft.com/office/drawing/2014/main" id="{CE428FD3-845F-4ED4-9A40-3F8F6D865340}"/>
                  </a:ext>
                </a:extLst>
              </p:cNvPr>
              <p:cNvSpPr/>
              <p:nvPr/>
            </p:nvSpPr>
            <p:spPr>
              <a:xfrm>
                <a:off x="270123" y="11871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75" name="Square">
                <a:extLst>
                  <a:ext uri="{FF2B5EF4-FFF2-40B4-BE49-F238E27FC236}">
                    <a16:creationId xmlns:a16="http://schemas.microsoft.com/office/drawing/2014/main" id="{9A5E2B58-05E7-4582-B221-BB1FD27D99C7}"/>
                  </a:ext>
                </a:extLst>
              </p:cNvPr>
              <p:cNvSpPr/>
              <p:nvPr/>
            </p:nvSpPr>
            <p:spPr>
              <a:xfrm>
                <a:off x="300211" y="11871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76" name="Square">
                <a:extLst>
                  <a:ext uri="{FF2B5EF4-FFF2-40B4-BE49-F238E27FC236}">
                    <a16:creationId xmlns:a16="http://schemas.microsoft.com/office/drawing/2014/main" id="{D1BBA856-4EB7-4A5B-9C72-9B57C2CF27CC}"/>
                  </a:ext>
                </a:extLst>
              </p:cNvPr>
              <p:cNvSpPr/>
              <p:nvPr/>
            </p:nvSpPr>
            <p:spPr>
              <a:xfrm>
                <a:off x="327290" y="11871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77" name="Square">
                <a:extLst>
                  <a:ext uri="{FF2B5EF4-FFF2-40B4-BE49-F238E27FC236}">
                    <a16:creationId xmlns:a16="http://schemas.microsoft.com/office/drawing/2014/main" id="{8A27A422-B682-4B0B-8136-E2D583493618}"/>
                  </a:ext>
                </a:extLst>
              </p:cNvPr>
              <p:cNvSpPr/>
              <p:nvPr/>
            </p:nvSpPr>
            <p:spPr>
              <a:xfrm>
                <a:off x="357378" y="11871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78" name="Square">
                <a:extLst>
                  <a:ext uri="{FF2B5EF4-FFF2-40B4-BE49-F238E27FC236}">
                    <a16:creationId xmlns:a16="http://schemas.microsoft.com/office/drawing/2014/main" id="{ADC3EC74-BA2F-4BF1-82A4-09EC614F7074}"/>
                  </a:ext>
                </a:extLst>
              </p:cNvPr>
              <p:cNvSpPr/>
              <p:nvPr/>
            </p:nvSpPr>
            <p:spPr>
              <a:xfrm>
                <a:off x="212954" y="15229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79" name="Square">
                <a:extLst>
                  <a:ext uri="{FF2B5EF4-FFF2-40B4-BE49-F238E27FC236}">
                    <a16:creationId xmlns:a16="http://schemas.microsoft.com/office/drawing/2014/main" id="{57A11D2B-F6C7-4144-85DC-BDE5212C59E4}"/>
                  </a:ext>
                </a:extLst>
              </p:cNvPr>
              <p:cNvSpPr/>
              <p:nvPr/>
            </p:nvSpPr>
            <p:spPr>
              <a:xfrm>
                <a:off x="243042" y="15229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80" name="Square">
                <a:extLst>
                  <a:ext uri="{FF2B5EF4-FFF2-40B4-BE49-F238E27FC236}">
                    <a16:creationId xmlns:a16="http://schemas.microsoft.com/office/drawing/2014/main" id="{9CE59A7E-C82D-4000-AD41-19134EFB65E6}"/>
                  </a:ext>
                </a:extLst>
              </p:cNvPr>
              <p:cNvSpPr/>
              <p:nvPr/>
            </p:nvSpPr>
            <p:spPr>
              <a:xfrm>
                <a:off x="270123" y="15229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81" name="Square">
                <a:extLst>
                  <a:ext uri="{FF2B5EF4-FFF2-40B4-BE49-F238E27FC236}">
                    <a16:creationId xmlns:a16="http://schemas.microsoft.com/office/drawing/2014/main" id="{1A68DC6A-A5F4-4282-8FC5-B2EFF64FBDC2}"/>
                  </a:ext>
                </a:extLst>
              </p:cNvPr>
              <p:cNvSpPr/>
              <p:nvPr/>
            </p:nvSpPr>
            <p:spPr>
              <a:xfrm>
                <a:off x="300211" y="15229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82" name="Square">
                <a:extLst>
                  <a:ext uri="{FF2B5EF4-FFF2-40B4-BE49-F238E27FC236}">
                    <a16:creationId xmlns:a16="http://schemas.microsoft.com/office/drawing/2014/main" id="{B7298F4D-97EC-41F0-848F-823506D4CF33}"/>
                  </a:ext>
                </a:extLst>
              </p:cNvPr>
              <p:cNvSpPr/>
              <p:nvPr/>
            </p:nvSpPr>
            <p:spPr>
              <a:xfrm>
                <a:off x="327290" y="15229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83" name="Square">
                <a:extLst>
                  <a:ext uri="{FF2B5EF4-FFF2-40B4-BE49-F238E27FC236}">
                    <a16:creationId xmlns:a16="http://schemas.microsoft.com/office/drawing/2014/main" id="{F29D5D6D-C82B-4E96-B9A9-1005C398CD2A}"/>
                  </a:ext>
                </a:extLst>
              </p:cNvPr>
              <p:cNvSpPr/>
              <p:nvPr/>
            </p:nvSpPr>
            <p:spPr>
              <a:xfrm>
                <a:off x="357378" y="15229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84" name="Square">
                <a:extLst>
                  <a:ext uri="{FF2B5EF4-FFF2-40B4-BE49-F238E27FC236}">
                    <a16:creationId xmlns:a16="http://schemas.microsoft.com/office/drawing/2014/main" id="{0C336F82-A6DC-4F74-BC36-257E14B5F716}"/>
                  </a:ext>
                </a:extLst>
              </p:cNvPr>
              <p:cNvSpPr/>
              <p:nvPr/>
            </p:nvSpPr>
            <p:spPr>
              <a:xfrm>
                <a:off x="212954" y="1798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85" name="Square">
                <a:extLst>
                  <a:ext uri="{FF2B5EF4-FFF2-40B4-BE49-F238E27FC236}">
                    <a16:creationId xmlns:a16="http://schemas.microsoft.com/office/drawing/2014/main" id="{270D4526-97B8-48E2-AA8C-88A10063EEBB}"/>
                  </a:ext>
                </a:extLst>
              </p:cNvPr>
              <p:cNvSpPr/>
              <p:nvPr/>
            </p:nvSpPr>
            <p:spPr>
              <a:xfrm>
                <a:off x="243042" y="1798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86" name="Square">
                <a:extLst>
                  <a:ext uri="{FF2B5EF4-FFF2-40B4-BE49-F238E27FC236}">
                    <a16:creationId xmlns:a16="http://schemas.microsoft.com/office/drawing/2014/main" id="{5D6E9CFC-FA20-4FD4-9CE6-5C40D565E5EA}"/>
                  </a:ext>
                </a:extLst>
              </p:cNvPr>
              <p:cNvSpPr/>
              <p:nvPr/>
            </p:nvSpPr>
            <p:spPr>
              <a:xfrm>
                <a:off x="270123" y="1798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87" name="Square">
                <a:extLst>
                  <a:ext uri="{FF2B5EF4-FFF2-40B4-BE49-F238E27FC236}">
                    <a16:creationId xmlns:a16="http://schemas.microsoft.com/office/drawing/2014/main" id="{C489F4B5-8811-43D5-8983-EB8A9F07A4CF}"/>
                  </a:ext>
                </a:extLst>
              </p:cNvPr>
              <p:cNvSpPr/>
              <p:nvPr/>
            </p:nvSpPr>
            <p:spPr>
              <a:xfrm>
                <a:off x="300211" y="1798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88" name="Square">
                <a:extLst>
                  <a:ext uri="{FF2B5EF4-FFF2-40B4-BE49-F238E27FC236}">
                    <a16:creationId xmlns:a16="http://schemas.microsoft.com/office/drawing/2014/main" id="{A3BF3406-6651-407E-BA11-64C80FB94D12}"/>
                  </a:ext>
                </a:extLst>
              </p:cNvPr>
              <p:cNvSpPr/>
              <p:nvPr/>
            </p:nvSpPr>
            <p:spPr>
              <a:xfrm>
                <a:off x="327290" y="1798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89" name="Square">
                <a:extLst>
                  <a:ext uri="{FF2B5EF4-FFF2-40B4-BE49-F238E27FC236}">
                    <a16:creationId xmlns:a16="http://schemas.microsoft.com/office/drawing/2014/main" id="{98003965-0901-4DB8-BFD8-A985238BA705}"/>
                  </a:ext>
                </a:extLst>
              </p:cNvPr>
              <p:cNvSpPr/>
              <p:nvPr/>
            </p:nvSpPr>
            <p:spPr>
              <a:xfrm>
                <a:off x="357378" y="1798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90" name="Square">
                <a:extLst>
                  <a:ext uri="{FF2B5EF4-FFF2-40B4-BE49-F238E27FC236}">
                    <a16:creationId xmlns:a16="http://schemas.microsoft.com/office/drawing/2014/main" id="{4049564F-2808-44D4-A9E7-E9A75C7244DC}"/>
                  </a:ext>
                </a:extLst>
              </p:cNvPr>
              <p:cNvSpPr/>
              <p:nvPr/>
            </p:nvSpPr>
            <p:spPr>
              <a:xfrm>
                <a:off x="212954" y="26647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91" name="Square">
                <a:extLst>
                  <a:ext uri="{FF2B5EF4-FFF2-40B4-BE49-F238E27FC236}">
                    <a16:creationId xmlns:a16="http://schemas.microsoft.com/office/drawing/2014/main" id="{8880A2CB-F4BC-462E-A2B7-DB193DFEBC3D}"/>
                  </a:ext>
                </a:extLst>
              </p:cNvPr>
              <p:cNvSpPr/>
              <p:nvPr/>
            </p:nvSpPr>
            <p:spPr>
              <a:xfrm>
                <a:off x="243042" y="26647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92" name="Square">
                <a:extLst>
                  <a:ext uri="{FF2B5EF4-FFF2-40B4-BE49-F238E27FC236}">
                    <a16:creationId xmlns:a16="http://schemas.microsoft.com/office/drawing/2014/main" id="{BFCDD0C1-8834-4581-801C-C629C6927543}"/>
                  </a:ext>
                </a:extLst>
              </p:cNvPr>
              <p:cNvSpPr/>
              <p:nvPr/>
            </p:nvSpPr>
            <p:spPr>
              <a:xfrm>
                <a:off x="270123" y="26647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93" name="Square">
                <a:extLst>
                  <a:ext uri="{FF2B5EF4-FFF2-40B4-BE49-F238E27FC236}">
                    <a16:creationId xmlns:a16="http://schemas.microsoft.com/office/drawing/2014/main" id="{1F0E79B7-8C53-4155-906C-8121C82EDDF6}"/>
                  </a:ext>
                </a:extLst>
              </p:cNvPr>
              <p:cNvSpPr/>
              <p:nvPr/>
            </p:nvSpPr>
            <p:spPr>
              <a:xfrm>
                <a:off x="300211" y="26647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94" name="Square">
                <a:extLst>
                  <a:ext uri="{FF2B5EF4-FFF2-40B4-BE49-F238E27FC236}">
                    <a16:creationId xmlns:a16="http://schemas.microsoft.com/office/drawing/2014/main" id="{806FBA3D-DD0B-4FDE-8EA6-366CE16D364E}"/>
                  </a:ext>
                </a:extLst>
              </p:cNvPr>
              <p:cNvSpPr/>
              <p:nvPr/>
            </p:nvSpPr>
            <p:spPr>
              <a:xfrm>
                <a:off x="330300" y="266470"/>
                <a:ext cx="1805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95" name="Square">
                <a:extLst>
                  <a:ext uri="{FF2B5EF4-FFF2-40B4-BE49-F238E27FC236}">
                    <a16:creationId xmlns:a16="http://schemas.microsoft.com/office/drawing/2014/main" id="{30BC79F6-148E-478F-A0D1-F66D4AE30181}"/>
                  </a:ext>
                </a:extLst>
              </p:cNvPr>
              <p:cNvSpPr/>
              <p:nvPr/>
            </p:nvSpPr>
            <p:spPr>
              <a:xfrm>
                <a:off x="357378" y="26647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96" name="Square">
                <a:extLst>
                  <a:ext uri="{FF2B5EF4-FFF2-40B4-BE49-F238E27FC236}">
                    <a16:creationId xmlns:a16="http://schemas.microsoft.com/office/drawing/2014/main" id="{D264FFD3-F43A-4762-9DC0-0D17DD8DE44E}"/>
                  </a:ext>
                </a:extLst>
              </p:cNvPr>
              <p:cNvSpPr/>
              <p:nvPr/>
            </p:nvSpPr>
            <p:spPr>
              <a:xfrm>
                <a:off x="212954" y="30004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97" name="Square">
                <a:extLst>
                  <a:ext uri="{FF2B5EF4-FFF2-40B4-BE49-F238E27FC236}">
                    <a16:creationId xmlns:a16="http://schemas.microsoft.com/office/drawing/2014/main" id="{4B2601CE-9642-4994-9AA7-2DBE1B2B1175}"/>
                  </a:ext>
                </a:extLst>
              </p:cNvPr>
              <p:cNvSpPr/>
              <p:nvPr/>
            </p:nvSpPr>
            <p:spPr>
              <a:xfrm>
                <a:off x="243042" y="30004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98" name="Square">
                <a:extLst>
                  <a:ext uri="{FF2B5EF4-FFF2-40B4-BE49-F238E27FC236}">
                    <a16:creationId xmlns:a16="http://schemas.microsoft.com/office/drawing/2014/main" id="{363C3456-DE7B-49D9-906A-3EA614CBD1E9}"/>
                  </a:ext>
                </a:extLst>
              </p:cNvPr>
              <p:cNvSpPr/>
              <p:nvPr/>
            </p:nvSpPr>
            <p:spPr>
              <a:xfrm>
                <a:off x="270123" y="30004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099" name="Square">
                <a:extLst>
                  <a:ext uri="{FF2B5EF4-FFF2-40B4-BE49-F238E27FC236}">
                    <a16:creationId xmlns:a16="http://schemas.microsoft.com/office/drawing/2014/main" id="{550C32D0-C2DE-45CF-B7B2-EC68448C048D}"/>
                  </a:ext>
                </a:extLst>
              </p:cNvPr>
              <p:cNvSpPr/>
              <p:nvPr/>
            </p:nvSpPr>
            <p:spPr>
              <a:xfrm>
                <a:off x="300211" y="30004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00" name="Square">
                <a:extLst>
                  <a:ext uri="{FF2B5EF4-FFF2-40B4-BE49-F238E27FC236}">
                    <a16:creationId xmlns:a16="http://schemas.microsoft.com/office/drawing/2014/main" id="{F5DE5F23-8E6B-4540-A67B-F533D78F57E4}"/>
                  </a:ext>
                </a:extLst>
              </p:cNvPr>
              <p:cNvSpPr/>
              <p:nvPr/>
            </p:nvSpPr>
            <p:spPr>
              <a:xfrm>
                <a:off x="330300" y="300049"/>
                <a:ext cx="1805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01" name="Square">
                <a:extLst>
                  <a:ext uri="{FF2B5EF4-FFF2-40B4-BE49-F238E27FC236}">
                    <a16:creationId xmlns:a16="http://schemas.microsoft.com/office/drawing/2014/main" id="{172528AC-C7B7-488C-A7AA-7ED936F087F4}"/>
                  </a:ext>
                </a:extLst>
              </p:cNvPr>
              <p:cNvSpPr/>
              <p:nvPr/>
            </p:nvSpPr>
            <p:spPr>
              <a:xfrm>
                <a:off x="357378" y="30004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02" name="Square">
                <a:extLst>
                  <a:ext uri="{FF2B5EF4-FFF2-40B4-BE49-F238E27FC236}">
                    <a16:creationId xmlns:a16="http://schemas.microsoft.com/office/drawing/2014/main" id="{3B563932-9ECE-4C69-9D75-175241C3DC67}"/>
                  </a:ext>
                </a:extLst>
              </p:cNvPr>
              <p:cNvSpPr/>
              <p:nvPr/>
            </p:nvSpPr>
            <p:spPr>
              <a:xfrm>
                <a:off x="212954" y="33362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03" name="Square">
                <a:extLst>
                  <a:ext uri="{FF2B5EF4-FFF2-40B4-BE49-F238E27FC236}">
                    <a16:creationId xmlns:a16="http://schemas.microsoft.com/office/drawing/2014/main" id="{99850796-0001-47F5-83E5-CC7D8C1A14A7}"/>
                  </a:ext>
                </a:extLst>
              </p:cNvPr>
              <p:cNvSpPr/>
              <p:nvPr/>
            </p:nvSpPr>
            <p:spPr>
              <a:xfrm>
                <a:off x="243042" y="33362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04" name="Square">
                <a:extLst>
                  <a:ext uri="{FF2B5EF4-FFF2-40B4-BE49-F238E27FC236}">
                    <a16:creationId xmlns:a16="http://schemas.microsoft.com/office/drawing/2014/main" id="{F1E21603-16BF-455F-9B40-FCF9BCB53604}"/>
                  </a:ext>
                </a:extLst>
              </p:cNvPr>
              <p:cNvSpPr/>
              <p:nvPr/>
            </p:nvSpPr>
            <p:spPr>
              <a:xfrm>
                <a:off x="270123" y="33362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05" name="Square">
                <a:extLst>
                  <a:ext uri="{FF2B5EF4-FFF2-40B4-BE49-F238E27FC236}">
                    <a16:creationId xmlns:a16="http://schemas.microsoft.com/office/drawing/2014/main" id="{CBB89E34-6D7C-42BE-8778-F9B8093676C0}"/>
                  </a:ext>
                </a:extLst>
              </p:cNvPr>
              <p:cNvSpPr/>
              <p:nvPr/>
            </p:nvSpPr>
            <p:spPr>
              <a:xfrm>
                <a:off x="300211" y="33362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06" name="Square">
                <a:extLst>
                  <a:ext uri="{FF2B5EF4-FFF2-40B4-BE49-F238E27FC236}">
                    <a16:creationId xmlns:a16="http://schemas.microsoft.com/office/drawing/2014/main" id="{84B0FFB5-551F-4CCB-9ADE-3782EAE06380}"/>
                  </a:ext>
                </a:extLst>
              </p:cNvPr>
              <p:cNvSpPr/>
              <p:nvPr/>
            </p:nvSpPr>
            <p:spPr>
              <a:xfrm>
                <a:off x="327290" y="33362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07" name="Square">
                <a:extLst>
                  <a:ext uri="{FF2B5EF4-FFF2-40B4-BE49-F238E27FC236}">
                    <a16:creationId xmlns:a16="http://schemas.microsoft.com/office/drawing/2014/main" id="{FE356F7C-ACAE-461E-83A9-F2CF19FBEA52}"/>
                  </a:ext>
                </a:extLst>
              </p:cNvPr>
              <p:cNvSpPr/>
              <p:nvPr/>
            </p:nvSpPr>
            <p:spPr>
              <a:xfrm>
                <a:off x="357378" y="33362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08" name="Square">
                <a:extLst>
                  <a:ext uri="{FF2B5EF4-FFF2-40B4-BE49-F238E27FC236}">
                    <a16:creationId xmlns:a16="http://schemas.microsoft.com/office/drawing/2014/main" id="{2EF7DE3B-E2C3-47CB-96E5-70E5533F51AA}"/>
                  </a:ext>
                </a:extLst>
              </p:cNvPr>
              <p:cNvSpPr/>
              <p:nvPr/>
            </p:nvSpPr>
            <p:spPr>
              <a:xfrm>
                <a:off x="212954" y="36720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09" name="Square">
                <a:extLst>
                  <a:ext uri="{FF2B5EF4-FFF2-40B4-BE49-F238E27FC236}">
                    <a16:creationId xmlns:a16="http://schemas.microsoft.com/office/drawing/2014/main" id="{149DAFD8-920D-4BB5-A668-F16D790C4965}"/>
                  </a:ext>
                </a:extLst>
              </p:cNvPr>
              <p:cNvSpPr/>
              <p:nvPr/>
            </p:nvSpPr>
            <p:spPr>
              <a:xfrm>
                <a:off x="243042" y="36720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10" name="Square">
                <a:extLst>
                  <a:ext uri="{FF2B5EF4-FFF2-40B4-BE49-F238E27FC236}">
                    <a16:creationId xmlns:a16="http://schemas.microsoft.com/office/drawing/2014/main" id="{63C007B7-0B2C-40EB-9A88-EC6A3F9C37C7}"/>
                  </a:ext>
                </a:extLst>
              </p:cNvPr>
              <p:cNvSpPr/>
              <p:nvPr/>
            </p:nvSpPr>
            <p:spPr>
              <a:xfrm>
                <a:off x="270123" y="36720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11" name="Square">
                <a:extLst>
                  <a:ext uri="{FF2B5EF4-FFF2-40B4-BE49-F238E27FC236}">
                    <a16:creationId xmlns:a16="http://schemas.microsoft.com/office/drawing/2014/main" id="{901669E0-5085-4405-949A-C063A094BFBB}"/>
                  </a:ext>
                </a:extLst>
              </p:cNvPr>
              <p:cNvSpPr/>
              <p:nvPr/>
            </p:nvSpPr>
            <p:spPr>
              <a:xfrm>
                <a:off x="300211" y="367209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12" name="Square">
                <a:extLst>
                  <a:ext uri="{FF2B5EF4-FFF2-40B4-BE49-F238E27FC236}">
                    <a16:creationId xmlns:a16="http://schemas.microsoft.com/office/drawing/2014/main" id="{4A18A0D2-6BE3-4181-BF00-DB95EC3D1708}"/>
                  </a:ext>
                </a:extLst>
              </p:cNvPr>
              <p:cNvSpPr/>
              <p:nvPr/>
            </p:nvSpPr>
            <p:spPr>
              <a:xfrm>
                <a:off x="327290" y="36720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13" name="Square">
                <a:extLst>
                  <a:ext uri="{FF2B5EF4-FFF2-40B4-BE49-F238E27FC236}">
                    <a16:creationId xmlns:a16="http://schemas.microsoft.com/office/drawing/2014/main" id="{0560B899-B573-4ED7-9044-E1AE606E2417}"/>
                  </a:ext>
                </a:extLst>
              </p:cNvPr>
              <p:cNvSpPr/>
              <p:nvPr/>
            </p:nvSpPr>
            <p:spPr>
              <a:xfrm>
                <a:off x="357378" y="367209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14" name="Square">
                <a:extLst>
                  <a:ext uri="{FF2B5EF4-FFF2-40B4-BE49-F238E27FC236}">
                    <a16:creationId xmlns:a16="http://schemas.microsoft.com/office/drawing/2014/main" id="{71346A46-F75B-4450-9727-581B34881DA2}"/>
                  </a:ext>
                </a:extLst>
              </p:cNvPr>
              <p:cNvSpPr/>
              <p:nvPr/>
            </p:nvSpPr>
            <p:spPr>
              <a:xfrm>
                <a:off x="212954" y="23289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15" name="Square">
                <a:extLst>
                  <a:ext uri="{FF2B5EF4-FFF2-40B4-BE49-F238E27FC236}">
                    <a16:creationId xmlns:a16="http://schemas.microsoft.com/office/drawing/2014/main" id="{1A8D89EA-95C3-43C8-88F4-9F51B63B1114}"/>
                  </a:ext>
                </a:extLst>
              </p:cNvPr>
              <p:cNvSpPr/>
              <p:nvPr/>
            </p:nvSpPr>
            <p:spPr>
              <a:xfrm>
                <a:off x="243042" y="23289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16" name="Square">
                <a:extLst>
                  <a:ext uri="{FF2B5EF4-FFF2-40B4-BE49-F238E27FC236}">
                    <a16:creationId xmlns:a16="http://schemas.microsoft.com/office/drawing/2014/main" id="{A2B7EBD4-8B96-4E5A-B196-E2C6F13258D7}"/>
                  </a:ext>
                </a:extLst>
              </p:cNvPr>
              <p:cNvSpPr/>
              <p:nvPr/>
            </p:nvSpPr>
            <p:spPr>
              <a:xfrm>
                <a:off x="270123" y="23289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17" name="Square">
                <a:extLst>
                  <a:ext uri="{FF2B5EF4-FFF2-40B4-BE49-F238E27FC236}">
                    <a16:creationId xmlns:a16="http://schemas.microsoft.com/office/drawing/2014/main" id="{66F0C74D-EA33-4D0B-8C36-6156D059E6B7}"/>
                  </a:ext>
                </a:extLst>
              </p:cNvPr>
              <p:cNvSpPr/>
              <p:nvPr/>
            </p:nvSpPr>
            <p:spPr>
              <a:xfrm>
                <a:off x="300211" y="232890"/>
                <a:ext cx="21061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18" name="Square">
                <a:extLst>
                  <a:ext uri="{FF2B5EF4-FFF2-40B4-BE49-F238E27FC236}">
                    <a16:creationId xmlns:a16="http://schemas.microsoft.com/office/drawing/2014/main" id="{7CF9677D-8177-44AA-AC53-5432518DC085}"/>
                  </a:ext>
                </a:extLst>
              </p:cNvPr>
              <p:cNvSpPr/>
              <p:nvPr/>
            </p:nvSpPr>
            <p:spPr>
              <a:xfrm>
                <a:off x="327290" y="23289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2119" name="Square">
                <a:extLst>
                  <a:ext uri="{FF2B5EF4-FFF2-40B4-BE49-F238E27FC236}">
                    <a16:creationId xmlns:a16="http://schemas.microsoft.com/office/drawing/2014/main" id="{5699F277-EF32-4C57-86B0-489C29A1CD87}"/>
                  </a:ext>
                </a:extLst>
              </p:cNvPr>
              <p:cNvSpPr/>
              <p:nvPr/>
            </p:nvSpPr>
            <p:spPr>
              <a:xfrm>
                <a:off x="357378" y="232890"/>
                <a:ext cx="21063" cy="23507"/>
              </a:xfrm>
              <a:prstGeom prst="rect">
                <a:avLst/>
              </a:prstGeom>
              <a:solidFill>
                <a:srgbClr val="FFD479"/>
              </a:solidFill>
              <a:ln w="12700" cap="flat">
                <a:noFill/>
                <a:miter lim="400000"/>
              </a:ln>
              <a:effectLst/>
            </p:spPr>
            <p:txBody>
              <a:bodyPr lIns="26789" tIns="26789" rIns="26789" bIns="26789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solidFill>
                      <a:srgbClr val="FFFFFF"/>
                    </a:solidFill>
                    <a:latin typeface="DIN Alternate"/>
                    <a:ea typeface="DIN Alternate"/>
                    <a:cs typeface="DIN Alternate"/>
                    <a:sym typeface="DIN Alternate"/>
                  </a:defRPr>
                </a:pPr>
                <a:endParaRPr kumimoji="0" sz="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</p:grpSp>
      </p:grpSp>
      <p:sp>
        <p:nvSpPr>
          <p:cNvPr id="2122" name="64 Antennas (MIMO@ 3.5)…">
            <a:extLst>
              <a:ext uri="{FF2B5EF4-FFF2-40B4-BE49-F238E27FC236}">
                <a16:creationId xmlns:a16="http://schemas.microsoft.com/office/drawing/2014/main" id="{F153C609-9995-4088-B9DF-46C1C7171CC2}"/>
              </a:ext>
            </a:extLst>
          </p:cNvPr>
          <p:cNvSpPr txBox="1"/>
          <p:nvPr/>
        </p:nvSpPr>
        <p:spPr>
          <a:xfrm>
            <a:off x="3138488" y="4578350"/>
            <a:ext cx="2071687" cy="1125538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/>
          </a:extLst>
        </p:spPr>
        <p:txBody>
          <a:bodyPr lIns="26789" tIns="26789" rIns="26789" bIns="26789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64 Antennas (MIMO@ 3.5)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100 MHz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256 Antennas (Mmwave@ 28)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400 MHz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TDD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LMLC: 700MHZ, BW 20 MHz</a:t>
            </a:r>
          </a:p>
        </p:txBody>
      </p:sp>
      <p:sp>
        <p:nvSpPr>
          <p:cNvPr id="2123" name="MIMO BW: 20 MHz…">
            <a:extLst>
              <a:ext uri="{FF2B5EF4-FFF2-40B4-BE49-F238E27FC236}">
                <a16:creationId xmlns:a16="http://schemas.microsoft.com/office/drawing/2014/main" id="{0A803669-78EE-4785-A4CC-96EF6DA30693}"/>
              </a:ext>
            </a:extLst>
          </p:cNvPr>
          <p:cNvSpPr txBox="1"/>
          <p:nvPr/>
        </p:nvSpPr>
        <p:spPr>
          <a:xfrm>
            <a:off x="4876800" y="1395413"/>
            <a:ext cx="1720850" cy="768350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/>
          </a:extLst>
        </p:spPr>
        <p:txBody>
          <a:bodyPr wrap="none" lIns="26789" tIns="26789" rIns="26789" bIns="26789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MIMO BW: </a:t>
            </a:r>
            <a:r>
              <a:rPr lang="en-US" sz="1160" dirty="0">
                <a:solidFill>
                  <a:srgbClr val="FFFFFF"/>
                </a:solidFill>
                <a:latin typeface="Calibri"/>
                <a:sym typeface="Helvetica Neue Medium"/>
              </a:rPr>
              <a:t>100</a:t>
            </a: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 MHz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MIMO layers: 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Mandatory PHY procedures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And enhanced algorithms</a:t>
            </a:r>
          </a:p>
        </p:txBody>
      </p:sp>
      <p:sp>
        <p:nvSpPr>
          <p:cNvPr id="2124" name="NSSF, UDM…">
            <a:extLst>
              <a:ext uri="{FF2B5EF4-FFF2-40B4-BE49-F238E27FC236}">
                <a16:creationId xmlns:a16="http://schemas.microsoft.com/office/drawing/2014/main" id="{A5DA83EA-FB13-4CEE-915F-8614C160178A}"/>
              </a:ext>
            </a:extLst>
          </p:cNvPr>
          <p:cNvSpPr txBox="1"/>
          <p:nvPr/>
        </p:nvSpPr>
        <p:spPr>
          <a:xfrm>
            <a:off x="6978650" y="4351338"/>
            <a:ext cx="741363" cy="946150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/>
          </a:extLst>
        </p:spPr>
        <p:txBody>
          <a:bodyPr wrap="none" lIns="26789" tIns="26789" rIns="26789" bIns="26789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NSSF, UDM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UDSF, AMF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SMF, NRF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PCF, NEF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UPF</a:t>
            </a:r>
          </a:p>
        </p:txBody>
      </p:sp>
      <p:sp>
        <p:nvSpPr>
          <p:cNvPr id="2125" name="MIMO: 100 MHz,16 Ant…">
            <a:extLst>
              <a:ext uri="{FF2B5EF4-FFF2-40B4-BE49-F238E27FC236}">
                <a16:creationId xmlns:a16="http://schemas.microsoft.com/office/drawing/2014/main" id="{BDF316F1-8872-40E6-B6AD-BA013562434A}"/>
              </a:ext>
            </a:extLst>
          </p:cNvPr>
          <p:cNvSpPr txBox="1"/>
          <p:nvPr/>
        </p:nvSpPr>
        <p:spPr>
          <a:xfrm>
            <a:off x="1195388" y="4332288"/>
            <a:ext cx="1658937" cy="411162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/>
          </a:extLst>
        </p:spPr>
        <p:txBody>
          <a:bodyPr lIns="26789" tIns="26789" rIns="26789" bIns="26789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MIMO: 100 MHz,</a:t>
            </a:r>
            <a:r>
              <a:rPr kumimoji="0" lang="en-US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8</a:t>
            </a: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 Ant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MMwave</a:t>
            </a: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: 400 MHz</a:t>
            </a:r>
          </a:p>
        </p:txBody>
      </p:sp>
      <p:sp>
        <p:nvSpPr>
          <p:cNvPr id="2126" name="Final: End-to-End  testbed">
            <a:extLst>
              <a:ext uri="{FF2B5EF4-FFF2-40B4-BE49-F238E27FC236}">
                <a16:creationId xmlns:a16="http://schemas.microsoft.com/office/drawing/2014/main" id="{2B409606-D005-4B03-B91F-FDA0A284AC32}"/>
              </a:ext>
            </a:extLst>
          </p:cNvPr>
          <p:cNvSpPr txBox="1"/>
          <p:nvPr/>
        </p:nvSpPr>
        <p:spPr>
          <a:xfrm>
            <a:off x="6049963" y="5588000"/>
            <a:ext cx="1692275" cy="231775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none" lIns="26789" tIns="26789" rIns="26789" bIns="26789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Final</a:t>
            </a:r>
            <a:r>
              <a:rPr kumimoji="0" sz="116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 End-to-End  testbed</a:t>
            </a:r>
          </a:p>
        </p:txBody>
      </p:sp>
      <p:sp>
        <p:nvSpPr>
          <p:cNvPr id="2127" name="External…">
            <a:extLst>
              <a:ext uri="{FF2B5EF4-FFF2-40B4-BE49-F238E27FC236}">
                <a16:creationId xmlns:a16="http://schemas.microsoft.com/office/drawing/2014/main" id="{27E038D5-87B0-42CC-B10C-3651AE519B91}"/>
              </a:ext>
            </a:extLst>
          </p:cNvPr>
          <p:cNvSpPr/>
          <p:nvPr/>
        </p:nvSpPr>
        <p:spPr>
          <a:xfrm>
            <a:off x="7234238" y="1955800"/>
            <a:ext cx="771525" cy="465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/>
          </a:extLst>
        </p:spPr>
        <p:txBody>
          <a:bodyPr lIns="26789" tIns="26789" rIns="26789" bIns="26789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lang="en-US" sz="6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           </a:t>
            </a:r>
            <a:r>
              <a:rPr kumimoji="0" sz="6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External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lang="en-US" sz="6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           </a:t>
            </a:r>
            <a:r>
              <a:rPr kumimoji="0" sz="6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Network</a:t>
            </a: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 </a:t>
            </a:r>
          </a:p>
        </p:txBody>
      </p:sp>
      <p:sp>
        <p:nvSpPr>
          <p:cNvPr id="2128" name="Line">
            <a:extLst>
              <a:ext uri="{FF2B5EF4-FFF2-40B4-BE49-F238E27FC236}">
                <a16:creationId xmlns:a16="http://schemas.microsoft.com/office/drawing/2014/main" id="{789B8D1D-69F6-44EC-88C0-269E98B58148}"/>
              </a:ext>
            </a:extLst>
          </p:cNvPr>
          <p:cNvSpPr/>
          <p:nvPr/>
        </p:nvSpPr>
        <p:spPr>
          <a:xfrm flipV="1">
            <a:off x="7418388" y="2435225"/>
            <a:ext cx="12700" cy="498475"/>
          </a:xfrm>
          <a:prstGeom prst="line">
            <a:avLst/>
          </a:prstGeom>
          <a:ln w="762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  <a:sym typeface="Helvetica Neue Medium"/>
            </a:endParaRPr>
          </a:p>
        </p:txBody>
      </p:sp>
      <p:sp>
        <p:nvSpPr>
          <p:cNvPr id="2129" name="Line">
            <a:extLst>
              <a:ext uri="{FF2B5EF4-FFF2-40B4-BE49-F238E27FC236}">
                <a16:creationId xmlns:a16="http://schemas.microsoft.com/office/drawing/2014/main" id="{0B736FE4-F6F4-453B-8352-B24B33C8442B}"/>
              </a:ext>
            </a:extLst>
          </p:cNvPr>
          <p:cNvSpPr/>
          <p:nvPr/>
        </p:nvSpPr>
        <p:spPr>
          <a:xfrm flipV="1">
            <a:off x="7121525" y="1622425"/>
            <a:ext cx="36513" cy="1404938"/>
          </a:xfrm>
          <a:prstGeom prst="line">
            <a:avLst/>
          </a:prstGeom>
          <a:ln w="762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  <a:sym typeface="Helvetica Neue Medium"/>
            </a:endParaRPr>
          </a:p>
        </p:txBody>
      </p:sp>
      <p:sp>
        <p:nvSpPr>
          <p:cNvPr id="2130" name="IMS, AF">
            <a:extLst>
              <a:ext uri="{FF2B5EF4-FFF2-40B4-BE49-F238E27FC236}">
                <a16:creationId xmlns:a16="http://schemas.microsoft.com/office/drawing/2014/main" id="{5740A7A0-1BBF-448A-8B48-AAC0F1FA99B6}"/>
              </a:ext>
            </a:extLst>
          </p:cNvPr>
          <p:cNvSpPr/>
          <p:nvPr/>
        </p:nvSpPr>
        <p:spPr>
          <a:xfrm>
            <a:off x="7110413" y="1371600"/>
            <a:ext cx="641350" cy="284163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lIns="26789" tIns="26789" rIns="26789" bIns="2678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 Medium"/>
              </a:rPr>
              <a:t>IMS, AF</a:t>
            </a:r>
          </a:p>
        </p:txBody>
      </p:sp>
      <p:sp>
        <p:nvSpPr>
          <p:cNvPr id="2131" name="IITB…">
            <a:extLst>
              <a:ext uri="{FF2B5EF4-FFF2-40B4-BE49-F238E27FC236}">
                <a16:creationId xmlns:a16="http://schemas.microsoft.com/office/drawing/2014/main" id="{993E0635-5DB1-4D21-86AD-186C7989DD2E}"/>
              </a:ext>
            </a:extLst>
          </p:cNvPr>
          <p:cNvSpPr/>
          <p:nvPr/>
        </p:nvSpPr>
        <p:spPr>
          <a:xfrm>
            <a:off x="5999163" y="4349750"/>
            <a:ext cx="639762" cy="52387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/>
          </a:extLst>
        </p:spPr>
        <p:txBody>
          <a:bodyPr lIns="26789" tIns="26789" rIns="26789" bIns="2678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sz="11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  <a:sym typeface="Helvetica Neue Medium"/>
              </a:rPr>
              <a:t>Core</a:t>
            </a:r>
          </a:p>
        </p:txBody>
      </p:sp>
      <p:sp>
        <p:nvSpPr>
          <p:cNvPr id="2132" name="Line">
            <a:extLst>
              <a:ext uri="{FF2B5EF4-FFF2-40B4-BE49-F238E27FC236}">
                <a16:creationId xmlns:a16="http://schemas.microsoft.com/office/drawing/2014/main" id="{61E0AF72-24A3-4CE2-BA83-B44665DBA605}"/>
              </a:ext>
            </a:extLst>
          </p:cNvPr>
          <p:cNvSpPr/>
          <p:nvPr/>
        </p:nvSpPr>
        <p:spPr>
          <a:xfrm>
            <a:off x="6616700" y="3648075"/>
            <a:ext cx="500063" cy="0"/>
          </a:xfrm>
          <a:prstGeom prst="line">
            <a:avLst/>
          </a:prstGeom>
          <a:ln w="762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  <a:sym typeface="Helvetica Neue Medium"/>
            </a:endParaRPr>
          </a:p>
        </p:txBody>
      </p:sp>
      <p:sp>
        <p:nvSpPr>
          <p:cNvPr id="2133" name="Line">
            <a:extLst>
              <a:ext uri="{FF2B5EF4-FFF2-40B4-BE49-F238E27FC236}">
                <a16:creationId xmlns:a16="http://schemas.microsoft.com/office/drawing/2014/main" id="{8A378A1E-E817-4214-9F6D-E1EA1B26B46D}"/>
              </a:ext>
            </a:extLst>
          </p:cNvPr>
          <p:cNvSpPr/>
          <p:nvPr/>
        </p:nvSpPr>
        <p:spPr>
          <a:xfrm>
            <a:off x="2940050" y="1655763"/>
            <a:ext cx="2409825" cy="86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003" y="6478"/>
                  <a:pt x="6347" y="11635"/>
                  <a:pt x="9916" y="15288"/>
                </a:cubicBezTo>
                <a:cubicBezTo>
                  <a:pt x="13663" y="19125"/>
                  <a:pt x="17608" y="21256"/>
                  <a:pt x="21600" y="21600"/>
                </a:cubicBezTo>
              </a:path>
            </a:pathLst>
          </a:custGeom>
          <a:ln w="7620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</p:spPr>
        <p:txBody>
          <a:bodyPr lIns="26789" tIns="26789" rIns="26789" bIns="26789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  <a:sym typeface="Helvetica Neue Medium"/>
            </a:endParaRPr>
          </a:p>
        </p:txBody>
      </p:sp>
      <p:sp>
        <p:nvSpPr>
          <p:cNvPr id="609" name="Title 1">
            <a:extLst>
              <a:ext uri="{FF2B5EF4-FFF2-40B4-BE49-F238E27FC236}">
                <a16:creationId xmlns:a16="http://schemas.microsoft.com/office/drawing/2014/main" id="{4E6DB313-8C2D-4535-9871-FB50ED3FC3BB}"/>
              </a:ext>
            </a:extLst>
          </p:cNvPr>
          <p:cNvSpPr txBox="1">
            <a:spLocks/>
          </p:cNvSpPr>
          <p:nvPr/>
        </p:nvSpPr>
        <p:spPr bwMode="auto">
          <a:xfrm>
            <a:off x="155575" y="152400"/>
            <a:ext cx="83899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IN" sz="40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MS PGothic" pitchFamily="34" charset="-128"/>
              </a:rPr>
              <a:t>Test Bed Setup - Final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47093E7-F1B9-4855-B209-56E7DE2EA8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309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4976B-6909-49CF-B5D7-5710D247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3124200"/>
            <a:ext cx="8640763" cy="719138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Using the Testbed</a:t>
            </a:r>
          </a:p>
        </p:txBody>
      </p:sp>
    </p:spTree>
    <p:extLst>
      <p:ext uri="{BB962C8B-B14F-4D97-AF65-F5344CB8AC3E}">
        <p14:creationId xmlns:p14="http://schemas.microsoft.com/office/powerpoint/2010/main" val="376435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C2E1-1D9A-48DD-83D3-EA9F56A1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98425"/>
            <a:ext cx="864235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Classes of Test Bed Usage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D10D14-18C5-4584-951B-431A690342FB}"/>
              </a:ext>
            </a:extLst>
          </p:cNvPr>
          <p:cNvSpPr/>
          <p:nvPr/>
        </p:nvSpPr>
        <p:spPr>
          <a:xfrm>
            <a:off x="3567113" y="3144838"/>
            <a:ext cx="1966912" cy="192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Bed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34ADDE-B6ED-466C-8B22-72EB71EAFB0E}"/>
              </a:ext>
            </a:extLst>
          </p:cNvPr>
          <p:cNvSpPr/>
          <p:nvPr/>
        </p:nvSpPr>
        <p:spPr>
          <a:xfrm>
            <a:off x="5937250" y="4410075"/>
            <a:ext cx="2154238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of Test for R&amp;D and Learning – Module, Subsystem, End-to-end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C73A61-FA8D-46AF-ABE3-3FD54BCB346C}"/>
              </a:ext>
            </a:extLst>
          </p:cNvPr>
          <p:cNvSpPr/>
          <p:nvPr/>
        </p:nvSpPr>
        <p:spPr>
          <a:xfrm>
            <a:off x="727075" y="4594225"/>
            <a:ext cx="2241550" cy="1309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of Test Bed for Services and Applications Demo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2E89FD-7279-497B-AFF2-90C5A6E4E9BE}"/>
              </a:ext>
            </a:extLst>
          </p:cNvPr>
          <p:cNvSpPr/>
          <p:nvPr/>
        </p:nvSpPr>
        <p:spPr>
          <a:xfrm>
            <a:off x="3124200" y="914400"/>
            <a:ext cx="2655888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of Hardware, Software and Patents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(Licensed/License-free)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587F3A9-D829-48A5-BA4B-2361D32EF151}"/>
              </a:ext>
            </a:extLst>
          </p:cNvPr>
          <p:cNvSpPr/>
          <p:nvPr/>
        </p:nvSpPr>
        <p:spPr>
          <a:xfrm rot="2854833" flipV="1">
            <a:off x="5209382" y="4775994"/>
            <a:ext cx="788987" cy="33972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EED1181-01E6-4A21-BEC7-13A137CE90C1}"/>
              </a:ext>
            </a:extLst>
          </p:cNvPr>
          <p:cNvSpPr/>
          <p:nvPr/>
        </p:nvSpPr>
        <p:spPr>
          <a:xfrm rot="16200000">
            <a:off x="4081463" y="2565400"/>
            <a:ext cx="828675" cy="2952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577" name="TextBox 2">
            <a:extLst>
              <a:ext uri="{FF2B5EF4-FFF2-40B4-BE49-F238E27FC236}">
                <a16:creationId xmlns:a16="http://schemas.microsoft.com/office/drawing/2014/main" id="{F128FFF9-1015-45F5-931F-4C2632D4F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2411413"/>
            <a:ext cx="1966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◊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Prototypes, Patents, Hardware platforms, ASICs, Stacks, Algo’s, Tools</a:t>
            </a:r>
          </a:p>
        </p:txBody>
      </p:sp>
      <p:sp>
        <p:nvSpPr>
          <p:cNvPr id="109578" name="TextBox 16">
            <a:extLst>
              <a:ext uri="{FF2B5EF4-FFF2-40B4-BE49-F238E27FC236}">
                <a16:creationId xmlns:a16="http://schemas.microsoft.com/office/drawing/2014/main" id="{10C615DE-295A-44F1-A73E-F0D032F30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38" y="5029200"/>
            <a:ext cx="1389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◊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Hardware platforms, Lab tools, Algo’s, APIs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965A8FB0-2386-4B60-8849-7D308AF2F880}"/>
              </a:ext>
            </a:extLst>
          </p:cNvPr>
          <p:cNvSpPr/>
          <p:nvPr/>
        </p:nvSpPr>
        <p:spPr>
          <a:xfrm rot="8269373">
            <a:off x="2968625" y="4703763"/>
            <a:ext cx="811213" cy="3127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580" name="TextBox 16">
            <a:extLst>
              <a:ext uri="{FF2B5EF4-FFF2-40B4-BE49-F238E27FC236}">
                <a16:creationId xmlns:a16="http://schemas.microsoft.com/office/drawing/2014/main" id="{86C7935F-DF9D-4F7D-80AD-97527E9B2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88" y="5118100"/>
            <a:ext cx="1389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◊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AF APIs, TB Management, End to end test bed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C2E1-1D9A-48DD-83D3-EA9F56A1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98425"/>
            <a:ext cx="864235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Bed Users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D10D14-18C5-4584-951B-431A690342FB}"/>
              </a:ext>
            </a:extLst>
          </p:cNvPr>
          <p:cNvSpPr/>
          <p:nvPr/>
        </p:nvSpPr>
        <p:spPr>
          <a:xfrm>
            <a:off x="3313113" y="2946400"/>
            <a:ext cx="2784475" cy="1858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5G Test Bed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34ADDE-B6ED-466C-8B22-72EB71EAFB0E}"/>
              </a:ext>
            </a:extLst>
          </p:cNvPr>
          <p:cNvSpPr/>
          <p:nvPr/>
        </p:nvSpPr>
        <p:spPr>
          <a:xfrm>
            <a:off x="6173788" y="4519613"/>
            <a:ext cx="2736850" cy="198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Academic Institutes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and validation of algorithms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perspectives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Experiential learning tool for 5G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7BD76-DFF0-4404-9579-92BF426794BB}"/>
              </a:ext>
            </a:extLst>
          </p:cNvPr>
          <p:cNvSpPr/>
          <p:nvPr/>
        </p:nvSpPr>
        <p:spPr>
          <a:xfrm>
            <a:off x="6480175" y="1724025"/>
            <a:ext cx="2528888" cy="198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Telecom Startups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Experience end to end perspectives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Potential Starting point for product/solution development 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Setup for validations and pre-interoperability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C73A61-FA8D-46AF-ABE3-3FD54BCB346C}"/>
              </a:ext>
            </a:extLst>
          </p:cNvPr>
          <p:cNvSpPr/>
          <p:nvPr/>
        </p:nvSpPr>
        <p:spPr>
          <a:xfrm>
            <a:off x="593725" y="5137150"/>
            <a:ext cx="2987675" cy="1309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Operators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Understanding of 5G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In-depth understanding of technical aspects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Demos based on 5G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Ex.LMLC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2E89FD-7279-497B-AFF2-90C5A6E4E9BE}"/>
              </a:ext>
            </a:extLst>
          </p:cNvPr>
          <p:cNvSpPr/>
          <p:nvPr/>
        </p:nvSpPr>
        <p:spPr>
          <a:xfrm>
            <a:off x="3200400" y="331788"/>
            <a:ext cx="2655888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Equipment companies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R&amp;D for product and stack developments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CE8B2DC-ACCA-49F6-927D-1D05E8525F29}"/>
              </a:ext>
            </a:extLst>
          </p:cNvPr>
          <p:cNvSpPr/>
          <p:nvPr/>
        </p:nvSpPr>
        <p:spPr>
          <a:xfrm rot="19344314">
            <a:off x="5578475" y="2687638"/>
            <a:ext cx="942975" cy="26828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79BDF76-F37C-4270-9D91-5FCF260A2B57}"/>
              </a:ext>
            </a:extLst>
          </p:cNvPr>
          <p:cNvSpPr/>
          <p:nvPr/>
        </p:nvSpPr>
        <p:spPr>
          <a:xfrm rot="13345167">
            <a:off x="2779713" y="3051175"/>
            <a:ext cx="742950" cy="27305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587F3A9-D829-48A5-BA4B-2361D32EF151}"/>
              </a:ext>
            </a:extLst>
          </p:cNvPr>
          <p:cNvSpPr/>
          <p:nvPr/>
        </p:nvSpPr>
        <p:spPr>
          <a:xfrm rot="2854833" flipV="1">
            <a:off x="5312569" y="4822031"/>
            <a:ext cx="788988" cy="33972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EED1181-01E6-4A21-BEC7-13A137CE90C1}"/>
              </a:ext>
            </a:extLst>
          </p:cNvPr>
          <p:cNvSpPr/>
          <p:nvPr/>
        </p:nvSpPr>
        <p:spPr>
          <a:xfrm rot="16200000">
            <a:off x="4038601" y="2160587"/>
            <a:ext cx="1066800" cy="2952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604" name="TextBox 2">
            <a:extLst>
              <a:ext uri="{FF2B5EF4-FFF2-40B4-BE49-F238E27FC236}">
                <a16:creationId xmlns:a16="http://schemas.microsoft.com/office/drawing/2014/main" id="{28B94ABB-5F07-418B-8AF2-2D4A8F1A7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1928813"/>
            <a:ext cx="1966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◊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Prototypes, Patents, Hardware platforms, Algo’s, Tools</a:t>
            </a:r>
          </a:p>
        </p:txBody>
      </p:sp>
      <p:sp>
        <p:nvSpPr>
          <p:cNvPr id="110605" name="TextBox 14">
            <a:extLst>
              <a:ext uri="{FF2B5EF4-FFF2-40B4-BE49-F238E27FC236}">
                <a16:creationId xmlns:a16="http://schemas.microsoft.com/office/drawing/2014/main" id="{287A04B3-3E14-4DD7-BFA0-5DED09551743}"/>
              </a:ext>
            </a:extLst>
          </p:cNvPr>
          <p:cNvSpPr txBox="1">
            <a:spLocks noChangeArrowheads="1"/>
          </p:cNvSpPr>
          <p:nvPr/>
        </p:nvSpPr>
        <p:spPr bwMode="auto">
          <a:xfrm rot="-2038480">
            <a:off x="4854575" y="2184400"/>
            <a:ext cx="184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◊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HW, ASICs, Module designs, IPs, Stacks, Patents, Lab tools </a:t>
            </a:r>
          </a:p>
        </p:txBody>
      </p:sp>
      <p:sp>
        <p:nvSpPr>
          <p:cNvPr id="110606" name="TextBox 16">
            <a:extLst>
              <a:ext uri="{FF2B5EF4-FFF2-40B4-BE49-F238E27FC236}">
                <a16:creationId xmlns:a16="http://schemas.microsoft.com/office/drawing/2014/main" id="{3BE81321-9793-4D8B-9BB6-D7B94B002497}"/>
              </a:ext>
            </a:extLst>
          </p:cNvPr>
          <p:cNvSpPr txBox="1">
            <a:spLocks noChangeArrowheads="1"/>
          </p:cNvSpPr>
          <p:nvPr/>
        </p:nvSpPr>
        <p:spPr bwMode="auto">
          <a:xfrm rot="2642968">
            <a:off x="4489450" y="5300663"/>
            <a:ext cx="1992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◊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Research platforms,      Lab tools, Algo’s, APIs</a:t>
            </a:r>
          </a:p>
        </p:txBody>
      </p:sp>
      <p:sp>
        <p:nvSpPr>
          <p:cNvPr id="110607" name="TextBox 17">
            <a:extLst>
              <a:ext uri="{FF2B5EF4-FFF2-40B4-BE49-F238E27FC236}">
                <a16:creationId xmlns:a16="http://schemas.microsoft.com/office/drawing/2014/main" id="{F1E3D684-4A93-433D-8A1D-C8B107794D0B}"/>
              </a:ext>
            </a:extLst>
          </p:cNvPr>
          <p:cNvSpPr txBox="1">
            <a:spLocks noChangeArrowheads="1"/>
          </p:cNvSpPr>
          <p:nvPr/>
        </p:nvSpPr>
        <p:spPr bwMode="auto">
          <a:xfrm rot="2725538">
            <a:off x="2630488" y="2905125"/>
            <a:ext cx="1349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◊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HW, APIs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3D7A0D-2FD3-40E7-8FD3-C034EE402F6A}"/>
              </a:ext>
            </a:extLst>
          </p:cNvPr>
          <p:cNvSpPr/>
          <p:nvPr/>
        </p:nvSpPr>
        <p:spPr>
          <a:xfrm>
            <a:off x="134938" y="1865313"/>
            <a:ext cx="2632075" cy="2325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/Solution Developers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to end test bed to demo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Understand integration issues with 5G Network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over the Top Applications/ Network Related Data / IOT Solutions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965A8FB0-2386-4B60-8849-7D308AF2F880}"/>
              </a:ext>
            </a:extLst>
          </p:cNvPr>
          <p:cNvSpPr/>
          <p:nvPr/>
        </p:nvSpPr>
        <p:spPr>
          <a:xfrm rot="8269373">
            <a:off x="2770188" y="4625975"/>
            <a:ext cx="811212" cy="31273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873CF0D-E41C-43B2-BEE5-CF77C6FFE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815975"/>
          </a:xfrm>
        </p:spPr>
        <p:txBody>
          <a:bodyPr/>
          <a:lstStyle/>
          <a:p>
            <a:pPr>
              <a:defRPr/>
            </a:pPr>
            <a:r>
              <a:rPr lang="en-US" altLang="en-US" sz="3200"/>
              <a:t>INTEGRATED TEST BED SUMMARY 1/2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97B3C2-453A-4B92-B49D-F8476721172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990600"/>
          <a:ext cx="7924800" cy="4691063"/>
        </p:xfrm>
        <a:graphic>
          <a:graphicData uri="http://schemas.openxmlformats.org/drawingml/2006/table">
            <a:tbl>
              <a:tblPr firstRow="1" firstCol="1" bandRow="1"/>
              <a:tblGrid>
                <a:gridCol w="3382994">
                  <a:extLst>
                    <a:ext uri="{9D8B030D-6E8A-4147-A177-3AD203B41FA5}">
                      <a16:colId xmlns:a16="http://schemas.microsoft.com/office/drawing/2014/main" val="1058331614"/>
                    </a:ext>
                  </a:extLst>
                </a:gridCol>
                <a:gridCol w="4541806">
                  <a:extLst>
                    <a:ext uri="{9D8B030D-6E8A-4147-A177-3AD203B41FA5}">
                      <a16:colId xmlns:a16="http://schemas.microsoft.com/office/drawing/2014/main" val="1116879002"/>
                    </a:ext>
                  </a:extLst>
                </a:gridCol>
              </a:tblGrid>
              <a:tr h="3903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Version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Summary Features Available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420442"/>
                  </a:ext>
                </a:extLst>
              </a:tr>
              <a:tr h="12294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Version 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1, 2019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RF, RRH, BB subsystems ready for demo to users.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Platform/Tool providers get technical feedback.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794224"/>
                  </a:ext>
                </a:extLst>
              </a:tr>
              <a:tr h="3071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Version 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1, 2020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end to end basic functionality ready for demo for users.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can understand the 5G aspects by seeing demo related to massive MIMO,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mmWave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etc.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Experiential learning tool for 5G technology.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can plug in their own modules and check for those features which are within the scope of Ver1.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Partners get an initial version of working hardware and software for internal use.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7" marR="4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29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546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873CF0D-E41C-43B2-BEE5-CF77C6FFE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815975"/>
          </a:xfrm>
        </p:spPr>
        <p:txBody>
          <a:bodyPr/>
          <a:lstStyle/>
          <a:p>
            <a:pPr>
              <a:defRPr/>
            </a:pPr>
            <a:r>
              <a:rPr lang="en-US" altLang="en-US" sz="3200"/>
              <a:t>INTEGRATED TEST BED SUMMARY 2/2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875F96-150D-4547-8ECF-07301798B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58774"/>
              </p:ext>
            </p:extLst>
          </p:nvPr>
        </p:nvGraphicFramePr>
        <p:xfrm>
          <a:off x="571500" y="796925"/>
          <a:ext cx="8001000" cy="5770168"/>
        </p:xfrm>
        <a:graphic>
          <a:graphicData uri="http://schemas.openxmlformats.org/drawingml/2006/table">
            <a:tbl>
              <a:tblPr firstRow="1" firstCol="1" bandRow="1"/>
              <a:tblGrid>
                <a:gridCol w="1170744">
                  <a:extLst>
                    <a:ext uri="{9D8B030D-6E8A-4147-A177-3AD203B41FA5}">
                      <a16:colId xmlns:a16="http://schemas.microsoft.com/office/drawing/2014/main" val="1374426425"/>
                    </a:ext>
                  </a:extLst>
                </a:gridCol>
                <a:gridCol w="6830256">
                  <a:extLst>
                    <a:ext uri="{9D8B030D-6E8A-4147-A177-3AD203B41FA5}">
                      <a16:colId xmlns:a16="http://schemas.microsoft.com/office/drawing/2014/main" val="1063138723"/>
                    </a:ext>
                  </a:extLst>
                </a:gridCol>
              </a:tblGrid>
              <a:tr h="2651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3" marR="45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Summary Features Available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3" marR="45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709672"/>
                  </a:ext>
                </a:extLst>
              </a:tr>
              <a:tr h="2449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Version 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1, 2020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3" marR="45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end to end functionality ready for demo for users.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can run end to end applications.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can plug in their own modules in RAN or Core and run them in the end to end functionality within the functionality of Ver2.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Researcher can put in their algorithms and check performance.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and Hardware ready for initial licensing.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3" marR="45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934706"/>
                  </a:ext>
                </a:extLst>
              </a:tr>
              <a:tr h="3041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Version 3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1, 2021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3" marR="45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end to end functionality ready for use case demos like LMLC, Dense Urban, IOT scenarios.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can run end to end applications including IOT.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can plug in their own modules in RAN or Core and run them in the end to end functionality.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can use slicing techniques to understand its effectiveness.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can bring in a network element and integrate with the test bed.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Users can license parts of the test bed Software and Hardware.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3" marR="45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139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75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DB44-A760-A249-BBA2-8C1E2D56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1447800"/>
            <a:ext cx="8740775" cy="1981200"/>
          </a:xfrm>
        </p:spPr>
        <p:txBody>
          <a:bodyPr/>
          <a:lstStyle/>
          <a:p>
            <a:pPr algn="ctr"/>
            <a:r>
              <a:rPr lang="en-US" dirty="0"/>
              <a:t>An exciting opportunity for academia, industry collaboration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B87FD-96F9-A647-B677-8ADB96EE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August 2018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6F3E50-254C-694D-B168-4D4EA5D04301}"/>
              </a:ext>
            </a:extLst>
          </p:cNvPr>
          <p:cNvSpPr txBox="1">
            <a:spLocks/>
          </p:cNvSpPr>
          <p:nvPr/>
        </p:nvSpPr>
        <p:spPr bwMode="auto">
          <a:xfrm>
            <a:off x="246061" y="4191000"/>
            <a:ext cx="8740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IN" sz="3600" u="none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4370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8A113E9-1F90-4622-9CF2-24F6DFDE2EE8}"/>
              </a:ext>
            </a:extLst>
          </p:cNvPr>
          <p:cNvSpPr/>
          <p:nvPr/>
        </p:nvSpPr>
        <p:spPr>
          <a:xfrm>
            <a:off x="76200" y="3873577"/>
            <a:ext cx="8991600" cy="1328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0D9A64-B644-4C98-AFF6-4D1D209CFEC3}"/>
              </a:ext>
            </a:extLst>
          </p:cNvPr>
          <p:cNvSpPr/>
          <p:nvPr/>
        </p:nvSpPr>
        <p:spPr>
          <a:xfrm>
            <a:off x="76200" y="5200243"/>
            <a:ext cx="8991600" cy="1337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7ABEC-B9D3-4485-A887-41AA231852EC}"/>
              </a:ext>
            </a:extLst>
          </p:cNvPr>
          <p:cNvSpPr/>
          <p:nvPr/>
        </p:nvSpPr>
        <p:spPr>
          <a:xfrm>
            <a:off x="76200" y="2436134"/>
            <a:ext cx="89916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901EF-B4CA-4BC0-AB6E-9E3AACFE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98425"/>
            <a:ext cx="864235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5G Test Bed in India, by India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FEEAB8-C43E-47B7-BFDB-B3E7C9DAB0CC}"/>
              </a:ext>
            </a:extLst>
          </p:cNvPr>
          <p:cNvSpPr/>
          <p:nvPr/>
        </p:nvSpPr>
        <p:spPr>
          <a:xfrm>
            <a:off x="1089025" y="2655209"/>
            <a:ext cx="7804150" cy="1012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 be at the forefront of 5G developments and deployments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D2466-A255-46AF-8FE9-E13BF607690D}"/>
              </a:ext>
            </a:extLst>
          </p:cNvPr>
          <p:cNvSpPr/>
          <p:nvPr/>
        </p:nvSpPr>
        <p:spPr>
          <a:xfrm>
            <a:off x="1089025" y="4058901"/>
            <a:ext cx="2339975" cy="969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Digital Connectivity </a:t>
            </a:r>
            <a:r>
              <a:rPr lang="en-US" sz="2000" dirty="0" err="1"/>
              <a:t>programmes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EB36FD-5A17-4842-81F2-013D1E7B0792}"/>
              </a:ext>
            </a:extLst>
          </p:cNvPr>
          <p:cNvSpPr/>
          <p:nvPr/>
        </p:nvSpPr>
        <p:spPr>
          <a:xfrm>
            <a:off x="3827463" y="4077951"/>
            <a:ext cx="2339975" cy="969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Make in India</a:t>
            </a:r>
          </a:p>
          <a:p>
            <a:pPr algn="ctr">
              <a:defRPr/>
            </a:pPr>
            <a:r>
              <a:rPr lang="en-US" sz="2000" dirty="0"/>
              <a:t>Startup India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E74E9-F558-432D-ADC1-BC1F9F45037B}"/>
              </a:ext>
            </a:extLst>
          </p:cNvPr>
          <p:cNvSpPr/>
          <p:nvPr/>
        </p:nvSpPr>
        <p:spPr>
          <a:xfrm>
            <a:off x="6553200" y="4087476"/>
            <a:ext cx="2339975" cy="969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Building 5G ecosystem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AEED16-1F8B-402F-B34B-468DF72FF84D}"/>
              </a:ext>
            </a:extLst>
          </p:cNvPr>
          <p:cNvSpPr/>
          <p:nvPr/>
        </p:nvSpPr>
        <p:spPr>
          <a:xfrm>
            <a:off x="1138238" y="5395919"/>
            <a:ext cx="2339975" cy="969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Scale and evolve nascent test beds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4788BB-04DB-4A00-B396-4055AD1DA780}"/>
              </a:ext>
            </a:extLst>
          </p:cNvPr>
          <p:cNvSpPr/>
          <p:nvPr/>
        </p:nvSpPr>
        <p:spPr>
          <a:xfrm>
            <a:off x="3810000" y="5395919"/>
            <a:ext cx="2339975" cy="969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Leverage wireless expertise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64C2EA-8EF7-4C05-A6B5-377ACAD4A8C0}"/>
              </a:ext>
            </a:extLst>
          </p:cNvPr>
          <p:cNvSpPr/>
          <p:nvPr/>
        </p:nvSpPr>
        <p:spPr>
          <a:xfrm>
            <a:off x="6553200" y="5395919"/>
            <a:ext cx="2339975" cy="969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Monetise</a:t>
            </a:r>
            <a:r>
              <a:rPr lang="en-US" sz="2000" dirty="0"/>
              <a:t> Outcomes of 5G research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19001-84AF-402D-A91C-7B48E58D5C30}"/>
              </a:ext>
            </a:extLst>
          </p:cNvPr>
          <p:cNvSpPr txBox="1"/>
          <p:nvPr/>
        </p:nvSpPr>
        <p:spPr>
          <a:xfrm rot="5400000">
            <a:off x="234602" y="5529268"/>
            <a:ext cx="461665" cy="54438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dirty="0"/>
              <a:t>How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573B93-7CFD-4C57-8E24-3AC394312D47}"/>
              </a:ext>
            </a:extLst>
          </p:cNvPr>
          <p:cNvSpPr txBox="1"/>
          <p:nvPr/>
        </p:nvSpPr>
        <p:spPr>
          <a:xfrm rot="5400000">
            <a:off x="234602" y="4292794"/>
            <a:ext cx="461665" cy="54232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dirty="0"/>
              <a:t>Why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E1613D-8A5E-45CE-815E-EAE276243237}"/>
              </a:ext>
            </a:extLst>
          </p:cNvPr>
          <p:cNvSpPr txBox="1"/>
          <p:nvPr/>
        </p:nvSpPr>
        <p:spPr>
          <a:xfrm rot="5400000">
            <a:off x="234601" y="2939305"/>
            <a:ext cx="461665" cy="47705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dirty="0"/>
              <a:t>Aim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8AA787-08E0-448C-BC1A-614397CDDCEC}"/>
              </a:ext>
            </a:extLst>
          </p:cNvPr>
          <p:cNvSpPr/>
          <p:nvPr/>
        </p:nvSpPr>
        <p:spPr>
          <a:xfrm>
            <a:off x="76200" y="1001382"/>
            <a:ext cx="89916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046938-967E-42EB-9083-31ADE5E19130}"/>
              </a:ext>
            </a:extLst>
          </p:cNvPr>
          <p:cNvSpPr/>
          <p:nvPr/>
        </p:nvSpPr>
        <p:spPr>
          <a:xfrm>
            <a:off x="1089025" y="1220457"/>
            <a:ext cx="7804150" cy="1012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Infrastructure for implementing the entire 5G network.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13E350-9010-4B2A-BB59-A9F2FA831D5B}"/>
              </a:ext>
            </a:extLst>
          </p:cNvPr>
          <p:cNvSpPr txBox="1"/>
          <p:nvPr/>
        </p:nvSpPr>
        <p:spPr>
          <a:xfrm rot="5400000">
            <a:off x="234601" y="1429212"/>
            <a:ext cx="461665" cy="627736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dirty="0"/>
              <a:t>What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D41B-DD3E-4A9F-A198-2D6B0722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6E589-9709-4E7A-9F11-400894B6F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7BC38-FEDC-4784-85FF-CD5C9B29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44707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611A2-7B5B-1E4D-BBF4-2F6D0AB0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Indigenous 5G Testbed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9305-E06D-6F46-80A4-1164C3A03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proposed by Dr. </a:t>
            </a:r>
            <a:r>
              <a:rPr lang="en-US" dirty="0" err="1"/>
              <a:t>Paulraj</a:t>
            </a:r>
            <a:endParaRPr lang="en-US" dirty="0"/>
          </a:p>
          <a:p>
            <a:r>
              <a:rPr lang="en-US" dirty="0"/>
              <a:t>Funded by Department of Telecommunications (DOT)</a:t>
            </a:r>
          </a:p>
          <a:p>
            <a:pPr lvl="1"/>
            <a:r>
              <a:rPr lang="en-US" b="1" dirty="0"/>
              <a:t>THANK YOU!</a:t>
            </a:r>
          </a:p>
          <a:p>
            <a:r>
              <a:rPr lang="en-US" dirty="0"/>
              <a:t>Rs 240 Crore project ($35 million)</a:t>
            </a:r>
          </a:p>
          <a:p>
            <a:r>
              <a:rPr lang="en-US" dirty="0"/>
              <a:t>Three year duration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Build and demonstrate an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 end-to-end 5G test bed</a:t>
            </a:r>
          </a:p>
        </p:txBody>
      </p:sp>
    </p:spTree>
    <p:extLst>
      <p:ext uri="{BB962C8B-B14F-4D97-AF65-F5344CB8AC3E}">
        <p14:creationId xmlns:p14="http://schemas.microsoft.com/office/powerpoint/2010/main" val="386676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184D-6544-4DC3-9A77-C02083C9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98425"/>
            <a:ext cx="864235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Major Goals of 5G test bed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6785282-4CDA-4DCB-B58E-76C714BE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" y="685800"/>
            <a:ext cx="8893175" cy="5334000"/>
          </a:xfrm>
        </p:spPr>
        <p:txBody>
          <a:bodyPr/>
          <a:lstStyle/>
          <a:p>
            <a:r>
              <a:rPr lang="en-US" altLang="en-US" sz="2800" dirty="0"/>
              <a:t>Indigenous Telecom Products and Services.</a:t>
            </a:r>
          </a:p>
          <a:p>
            <a:pPr lvl="1"/>
            <a:r>
              <a:rPr lang="en-US" altLang="en-US" sz="2400" dirty="0"/>
              <a:t>Encourage telecom product startups in India</a:t>
            </a:r>
          </a:p>
          <a:p>
            <a:pPr lvl="1"/>
            <a:r>
              <a:rPr lang="en-US" altLang="en-US" sz="2400" dirty="0"/>
              <a:t>New startups</a:t>
            </a:r>
          </a:p>
          <a:p>
            <a:pPr lvl="1"/>
            <a:r>
              <a:rPr lang="en-US" altLang="en-US" sz="2400" dirty="0"/>
              <a:t>Multiply R&amp;D capability to develop 5G based solutions for Indian markets </a:t>
            </a:r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Increase India</a:t>
            </a:r>
            <a:r>
              <a:rPr lang="en-US" altLang="ja-JP" sz="2800" dirty="0"/>
              <a:t>’s participation in global forums (3GPP, ITU, IEEE) -  present test results for Indian use cases</a:t>
            </a:r>
            <a:endParaRPr lang="en-US" altLang="en-US" sz="2800" dirty="0"/>
          </a:p>
          <a:p>
            <a:pPr lvl="1"/>
            <a:r>
              <a:rPr lang="en-US" altLang="en-US" sz="2400" dirty="0"/>
              <a:t>Demonstrate solutions for India</a:t>
            </a:r>
          </a:p>
          <a:p>
            <a:pPr lvl="1"/>
            <a:r>
              <a:rPr lang="en-US" altLang="en-US" sz="2400" dirty="0"/>
              <a:t>LMLC for Rural network deployments, smart cities, etc.</a:t>
            </a:r>
          </a:p>
          <a:p>
            <a:pPr lvl="1"/>
            <a:r>
              <a:rPr lang="en-US" altLang="en-US" sz="2400" dirty="0"/>
              <a:t>5G Research  from Indian universities.</a:t>
            </a:r>
          </a:p>
          <a:p>
            <a:pPr lvl="1"/>
            <a:endParaRPr lang="en-US" altLang="en-US" sz="2800" dirty="0"/>
          </a:p>
          <a:p>
            <a:pPr lvl="1" eaLnBrk="1" hangingPunct="1">
              <a:buFont typeface="Calibri" pitchFamily="34" charset="0"/>
              <a:buNone/>
            </a:pPr>
            <a:endParaRPr lang="en-US" altLang="en-US" sz="2800" dirty="0"/>
          </a:p>
          <a:p>
            <a:pPr lvl="1" eaLnBrk="1" hangingPunct="1"/>
            <a:endParaRPr lang="en-US" altLang="en-US" sz="2800" dirty="0"/>
          </a:p>
          <a:p>
            <a:pPr lvl="1" eaLnBrk="1" hangingPunct="1"/>
            <a:endParaRPr lang="en-US" altLang="en-US" sz="280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4976B-6909-49CF-B5D7-5710D247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3124200"/>
            <a:ext cx="8640763" cy="719138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5G Test Bed Team</a:t>
            </a:r>
          </a:p>
        </p:txBody>
      </p:sp>
    </p:spTree>
    <p:extLst>
      <p:ext uri="{BB962C8B-B14F-4D97-AF65-F5344CB8AC3E}">
        <p14:creationId xmlns:p14="http://schemas.microsoft.com/office/powerpoint/2010/main" val="67317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953C-6D50-4646-9B29-A77ED899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Collaborating Institutes	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2D290A8-5F23-124D-A195-951892177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4724400"/>
            <a:ext cx="487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◊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7A5A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6" descr="logo.png">
            <a:extLst>
              <a:ext uri="{FF2B5EF4-FFF2-40B4-BE49-F238E27FC236}">
                <a16:creationId xmlns:a16="http://schemas.microsoft.com/office/drawing/2014/main" id="{ECC6DFE2-6326-F849-8ED0-DCD699974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3852862"/>
            <a:ext cx="165893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3">
            <a:extLst>
              <a:ext uri="{FF2B5EF4-FFF2-40B4-BE49-F238E27FC236}">
                <a16:creationId xmlns:a16="http://schemas.microsoft.com/office/drawing/2014/main" id="{8730C375-4B1F-A349-934E-F1D16BED83AB}"/>
              </a:ext>
            </a:extLst>
          </p:cNvPr>
          <p:cNvGrpSpPr>
            <a:grpSpLocks/>
          </p:cNvGrpSpPr>
          <p:nvPr/>
        </p:nvGrpSpPr>
        <p:grpSpPr bwMode="auto">
          <a:xfrm>
            <a:off x="4887913" y="1787525"/>
            <a:ext cx="1066800" cy="1576387"/>
            <a:chOff x="1981200" y="3352800"/>
            <a:chExt cx="1066800" cy="1576545"/>
          </a:xfrm>
        </p:grpSpPr>
        <p:pic>
          <p:nvPicPr>
            <p:cNvPr id="7" name="Picture 6" descr="C:\Users\babunkj\MyFiles\cewit\1Org-level\Adm-babu\Corp-mtl&amp;templates\company-logos\IITMlogo.jpg">
              <a:extLst>
                <a:ext uri="{FF2B5EF4-FFF2-40B4-BE49-F238E27FC236}">
                  <a16:creationId xmlns:a16="http://schemas.microsoft.com/office/drawing/2014/main" id="{EF0D6212-103B-F94C-8C77-DB1C2EED1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352800"/>
              <a:ext cx="1066800" cy="10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A3B05BC1-26EA-204E-B555-F649BA908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950" y="4560013"/>
              <a:ext cx="6703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◊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IITM</a:t>
              </a: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id="{55BC8F66-A73A-A846-97A2-A8CE1639132C}"/>
              </a:ext>
            </a:extLst>
          </p:cNvPr>
          <p:cNvGrpSpPr>
            <a:grpSpLocks/>
          </p:cNvGrpSpPr>
          <p:nvPr/>
        </p:nvGrpSpPr>
        <p:grpSpPr bwMode="auto">
          <a:xfrm>
            <a:off x="822325" y="1741487"/>
            <a:ext cx="1143000" cy="1573213"/>
            <a:chOff x="3581400" y="3352800"/>
            <a:chExt cx="1143000" cy="1572689"/>
          </a:xfrm>
        </p:grpSpPr>
        <p:pic>
          <p:nvPicPr>
            <p:cNvPr id="10" name="Picture 2" descr="https://lh6.googleusercontent.com/-sqx7oWUwW9Y/AAAAAAAAAAI/AAAAAAAABIM/blvQ0z9Xcu0/s120-c/photo.jpg">
              <a:extLst>
                <a:ext uri="{FF2B5EF4-FFF2-40B4-BE49-F238E27FC236}">
                  <a16:creationId xmlns:a16="http://schemas.microsoft.com/office/drawing/2014/main" id="{475E0F28-0028-D84B-8CF2-7D5DC2F1A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33528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2617A1A6-87B2-B848-A625-5BBDBE291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544" y="4556157"/>
              <a:ext cx="628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◊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IITB</a:t>
              </a:r>
            </a:p>
          </p:txBody>
        </p: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27307444-2B61-8E42-8198-D9B475F78C84}"/>
              </a:ext>
            </a:extLst>
          </p:cNvPr>
          <p:cNvGrpSpPr>
            <a:grpSpLocks/>
          </p:cNvGrpSpPr>
          <p:nvPr/>
        </p:nvGrpSpPr>
        <p:grpSpPr bwMode="auto">
          <a:xfrm>
            <a:off x="2709863" y="1801812"/>
            <a:ext cx="1136650" cy="1512888"/>
            <a:chOff x="5410200" y="3352800"/>
            <a:chExt cx="1135856" cy="1512332"/>
          </a:xfrm>
        </p:grpSpPr>
        <p:pic>
          <p:nvPicPr>
            <p:cNvPr id="13" name="Picture 7" descr="C:\Users\babunkj\MyFiles\cewit\1Org-level\Adm-babu\Corp-mtl&amp;templates\company-logos\IITH-Logo.jpg">
              <a:extLst>
                <a:ext uri="{FF2B5EF4-FFF2-40B4-BE49-F238E27FC236}">
                  <a16:creationId xmlns:a16="http://schemas.microsoft.com/office/drawing/2014/main" id="{6A923C60-E231-2142-8BDA-DC98831E1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352800"/>
              <a:ext cx="1135856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FDBE497E-1E8A-B746-B9EB-4E5F4B21E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560" y="4495800"/>
              <a:ext cx="6479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◊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IITH</a:t>
              </a: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81A05C33-2ECF-DF4B-8E14-88A7A5A563D5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3597275"/>
            <a:ext cx="1127125" cy="1524000"/>
            <a:chOff x="7391400" y="3429000"/>
            <a:chExt cx="1126808" cy="1524000"/>
          </a:xfrm>
        </p:grpSpPr>
        <p:pic>
          <p:nvPicPr>
            <p:cNvPr id="16" name="Picture 8" descr="C:\Users\babunkj\MyFiles\cewit\1Org-level\Adm-babu\Corp-mtl&amp;templates\company-logos\IISc-Logo-B&amp;W.jpg">
              <a:extLst>
                <a:ext uri="{FF2B5EF4-FFF2-40B4-BE49-F238E27FC236}">
                  <a16:creationId xmlns:a16="http://schemas.microsoft.com/office/drawing/2014/main" id="{A8ED92D6-2661-524D-B2C2-D4A69448A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429000"/>
              <a:ext cx="1126808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8BF1D71-074C-8941-8D29-590DF34DD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583668"/>
              <a:ext cx="5922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◊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IISc</a:t>
              </a: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038BBFC0-DBF9-7047-B88A-7B3636585382}"/>
              </a:ext>
            </a:extLst>
          </p:cNvPr>
          <p:cNvGrpSpPr>
            <a:grpSpLocks/>
          </p:cNvGrpSpPr>
          <p:nvPr/>
        </p:nvGrpSpPr>
        <p:grpSpPr bwMode="auto">
          <a:xfrm>
            <a:off x="6735763" y="1809750"/>
            <a:ext cx="1081087" cy="1565275"/>
            <a:chOff x="5207189" y="2041855"/>
            <a:chExt cx="1080699" cy="1566582"/>
          </a:xfrm>
        </p:grpSpPr>
        <p:pic>
          <p:nvPicPr>
            <p:cNvPr id="19" name="Picture 24" descr="Image">
              <a:extLst>
                <a:ext uri="{FF2B5EF4-FFF2-40B4-BE49-F238E27FC236}">
                  <a16:creationId xmlns:a16="http://schemas.microsoft.com/office/drawing/2014/main" id="{FD699FB7-C9B2-824E-A8DD-4CA3BEC9D2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189" y="2041855"/>
              <a:ext cx="1080699" cy="1080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FBE6513A-06AC-0B4C-8430-AF98D8FCA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6861" y="3239105"/>
              <a:ext cx="6495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◊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IITD</a:t>
              </a: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64630BE9-08A2-5C45-BE1E-B4A8B32214D4}"/>
              </a:ext>
            </a:extLst>
          </p:cNvPr>
          <p:cNvGrpSpPr>
            <a:grpSpLocks/>
          </p:cNvGrpSpPr>
          <p:nvPr/>
        </p:nvGrpSpPr>
        <p:grpSpPr bwMode="auto">
          <a:xfrm>
            <a:off x="7261225" y="3630612"/>
            <a:ext cx="1089025" cy="1509713"/>
            <a:chOff x="7158038" y="2095707"/>
            <a:chExt cx="1089548" cy="1510339"/>
          </a:xfrm>
        </p:grpSpPr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79A395EC-00E1-7A4B-A07B-957A2E34D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463" y="3236714"/>
              <a:ext cx="628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◊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IITK</a:t>
              </a:r>
            </a:p>
          </p:txBody>
        </p:sp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3E6740BC-5CCC-3741-A2E7-0040890A8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038" y="2095707"/>
              <a:ext cx="1089548" cy="1089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8">
            <a:extLst>
              <a:ext uri="{FF2B5EF4-FFF2-40B4-BE49-F238E27FC236}">
                <a16:creationId xmlns:a16="http://schemas.microsoft.com/office/drawing/2014/main" id="{9A303D68-7613-AC4F-B61A-8A2B8FFCBF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770312"/>
            <a:ext cx="10096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67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7A6D28-50E0-4129-B085-B53CD4D82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44085"/>
              </p:ext>
            </p:extLst>
          </p:nvPr>
        </p:nvGraphicFramePr>
        <p:xfrm>
          <a:off x="685800" y="457200"/>
          <a:ext cx="7696200" cy="4380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52300693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r>
                        <a:rPr lang="en-US" dirty="0"/>
                        <a:t>CEWiT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Baseband Algorithms, Core Network, Hardware Platforms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/>
                        <a:t>IIT Bombay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Core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/>
                        <a:t>IIT Delhi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Baseband Algorithms, </a:t>
                      </a:r>
                      <a:r>
                        <a:rPr lang="en-US" dirty="0" err="1"/>
                        <a:t>LiFi</a:t>
                      </a:r>
                      <a:r>
                        <a:rPr lang="en-US" dirty="0"/>
                        <a:t>,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/>
                        <a:t>IIT Hyderabad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NB-IoT </a:t>
                      </a:r>
                      <a:r>
                        <a:rPr lang="en-US" dirty="0" err="1"/>
                        <a:t>Asic</a:t>
                      </a:r>
                      <a:r>
                        <a:rPr lang="en-US" dirty="0"/>
                        <a:t>, Algorithms, UE (CPE form factor)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/>
                        <a:t>IIT Madras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Hardware Platforms, Core Network, Algorithms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/>
                        <a:t>IIT Kanpur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Relay, Hardware Platforms,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/>
                        <a:t>IISc</a:t>
                      </a:r>
                      <a:r>
                        <a:rPr lang="en-US" baseline="0" dirty="0"/>
                        <a:t> Bangalore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Baseband Algorithms, IoT, </a:t>
                      </a:r>
                      <a:r>
                        <a:rPr lang="en-US" dirty="0" err="1"/>
                        <a:t>LiFi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/>
                        <a:t>SAMEER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Antennas, RF platforms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30" name="TextBox 2">
            <a:extLst>
              <a:ext uri="{FF2B5EF4-FFF2-40B4-BE49-F238E27FC236}">
                <a16:creationId xmlns:a16="http://schemas.microsoft.com/office/drawing/2014/main" id="{51BDFE2A-079F-48A3-A27A-C44690C4A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46" y="5257800"/>
            <a:ext cx="78935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◊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</a:pPr>
            <a:r>
              <a:rPr lang="en-US" altLang="en-US" sz="1800" dirty="0">
                <a:latin typeface="Tahoma" panose="020B0604030504040204" pitchFamily="34" charset="0"/>
              </a:rPr>
              <a:t>40 Investigators (faculty members/Senior researchers) from 8 institutes</a:t>
            </a:r>
          </a:p>
          <a:p>
            <a:pPr>
              <a:spcBef>
                <a:spcPct val="0"/>
              </a:spcBef>
              <a:buSzTx/>
            </a:pPr>
            <a:r>
              <a:rPr lang="en-US" altLang="en-US" sz="1800" b="1">
                <a:solidFill>
                  <a:srgbClr val="C00000"/>
                </a:solidFill>
                <a:latin typeface="Tahoma" panose="020B0604030504040204" pitchFamily="34" charset="0"/>
              </a:rPr>
              <a:t>Currently 200 </a:t>
            </a:r>
            <a:r>
              <a:rPr lang="en-US" altLang="en-US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researchers working on the testbed</a:t>
            </a:r>
          </a:p>
          <a:p>
            <a:pPr>
              <a:spcBef>
                <a:spcPct val="0"/>
              </a:spcBef>
              <a:buSzTx/>
            </a:pPr>
            <a:r>
              <a:rPr lang="en-US" altLang="en-US" sz="1800" dirty="0">
                <a:latin typeface="Tahoma" panose="020B0604030504040204" pitchFamily="34" charset="0"/>
              </a:rPr>
              <a:t>Engaging with Indian telecom startups for various sub-systems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A129-DEBD-4EE0-AAE4-5EBAF396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Test Bed Locations</a:t>
            </a:r>
          </a:p>
        </p:txBody>
      </p:sp>
      <p:grpSp>
        <p:nvGrpSpPr>
          <p:cNvPr id="106500" name="Group 14">
            <a:extLst>
              <a:ext uri="{FF2B5EF4-FFF2-40B4-BE49-F238E27FC236}">
                <a16:creationId xmlns:a16="http://schemas.microsoft.com/office/drawing/2014/main" id="{6316B18F-50A0-4CFB-8246-61B804D411BC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946150"/>
            <a:ext cx="5264150" cy="5878513"/>
            <a:chOff x="1604742" y="581025"/>
            <a:chExt cx="6148162" cy="6276975"/>
          </a:xfrm>
        </p:grpSpPr>
        <p:pic>
          <p:nvPicPr>
            <p:cNvPr id="106501" name="Picture 3">
              <a:extLst>
                <a:ext uri="{FF2B5EF4-FFF2-40B4-BE49-F238E27FC236}">
                  <a16:creationId xmlns:a16="http://schemas.microsoft.com/office/drawing/2014/main" id="{4623B6EE-CC8B-4CDA-8445-DB83869CE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304" y="581025"/>
              <a:ext cx="5562600" cy="62769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5-Point Star 4">
              <a:extLst>
                <a:ext uri="{FF2B5EF4-FFF2-40B4-BE49-F238E27FC236}">
                  <a16:creationId xmlns:a16="http://schemas.microsoft.com/office/drawing/2014/main" id="{6C476F3B-32A3-4DC3-9A75-FCC7858E26EE}"/>
                </a:ext>
              </a:extLst>
            </p:cNvPr>
            <p:cNvSpPr/>
            <p:nvPr/>
          </p:nvSpPr>
          <p:spPr>
            <a:xfrm>
              <a:off x="4393293" y="5723974"/>
              <a:ext cx="168723" cy="1474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5-Point Star 5">
              <a:extLst>
                <a:ext uri="{FF2B5EF4-FFF2-40B4-BE49-F238E27FC236}">
                  <a16:creationId xmlns:a16="http://schemas.microsoft.com/office/drawing/2014/main" id="{23A3FDF1-370D-4913-BA93-A8E72D3459D9}"/>
                </a:ext>
              </a:extLst>
            </p:cNvPr>
            <p:cNvSpPr/>
            <p:nvPr/>
          </p:nvSpPr>
          <p:spPr>
            <a:xfrm>
              <a:off x="3851899" y="2125266"/>
              <a:ext cx="168723" cy="145779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5-Point Star 6">
              <a:extLst>
                <a:ext uri="{FF2B5EF4-FFF2-40B4-BE49-F238E27FC236}">
                  <a16:creationId xmlns:a16="http://schemas.microsoft.com/office/drawing/2014/main" id="{2C621FA7-23B1-4863-AAA9-DD8553AD26E6}"/>
                </a:ext>
              </a:extLst>
            </p:cNvPr>
            <p:cNvSpPr/>
            <p:nvPr/>
          </p:nvSpPr>
          <p:spPr>
            <a:xfrm>
              <a:off x="3021267" y="4425524"/>
              <a:ext cx="168723" cy="1474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BE887D8C-0804-4ED2-9A76-3A773C307277}"/>
                </a:ext>
              </a:extLst>
            </p:cNvPr>
            <p:cNvSpPr/>
            <p:nvPr/>
          </p:nvSpPr>
          <p:spPr>
            <a:xfrm>
              <a:off x="3768465" y="5651085"/>
              <a:ext cx="168722" cy="14747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BBBFF672-2E85-424E-8638-9923C26C26AD}"/>
                </a:ext>
              </a:extLst>
            </p:cNvPr>
            <p:cNvSpPr/>
            <p:nvPr/>
          </p:nvSpPr>
          <p:spPr>
            <a:xfrm>
              <a:off x="4146700" y="4737423"/>
              <a:ext cx="168722" cy="1474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507" name="TextBox 9">
              <a:hlinkClick r:id="" action="ppaction://noaction"/>
              <a:extLst>
                <a:ext uri="{FF2B5EF4-FFF2-40B4-BE49-F238E27FC236}">
                  <a16:creationId xmlns:a16="http://schemas.microsoft.com/office/drawing/2014/main" id="{52BC3BD8-35C8-429F-A9E7-39C701798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6728" y="5520561"/>
              <a:ext cx="1800321" cy="2966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◊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IITM/CEWiT, Chennai</a:t>
              </a:r>
            </a:p>
          </p:txBody>
        </p:sp>
        <p:sp>
          <p:nvSpPr>
            <p:cNvPr id="106508" name="TextBox 10">
              <a:hlinkClick r:id="" action="ppaction://noaction"/>
              <a:extLst>
                <a:ext uri="{FF2B5EF4-FFF2-40B4-BE49-F238E27FC236}">
                  <a16:creationId xmlns:a16="http://schemas.microsoft.com/office/drawing/2014/main" id="{A5AA95D2-AA02-40B6-9036-B672B41FC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456" y="5574805"/>
              <a:ext cx="1310842" cy="2966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◊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IISc, Bangalore</a:t>
              </a:r>
            </a:p>
          </p:txBody>
        </p:sp>
        <p:sp>
          <p:nvSpPr>
            <p:cNvPr id="106509" name="TextBox 11">
              <a:hlinkClick r:id="" action="ppaction://noaction"/>
              <a:extLst>
                <a:ext uri="{FF2B5EF4-FFF2-40B4-BE49-F238E27FC236}">
                  <a16:creationId xmlns:a16="http://schemas.microsoft.com/office/drawing/2014/main" id="{4B36F6B7-B1C8-4CB8-9B35-F05A6E5BF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742" y="4405182"/>
              <a:ext cx="1498105" cy="2966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◊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IITB, Mumbai</a:t>
              </a:r>
            </a:p>
          </p:txBody>
        </p:sp>
        <p:sp>
          <p:nvSpPr>
            <p:cNvPr id="106510" name="TextBox 12">
              <a:hlinkClick r:id="" action="ppaction://noaction"/>
              <a:extLst>
                <a:ext uri="{FF2B5EF4-FFF2-40B4-BE49-F238E27FC236}">
                  <a16:creationId xmlns:a16="http://schemas.microsoft.com/office/drawing/2014/main" id="{70FDE0FB-9C1F-43E9-B28E-C34D5C895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07" y="4498414"/>
              <a:ext cx="1420233" cy="294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◊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IITH, Hyderabad</a:t>
              </a:r>
            </a:p>
          </p:txBody>
        </p:sp>
        <p:sp>
          <p:nvSpPr>
            <p:cNvPr id="106511" name="TextBox 13">
              <a:hlinkClick r:id="" action="ppaction://noaction"/>
              <a:extLst>
                <a:ext uri="{FF2B5EF4-FFF2-40B4-BE49-F238E27FC236}">
                  <a16:creationId xmlns:a16="http://schemas.microsoft.com/office/drawing/2014/main" id="{A5D8A789-83DF-4227-84AF-5C0EB2C86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07" y="1957450"/>
              <a:ext cx="1216283" cy="294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alibri" panose="020F0502020204030204" pitchFamily="34" charset="0"/>
                <a:buChar char="◊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IITD, Delhi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4976B-6909-49CF-B5D7-5710D247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3124200"/>
            <a:ext cx="8640763" cy="719138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Subsystems and Use cases being Developed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w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ew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8DEB0BBE-1530-4212-8DAF-B41E5C1562A9}"/>
</file>

<file path=customXml/itemProps2.xml><?xml version="1.0" encoding="utf-8"?>
<ds:datastoreItem xmlns:ds="http://schemas.openxmlformats.org/officeDocument/2006/customXml" ds:itemID="{C4A01F7B-4BD0-455D-ADF0-78EFD11A0049}"/>
</file>

<file path=customXml/itemProps3.xml><?xml version="1.0" encoding="utf-8"?>
<ds:datastoreItem xmlns:ds="http://schemas.openxmlformats.org/officeDocument/2006/customXml" ds:itemID="{8DEB0BBE-1530-4212-8DAF-B41E5C1562A9}"/>
</file>

<file path=customXml/itemProps4.xml><?xml version="1.0" encoding="utf-8"?>
<ds:datastoreItem xmlns:ds="http://schemas.openxmlformats.org/officeDocument/2006/customXml" ds:itemID="{1C5AFB29-B882-4C33-8226-1120A652FC1F}"/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11439</TotalTime>
  <Words>1137</Words>
  <Application>Microsoft Office PowerPoint</Application>
  <PresentationFormat>On-screen Show (4:3)</PresentationFormat>
  <Paragraphs>229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Courier New</vt:lpstr>
      <vt:lpstr>DIN Alternate</vt:lpstr>
      <vt:lpstr>Helvetica Neue</vt:lpstr>
      <vt:lpstr>Symbol</vt:lpstr>
      <vt:lpstr>Tahoma</vt:lpstr>
      <vt:lpstr>Times New Roman</vt:lpstr>
      <vt:lpstr>Wingdings</vt:lpstr>
      <vt:lpstr>Custom Design</vt:lpstr>
      <vt:lpstr>cewit</vt:lpstr>
      <vt:lpstr>1_Custom Design</vt:lpstr>
      <vt:lpstr>2_cewit</vt:lpstr>
      <vt:lpstr>Overview of the  5G India Test Bed</vt:lpstr>
      <vt:lpstr>5G Test Bed in India, by India</vt:lpstr>
      <vt:lpstr>Indigenous 5G Testbed Project</vt:lpstr>
      <vt:lpstr>Major Goals of 5G test bed</vt:lpstr>
      <vt:lpstr>5G Test Bed Team</vt:lpstr>
      <vt:lpstr>Collaborating Institutes </vt:lpstr>
      <vt:lpstr>PowerPoint Presentation</vt:lpstr>
      <vt:lpstr>Test Bed Locations</vt:lpstr>
      <vt:lpstr>Subsystems and Use cases being Developed</vt:lpstr>
      <vt:lpstr>Major Subsystems 1/3 – Hardware </vt:lpstr>
      <vt:lpstr>Major Subsystems 2/3 – Software</vt:lpstr>
      <vt:lpstr>Major Subsystems 3/3 – New Use Cases</vt:lpstr>
      <vt:lpstr>PowerPoint Presentation</vt:lpstr>
      <vt:lpstr>Using the Testbed</vt:lpstr>
      <vt:lpstr>Classes of Test Bed Usage</vt:lpstr>
      <vt:lpstr>Test Bed Users</vt:lpstr>
      <vt:lpstr>INTEGRATED TEST BED SUMMARY 1/2</vt:lpstr>
      <vt:lpstr>INTEGRATED TEST BED SUMMARY 2/2</vt:lpstr>
      <vt:lpstr>An exciting opportunity for academia, industry collaboration</vt:lpstr>
      <vt:lpstr>PowerPoint Presentation</vt:lpstr>
    </vt:vector>
  </TitlesOfParts>
  <Company>CEWiT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of Excellence in Wireless Technology</dc:title>
  <dc:creator>V Chandrashekhar</dc:creator>
  <cp:lastModifiedBy>Rajat Rao</cp:lastModifiedBy>
  <cp:revision>1442</cp:revision>
  <dcterms:created xsi:type="dcterms:W3CDTF">2007-01-24T06:30:06Z</dcterms:created>
  <dcterms:modified xsi:type="dcterms:W3CDTF">2019-09-06T05:55:50Z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1342cb4f-acc0-461b-92f8-2bfe77c762b4</vt:lpwstr>
  </property>
</Properties>
</file>