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1149" r:id="rId4"/>
    <p:sldId id="1146" r:id="rId5"/>
    <p:sldId id="439" r:id="rId6"/>
    <p:sldId id="438" r:id="rId7"/>
    <p:sldId id="278" r:id="rId8"/>
    <p:sldId id="279" r:id="rId9"/>
    <p:sldId id="1150" r:id="rId10"/>
    <p:sldId id="260" r:id="rId11"/>
    <p:sldId id="344" r:id="rId12"/>
    <p:sldId id="1147" r:id="rId13"/>
    <p:sldId id="884" r:id="rId14"/>
    <p:sldId id="342" r:id="rId15"/>
    <p:sldId id="292" r:id="rId16"/>
    <p:sldId id="266" r:id="rId17"/>
    <p:sldId id="745" r:id="rId18"/>
    <p:sldId id="268" r:id="rId19"/>
    <p:sldId id="430" r:id="rId20"/>
    <p:sldId id="468" r:id="rId21"/>
    <p:sldId id="43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Files\IoT4SCTF\Final%20-SCP%20Proposals%20Analysis-Gaia%202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487-4D56-B325-897971EE69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487-4D56-B325-897971EE69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487-4D56-B325-897971EE69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487-4D56-B325-897971EE69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487-4D56-B325-897971EE69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487-4D56-B325-897971EE692C}"/>
              </c:ext>
            </c:extLst>
          </c:dPt>
          <c:dLbls>
            <c:dLbl>
              <c:idx val="0"/>
              <c:layout>
                <c:manualLayout>
                  <c:x val="7.7033817063554832E-2"/>
                  <c:y val="-4.8479932124312342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29721373060895"/>
                      <c:h val="0.27079878825221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87-4D56-B325-897971EE692C}"/>
                </c:ext>
              </c:extLst>
            </c:dLbl>
            <c:dLbl>
              <c:idx val="1"/>
              <c:layout>
                <c:manualLayout>
                  <c:x val="3.8795498542705223E-3"/>
                  <c:y val="2.3781406743356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87-4D56-B325-897971EE692C}"/>
                </c:ext>
              </c:extLst>
            </c:dLbl>
            <c:dLbl>
              <c:idx val="2"/>
              <c:layout>
                <c:manualLayout>
                  <c:x val="-1.4228773121050396E-16"/>
                  <c:y val="-1.7879169195833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87-4D56-B325-897971EE692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3DF832-A0B9-4960-A96D-1FCEB6AC1B65}" type="CATEGORYNAME"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
</a:t>
                    </a:r>
                    <a:fld id="{DE10A5D1-B335-4EFD-8416-DBE0AD14F525}" type="PERCENTAGE">
                      <a:rPr lang="en-US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87-4D56-B325-897971EE692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74556B-FC66-4737-A709-72A24D1F5B51}" type="CATEGORYNAME">
                      <a:rPr lang="en-US">
                        <a:solidFill>
                          <a:schemeClr val="bg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
</a:t>
                    </a:r>
                    <a:fld id="{8456BCF4-ED52-440E-A925-72CFAD01A8DD}" type="PERCENTAGE">
                      <a:rPr lang="en-US" baseline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87-4D56-B325-897971EE692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ED26EF-ABF7-4350-B755-4F046061504A}" type="CATEGORYNAME">
                      <a:rPr lang="en-US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
</a:t>
                    </a:r>
                    <a:fld id="{059215C0-7858-4B1C-A83E-CF19A7D99F66}" type="PERCENTAGE">
                      <a:rPr lang="en-US" baseline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87-4D56-B325-897971EE6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Analysis!$B$3:$B$8</c:f>
              <c:strCache>
                <c:ptCount val="6"/>
                <c:pt idx="0">
                  <c:v>Command &amp; Control; Connectivity</c:v>
                </c:pt>
                <c:pt idx="1">
                  <c:v>Energy</c:v>
                </c:pt>
                <c:pt idx="2">
                  <c:v>Water</c:v>
                </c:pt>
                <c:pt idx="3">
                  <c:v>Transport</c:v>
                </c:pt>
                <c:pt idx="4">
                  <c:v>Waste Mngmt</c:v>
                </c:pt>
                <c:pt idx="5">
                  <c:v>Other</c:v>
                </c:pt>
              </c:strCache>
            </c:strRef>
          </c:cat>
          <c:val>
            <c:numRef>
              <c:f>Analysis!$C$3:$C$8</c:f>
              <c:numCache>
                <c:formatCode>0.00</c:formatCode>
                <c:ptCount val="6"/>
                <c:pt idx="0" formatCode="General">
                  <c:v>6265.1100000000006</c:v>
                </c:pt>
                <c:pt idx="1">
                  <c:v>11288.16</c:v>
                </c:pt>
                <c:pt idx="2">
                  <c:v>10517.119999999999</c:v>
                </c:pt>
                <c:pt idx="3">
                  <c:v>15273.975</c:v>
                </c:pt>
                <c:pt idx="4" formatCode="General">
                  <c:v>5952.619999999999</c:v>
                </c:pt>
                <c:pt idx="5">
                  <c:v>5210.08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87-4D56-B325-897971EE692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CC5B7-ED74-4B20-8429-D3A584B1724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6D2C98A-FB3E-46CB-B527-BFDA108E36E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Global Standards</a:t>
          </a:r>
        </a:p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endParaRPr lang="en-IN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337FD-C91F-40E0-A3A7-369C2A3B8D67}" type="parTrans" cxnId="{B0E22408-55FA-43BC-8A29-F87FF927AEC0}">
      <dgm:prSet/>
      <dgm:spPr/>
      <dgm:t>
        <a:bodyPr/>
        <a:lstStyle/>
        <a:p>
          <a:endParaRPr lang="en-IN"/>
        </a:p>
      </dgm:t>
    </dgm:pt>
    <dgm:pt modelId="{531C959F-08A2-4A5C-AEBC-ABFB1526EA9F}" type="sibTrans" cxnId="{B0E22408-55FA-43BC-8A29-F87FF927AEC0}">
      <dgm:prSet/>
      <dgm:spPr/>
      <dgm:t>
        <a:bodyPr/>
        <a:lstStyle/>
        <a:p>
          <a:endParaRPr lang="en-IN"/>
        </a:p>
      </dgm:t>
    </dgm:pt>
    <dgm:pt modelId="{037420A8-87BB-4EB1-9054-EE1596823495}">
      <dgm:prSet phldrT="[Text]" custT="1"/>
      <dgm:spPr>
        <a:solidFill>
          <a:schemeClr val="bg2"/>
        </a:solidFill>
      </dgm:spPr>
      <dgm:t>
        <a:bodyPr/>
        <a:lstStyle/>
        <a:p>
          <a:r>
            <a:rPr lang="en-IN" sz="1800" b="1" i="0" dirty="0"/>
            <a:t>GLOBAL COMPETITIVENESS</a:t>
          </a:r>
        </a:p>
      </dgm:t>
    </dgm:pt>
    <dgm:pt modelId="{976F213C-7A5B-47B9-ACF8-A336E596C94C}" type="parTrans" cxnId="{FECAE67B-7233-418A-A921-F9112260216A}">
      <dgm:prSet/>
      <dgm:spPr/>
      <dgm:t>
        <a:bodyPr/>
        <a:lstStyle/>
        <a:p>
          <a:endParaRPr lang="en-IN"/>
        </a:p>
      </dgm:t>
    </dgm:pt>
    <dgm:pt modelId="{FCFAA530-70EB-43B6-ADC6-643356A50C1F}" type="sibTrans" cxnId="{FECAE67B-7233-418A-A921-F9112260216A}">
      <dgm:prSet/>
      <dgm:spPr/>
      <dgm:t>
        <a:bodyPr/>
        <a:lstStyle/>
        <a:p>
          <a:endParaRPr lang="en-IN"/>
        </a:p>
      </dgm:t>
    </dgm:pt>
    <dgm:pt modelId="{D7195D59-2516-401C-AAC7-F50C1E6608A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2000" b="1" dirty="0"/>
            <a:t>Research &amp;</a:t>
          </a:r>
        </a:p>
        <a:p>
          <a:r>
            <a:rPr lang="en-IN" sz="2000" b="1" dirty="0"/>
            <a:t>Innovation Capability</a:t>
          </a:r>
        </a:p>
      </dgm:t>
    </dgm:pt>
    <dgm:pt modelId="{1AFE0001-B4F3-4F99-A54E-49982AA6E3CB}" type="parTrans" cxnId="{09446856-4E45-429D-B03B-CF33C6EB0AEF}">
      <dgm:prSet/>
      <dgm:spPr/>
      <dgm:t>
        <a:bodyPr/>
        <a:lstStyle/>
        <a:p>
          <a:endParaRPr lang="en-IN"/>
        </a:p>
      </dgm:t>
    </dgm:pt>
    <dgm:pt modelId="{5DB2D69F-3425-4869-B518-F1F62BF3FBB8}" type="sibTrans" cxnId="{09446856-4E45-429D-B03B-CF33C6EB0AEF}">
      <dgm:prSet/>
      <dgm:spPr/>
      <dgm:t>
        <a:bodyPr/>
        <a:lstStyle/>
        <a:p>
          <a:endParaRPr lang="en-IN"/>
        </a:p>
      </dgm:t>
    </dgm:pt>
    <dgm:pt modelId="{C0497A52-636E-43DE-8867-01819FCBBB5B}" type="pres">
      <dgm:prSet presAssocID="{FD7CC5B7-ED74-4B20-8429-D3A584B17246}" presName="compositeShape" presStyleCnt="0">
        <dgm:presLayoutVars>
          <dgm:chMax val="7"/>
          <dgm:dir/>
          <dgm:resizeHandles val="exact"/>
        </dgm:presLayoutVars>
      </dgm:prSet>
      <dgm:spPr/>
    </dgm:pt>
    <dgm:pt modelId="{F216E1AD-1BDA-4416-9425-914CBF2D0792}" type="pres">
      <dgm:prSet presAssocID="{FD7CC5B7-ED74-4B20-8429-D3A584B17246}" presName="wedge1" presStyleLbl="node1" presStyleIdx="0" presStyleCnt="3"/>
      <dgm:spPr/>
    </dgm:pt>
    <dgm:pt modelId="{D3AAE294-270A-491F-BE6A-AE364E5A8068}" type="pres">
      <dgm:prSet presAssocID="{FD7CC5B7-ED74-4B20-8429-D3A584B17246}" presName="dummy1a" presStyleCnt="0"/>
      <dgm:spPr/>
    </dgm:pt>
    <dgm:pt modelId="{AF319024-AF40-4C63-A989-4BEC86F8F130}" type="pres">
      <dgm:prSet presAssocID="{FD7CC5B7-ED74-4B20-8429-D3A584B17246}" presName="dummy1b" presStyleCnt="0"/>
      <dgm:spPr/>
    </dgm:pt>
    <dgm:pt modelId="{11AA094B-032F-4F15-833E-88E3BD917B55}" type="pres">
      <dgm:prSet presAssocID="{FD7CC5B7-ED74-4B20-8429-D3A584B172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B4B1CC-DB4A-43FD-BB5D-1605E51FCA57}" type="pres">
      <dgm:prSet presAssocID="{FD7CC5B7-ED74-4B20-8429-D3A584B17246}" presName="wedge2" presStyleLbl="node1" presStyleIdx="1" presStyleCnt="3"/>
      <dgm:spPr/>
    </dgm:pt>
    <dgm:pt modelId="{831B8ACD-1C45-454B-895D-2AFA78DE15AE}" type="pres">
      <dgm:prSet presAssocID="{FD7CC5B7-ED74-4B20-8429-D3A584B17246}" presName="dummy2a" presStyleCnt="0"/>
      <dgm:spPr/>
    </dgm:pt>
    <dgm:pt modelId="{D1816682-63D2-4C52-807C-E815F15C95A4}" type="pres">
      <dgm:prSet presAssocID="{FD7CC5B7-ED74-4B20-8429-D3A584B17246}" presName="dummy2b" presStyleCnt="0"/>
      <dgm:spPr/>
    </dgm:pt>
    <dgm:pt modelId="{C3AD4567-D437-45E0-BBA2-FDF44DA991DC}" type="pres">
      <dgm:prSet presAssocID="{FD7CC5B7-ED74-4B20-8429-D3A584B172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E21E81-5CE9-4562-9D68-4D7D8B2C6443}" type="pres">
      <dgm:prSet presAssocID="{FD7CC5B7-ED74-4B20-8429-D3A584B17246}" presName="wedge3" presStyleLbl="node1" presStyleIdx="2" presStyleCnt="3"/>
      <dgm:spPr/>
    </dgm:pt>
    <dgm:pt modelId="{372FD17F-7C9F-40AA-A817-0594869614E2}" type="pres">
      <dgm:prSet presAssocID="{FD7CC5B7-ED74-4B20-8429-D3A584B17246}" presName="dummy3a" presStyleCnt="0"/>
      <dgm:spPr/>
    </dgm:pt>
    <dgm:pt modelId="{31F3ADFC-A99E-48D2-8C5E-289E3EEAE04B}" type="pres">
      <dgm:prSet presAssocID="{FD7CC5B7-ED74-4B20-8429-D3A584B17246}" presName="dummy3b" presStyleCnt="0"/>
      <dgm:spPr/>
    </dgm:pt>
    <dgm:pt modelId="{ED964FAB-3F25-485F-AD33-0590C4B8C6A6}" type="pres">
      <dgm:prSet presAssocID="{FD7CC5B7-ED74-4B20-8429-D3A584B172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C9CDD5B-85AE-4954-BC89-A2F736435AC0}" type="pres">
      <dgm:prSet presAssocID="{531C959F-08A2-4A5C-AEBC-ABFB1526EA9F}" presName="arrowWedge1" presStyleLbl="fgSibTrans2D1" presStyleIdx="0" presStyleCnt="3"/>
      <dgm:spPr/>
    </dgm:pt>
    <dgm:pt modelId="{4E37959A-269E-40AE-B1FE-6F86D45364C1}" type="pres">
      <dgm:prSet presAssocID="{FCFAA530-70EB-43B6-ADC6-643356A50C1F}" presName="arrowWedge2" presStyleLbl="fgSibTrans2D1" presStyleIdx="1" presStyleCnt="3" custLinFactNeighborX="0" custLinFactNeighborY="1469"/>
      <dgm:spPr/>
    </dgm:pt>
    <dgm:pt modelId="{B3588BAD-2797-469E-9094-13A9CE3735F1}" type="pres">
      <dgm:prSet presAssocID="{5DB2D69F-3425-4869-B518-F1F62BF3FBB8}" presName="arrowWedge3" presStyleLbl="fgSibTrans2D1" presStyleIdx="2" presStyleCnt="3"/>
      <dgm:spPr/>
    </dgm:pt>
  </dgm:ptLst>
  <dgm:cxnLst>
    <dgm:cxn modelId="{B0E22408-55FA-43BC-8A29-F87FF927AEC0}" srcId="{FD7CC5B7-ED74-4B20-8429-D3A584B17246}" destId="{D6D2C98A-FB3E-46CB-B527-BFDA108E36EB}" srcOrd="0" destOrd="0" parTransId="{5EE337FD-C91F-40E0-A3A7-369C2A3B8D67}" sibTransId="{531C959F-08A2-4A5C-AEBC-ABFB1526EA9F}"/>
    <dgm:cxn modelId="{48E79B4C-AD14-4CD5-B6C3-674B276DCD5E}" type="presOf" srcId="{037420A8-87BB-4EB1-9054-EE1596823495}" destId="{B9B4B1CC-DB4A-43FD-BB5D-1605E51FCA57}" srcOrd="0" destOrd="0" presId="urn:microsoft.com/office/officeart/2005/8/layout/cycle8"/>
    <dgm:cxn modelId="{09446856-4E45-429D-B03B-CF33C6EB0AEF}" srcId="{FD7CC5B7-ED74-4B20-8429-D3A584B17246}" destId="{D7195D59-2516-401C-AAC7-F50C1E6608A1}" srcOrd="2" destOrd="0" parTransId="{1AFE0001-B4F3-4F99-A54E-49982AA6E3CB}" sibTransId="{5DB2D69F-3425-4869-B518-F1F62BF3FBB8}"/>
    <dgm:cxn modelId="{FECAE67B-7233-418A-A921-F9112260216A}" srcId="{FD7CC5B7-ED74-4B20-8429-D3A584B17246}" destId="{037420A8-87BB-4EB1-9054-EE1596823495}" srcOrd="1" destOrd="0" parTransId="{976F213C-7A5B-47B9-ACF8-A336E596C94C}" sibTransId="{FCFAA530-70EB-43B6-ADC6-643356A50C1F}"/>
    <dgm:cxn modelId="{AEC08280-5AF5-4E43-85BF-535BA1D46DB6}" type="presOf" srcId="{FD7CC5B7-ED74-4B20-8429-D3A584B17246}" destId="{C0497A52-636E-43DE-8867-01819FCBBB5B}" srcOrd="0" destOrd="0" presId="urn:microsoft.com/office/officeart/2005/8/layout/cycle8"/>
    <dgm:cxn modelId="{E5975E82-DE8D-4CA5-8436-980F7391FFD8}" type="presOf" srcId="{037420A8-87BB-4EB1-9054-EE1596823495}" destId="{C3AD4567-D437-45E0-BBA2-FDF44DA991DC}" srcOrd="1" destOrd="0" presId="urn:microsoft.com/office/officeart/2005/8/layout/cycle8"/>
    <dgm:cxn modelId="{D5CCF297-7F0A-46D8-AF97-14606F305954}" type="presOf" srcId="{D7195D59-2516-401C-AAC7-F50C1E6608A1}" destId="{AEE21E81-5CE9-4562-9D68-4D7D8B2C6443}" srcOrd="0" destOrd="0" presId="urn:microsoft.com/office/officeart/2005/8/layout/cycle8"/>
    <dgm:cxn modelId="{F9716EDE-3218-4289-A375-C90E2BBCBC92}" type="presOf" srcId="{D6D2C98A-FB3E-46CB-B527-BFDA108E36EB}" destId="{11AA094B-032F-4F15-833E-88E3BD917B55}" srcOrd="1" destOrd="0" presId="urn:microsoft.com/office/officeart/2005/8/layout/cycle8"/>
    <dgm:cxn modelId="{5D3ADBF7-7CE9-452C-A410-58C63F6F5324}" type="presOf" srcId="{D7195D59-2516-401C-AAC7-F50C1E6608A1}" destId="{ED964FAB-3F25-485F-AD33-0590C4B8C6A6}" srcOrd="1" destOrd="0" presId="urn:microsoft.com/office/officeart/2005/8/layout/cycle8"/>
    <dgm:cxn modelId="{B05F60FE-B06B-42B3-8C5B-CAC30E8D3635}" type="presOf" srcId="{D6D2C98A-FB3E-46CB-B527-BFDA108E36EB}" destId="{F216E1AD-1BDA-4416-9425-914CBF2D0792}" srcOrd="0" destOrd="0" presId="urn:microsoft.com/office/officeart/2005/8/layout/cycle8"/>
    <dgm:cxn modelId="{78A9F8C0-12FE-4969-BE6F-3BCF74BD9B75}" type="presParOf" srcId="{C0497A52-636E-43DE-8867-01819FCBBB5B}" destId="{F216E1AD-1BDA-4416-9425-914CBF2D0792}" srcOrd="0" destOrd="0" presId="urn:microsoft.com/office/officeart/2005/8/layout/cycle8"/>
    <dgm:cxn modelId="{46B165B3-49C8-4BD4-A687-3B1D2A3944A5}" type="presParOf" srcId="{C0497A52-636E-43DE-8867-01819FCBBB5B}" destId="{D3AAE294-270A-491F-BE6A-AE364E5A8068}" srcOrd="1" destOrd="0" presId="urn:microsoft.com/office/officeart/2005/8/layout/cycle8"/>
    <dgm:cxn modelId="{CD77749B-68C8-417D-A34E-242719CED1CC}" type="presParOf" srcId="{C0497A52-636E-43DE-8867-01819FCBBB5B}" destId="{AF319024-AF40-4C63-A989-4BEC86F8F130}" srcOrd="2" destOrd="0" presId="urn:microsoft.com/office/officeart/2005/8/layout/cycle8"/>
    <dgm:cxn modelId="{DBB17654-04F5-4ADD-8DAC-0066C64BA120}" type="presParOf" srcId="{C0497A52-636E-43DE-8867-01819FCBBB5B}" destId="{11AA094B-032F-4F15-833E-88E3BD917B55}" srcOrd="3" destOrd="0" presId="urn:microsoft.com/office/officeart/2005/8/layout/cycle8"/>
    <dgm:cxn modelId="{BBC2E3B1-ABD4-416D-9985-805B4FAC6031}" type="presParOf" srcId="{C0497A52-636E-43DE-8867-01819FCBBB5B}" destId="{B9B4B1CC-DB4A-43FD-BB5D-1605E51FCA57}" srcOrd="4" destOrd="0" presId="urn:microsoft.com/office/officeart/2005/8/layout/cycle8"/>
    <dgm:cxn modelId="{A6B2CA21-FFA5-40CA-A3BB-537EC4EAA18D}" type="presParOf" srcId="{C0497A52-636E-43DE-8867-01819FCBBB5B}" destId="{831B8ACD-1C45-454B-895D-2AFA78DE15AE}" srcOrd="5" destOrd="0" presId="urn:microsoft.com/office/officeart/2005/8/layout/cycle8"/>
    <dgm:cxn modelId="{E63F5477-13A4-4D27-B95A-4757233CCA07}" type="presParOf" srcId="{C0497A52-636E-43DE-8867-01819FCBBB5B}" destId="{D1816682-63D2-4C52-807C-E815F15C95A4}" srcOrd="6" destOrd="0" presId="urn:microsoft.com/office/officeart/2005/8/layout/cycle8"/>
    <dgm:cxn modelId="{57F13A13-6183-4E8E-9EC2-A69E85E479D7}" type="presParOf" srcId="{C0497A52-636E-43DE-8867-01819FCBBB5B}" destId="{C3AD4567-D437-45E0-BBA2-FDF44DA991DC}" srcOrd="7" destOrd="0" presId="urn:microsoft.com/office/officeart/2005/8/layout/cycle8"/>
    <dgm:cxn modelId="{5EAB5877-C4B5-42C3-91B5-9CC16FD27B0B}" type="presParOf" srcId="{C0497A52-636E-43DE-8867-01819FCBBB5B}" destId="{AEE21E81-5CE9-4562-9D68-4D7D8B2C6443}" srcOrd="8" destOrd="0" presId="urn:microsoft.com/office/officeart/2005/8/layout/cycle8"/>
    <dgm:cxn modelId="{27C64786-7AE1-44FC-A3E6-4B100D411C41}" type="presParOf" srcId="{C0497A52-636E-43DE-8867-01819FCBBB5B}" destId="{372FD17F-7C9F-40AA-A817-0594869614E2}" srcOrd="9" destOrd="0" presId="urn:microsoft.com/office/officeart/2005/8/layout/cycle8"/>
    <dgm:cxn modelId="{31DE4946-AD5C-4E3E-A407-56A2E6123083}" type="presParOf" srcId="{C0497A52-636E-43DE-8867-01819FCBBB5B}" destId="{31F3ADFC-A99E-48D2-8C5E-289E3EEAE04B}" srcOrd="10" destOrd="0" presId="urn:microsoft.com/office/officeart/2005/8/layout/cycle8"/>
    <dgm:cxn modelId="{435EBF11-78FE-4EE4-8E3A-FFB4FB00FE12}" type="presParOf" srcId="{C0497A52-636E-43DE-8867-01819FCBBB5B}" destId="{ED964FAB-3F25-485F-AD33-0590C4B8C6A6}" srcOrd="11" destOrd="0" presId="urn:microsoft.com/office/officeart/2005/8/layout/cycle8"/>
    <dgm:cxn modelId="{6E04CDDB-D89C-4419-B496-4C974026AEBC}" type="presParOf" srcId="{C0497A52-636E-43DE-8867-01819FCBBB5B}" destId="{DC9CDD5B-85AE-4954-BC89-A2F736435AC0}" srcOrd="12" destOrd="0" presId="urn:microsoft.com/office/officeart/2005/8/layout/cycle8"/>
    <dgm:cxn modelId="{C76DC2F3-530C-41A6-8A96-8EEBA2EE643B}" type="presParOf" srcId="{C0497A52-636E-43DE-8867-01819FCBBB5B}" destId="{4E37959A-269E-40AE-B1FE-6F86D45364C1}" srcOrd="13" destOrd="0" presId="urn:microsoft.com/office/officeart/2005/8/layout/cycle8"/>
    <dgm:cxn modelId="{7F415150-CCB7-4312-8D8E-5798B8685EC6}" type="presParOf" srcId="{C0497A52-636E-43DE-8867-01819FCBBB5B}" destId="{B3588BAD-2797-469E-9094-13A9CE3735F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4DC96-833F-4DBF-ACBF-15D419B8898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42DE2F5-2516-47A1-8854-A15784F85BF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Application Layer </a:t>
          </a:r>
          <a:r>
            <a:rPr lang="en-IN" sz="2000" b="1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gm:t>
    </dgm:pt>
    <dgm:pt modelId="{4AE57355-CEE6-4A60-8C53-B282C0FD85B9}" type="parTrans" cxnId="{F220C607-78A8-4AEB-A835-BAD6943B131A}">
      <dgm:prSet/>
      <dgm:spPr/>
      <dgm:t>
        <a:bodyPr/>
        <a:lstStyle/>
        <a:p>
          <a:endParaRPr lang="en-IN"/>
        </a:p>
      </dgm:t>
    </dgm:pt>
    <dgm:pt modelId="{A3919ECE-185E-4665-8328-D335DE31D730}" type="sibTrans" cxnId="{F220C607-78A8-4AEB-A835-BAD6943B131A}">
      <dgm:prSet/>
      <dgm:spPr/>
      <dgm:t>
        <a:bodyPr/>
        <a:lstStyle/>
        <a:p>
          <a:endParaRPr lang="en-IN"/>
        </a:p>
      </dgm:t>
    </dgm:pt>
    <dgm:pt modelId="{ED3BFD7B-E86C-4794-A0EF-6611FFA4C32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IN" sz="1800" b="1" dirty="0">
            <a:solidFill>
              <a:schemeClr val="bg1"/>
            </a:solidFill>
            <a:highlight>
              <a:srgbClr val="FFFF00"/>
            </a:highlight>
          </a:endParaRPr>
        </a:p>
        <a:p>
          <a:r>
            <a:rPr lang="en-IN" sz="1800" b="1" dirty="0">
              <a:solidFill>
                <a:schemeClr val="bg1"/>
              </a:solidFill>
              <a:highlight>
                <a:srgbClr val="FFFF00"/>
              </a:highlight>
            </a:rPr>
            <a:t>Participation in International </a:t>
          </a:r>
          <a:r>
            <a:rPr lang="en-IN" sz="1800" b="1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gm:t>
    </dgm:pt>
    <dgm:pt modelId="{0E330C0A-1F1F-4821-9821-C0F39F539E92}" type="parTrans" cxnId="{65DBD319-C5C3-4314-B880-ED6A681BAED5}">
      <dgm:prSet/>
      <dgm:spPr/>
      <dgm:t>
        <a:bodyPr/>
        <a:lstStyle/>
        <a:p>
          <a:endParaRPr lang="en-IN"/>
        </a:p>
      </dgm:t>
    </dgm:pt>
    <dgm:pt modelId="{5FFBC37A-1A35-41B4-8A01-9836D79E0F5C}" type="sibTrans" cxnId="{65DBD319-C5C3-4314-B880-ED6A681BAED5}">
      <dgm:prSet/>
      <dgm:spPr/>
      <dgm:t>
        <a:bodyPr/>
        <a:lstStyle/>
        <a:p>
          <a:endParaRPr lang="en-IN"/>
        </a:p>
      </dgm:t>
    </dgm:pt>
    <dgm:pt modelId="{1C945530-519F-4E4B-BF4F-6447609B0B1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Spectrum</a:t>
          </a:r>
        </a:p>
      </dgm:t>
    </dgm:pt>
    <dgm:pt modelId="{8C91CF35-2E3B-4192-881C-BF07F77FF5AB}" type="sibTrans" cxnId="{FB839908-E8A3-4AEE-9BB0-FF53A1B56492}">
      <dgm:prSet/>
      <dgm:spPr/>
      <dgm:t>
        <a:bodyPr/>
        <a:lstStyle/>
        <a:p>
          <a:endParaRPr lang="en-IN"/>
        </a:p>
      </dgm:t>
    </dgm:pt>
    <dgm:pt modelId="{0891329F-D61A-4DF2-90D9-7DE2A5158F34}" type="parTrans" cxnId="{FB839908-E8A3-4AEE-9BB0-FF53A1B56492}">
      <dgm:prSet/>
      <dgm:spPr/>
      <dgm:t>
        <a:bodyPr/>
        <a:lstStyle/>
        <a:p>
          <a:endParaRPr lang="en-IN"/>
        </a:p>
      </dgm:t>
    </dgm:pt>
    <dgm:pt modelId="{40FC6D36-E642-4E99-91D4-DB5F2A86A9A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Major Trials &amp; Technology Development</a:t>
          </a:r>
        </a:p>
      </dgm:t>
    </dgm:pt>
    <dgm:pt modelId="{131D6247-B186-46FB-8F2C-C613722A2D16}" type="parTrans" cxnId="{6D9447FB-247B-448B-A800-7BA4F50E5693}">
      <dgm:prSet/>
      <dgm:spPr/>
      <dgm:t>
        <a:bodyPr/>
        <a:lstStyle/>
        <a:p>
          <a:endParaRPr lang="en-IN"/>
        </a:p>
      </dgm:t>
    </dgm:pt>
    <dgm:pt modelId="{9BF5487C-63DE-4388-A86B-BC87E5712957}" type="sibTrans" cxnId="{6D9447FB-247B-448B-A800-7BA4F50E5693}">
      <dgm:prSet/>
      <dgm:spPr/>
      <dgm:t>
        <a:bodyPr/>
        <a:lstStyle/>
        <a:p>
          <a:endParaRPr lang="en-IN"/>
        </a:p>
      </dgm:t>
    </dgm:pt>
    <dgm:pt modelId="{7D05FCBA-76AC-4A46-861A-386EF2C455F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Education &amp; Awareness</a:t>
          </a:r>
        </a:p>
      </dgm:t>
    </dgm:pt>
    <dgm:pt modelId="{4A7AD568-6A60-41C2-990C-DD6080BD555C}" type="parTrans" cxnId="{9A3A7F8F-DFCE-4DEF-B53C-812B6972E5E2}">
      <dgm:prSet/>
      <dgm:spPr/>
      <dgm:t>
        <a:bodyPr/>
        <a:lstStyle/>
        <a:p>
          <a:endParaRPr lang="en-IN"/>
        </a:p>
      </dgm:t>
    </dgm:pt>
    <dgm:pt modelId="{7074B22F-734B-42DE-8778-AFF22F703603}" type="sibTrans" cxnId="{9A3A7F8F-DFCE-4DEF-B53C-812B6972E5E2}">
      <dgm:prSet/>
      <dgm:spPr/>
      <dgm:t>
        <a:bodyPr/>
        <a:lstStyle/>
        <a:p>
          <a:endParaRPr lang="en-IN"/>
        </a:p>
      </dgm:t>
    </dgm:pt>
    <dgm:pt modelId="{92829BC8-5090-4D0B-841E-B5ADE0C5CDF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1600" dirty="0"/>
            <a:t> </a:t>
          </a:r>
          <a:r>
            <a:rPr lang="en-IN" sz="2400" b="1" dirty="0">
              <a:solidFill>
                <a:schemeClr val="bg1"/>
              </a:solidFill>
              <a:highlight>
                <a:srgbClr val="FFFF00"/>
              </a:highlight>
            </a:rPr>
            <a:t>Use Case Labs</a:t>
          </a:r>
          <a:endParaRPr lang="en-IN" sz="1600" b="1" dirty="0">
            <a:solidFill>
              <a:schemeClr val="bg1"/>
            </a:solidFill>
            <a:highlight>
              <a:srgbClr val="FFFF00"/>
            </a:highlight>
          </a:endParaRPr>
        </a:p>
      </dgm:t>
    </dgm:pt>
    <dgm:pt modelId="{DBDD7EA7-335E-48F1-8F00-48BC9EF1D996}" type="parTrans" cxnId="{DD3F1D27-7FF0-401A-BD82-D56367C39C73}">
      <dgm:prSet/>
      <dgm:spPr/>
      <dgm:t>
        <a:bodyPr/>
        <a:lstStyle/>
        <a:p>
          <a:endParaRPr lang="en-IN"/>
        </a:p>
      </dgm:t>
    </dgm:pt>
    <dgm:pt modelId="{0BD3687A-2BEF-4178-96DD-ADFCD32F3D80}" type="sibTrans" cxnId="{DD3F1D27-7FF0-401A-BD82-D56367C39C73}">
      <dgm:prSet/>
      <dgm:spPr/>
      <dgm:t>
        <a:bodyPr/>
        <a:lstStyle/>
        <a:p>
          <a:endParaRPr lang="en-IN"/>
        </a:p>
      </dgm:t>
    </dgm:pt>
    <dgm:pt modelId="{9E8928F7-DB3B-4EBA-A7CB-1D2602C7133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Regulatory</a:t>
          </a:r>
        </a:p>
      </dgm:t>
    </dgm:pt>
    <dgm:pt modelId="{BF83C376-29B7-4190-BDD9-692D37AEE993}" type="parTrans" cxnId="{33F290C8-799B-4FB6-A2FE-12BC60D600F8}">
      <dgm:prSet/>
      <dgm:spPr/>
      <dgm:t>
        <a:bodyPr/>
        <a:lstStyle/>
        <a:p>
          <a:endParaRPr lang="en-IN"/>
        </a:p>
      </dgm:t>
    </dgm:pt>
    <dgm:pt modelId="{60EB8303-86C0-447A-8273-8392C3AEB435}" type="sibTrans" cxnId="{33F290C8-799B-4FB6-A2FE-12BC60D600F8}">
      <dgm:prSet/>
      <dgm:spPr/>
      <dgm:t>
        <a:bodyPr/>
        <a:lstStyle/>
        <a:p>
          <a:endParaRPr lang="en-IN"/>
        </a:p>
      </dgm:t>
    </dgm:pt>
    <dgm:pt modelId="{2C49F39A-24BF-415C-9C77-CAD20DFDED6A}" type="pres">
      <dgm:prSet presAssocID="{E284DC96-833F-4DBF-ACBF-15D419B88981}" presName="compositeShape" presStyleCnt="0">
        <dgm:presLayoutVars>
          <dgm:chMax val="7"/>
          <dgm:dir/>
          <dgm:resizeHandles val="exact"/>
        </dgm:presLayoutVars>
      </dgm:prSet>
      <dgm:spPr/>
    </dgm:pt>
    <dgm:pt modelId="{9ACCD88A-37DA-40A0-A69C-591A52114F1E}" type="pres">
      <dgm:prSet presAssocID="{E284DC96-833F-4DBF-ACBF-15D419B88981}" presName="wedge1" presStyleLbl="node1" presStyleIdx="0" presStyleCnt="7" custLinFactNeighborX="-2214" custLinFactNeighborY="5544"/>
      <dgm:spPr/>
    </dgm:pt>
    <dgm:pt modelId="{04321A2B-C076-46CE-9A69-755BC4633BD7}" type="pres">
      <dgm:prSet presAssocID="{E284DC96-833F-4DBF-ACBF-15D419B8898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A1CCE01-F570-4515-B819-1544FA0350A0}" type="pres">
      <dgm:prSet presAssocID="{E284DC96-833F-4DBF-ACBF-15D419B88981}" presName="wedge2" presStyleLbl="node1" presStyleIdx="1" presStyleCnt="7"/>
      <dgm:spPr/>
    </dgm:pt>
    <dgm:pt modelId="{7D9C7605-E6CA-4B7E-B2F1-6068AA6DED5A}" type="pres">
      <dgm:prSet presAssocID="{E284DC96-833F-4DBF-ACBF-15D419B8898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B2FDACD5-4DD2-4453-BB00-C18CCE36DCBB}" type="pres">
      <dgm:prSet presAssocID="{E284DC96-833F-4DBF-ACBF-15D419B88981}" presName="wedge3" presStyleLbl="node1" presStyleIdx="2" presStyleCnt="7" custLinFactNeighborY="-19"/>
      <dgm:spPr/>
    </dgm:pt>
    <dgm:pt modelId="{5681EC34-F9CC-45A8-B246-2E5E76A679FB}" type="pres">
      <dgm:prSet presAssocID="{E284DC96-833F-4DBF-ACBF-15D419B8898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5FE6693-47E8-4BE8-9589-21FE2C162465}" type="pres">
      <dgm:prSet presAssocID="{E284DC96-833F-4DBF-ACBF-15D419B88981}" presName="wedge4" presStyleLbl="node1" presStyleIdx="3" presStyleCnt="7"/>
      <dgm:spPr/>
    </dgm:pt>
    <dgm:pt modelId="{08CB0388-D44D-43AE-B2C6-F163AA1B5FE9}" type="pres">
      <dgm:prSet presAssocID="{E284DC96-833F-4DBF-ACBF-15D419B8898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BD32D601-F848-4A3E-961A-F50687306DAA}" type="pres">
      <dgm:prSet presAssocID="{E284DC96-833F-4DBF-ACBF-15D419B88981}" presName="wedge5" presStyleLbl="node1" presStyleIdx="4" presStyleCnt="7" custLinFactNeighborY="-19"/>
      <dgm:spPr/>
    </dgm:pt>
    <dgm:pt modelId="{594B91D6-E1E3-492B-81F1-22516B010EB3}" type="pres">
      <dgm:prSet presAssocID="{E284DC96-833F-4DBF-ACBF-15D419B8898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30670C8-1A62-4750-ABDD-D79DE65FDDD7}" type="pres">
      <dgm:prSet presAssocID="{E284DC96-833F-4DBF-ACBF-15D419B88981}" presName="wedge6" presStyleLbl="node1" presStyleIdx="5" presStyleCnt="7"/>
      <dgm:spPr/>
    </dgm:pt>
    <dgm:pt modelId="{D5B1C0B8-3D56-49ED-96CF-71EBCB45F2E7}" type="pres">
      <dgm:prSet presAssocID="{E284DC96-833F-4DBF-ACBF-15D419B8898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B50B29D-E730-4EB8-B852-2C34AF5A1107}" type="pres">
      <dgm:prSet presAssocID="{E284DC96-833F-4DBF-ACBF-15D419B88981}" presName="wedge7" presStyleLbl="node1" presStyleIdx="6" presStyleCnt="7"/>
      <dgm:spPr/>
    </dgm:pt>
    <dgm:pt modelId="{D0AD1410-1754-4613-94A5-51E501124CF6}" type="pres">
      <dgm:prSet presAssocID="{E284DC96-833F-4DBF-ACBF-15D419B8898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6EB1BB00-DA28-49F8-8F0D-F553E8CFF6F1}" type="presOf" srcId="{E284DC96-833F-4DBF-ACBF-15D419B88981}" destId="{2C49F39A-24BF-415C-9C77-CAD20DFDED6A}" srcOrd="0" destOrd="0" presId="urn:microsoft.com/office/officeart/2005/8/layout/chart3"/>
    <dgm:cxn modelId="{F220C607-78A8-4AEB-A835-BAD6943B131A}" srcId="{E284DC96-833F-4DBF-ACBF-15D419B88981}" destId="{942DE2F5-2516-47A1-8854-A15784F85BF4}" srcOrd="5" destOrd="0" parTransId="{4AE57355-CEE6-4A60-8C53-B282C0FD85B9}" sibTransId="{A3919ECE-185E-4665-8328-D335DE31D730}"/>
    <dgm:cxn modelId="{FB839908-E8A3-4AEE-9BB0-FF53A1B56492}" srcId="{E284DC96-833F-4DBF-ACBF-15D419B88981}" destId="{1C945530-519F-4E4B-BF4F-6447609B0B19}" srcOrd="0" destOrd="0" parTransId="{0891329F-D61A-4DF2-90D9-7DE2A5158F34}" sibTransId="{8C91CF35-2E3B-4192-881C-BF07F77FF5AB}"/>
    <dgm:cxn modelId="{C0607319-98C7-47FE-ACD6-19A5FA6C4317}" type="presOf" srcId="{92829BC8-5090-4D0B-841E-B5ADE0C5CDF2}" destId="{D5FE6693-47E8-4BE8-9589-21FE2C162465}" srcOrd="0" destOrd="0" presId="urn:microsoft.com/office/officeart/2005/8/layout/chart3"/>
    <dgm:cxn modelId="{65DBD319-C5C3-4314-B880-ED6A681BAED5}" srcId="{E284DC96-833F-4DBF-ACBF-15D419B88981}" destId="{ED3BFD7B-E86C-4794-A0EF-6611FFA4C32D}" srcOrd="6" destOrd="0" parTransId="{0E330C0A-1F1F-4821-9821-C0F39F539E92}" sibTransId="{5FFBC37A-1A35-41B4-8A01-9836D79E0F5C}"/>
    <dgm:cxn modelId="{1E3B991E-5CE9-4E81-9674-08BC05C76BFF}" type="presOf" srcId="{40FC6D36-E642-4E99-91D4-DB5F2A86A9A5}" destId="{594B91D6-E1E3-492B-81F1-22516B010EB3}" srcOrd="1" destOrd="0" presId="urn:microsoft.com/office/officeart/2005/8/layout/chart3"/>
    <dgm:cxn modelId="{DD3F1D27-7FF0-401A-BD82-D56367C39C73}" srcId="{E284DC96-833F-4DBF-ACBF-15D419B88981}" destId="{92829BC8-5090-4D0B-841E-B5ADE0C5CDF2}" srcOrd="3" destOrd="0" parTransId="{DBDD7EA7-335E-48F1-8F00-48BC9EF1D996}" sibTransId="{0BD3687A-2BEF-4178-96DD-ADFCD32F3D80}"/>
    <dgm:cxn modelId="{EC37C45B-6E59-4CA8-B8F3-AA3A61F2EF45}" type="presOf" srcId="{7D05FCBA-76AC-4A46-861A-386EF2C455FF}" destId="{B2FDACD5-4DD2-4453-BB00-C18CCE36DCBB}" srcOrd="0" destOrd="0" presId="urn:microsoft.com/office/officeart/2005/8/layout/chart3"/>
    <dgm:cxn modelId="{960B1062-65B4-48C8-BD8D-768C729A2A59}" type="presOf" srcId="{9E8928F7-DB3B-4EBA-A7CB-1D2602C7133C}" destId="{7D9C7605-E6CA-4B7E-B2F1-6068AA6DED5A}" srcOrd="1" destOrd="0" presId="urn:microsoft.com/office/officeart/2005/8/layout/chart3"/>
    <dgm:cxn modelId="{58F7B576-61CC-4053-9EB4-6A3DA3C2549B}" type="presOf" srcId="{942DE2F5-2516-47A1-8854-A15784F85BF4}" destId="{D5B1C0B8-3D56-49ED-96CF-71EBCB45F2E7}" srcOrd="1" destOrd="0" presId="urn:microsoft.com/office/officeart/2005/8/layout/chart3"/>
    <dgm:cxn modelId="{9A3A7F8F-DFCE-4DEF-B53C-812B6972E5E2}" srcId="{E284DC96-833F-4DBF-ACBF-15D419B88981}" destId="{7D05FCBA-76AC-4A46-861A-386EF2C455FF}" srcOrd="2" destOrd="0" parTransId="{4A7AD568-6A60-41C2-990C-DD6080BD555C}" sibTransId="{7074B22F-734B-42DE-8778-AFF22F703603}"/>
    <dgm:cxn modelId="{8C07A3A1-EC04-48C0-8541-DDEA65CE938A}" type="presOf" srcId="{ED3BFD7B-E86C-4794-A0EF-6611FFA4C32D}" destId="{3B50B29D-E730-4EB8-B852-2C34AF5A1107}" srcOrd="0" destOrd="0" presId="urn:microsoft.com/office/officeart/2005/8/layout/chart3"/>
    <dgm:cxn modelId="{AD5FB4A5-F9FB-485C-8FDB-2AB3D9F77F93}" type="presOf" srcId="{1C945530-519F-4E4B-BF4F-6447609B0B19}" destId="{04321A2B-C076-46CE-9A69-755BC4633BD7}" srcOrd="1" destOrd="0" presId="urn:microsoft.com/office/officeart/2005/8/layout/chart3"/>
    <dgm:cxn modelId="{33F290C8-799B-4FB6-A2FE-12BC60D600F8}" srcId="{E284DC96-833F-4DBF-ACBF-15D419B88981}" destId="{9E8928F7-DB3B-4EBA-A7CB-1D2602C7133C}" srcOrd="1" destOrd="0" parTransId="{BF83C376-29B7-4190-BDD9-692D37AEE993}" sibTransId="{60EB8303-86C0-447A-8273-8392C3AEB435}"/>
    <dgm:cxn modelId="{23674CD5-F83A-4928-9CD1-EE1E0C66A48C}" type="presOf" srcId="{92829BC8-5090-4D0B-841E-B5ADE0C5CDF2}" destId="{08CB0388-D44D-43AE-B2C6-F163AA1B5FE9}" srcOrd="1" destOrd="0" presId="urn:microsoft.com/office/officeart/2005/8/layout/chart3"/>
    <dgm:cxn modelId="{294587DD-680E-4BD8-AFBF-CB6F103F6273}" type="presOf" srcId="{7D05FCBA-76AC-4A46-861A-386EF2C455FF}" destId="{5681EC34-F9CC-45A8-B246-2E5E76A679FB}" srcOrd="1" destOrd="0" presId="urn:microsoft.com/office/officeart/2005/8/layout/chart3"/>
    <dgm:cxn modelId="{E1A5C6DF-41F1-418D-99DE-C8B6E35DBAF8}" type="presOf" srcId="{942DE2F5-2516-47A1-8854-A15784F85BF4}" destId="{530670C8-1A62-4750-ABDD-D79DE65FDDD7}" srcOrd="0" destOrd="0" presId="urn:microsoft.com/office/officeart/2005/8/layout/chart3"/>
    <dgm:cxn modelId="{6EE24FE7-C377-4A64-8B07-2FB7521E908B}" type="presOf" srcId="{ED3BFD7B-E86C-4794-A0EF-6611FFA4C32D}" destId="{D0AD1410-1754-4613-94A5-51E501124CF6}" srcOrd="1" destOrd="0" presId="urn:microsoft.com/office/officeart/2005/8/layout/chart3"/>
    <dgm:cxn modelId="{A336F7E9-7ECB-4E98-8427-60913B83EB1D}" type="presOf" srcId="{40FC6D36-E642-4E99-91D4-DB5F2A86A9A5}" destId="{BD32D601-F848-4A3E-961A-F50687306DAA}" srcOrd="0" destOrd="0" presId="urn:microsoft.com/office/officeart/2005/8/layout/chart3"/>
    <dgm:cxn modelId="{4D847FF2-C7A3-442F-9A5A-EC441D6522EE}" type="presOf" srcId="{1C945530-519F-4E4B-BF4F-6447609B0B19}" destId="{9ACCD88A-37DA-40A0-A69C-591A52114F1E}" srcOrd="0" destOrd="0" presId="urn:microsoft.com/office/officeart/2005/8/layout/chart3"/>
    <dgm:cxn modelId="{6D9447FB-247B-448B-A800-7BA4F50E5693}" srcId="{E284DC96-833F-4DBF-ACBF-15D419B88981}" destId="{40FC6D36-E642-4E99-91D4-DB5F2A86A9A5}" srcOrd="4" destOrd="0" parTransId="{131D6247-B186-46FB-8F2C-C613722A2D16}" sibTransId="{9BF5487C-63DE-4388-A86B-BC87E5712957}"/>
    <dgm:cxn modelId="{137427FD-0DB3-4322-BDBA-67F2FA0E4C6F}" type="presOf" srcId="{9E8928F7-DB3B-4EBA-A7CB-1D2602C7133C}" destId="{4A1CCE01-F570-4515-B819-1544FA0350A0}" srcOrd="0" destOrd="0" presId="urn:microsoft.com/office/officeart/2005/8/layout/chart3"/>
    <dgm:cxn modelId="{194AD96F-E1E3-4BE7-A95C-15B9898C7CC3}" type="presParOf" srcId="{2C49F39A-24BF-415C-9C77-CAD20DFDED6A}" destId="{9ACCD88A-37DA-40A0-A69C-591A52114F1E}" srcOrd="0" destOrd="0" presId="urn:microsoft.com/office/officeart/2005/8/layout/chart3"/>
    <dgm:cxn modelId="{EB5C4366-FB90-4346-9701-D74B16329D3C}" type="presParOf" srcId="{2C49F39A-24BF-415C-9C77-CAD20DFDED6A}" destId="{04321A2B-C076-46CE-9A69-755BC4633BD7}" srcOrd="1" destOrd="0" presId="urn:microsoft.com/office/officeart/2005/8/layout/chart3"/>
    <dgm:cxn modelId="{53B1E3B3-5F86-4A6B-96B7-19CFD2EEB4F0}" type="presParOf" srcId="{2C49F39A-24BF-415C-9C77-CAD20DFDED6A}" destId="{4A1CCE01-F570-4515-B819-1544FA0350A0}" srcOrd="2" destOrd="0" presId="urn:microsoft.com/office/officeart/2005/8/layout/chart3"/>
    <dgm:cxn modelId="{77FDEDC5-F404-4948-A818-DC30C3B2EE6A}" type="presParOf" srcId="{2C49F39A-24BF-415C-9C77-CAD20DFDED6A}" destId="{7D9C7605-E6CA-4B7E-B2F1-6068AA6DED5A}" srcOrd="3" destOrd="0" presId="urn:microsoft.com/office/officeart/2005/8/layout/chart3"/>
    <dgm:cxn modelId="{8CA02D19-B5E6-4229-A1F8-261FECA68952}" type="presParOf" srcId="{2C49F39A-24BF-415C-9C77-CAD20DFDED6A}" destId="{B2FDACD5-4DD2-4453-BB00-C18CCE36DCBB}" srcOrd="4" destOrd="0" presId="urn:microsoft.com/office/officeart/2005/8/layout/chart3"/>
    <dgm:cxn modelId="{4E37C487-664A-48FA-8729-510CC004FE5B}" type="presParOf" srcId="{2C49F39A-24BF-415C-9C77-CAD20DFDED6A}" destId="{5681EC34-F9CC-45A8-B246-2E5E76A679FB}" srcOrd="5" destOrd="0" presId="urn:microsoft.com/office/officeart/2005/8/layout/chart3"/>
    <dgm:cxn modelId="{465D3F05-BCC7-43BD-9885-195544C9062A}" type="presParOf" srcId="{2C49F39A-24BF-415C-9C77-CAD20DFDED6A}" destId="{D5FE6693-47E8-4BE8-9589-21FE2C162465}" srcOrd="6" destOrd="0" presId="urn:microsoft.com/office/officeart/2005/8/layout/chart3"/>
    <dgm:cxn modelId="{BFA5B226-3522-4265-A016-387998F12F4F}" type="presParOf" srcId="{2C49F39A-24BF-415C-9C77-CAD20DFDED6A}" destId="{08CB0388-D44D-43AE-B2C6-F163AA1B5FE9}" srcOrd="7" destOrd="0" presId="urn:microsoft.com/office/officeart/2005/8/layout/chart3"/>
    <dgm:cxn modelId="{2A41035D-9B44-4FA7-A8D3-7EEE4C303B0D}" type="presParOf" srcId="{2C49F39A-24BF-415C-9C77-CAD20DFDED6A}" destId="{BD32D601-F848-4A3E-961A-F50687306DAA}" srcOrd="8" destOrd="0" presId="urn:microsoft.com/office/officeart/2005/8/layout/chart3"/>
    <dgm:cxn modelId="{D16E68F5-E32F-4CD3-A21D-45276B20A886}" type="presParOf" srcId="{2C49F39A-24BF-415C-9C77-CAD20DFDED6A}" destId="{594B91D6-E1E3-492B-81F1-22516B010EB3}" srcOrd="9" destOrd="0" presId="urn:microsoft.com/office/officeart/2005/8/layout/chart3"/>
    <dgm:cxn modelId="{44DF9014-0B86-4592-B8EF-CEF51E55B532}" type="presParOf" srcId="{2C49F39A-24BF-415C-9C77-CAD20DFDED6A}" destId="{530670C8-1A62-4750-ABDD-D79DE65FDDD7}" srcOrd="10" destOrd="0" presId="urn:microsoft.com/office/officeart/2005/8/layout/chart3"/>
    <dgm:cxn modelId="{7B0E65F4-3633-4EA2-90FF-4EC7FD6A8687}" type="presParOf" srcId="{2C49F39A-24BF-415C-9C77-CAD20DFDED6A}" destId="{D5B1C0B8-3D56-49ED-96CF-71EBCB45F2E7}" srcOrd="11" destOrd="0" presId="urn:microsoft.com/office/officeart/2005/8/layout/chart3"/>
    <dgm:cxn modelId="{AE6540BC-A0E2-494D-B253-3FC78288CC6E}" type="presParOf" srcId="{2C49F39A-24BF-415C-9C77-CAD20DFDED6A}" destId="{3B50B29D-E730-4EB8-B852-2C34AF5A1107}" srcOrd="12" destOrd="0" presId="urn:microsoft.com/office/officeart/2005/8/layout/chart3"/>
    <dgm:cxn modelId="{952342A4-DEDD-4B79-AD0F-0A1229242561}" type="presParOf" srcId="{2C49F39A-24BF-415C-9C77-CAD20DFDED6A}" destId="{D0AD1410-1754-4613-94A5-51E501124CF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B0F2C-A305-452D-A576-826E7372E0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5FBF4BC-EE9D-418B-A557-6426FF8DAE9F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Study and Analysis of India specific Use Cases</a:t>
          </a:r>
        </a:p>
      </dgm:t>
    </dgm:pt>
    <dgm:pt modelId="{984ADFB2-1131-4161-B8C6-73C5F294D966}" type="parTrans" cxnId="{BA0FE5D5-49C1-45B8-8F30-FA1F730BA6B9}">
      <dgm:prSet/>
      <dgm:spPr/>
      <dgm:t>
        <a:bodyPr/>
        <a:lstStyle/>
        <a:p>
          <a:endParaRPr lang="en-IN"/>
        </a:p>
      </dgm:t>
    </dgm:pt>
    <dgm:pt modelId="{DC3A5645-50B8-4843-BB8A-032B9344E703}" type="sibTrans" cxnId="{BA0FE5D5-49C1-45B8-8F30-FA1F730BA6B9}">
      <dgm:prSet/>
      <dgm:spPr/>
      <dgm:t>
        <a:bodyPr/>
        <a:lstStyle/>
        <a:p>
          <a:endParaRPr lang="en-IN"/>
        </a:p>
      </dgm:t>
    </dgm:pt>
    <dgm:pt modelId="{70833C03-1CFA-41D7-A6DB-8E32D4FD3387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Development of Requirements, SLAs and Test Cases</a:t>
          </a:r>
        </a:p>
      </dgm:t>
    </dgm:pt>
    <dgm:pt modelId="{915B5302-BD05-4A7E-A10F-4ABF71029D9F}" type="parTrans" cxnId="{0B9E5886-9F77-4706-AB0E-D41F16974A1F}">
      <dgm:prSet/>
      <dgm:spPr/>
      <dgm:t>
        <a:bodyPr/>
        <a:lstStyle/>
        <a:p>
          <a:endParaRPr lang="en-IN"/>
        </a:p>
      </dgm:t>
    </dgm:pt>
    <dgm:pt modelId="{A071141F-CC0C-4054-B420-69E1B2CA7367}" type="sibTrans" cxnId="{0B9E5886-9F77-4706-AB0E-D41F16974A1F}">
      <dgm:prSet/>
      <dgm:spPr/>
      <dgm:t>
        <a:bodyPr/>
        <a:lstStyle/>
        <a:p>
          <a:endParaRPr lang="en-IN"/>
        </a:p>
      </dgm:t>
    </dgm:pt>
    <dgm:pt modelId="{5DDAA961-2C7E-47E3-B69B-0939853DDDBF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Market Enablement, Accelerated deployment,  Research, Innovation, Standards, Applications, Services   &amp; Products</a:t>
          </a:r>
        </a:p>
      </dgm:t>
    </dgm:pt>
    <dgm:pt modelId="{5826F79C-6204-4C57-A144-B87D811EB77A}" type="parTrans" cxnId="{B3AC4B45-889A-4826-88B7-9B686836A41C}">
      <dgm:prSet/>
      <dgm:spPr/>
      <dgm:t>
        <a:bodyPr/>
        <a:lstStyle/>
        <a:p>
          <a:endParaRPr lang="en-IN"/>
        </a:p>
      </dgm:t>
    </dgm:pt>
    <dgm:pt modelId="{AF814C91-9C24-48EC-A57F-9AE15DF31621}" type="sibTrans" cxnId="{B3AC4B45-889A-4826-88B7-9B686836A41C}">
      <dgm:prSet/>
      <dgm:spPr/>
      <dgm:t>
        <a:bodyPr/>
        <a:lstStyle/>
        <a:p>
          <a:endParaRPr lang="en-IN"/>
        </a:p>
      </dgm:t>
    </dgm:pt>
    <dgm:pt modelId="{001FA22B-21C4-4644-A9F3-1F0F25D83819}" type="pres">
      <dgm:prSet presAssocID="{614B0F2C-A305-452D-A576-826E7372E018}" presName="Name0" presStyleCnt="0">
        <dgm:presLayoutVars>
          <dgm:dir/>
          <dgm:animLvl val="lvl"/>
          <dgm:resizeHandles val="exact"/>
        </dgm:presLayoutVars>
      </dgm:prSet>
      <dgm:spPr/>
    </dgm:pt>
    <dgm:pt modelId="{20E936AD-1BD8-4963-8101-8B6B7CD7D67E}" type="pres">
      <dgm:prSet presAssocID="{85FBF4BC-EE9D-418B-A557-6426FF8DAE9F}" presName="parTxOnly" presStyleLbl="node1" presStyleIdx="0" presStyleCnt="3" custScaleX="92750" custScaleY="51943" custLinFactNeighborX="6505" custLinFactNeighborY="-1297">
        <dgm:presLayoutVars>
          <dgm:chMax val="0"/>
          <dgm:chPref val="0"/>
          <dgm:bulletEnabled val="1"/>
        </dgm:presLayoutVars>
      </dgm:prSet>
      <dgm:spPr/>
    </dgm:pt>
    <dgm:pt modelId="{A2EFB44C-C844-4D4E-A799-F634001A57CD}" type="pres">
      <dgm:prSet presAssocID="{DC3A5645-50B8-4843-BB8A-032B9344E703}" presName="parTxOnlySpace" presStyleCnt="0"/>
      <dgm:spPr/>
    </dgm:pt>
    <dgm:pt modelId="{FFCC2B60-6ECE-48E2-8439-023F5A96AC43}" type="pres">
      <dgm:prSet presAssocID="{70833C03-1CFA-41D7-A6DB-8E32D4FD3387}" presName="parTxOnly" presStyleLbl="node1" presStyleIdx="1" presStyleCnt="3" custScaleX="88287" custScaleY="68266" custLinFactNeighborX="40086" custLinFactNeighborY="-3282">
        <dgm:presLayoutVars>
          <dgm:chMax val="0"/>
          <dgm:chPref val="0"/>
          <dgm:bulletEnabled val="1"/>
        </dgm:presLayoutVars>
      </dgm:prSet>
      <dgm:spPr/>
    </dgm:pt>
    <dgm:pt modelId="{DEE48744-EA81-4CDF-8F5F-BC3ED18B629F}" type="pres">
      <dgm:prSet presAssocID="{A071141F-CC0C-4054-B420-69E1B2CA7367}" presName="parTxOnlySpace" presStyleCnt="0"/>
      <dgm:spPr/>
    </dgm:pt>
    <dgm:pt modelId="{578B55DA-7D23-41ED-9E56-4A24835FFDA5}" type="pres">
      <dgm:prSet presAssocID="{5DDAA961-2C7E-47E3-B69B-0939853DDDBF}" presName="parTxOnly" presStyleLbl="node1" presStyleIdx="2" presStyleCnt="3" custLinFactNeighborY="-3282">
        <dgm:presLayoutVars>
          <dgm:chMax val="0"/>
          <dgm:chPref val="0"/>
          <dgm:bulletEnabled val="1"/>
        </dgm:presLayoutVars>
      </dgm:prSet>
      <dgm:spPr/>
    </dgm:pt>
  </dgm:ptLst>
  <dgm:cxnLst>
    <dgm:cxn modelId="{B3AC4B45-889A-4826-88B7-9B686836A41C}" srcId="{614B0F2C-A305-452D-A576-826E7372E018}" destId="{5DDAA961-2C7E-47E3-B69B-0939853DDDBF}" srcOrd="2" destOrd="0" parTransId="{5826F79C-6204-4C57-A144-B87D811EB77A}" sibTransId="{AF814C91-9C24-48EC-A57F-9AE15DF31621}"/>
    <dgm:cxn modelId="{E7E96176-50B3-44B5-827E-75441691317F}" type="presOf" srcId="{5DDAA961-2C7E-47E3-B69B-0939853DDDBF}" destId="{578B55DA-7D23-41ED-9E56-4A24835FFDA5}" srcOrd="0" destOrd="0" presId="urn:microsoft.com/office/officeart/2005/8/layout/chevron1"/>
    <dgm:cxn modelId="{B4E38A7E-FF4A-48FC-96AE-35880674EE5B}" type="presOf" srcId="{70833C03-1CFA-41D7-A6DB-8E32D4FD3387}" destId="{FFCC2B60-6ECE-48E2-8439-023F5A96AC43}" srcOrd="0" destOrd="0" presId="urn:microsoft.com/office/officeart/2005/8/layout/chevron1"/>
    <dgm:cxn modelId="{0B9E5886-9F77-4706-AB0E-D41F16974A1F}" srcId="{614B0F2C-A305-452D-A576-826E7372E018}" destId="{70833C03-1CFA-41D7-A6DB-8E32D4FD3387}" srcOrd="1" destOrd="0" parTransId="{915B5302-BD05-4A7E-A10F-4ABF71029D9F}" sibTransId="{A071141F-CC0C-4054-B420-69E1B2CA7367}"/>
    <dgm:cxn modelId="{81F3E1C5-8B0A-4CC7-9C7D-AA92FAB7BD36}" type="presOf" srcId="{85FBF4BC-EE9D-418B-A557-6426FF8DAE9F}" destId="{20E936AD-1BD8-4963-8101-8B6B7CD7D67E}" srcOrd="0" destOrd="0" presId="urn:microsoft.com/office/officeart/2005/8/layout/chevron1"/>
    <dgm:cxn modelId="{8DABDDCC-2AF4-496E-A3AF-EEBE3938F6F0}" type="presOf" srcId="{614B0F2C-A305-452D-A576-826E7372E018}" destId="{001FA22B-21C4-4644-A9F3-1F0F25D83819}" srcOrd="0" destOrd="0" presId="urn:microsoft.com/office/officeart/2005/8/layout/chevron1"/>
    <dgm:cxn modelId="{BA0FE5D5-49C1-45B8-8F30-FA1F730BA6B9}" srcId="{614B0F2C-A305-452D-A576-826E7372E018}" destId="{85FBF4BC-EE9D-418B-A557-6426FF8DAE9F}" srcOrd="0" destOrd="0" parTransId="{984ADFB2-1131-4161-B8C6-73C5F294D966}" sibTransId="{DC3A5645-50B8-4843-BB8A-032B9344E703}"/>
    <dgm:cxn modelId="{F354C01D-7569-4751-A6B1-40F1AE1F5384}" type="presParOf" srcId="{001FA22B-21C4-4644-A9F3-1F0F25D83819}" destId="{20E936AD-1BD8-4963-8101-8B6B7CD7D67E}" srcOrd="0" destOrd="0" presId="urn:microsoft.com/office/officeart/2005/8/layout/chevron1"/>
    <dgm:cxn modelId="{D19923A9-4680-4F9A-BEBA-049E7562BE44}" type="presParOf" srcId="{001FA22B-21C4-4644-A9F3-1F0F25D83819}" destId="{A2EFB44C-C844-4D4E-A799-F634001A57CD}" srcOrd="1" destOrd="0" presId="urn:microsoft.com/office/officeart/2005/8/layout/chevron1"/>
    <dgm:cxn modelId="{BBA56C37-75EB-41D5-993D-ABD53A9EA3E9}" type="presParOf" srcId="{001FA22B-21C4-4644-A9F3-1F0F25D83819}" destId="{FFCC2B60-6ECE-48E2-8439-023F5A96AC43}" srcOrd="2" destOrd="0" presId="urn:microsoft.com/office/officeart/2005/8/layout/chevron1"/>
    <dgm:cxn modelId="{E819B6ED-6673-4C94-B1F2-61B43C7E0B17}" type="presParOf" srcId="{001FA22B-21C4-4644-A9F3-1F0F25D83819}" destId="{DEE48744-EA81-4CDF-8F5F-BC3ED18B629F}" srcOrd="3" destOrd="0" presId="urn:microsoft.com/office/officeart/2005/8/layout/chevron1"/>
    <dgm:cxn modelId="{0DB98A89-0990-4BB6-8DD6-4F03F0A9F549}" type="presParOf" srcId="{001FA22B-21C4-4644-A9F3-1F0F25D83819}" destId="{578B55DA-7D23-41ED-9E56-4A24835FFD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5E81F-B3CF-4F83-913A-6EB42F093464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B8942-3433-408D-8EAD-0E777BA787D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b="1" dirty="0"/>
            <a:t>DCL - Demo and concept Lab</a:t>
          </a:r>
        </a:p>
        <a:p>
          <a:pPr algn="l">
            <a:spcAft>
              <a:spcPts val="0"/>
            </a:spcAft>
          </a:pPr>
          <a:r>
            <a:rPr lang="en-US" b="1" dirty="0"/>
            <a:t>DTL - Device Testing Lab</a:t>
          </a:r>
        </a:p>
        <a:p>
          <a:pPr algn="l">
            <a:spcAft>
              <a:spcPts val="0"/>
            </a:spcAft>
          </a:pPr>
          <a:r>
            <a:rPr lang="en-US" b="1" dirty="0"/>
            <a:t>NTL - Network Testing Lab</a:t>
          </a:r>
        </a:p>
        <a:p>
          <a:pPr algn="l">
            <a:spcAft>
              <a:spcPts val="0"/>
            </a:spcAft>
          </a:pPr>
          <a:r>
            <a:rPr lang="en-US" b="1" dirty="0"/>
            <a:t>IFL - Interoperability and </a:t>
          </a:r>
        </a:p>
        <a:p>
          <a:pPr algn="l">
            <a:spcAft>
              <a:spcPts val="0"/>
            </a:spcAft>
          </a:pPr>
          <a:r>
            <a:rPr lang="en-US" b="1" dirty="0"/>
            <a:t>Field Scenario Test Lab</a:t>
          </a:r>
        </a:p>
      </dgm:t>
    </dgm:pt>
    <dgm:pt modelId="{BD605951-0FC8-4E62-BFA0-30728F0860DC}" type="parTrans" cxnId="{7C02E657-805E-49DA-AE13-613279C76A56}">
      <dgm:prSet/>
      <dgm:spPr/>
      <dgm:t>
        <a:bodyPr/>
        <a:lstStyle/>
        <a:p>
          <a:endParaRPr lang="en-US"/>
        </a:p>
      </dgm:t>
    </dgm:pt>
    <dgm:pt modelId="{06B39443-7B45-40D0-8F2C-F30295A4CCB5}" type="sibTrans" cxnId="{7C02E657-805E-49DA-AE13-613279C76A56}">
      <dgm:prSet/>
      <dgm:spPr/>
      <dgm:t>
        <a:bodyPr/>
        <a:lstStyle/>
        <a:p>
          <a:endParaRPr lang="en-US"/>
        </a:p>
      </dgm:t>
    </dgm:pt>
    <dgm:pt modelId="{391E46F1-D7E2-467C-B09D-E21EEA764881}" type="pres">
      <dgm:prSet presAssocID="{D575E81F-B3CF-4F83-913A-6EB42F0934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7C106A-7101-43F7-9DF9-590703FC25C6}" type="pres">
      <dgm:prSet presAssocID="{00DB8942-3433-408D-8EAD-0E777BA787DB}" presName="vertOne" presStyleCnt="0"/>
      <dgm:spPr/>
    </dgm:pt>
    <dgm:pt modelId="{1F75B180-D09C-4920-9CE6-76E52CB766A8}" type="pres">
      <dgm:prSet presAssocID="{00DB8942-3433-408D-8EAD-0E777BA787DB}" presName="txOne" presStyleLbl="node0" presStyleIdx="0" presStyleCnt="1" custLinFactNeighborX="70812" custLinFactNeighborY="7086">
        <dgm:presLayoutVars>
          <dgm:chPref val="3"/>
        </dgm:presLayoutVars>
      </dgm:prSet>
      <dgm:spPr/>
    </dgm:pt>
    <dgm:pt modelId="{656B2E38-CE09-419D-8803-96910AB428C1}" type="pres">
      <dgm:prSet presAssocID="{00DB8942-3433-408D-8EAD-0E777BA787DB}" presName="horzOne" presStyleCnt="0"/>
      <dgm:spPr/>
    </dgm:pt>
  </dgm:ptLst>
  <dgm:cxnLst>
    <dgm:cxn modelId="{30433006-7831-42C1-BEA8-BCC1AC68E3A1}" type="presOf" srcId="{00DB8942-3433-408D-8EAD-0E777BA787DB}" destId="{1F75B180-D09C-4920-9CE6-76E52CB766A8}" srcOrd="0" destOrd="0" presId="urn:microsoft.com/office/officeart/2005/8/layout/architecture"/>
    <dgm:cxn modelId="{7C02E657-805E-49DA-AE13-613279C76A56}" srcId="{D575E81F-B3CF-4F83-913A-6EB42F093464}" destId="{00DB8942-3433-408D-8EAD-0E777BA787DB}" srcOrd="0" destOrd="0" parTransId="{BD605951-0FC8-4E62-BFA0-30728F0860DC}" sibTransId="{06B39443-7B45-40D0-8F2C-F30295A4CCB5}"/>
    <dgm:cxn modelId="{421149B9-D140-4884-AEA3-ABD9B4573825}" type="presOf" srcId="{D575E81F-B3CF-4F83-913A-6EB42F093464}" destId="{391E46F1-D7E2-467C-B09D-E21EEA764881}" srcOrd="0" destOrd="0" presId="urn:microsoft.com/office/officeart/2005/8/layout/architecture"/>
    <dgm:cxn modelId="{9D620249-1A58-4261-B927-7FED6F3058A7}" type="presParOf" srcId="{391E46F1-D7E2-467C-B09D-E21EEA764881}" destId="{8E7C106A-7101-43F7-9DF9-590703FC25C6}" srcOrd="0" destOrd="0" presId="urn:microsoft.com/office/officeart/2005/8/layout/architecture"/>
    <dgm:cxn modelId="{3D3146AB-9033-4B95-8076-B5A73EA15489}" type="presParOf" srcId="{8E7C106A-7101-43F7-9DF9-590703FC25C6}" destId="{1F75B180-D09C-4920-9CE6-76E52CB766A8}" srcOrd="0" destOrd="0" presId="urn:microsoft.com/office/officeart/2005/8/layout/architecture"/>
    <dgm:cxn modelId="{57A55256-3F95-40A8-8D62-2F2BCCFDBD05}" type="presParOf" srcId="{8E7C106A-7101-43F7-9DF9-590703FC25C6}" destId="{656B2E38-CE09-419D-8803-96910AB428C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4B6D5B-2786-4321-9B84-A32CDBBECD2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003AFA-EA2C-4E89-9526-0C9B290EE9A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800" b="1" dirty="0"/>
            <a:t>Centralised IFL</a:t>
          </a:r>
        </a:p>
        <a:p>
          <a:pPr>
            <a:spcAft>
              <a:spcPts val="0"/>
            </a:spcAft>
          </a:pPr>
          <a:r>
            <a:rPr lang="en-IN" sz="2800" b="1" dirty="0"/>
            <a:t>DTL* &amp; NTL*</a:t>
          </a:r>
        </a:p>
      </dgm:t>
    </dgm:pt>
    <dgm:pt modelId="{97E28E05-AF2E-4ABC-97DC-05EBFA5081CA}" type="parTrans" cxnId="{23CA2C12-0369-45E6-A126-146C6734138C}">
      <dgm:prSet/>
      <dgm:spPr/>
      <dgm:t>
        <a:bodyPr/>
        <a:lstStyle/>
        <a:p>
          <a:endParaRPr lang="en-IN"/>
        </a:p>
      </dgm:t>
    </dgm:pt>
    <dgm:pt modelId="{701EDD75-D67C-45DE-B042-19E301DA317A}" type="sibTrans" cxnId="{23CA2C12-0369-45E6-A126-146C6734138C}">
      <dgm:prSet/>
      <dgm:spPr/>
      <dgm:t>
        <a:bodyPr/>
        <a:lstStyle/>
        <a:p>
          <a:endParaRPr lang="en-IN"/>
        </a:p>
      </dgm:t>
    </dgm:pt>
    <dgm:pt modelId="{9A624ED7-C75F-44D7-8C50-A2A60F9B230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Banking &amp; Finance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FC158E55-BE80-4FBF-ACB4-7F5BEC934508}" type="parTrans" cxnId="{F7C7BC95-C442-44FE-AEA8-843F8BFD17E7}">
      <dgm:prSet/>
      <dgm:spPr/>
      <dgm:t>
        <a:bodyPr/>
        <a:lstStyle/>
        <a:p>
          <a:endParaRPr lang="en-IN"/>
        </a:p>
      </dgm:t>
    </dgm:pt>
    <dgm:pt modelId="{2A9036ED-0F98-47B6-B181-1D30F3F74DB7}" type="sibTrans" cxnId="{F7C7BC95-C442-44FE-AEA8-843F8BFD17E7}">
      <dgm:prSet/>
      <dgm:spPr/>
      <dgm:t>
        <a:bodyPr/>
        <a:lstStyle/>
        <a:p>
          <a:endParaRPr lang="en-IN"/>
        </a:p>
      </dgm:t>
    </dgm:pt>
    <dgm:pt modelId="{3A2220A7-A885-44EE-92A8-C0BF608C192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Water DCL</a:t>
          </a:r>
          <a:endParaRPr lang="en-IN" sz="2800" b="1" dirty="0"/>
        </a:p>
      </dgm:t>
    </dgm:pt>
    <dgm:pt modelId="{D77AF1C8-1661-4FF8-96BE-0B4BE96A5B02}" type="parTrans" cxnId="{81A431DB-CBAC-4C46-8641-558D15080D2B}">
      <dgm:prSet/>
      <dgm:spPr/>
      <dgm:t>
        <a:bodyPr/>
        <a:lstStyle/>
        <a:p>
          <a:endParaRPr lang="en-IN"/>
        </a:p>
      </dgm:t>
    </dgm:pt>
    <dgm:pt modelId="{B2913C83-5F85-4BF8-9596-0C8B841B5F7E}" type="sibTrans" cxnId="{81A431DB-CBAC-4C46-8641-558D15080D2B}">
      <dgm:prSet/>
      <dgm:spPr/>
      <dgm:t>
        <a:bodyPr/>
        <a:lstStyle/>
        <a:p>
          <a:endParaRPr lang="en-IN"/>
        </a:p>
      </dgm:t>
    </dgm:pt>
    <dgm:pt modelId="{B844D502-2106-47B9-B2DA-EAA911E23EC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Power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C31DB592-E02D-440D-AD22-2DBA6C0629E4}" type="parTrans" cxnId="{68BE793B-6F8C-4712-9B59-D354A9A13955}">
      <dgm:prSet/>
      <dgm:spPr/>
      <dgm:t>
        <a:bodyPr/>
        <a:lstStyle/>
        <a:p>
          <a:endParaRPr lang="en-IN"/>
        </a:p>
      </dgm:t>
    </dgm:pt>
    <dgm:pt modelId="{85D5B623-C87B-4B6A-ACBB-1DF7E157E950}" type="sibTrans" cxnId="{68BE793B-6F8C-4712-9B59-D354A9A13955}">
      <dgm:prSet/>
      <dgm:spPr/>
      <dgm:t>
        <a:bodyPr/>
        <a:lstStyle/>
        <a:p>
          <a:endParaRPr lang="en-IN"/>
        </a:p>
      </dgm:t>
    </dgm:pt>
    <dgm:pt modelId="{FF1117A8-6CBE-47C3-B4D9-5E6586A6B1F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Industry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r>
            <a:rPr lang="en-US" sz="2300" dirty="0"/>
            <a:t> </a:t>
          </a:r>
          <a:endParaRPr lang="en-IN" sz="2300" dirty="0"/>
        </a:p>
      </dgm:t>
    </dgm:pt>
    <dgm:pt modelId="{36756A55-0278-484F-8DD7-B289BDEE4388}" type="parTrans" cxnId="{8B36D3D5-0EB7-48B1-A522-E432AF2C1C97}">
      <dgm:prSet/>
      <dgm:spPr/>
      <dgm:t>
        <a:bodyPr/>
        <a:lstStyle/>
        <a:p>
          <a:endParaRPr lang="en-IN"/>
        </a:p>
      </dgm:t>
    </dgm:pt>
    <dgm:pt modelId="{7508FD3B-B7C7-4E1B-BF30-9753CCFEF08A}" type="sibTrans" cxnId="{8B36D3D5-0EB7-48B1-A522-E432AF2C1C97}">
      <dgm:prSet/>
      <dgm:spPr/>
      <dgm:t>
        <a:bodyPr/>
        <a:lstStyle/>
        <a:p>
          <a:endParaRPr lang="en-IN"/>
        </a:p>
      </dgm:t>
    </dgm:pt>
    <dgm:pt modelId="{8F9EC5BF-9F07-4136-8B36-BDD77190FF19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Health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CCD35335-A03B-4D83-96F9-2CC67FC4A4E5}" type="parTrans" cxnId="{0D0A7BAA-A97C-42EE-8B79-B47890C7C6AD}">
      <dgm:prSet/>
      <dgm:spPr/>
      <dgm:t>
        <a:bodyPr/>
        <a:lstStyle/>
        <a:p>
          <a:endParaRPr lang="en-IN"/>
        </a:p>
      </dgm:t>
    </dgm:pt>
    <dgm:pt modelId="{3A984423-BD6E-4109-8477-AB2CD3370DF8}" type="sibTrans" cxnId="{0D0A7BAA-A97C-42EE-8B79-B47890C7C6AD}">
      <dgm:prSet/>
      <dgm:spPr/>
      <dgm:t>
        <a:bodyPr/>
        <a:lstStyle/>
        <a:p>
          <a:endParaRPr lang="en-IN"/>
        </a:p>
      </dgm:t>
    </dgm:pt>
    <dgm:pt modelId="{5B5D4D42-2A44-4F58-B783-549E20863E3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/>
            <a:t>Transport Railways DCL</a:t>
          </a:r>
          <a:endParaRPr lang="en-IN" sz="2800" b="1" dirty="0"/>
        </a:p>
      </dgm:t>
    </dgm:pt>
    <dgm:pt modelId="{4545B596-7D54-4F2E-A3A8-1F7E4F3DC413}" type="parTrans" cxnId="{6A512BFA-1DA5-4A2A-BCF1-D64B06A01490}">
      <dgm:prSet/>
      <dgm:spPr/>
      <dgm:t>
        <a:bodyPr/>
        <a:lstStyle/>
        <a:p>
          <a:endParaRPr lang="en-IN"/>
        </a:p>
      </dgm:t>
    </dgm:pt>
    <dgm:pt modelId="{510CD141-902C-4897-9416-69385C68078A}" type="sibTrans" cxnId="{6A512BFA-1DA5-4A2A-BCF1-D64B06A01490}">
      <dgm:prSet/>
      <dgm:spPr/>
      <dgm:t>
        <a:bodyPr/>
        <a:lstStyle/>
        <a:p>
          <a:endParaRPr lang="en-IN"/>
        </a:p>
      </dgm:t>
    </dgm:pt>
    <dgm:pt modelId="{B67AE4C4-EFE9-4B0A-BD44-DE49B33D548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/>
            <a:t>Agriculture DCL</a:t>
          </a:r>
          <a:endParaRPr lang="en-IN" sz="2800" b="1" dirty="0"/>
        </a:p>
      </dgm:t>
    </dgm:pt>
    <dgm:pt modelId="{FFA2524A-EBFB-4FED-AF14-4761B957D9A9}" type="parTrans" cxnId="{09DCE860-3DC4-464D-B782-E98940E742EC}">
      <dgm:prSet/>
      <dgm:spPr/>
      <dgm:t>
        <a:bodyPr/>
        <a:lstStyle/>
        <a:p>
          <a:endParaRPr lang="en-IN"/>
        </a:p>
      </dgm:t>
    </dgm:pt>
    <dgm:pt modelId="{E1B73DB7-5319-45F2-BA13-8E5CC2E61F9B}" type="sibTrans" cxnId="{09DCE860-3DC4-464D-B782-E98940E742EC}">
      <dgm:prSet/>
      <dgm:spPr/>
      <dgm:t>
        <a:bodyPr/>
        <a:lstStyle/>
        <a:p>
          <a:endParaRPr lang="en-IN"/>
        </a:p>
      </dgm:t>
    </dgm:pt>
    <dgm:pt modelId="{53CD2849-CFA7-41AD-BB83-E00E6F88515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/>
            <a:t>Education DCL</a:t>
          </a:r>
          <a:endParaRPr lang="en-IN" sz="2800" b="1" dirty="0"/>
        </a:p>
      </dgm:t>
    </dgm:pt>
    <dgm:pt modelId="{290647A3-31DF-4017-A68E-4C66F6C04AC6}" type="parTrans" cxnId="{6B9C11A1-8F28-41A0-9860-A60C9BE5C7C6}">
      <dgm:prSet/>
      <dgm:spPr/>
      <dgm:t>
        <a:bodyPr/>
        <a:lstStyle/>
        <a:p>
          <a:endParaRPr lang="en-IN"/>
        </a:p>
      </dgm:t>
    </dgm:pt>
    <dgm:pt modelId="{47285ABC-FB23-4A18-90C5-AD653A3E9E21}" type="sibTrans" cxnId="{6B9C11A1-8F28-41A0-9860-A60C9BE5C7C6}">
      <dgm:prSet/>
      <dgm:spPr/>
      <dgm:t>
        <a:bodyPr/>
        <a:lstStyle/>
        <a:p>
          <a:endParaRPr lang="en-IN"/>
        </a:p>
      </dgm:t>
    </dgm:pt>
    <dgm:pt modelId="{A030871B-A6FD-4369-A31A-818FBABD3151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Urban Development DCL </a:t>
          </a:r>
          <a:endParaRPr lang="en-IN" sz="2800" b="1" dirty="0"/>
        </a:p>
      </dgm:t>
    </dgm:pt>
    <dgm:pt modelId="{AE339EE5-0773-4D01-B0BB-B69F4185C934}" type="parTrans" cxnId="{D1B6D88A-AFEF-41F2-AD33-E46F611BA2F3}">
      <dgm:prSet/>
      <dgm:spPr/>
      <dgm:t>
        <a:bodyPr/>
        <a:lstStyle/>
        <a:p>
          <a:endParaRPr lang="en-IN"/>
        </a:p>
      </dgm:t>
    </dgm:pt>
    <dgm:pt modelId="{F9D74ADD-0438-4257-8974-3B082A4A2273}" type="sibTrans" cxnId="{D1B6D88A-AFEF-41F2-AD33-E46F611BA2F3}">
      <dgm:prSet/>
      <dgm:spPr/>
      <dgm:t>
        <a:bodyPr/>
        <a:lstStyle/>
        <a:p>
          <a:endParaRPr lang="en-IN"/>
        </a:p>
      </dgm:t>
    </dgm:pt>
    <dgm:pt modelId="{F0B49067-0910-4151-8F82-E157D5DFBA72}" type="pres">
      <dgm:prSet presAssocID="{454B6D5B-2786-4321-9B84-A32CDBBECD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78607E-719A-41F8-A2A2-22F0FCF7CFA1}" type="pres">
      <dgm:prSet presAssocID="{C9003AFA-EA2C-4E89-9526-0C9B290EE9A4}" presName="centerShape" presStyleLbl="node0" presStyleIdx="0" presStyleCnt="1" custScaleX="203450" custScaleY="105142" custLinFactNeighborX="-201"/>
      <dgm:spPr/>
    </dgm:pt>
    <dgm:pt modelId="{7BB1CA06-E13E-447B-A03E-2E4D879EC7E6}" type="pres">
      <dgm:prSet presAssocID="{FC158E55-BE80-4FBF-ACB4-7F5BEC934508}" presName="Name9" presStyleLbl="parChTrans1D2" presStyleIdx="0" presStyleCnt="9"/>
      <dgm:spPr/>
    </dgm:pt>
    <dgm:pt modelId="{BC72986C-CD3F-41AF-AC65-EBA2D2032EE5}" type="pres">
      <dgm:prSet presAssocID="{FC158E55-BE80-4FBF-ACB4-7F5BEC934508}" presName="connTx" presStyleLbl="parChTrans1D2" presStyleIdx="0" presStyleCnt="9"/>
      <dgm:spPr/>
    </dgm:pt>
    <dgm:pt modelId="{E1C6F5E5-FF50-49FD-91F8-AD264382CCC6}" type="pres">
      <dgm:prSet presAssocID="{9A624ED7-C75F-44D7-8C50-A2A60F9B2309}" presName="node" presStyleLbl="node1" presStyleIdx="0" presStyleCnt="9" custScaleX="165181" custScaleY="92748">
        <dgm:presLayoutVars>
          <dgm:bulletEnabled val="1"/>
        </dgm:presLayoutVars>
      </dgm:prSet>
      <dgm:spPr/>
    </dgm:pt>
    <dgm:pt modelId="{558EE7B9-325E-4B88-BE36-368A9038C6C6}" type="pres">
      <dgm:prSet presAssocID="{4545B596-7D54-4F2E-A3A8-1F7E4F3DC413}" presName="Name9" presStyleLbl="parChTrans1D2" presStyleIdx="1" presStyleCnt="9"/>
      <dgm:spPr/>
    </dgm:pt>
    <dgm:pt modelId="{49C093B4-B6A6-4081-95C1-D57B294E3F97}" type="pres">
      <dgm:prSet presAssocID="{4545B596-7D54-4F2E-A3A8-1F7E4F3DC413}" presName="connTx" presStyleLbl="parChTrans1D2" presStyleIdx="1" presStyleCnt="9"/>
      <dgm:spPr/>
    </dgm:pt>
    <dgm:pt modelId="{AE34845C-41B3-40FE-B4E6-ED4D23435784}" type="pres">
      <dgm:prSet presAssocID="{5B5D4D42-2A44-4F58-B783-549E20863E3F}" presName="node" presStyleLbl="node1" presStyleIdx="1" presStyleCnt="9" custAng="0" custScaleX="159271" custScaleY="93478" custRadScaleRad="103631" custRadScaleInc="30846">
        <dgm:presLayoutVars>
          <dgm:bulletEnabled val="1"/>
        </dgm:presLayoutVars>
      </dgm:prSet>
      <dgm:spPr/>
    </dgm:pt>
    <dgm:pt modelId="{60A429B0-BF6D-4A03-AC97-24F4565E3C9C}" type="pres">
      <dgm:prSet presAssocID="{FFA2524A-EBFB-4FED-AF14-4761B957D9A9}" presName="Name9" presStyleLbl="parChTrans1D2" presStyleIdx="2" presStyleCnt="9"/>
      <dgm:spPr/>
    </dgm:pt>
    <dgm:pt modelId="{D68524D3-5F99-4F1C-BBC7-73F601D1E350}" type="pres">
      <dgm:prSet presAssocID="{FFA2524A-EBFB-4FED-AF14-4761B957D9A9}" presName="connTx" presStyleLbl="parChTrans1D2" presStyleIdx="2" presStyleCnt="9"/>
      <dgm:spPr/>
    </dgm:pt>
    <dgm:pt modelId="{48AF6018-6DF3-457D-A22D-00E729A138C8}" type="pres">
      <dgm:prSet presAssocID="{B67AE4C4-EFE9-4B0A-BD44-DE49B33D5480}" presName="node" presStyleLbl="node1" presStyleIdx="2" presStyleCnt="9" custScaleX="173642" custScaleY="59913" custRadScaleRad="121975" custRadScaleInc="7714">
        <dgm:presLayoutVars>
          <dgm:bulletEnabled val="1"/>
        </dgm:presLayoutVars>
      </dgm:prSet>
      <dgm:spPr/>
    </dgm:pt>
    <dgm:pt modelId="{816AB946-61E7-4163-B2B4-488EC4BCAE11}" type="pres">
      <dgm:prSet presAssocID="{290647A3-31DF-4017-A68E-4C66F6C04AC6}" presName="Name9" presStyleLbl="parChTrans1D2" presStyleIdx="3" presStyleCnt="9"/>
      <dgm:spPr/>
    </dgm:pt>
    <dgm:pt modelId="{F4A02697-AE91-463D-B17F-27C7C3512541}" type="pres">
      <dgm:prSet presAssocID="{290647A3-31DF-4017-A68E-4C66F6C04AC6}" presName="connTx" presStyleLbl="parChTrans1D2" presStyleIdx="3" presStyleCnt="9"/>
      <dgm:spPr/>
    </dgm:pt>
    <dgm:pt modelId="{E37C4434-7E97-43B0-8100-A6D4CB03F2D6}" type="pres">
      <dgm:prSet presAssocID="{53CD2849-CFA7-41AD-BB83-E00E6F88515C}" presName="node" presStyleLbl="node1" presStyleIdx="3" presStyleCnt="9" custScaleX="161748" custScaleY="52573" custRadScaleRad="113016" custRadScaleInc="-75551">
        <dgm:presLayoutVars>
          <dgm:bulletEnabled val="1"/>
        </dgm:presLayoutVars>
      </dgm:prSet>
      <dgm:spPr/>
    </dgm:pt>
    <dgm:pt modelId="{CBE5B3FD-DAC7-4253-85E4-A77366301A09}" type="pres">
      <dgm:prSet presAssocID="{AE339EE5-0773-4D01-B0BB-B69F4185C934}" presName="Name9" presStyleLbl="parChTrans1D2" presStyleIdx="4" presStyleCnt="9"/>
      <dgm:spPr/>
    </dgm:pt>
    <dgm:pt modelId="{BF382D50-A558-4A67-9923-9273E65A7660}" type="pres">
      <dgm:prSet presAssocID="{AE339EE5-0773-4D01-B0BB-B69F4185C934}" presName="connTx" presStyleLbl="parChTrans1D2" presStyleIdx="4" presStyleCnt="9"/>
      <dgm:spPr/>
    </dgm:pt>
    <dgm:pt modelId="{A7B90444-755C-4C2D-B356-38BBFE614057}" type="pres">
      <dgm:prSet presAssocID="{A030871B-A6FD-4369-A31A-818FBABD3151}" presName="node" presStyleLbl="node1" presStyleIdx="4" presStyleCnt="9" custScaleX="198077" custScaleY="80058" custRadScaleRad="71403" custRadScaleInc="-78059">
        <dgm:presLayoutVars>
          <dgm:bulletEnabled val="1"/>
        </dgm:presLayoutVars>
      </dgm:prSet>
      <dgm:spPr/>
    </dgm:pt>
    <dgm:pt modelId="{3AFB62CF-BCA0-4915-8BFE-F536925CBEB2}" type="pres">
      <dgm:prSet presAssocID="{CCD35335-A03B-4D83-96F9-2CC67FC4A4E5}" presName="Name9" presStyleLbl="parChTrans1D2" presStyleIdx="5" presStyleCnt="9"/>
      <dgm:spPr/>
    </dgm:pt>
    <dgm:pt modelId="{6388A738-9F46-4809-8136-177219E49F83}" type="pres">
      <dgm:prSet presAssocID="{CCD35335-A03B-4D83-96F9-2CC67FC4A4E5}" presName="connTx" presStyleLbl="parChTrans1D2" presStyleIdx="5" presStyleCnt="9"/>
      <dgm:spPr/>
    </dgm:pt>
    <dgm:pt modelId="{A7E8E4F8-17C7-4DEF-9030-DDC788AB3A7B}" type="pres">
      <dgm:prSet presAssocID="{8F9EC5BF-9F07-4136-8B36-BDD77190FF19}" presName="node" presStyleLbl="node1" presStyleIdx="5" presStyleCnt="9" custScaleX="117492" custScaleY="60025" custRadScaleRad="76930" custRadScaleInc="87350">
        <dgm:presLayoutVars>
          <dgm:bulletEnabled val="1"/>
        </dgm:presLayoutVars>
      </dgm:prSet>
      <dgm:spPr/>
    </dgm:pt>
    <dgm:pt modelId="{1A15DA5B-D0E5-4063-B71F-8AB4E9EB0FAD}" type="pres">
      <dgm:prSet presAssocID="{D77AF1C8-1661-4FF8-96BE-0B4BE96A5B02}" presName="Name9" presStyleLbl="parChTrans1D2" presStyleIdx="6" presStyleCnt="9"/>
      <dgm:spPr/>
    </dgm:pt>
    <dgm:pt modelId="{C5E628D8-34E8-428C-BD48-2B54200E713C}" type="pres">
      <dgm:prSet presAssocID="{D77AF1C8-1661-4FF8-96BE-0B4BE96A5B02}" presName="connTx" presStyleLbl="parChTrans1D2" presStyleIdx="6" presStyleCnt="9"/>
      <dgm:spPr/>
    </dgm:pt>
    <dgm:pt modelId="{4A7581C7-75D8-470B-86F1-8D76CE5D43BC}" type="pres">
      <dgm:prSet presAssocID="{3A2220A7-A885-44EE-92A8-C0BF608C1924}" presName="node" presStyleLbl="node1" presStyleIdx="6" presStyleCnt="9" custScaleX="125187" custScaleY="65108" custRadScaleRad="108326" custRadScaleInc="89786">
        <dgm:presLayoutVars>
          <dgm:bulletEnabled val="1"/>
        </dgm:presLayoutVars>
      </dgm:prSet>
      <dgm:spPr/>
    </dgm:pt>
    <dgm:pt modelId="{F8DE4755-30ED-4908-9AFC-BD6415ED9A8E}" type="pres">
      <dgm:prSet presAssocID="{C31DB592-E02D-440D-AD22-2DBA6C0629E4}" presName="Name9" presStyleLbl="parChTrans1D2" presStyleIdx="7" presStyleCnt="9"/>
      <dgm:spPr/>
    </dgm:pt>
    <dgm:pt modelId="{A67D6977-1E82-4640-8EE2-36E257ED36BB}" type="pres">
      <dgm:prSet presAssocID="{C31DB592-E02D-440D-AD22-2DBA6C0629E4}" presName="connTx" presStyleLbl="parChTrans1D2" presStyleIdx="7" presStyleCnt="9"/>
      <dgm:spPr/>
    </dgm:pt>
    <dgm:pt modelId="{32185A7A-30E1-446B-BA50-EADCA120B7C2}" type="pres">
      <dgm:prSet presAssocID="{B844D502-2106-47B9-B2DA-EAA911E23ECF}" presName="node" presStyleLbl="node1" presStyleIdx="7" presStyleCnt="9" custScaleX="135857" custScaleY="74608" custRadScaleRad="102310" custRadScaleInc="14974">
        <dgm:presLayoutVars>
          <dgm:bulletEnabled val="1"/>
        </dgm:presLayoutVars>
      </dgm:prSet>
      <dgm:spPr/>
    </dgm:pt>
    <dgm:pt modelId="{49C2781F-62AF-44EB-B633-B0B96E0D45CB}" type="pres">
      <dgm:prSet presAssocID="{36756A55-0278-484F-8DD7-B289BDEE4388}" presName="Name9" presStyleLbl="parChTrans1D2" presStyleIdx="8" presStyleCnt="9"/>
      <dgm:spPr/>
    </dgm:pt>
    <dgm:pt modelId="{3684790C-D7CB-409E-94A8-42EF0DF30BD9}" type="pres">
      <dgm:prSet presAssocID="{36756A55-0278-484F-8DD7-B289BDEE4388}" presName="connTx" presStyleLbl="parChTrans1D2" presStyleIdx="8" presStyleCnt="9"/>
      <dgm:spPr/>
    </dgm:pt>
    <dgm:pt modelId="{EABB6C52-5CB4-4EA2-ABBF-3FCD13ABAE3B}" type="pres">
      <dgm:prSet presAssocID="{FF1117A8-6CBE-47C3-B4D9-5E6586A6B1F0}" presName="node" presStyleLbl="node1" presStyleIdx="8" presStyleCnt="9" custScaleX="135492" custScaleY="82851" custRadScaleRad="95471" custRadScaleInc="-18213">
        <dgm:presLayoutVars>
          <dgm:bulletEnabled val="1"/>
        </dgm:presLayoutVars>
      </dgm:prSet>
      <dgm:spPr/>
    </dgm:pt>
  </dgm:ptLst>
  <dgm:cxnLst>
    <dgm:cxn modelId="{E99E5B02-8BBC-4441-B8BE-3FC526FE6559}" type="presOf" srcId="{8F9EC5BF-9F07-4136-8B36-BDD77190FF19}" destId="{A7E8E4F8-17C7-4DEF-9030-DDC788AB3A7B}" srcOrd="0" destOrd="0" presId="urn:microsoft.com/office/officeart/2005/8/layout/radial1"/>
    <dgm:cxn modelId="{D42DFE03-FC88-4117-9462-973F02A5B1EF}" type="presOf" srcId="{C31DB592-E02D-440D-AD22-2DBA6C0629E4}" destId="{A67D6977-1E82-4640-8EE2-36E257ED36BB}" srcOrd="1" destOrd="0" presId="urn:microsoft.com/office/officeart/2005/8/layout/radial1"/>
    <dgm:cxn modelId="{F69F1E04-8D73-4872-ABE5-1261EA6C2386}" type="presOf" srcId="{FF1117A8-6CBE-47C3-B4D9-5E6586A6B1F0}" destId="{EABB6C52-5CB4-4EA2-ABBF-3FCD13ABAE3B}" srcOrd="0" destOrd="0" presId="urn:microsoft.com/office/officeart/2005/8/layout/radial1"/>
    <dgm:cxn modelId="{8CBAB406-D3C1-4EE2-B76A-269CD99E1B86}" type="presOf" srcId="{454B6D5B-2786-4321-9B84-A32CDBBECD2E}" destId="{F0B49067-0910-4151-8F82-E157D5DFBA72}" srcOrd="0" destOrd="0" presId="urn:microsoft.com/office/officeart/2005/8/layout/radial1"/>
    <dgm:cxn modelId="{68A5060D-FDCA-4990-85B0-603CB6FBB5B4}" type="presOf" srcId="{FFA2524A-EBFB-4FED-AF14-4761B957D9A9}" destId="{D68524D3-5F99-4F1C-BBC7-73F601D1E350}" srcOrd="1" destOrd="0" presId="urn:microsoft.com/office/officeart/2005/8/layout/radial1"/>
    <dgm:cxn modelId="{AEFE490F-4644-495F-89A5-E1B7266A3B46}" type="presOf" srcId="{290647A3-31DF-4017-A68E-4C66F6C04AC6}" destId="{F4A02697-AE91-463D-B17F-27C7C3512541}" srcOrd="1" destOrd="0" presId="urn:microsoft.com/office/officeart/2005/8/layout/radial1"/>
    <dgm:cxn modelId="{23CA2C12-0369-45E6-A126-146C6734138C}" srcId="{454B6D5B-2786-4321-9B84-A32CDBBECD2E}" destId="{C9003AFA-EA2C-4E89-9526-0C9B290EE9A4}" srcOrd="0" destOrd="0" parTransId="{97E28E05-AF2E-4ABC-97DC-05EBFA5081CA}" sibTransId="{701EDD75-D67C-45DE-B042-19E301DA317A}"/>
    <dgm:cxn modelId="{A1A38F18-3419-445F-AE16-E2534E3E9042}" type="presOf" srcId="{FFA2524A-EBFB-4FED-AF14-4761B957D9A9}" destId="{60A429B0-BF6D-4A03-AC97-24F4565E3C9C}" srcOrd="0" destOrd="0" presId="urn:microsoft.com/office/officeart/2005/8/layout/radial1"/>
    <dgm:cxn modelId="{8D8CCC25-0AEF-4027-BD2D-8A5F605729C5}" type="presOf" srcId="{FC158E55-BE80-4FBF-ACB4-7F5BEC934508}" destId="{7BB1CA06-E13E-447B-A03E-2E4D879EC7E6}" srcOrd="0" destOrd="0" presId="urn:microsoft.com/office/officeart/2005/8/layout/radial1"/>
    <dgm:cxn modelId="{71D4B32A-5AB7-43B5-8AB6-C45E44EEB1F1}" type="presOf" srcId="{CCD35335-A03B-4D83-96F9-2CC67FC4A4E5}" destId="{6388A738-9F46-4809-8136-177219E49F83}" srcOrd="1" destOrd="0" presId="urn:microsoft.com/office/officeart/2005/8/layout/radial1"/>
    <dgm:cxn modelId="{68BE793B-6F8C-4712-9B59-D354A9A13955}" srcId="{C9003AFA-EA2C-4E89-9526-0C9B290EE9A4}" destId="{B844D502-2106-47B9-B2DA-EAA911E23ECF}" srcOrd="7" destOrd="0" parTransId="{C31DB592-E02D-440D-AD22-2DBA6C0629E4}" sibTransId="{85D5B623-C87B-4B6A-ACBB-1DF7E157E950}"/>
    <dgm:cxn modelId="{48B64F5B-B5C3-4E1C-976F-119120450407}" type="presOf" srcId="{9A624ED7-C75F-44D7-8C50-A2A60F9B2309}" destId="{E1C6F5E5-FF50-49FD-91F8-AD264382CCC6}" srcOrd="0" destOrd="0" presId="urn:microsoft.com/office/officeart/2005/8/layout/radial1"/>
    <dgm:cxn modelId="{F75ABA5E-2AA2-4647-8F4B-7CA8D4BB121E}" type="presOf" srcId="{53CD2849-CFA7-41AD-BB83-E00E6F88515C}" destId="{E37C4434-7E97-43B0-8100-A6D4CB03F2D6}" srcOrd="0" destOrd="0" presId="urn:microsoft.com/office/officeart/2005/8/layout/radial1"/>
    <dgm:cxn modelId="{09DCE860-3DC4-464D-B782-E98940E742EC}" srcId="{C9003AFA-EA2C-4E89-9526-0C9B290EE9A4}" destId="{B67AE4C4-EFE9-4B0A-BD44-DE49B33D5480}" srcOrd="2" destOrd="0" parTransId="{FFA2524A-EBFB-4FED-AF14-4761B957D9A9}" sibTransId="{E1B73DB7-5319-45F2-BA13-8E5CC2E61F9B}"/>
    <dgm:cxn modelId="{70036D62-C832-4A33-8B85-F4F545864563}" type="presOf" srcId="{290647A3-31DF-4017-A68E-4C66F6C04AC6}" destId="{816AB946-61E7-4163-B2B4-488EC4BCAE11}" srcOrd="0" destOrd="0" presId="urn:microsoft.com/office/officeart/2005/8/layout/radial1"/>
    <dgm:cxn modelId="{9A4F7C46-19E5-4710-98AF-3EC6EACBED10}" type="presOf" srcId="{CCD35335-A03B-4D83-96F9-2CC67FC4A4E5}" destId="{3AFB62CF-BCA0-4915-8BFE-F536925CBEB2}" srcOrd="0" destOrd="0" presId="urn:microsoft.com/office/officeart/2005/8/layout/radial1"/>
    <dgm:cxn modelId="{9BCC2C75-94FB-4615-AF98-6A41D697E4C9}" type="presOf" srcId="{C9003AFA-EA2C-4E89-9526-0C9B290EE9A4}" destId="{3378607E-719A-41F8-A2A2-22F0FCF7CFA1}" srcOrd="0" destOrd="0" presId="urn:microsoft.com/office/officeart/2005/8/layout/radial1"/>
    <dgm:cxn modelId="{4F398E8A-60A3-4B07-B0FB-18EF2C369016}" type="presOf" srcId="{FC158E55-BE80-4FBF-ACB4-7F5BEC934508}" destId="{BC72986C-CD3F-41AF-AC65-EBA2D2032EE5}" srcOrd="1" destOrd="0" presId="urn:microsoft.com/office/officeart/2005/8/layout/radial1"/>
    <dgm:cxn modelId="{D1B6D88A-AFEF-41F2-AD33-E46F611BA2F3}" srcId="{C9003AFA-EA2C-4E89-9526-0C9B290EE9A4}" destId="{A030871B-A6FD-4369-A31A-818FBABD3151}" srcOrd="4" destOrd="0" parTransId="{AE339EE5-0773-4D01-B0BB-B69F4185C934}" sibTransId="{F9D74ADD-0438-4257-8974-3B082A4A2273}"/>
    <dgm:cxn modelId="{47557F95-4896-48B5-82E6-CCA7DA4DDD22}" type="presOf" srcId="{36756A55-0278-484F-8DD7-B289BDEE4388}" destId="{49C2781F-62AF-44EB-B633-B0B96E0D45CB}" srcOrd="0" destOrd="0" presId="urn:microsoft.com/office/officeart/2005/8/layout/radial1"/>
    <dgm:cxn modelId="{F7C7BC95-C442-44FE-AEA8-843F8BFD17E7}" srcId="{C9003AFA-EA2C-4E89-9526-0C9B290EE9A4}" destId="{9A624ED7-C75F-44D7-8C50-A2A60F9B2309}" srcOrd="0" destOrd="0" parTransId="{FC158E55-BE80-4FBF-ACB4-7F5BEC934508}" sibTransId="{2A9036ED-0F98-47B6-B181-1D30F3F74DB7}"/>
    <dgm:cxn modelId="{6B9C11A1-8F28-41A0-9860-A60C9BE5C7C6}" srcId="{C9003AFA-EA2C-4E89-9526-0C9B290EE9A4}" destId="{53CD2849-CFA7-41AD-BB83-E00E6F88515C}" srcOrd="3" destOrd="0" parTransId="{290647A3-31DF-4017-A68E-4C66F6C04AC6}" sibTransId="{47285ABC-FB23-4A18-90C5-AD653A3E9E21}"/>
    <dgm:cxn modelId="{2258F9A8-D6BE-43A6-BC38-5B10CB613FCE}" type="presOf" srcId="{B67AE4C4-EFE9-4B0A-BD44-DE49B33D5480}" destId="{48AF6018-6DF3-457D-A22D-00E729A138C8}" srcOrd="0" destOrd="0" presId="urn:microsoft.com/office/officeart/2005/8/layout/radial1"/>
    <dgm:cxn modelId="{0D0A7BAA-A97C-42EE-8B79-B47890C7C6AD}" srcId="{C9003AFA-EA2C-4E89-9526-0C9B290EE9A4}" destId="{8F9EC5BF-9F07-4136-8B36-BDD77190FF19}" srcOrd="5" destOrd="0" parTransId="{CCD35335-A03B-4D83-96F9-2CC67FC4A4E5}" sibTransId="{3A984423-BD6E-4109-8477-AB2CD3370DF8}"/>
    <dgm:cxn modelId="{EB46B6AA-D49B-4C27-80DA-DF07912F54BD}" type="presOf" srcId="{A030871B-A6FD-4369-A31A-818FBABD3151}" destId="{A7B90444-755C-4C2D-B356-38BBFE614057}" srcOrd="0" destOrd="0" presId="urn:microsoft.com/office/officeart/2005/8/layout/radial1"/>
    <dgm:cxn modelId="{8D3517AE-FD79-4082-9460-DEC7412EA9C9}" type="presOf" srcId="{D77AF1C8-1661-4FF8-96BE-0B4BE96A5B02}" destId="{C5E628D8-34E8-428C-BD48-2B54200E713C}" srcOrd="1" destOrd="0" presId="urn:microsoft.com/office/officeart/2005/8/layout/radial1"/>
    <dgm:cxn modelId="{9108C0AE-F6D7-4398-AD17-D64F36201301}" type="presOf" srcId="{36756A55-0278-484F-8DD7-B289BDEE4388}" destId="{3684790C-D7CB-409E-94A8-42EF0DF30BD9}" srcOrd="1" destOrd="0" presId="urn:microsoft.com/office/officeart/2005/8/layout/radial1"/>
    <dgm:cxn modelId="{1D9CD4B0-85F1-4681-8C3A-2A44590E3B40}" type="presOf" srcId="{5B5D4D42-2A44-4F58-B783-549E20863E3F}" destId="{AE34845C-41B3-40FE-B4E6-ED4D23435784}" srcOrd="0" destOrd="0" presId="urn:microsoft.com/office/officeart/2005/8/layout/radial1"/>
    <dgm:cxn modelId="{121662B5-50DB-4D8A-B099-841E86924A2D}" type="presOf" srcId="{C31DB592-E02D-440D-AD22-2DBA6C0629E4}" destId="{F8DE4755-30ED-4908-9AFC-BD6415ED9A8E}" srcOrd="0" destOrd="0" presId="urn:microsoft.com/office/officeart/2005/8/layout/radial1"/>
    <dgm:cxn modelId="{FE9F5FBC-5DA0-469B-B982-1905D4B3B67D}" type="presOf" srcId="{4545B596-7D54-4F2E-A3A8-1F7E4F3DC413}" destId="{558EE7B9-325E-4B88-BE36-368A9038C6C6}" srcOrd="0" destOrd="0" presId="urn:microsoft.com/office/officeart/2005/8/layout/radial1"/>
    <dgm:cxn modelId="{C9060FBE-22FD-4E54-B4D8-C6AE337835F4}" type="presOf" srcId="{B844D502-2106-47B9-B2DA-EAA911E23ECF}" destId="{32185A7A-30E1-446B-BA50-EADCA120B7C2}" srcOrd="0" destOrd="0" presId="urn:microsoft.com/office/officeart/2005/8/layout/radial1"/>
    <dgm:cxn modelId="{3EC386C2-01D1-4B0C-99CC-D1B3091BEFEE}" type="presOf" srcId="{3A2220A7-A885-44EE-92A8-C0BF608C1924}" destId="{4A7581C7-75D8-470B-86F1-8D76CE5D43BC}" srcOrd="0" destOrd="0" presId="urn:microsoft.com/office/officeart/2005/8/layout/radial1"/>
    <dgm:cxn modelId="{AE8267D3-273E-4EA4-976B-1EEEFB8034D6}" type="presOf" srcId="{AE339EE5-0773-4D01-B0BB-B69F4185C934}" destId="{BF382D50-A558-4A67-9923-9273E65A7660}" srcOrd="1" destOrd="0" presId="urn:microsoft.com/office/officeart/2005/8/layout/radial1"/>
    <dgm:cxn modelId="{8B36D3D5-0EB7-48B1-A522-E432AF2C1C97}" srcId="{C9003AFA-EA2C-4E89-9526-0C9B290EE9A4}" destId="{FF1117A8-6CBE-47C3-B4D9-5E6586A6B1F0}" srcOrd="8" destOrd="0" parTransId="{36756A55-0278-484F-8DD7-B289BDEE4388}" sibTransId="{7508FD3B-B7C7-4E1B-BF30-9753CCFEF08A}"/>
    <dgm:cxn modelId="{81A431DB-CBAC-4C46-8641-558D15080D2B}" srcId="{C9003AFA-EA2C-4E89-9526-0C9B290EE9A4}" destId="{3A2220A7-A885-44EE-92A8-C0BF608C1924}" srcOrd="6" destOrd="0" parTransId="{D77AF1C8-1661-4FF8-96BE-0B4BE96A5B02}" sibTransId="{B2913C83-5F85-4BF8-9596-0C8B841B5F7E}"/>
    <dgm:cxn modelId="{F2CB3BDB-EF7A-410E-9ECC-6EAF2E5E8C3E}" type="presOf" srcId="{AE339EE5-0773-4D01-B0BB-B69F4185C934}" destId="{CBE5B3FD-DAC7-4253-85E4-A77366301A09}" srcOrd="0" destOrd="0" presId="urn:microsoft.com/office/officeart/2005/8/layout/radial1"/>
    <dgm:cxn modelId="{BD8DDFF4-2694-4627-8EB3-129EF7B38BCD}" type="presOf" srcId="{D77AF1C8-1661-4FF8-96BE-0B4BE96A5B02}" destId="{1A15DA5B-D0E5-4063-B71F-8AB4E9EB0FAD}" srcOrd="0" destOrd="0" presId="urn:microsoft.com/office/officeart/2005/8/layout/radial1"/>
    <dgm:cxn modelId="{6A512BFA-1DA5-4A2A-BCF1-D64B06A01490}" srcId="{C9003AFA-EA2C-4E89-9526-0C9B290EE9A4}" destId="{5B5D4D42-2A44-4F58-B783-549E20863E3F}" srcOrd="1" destOrd="0" parTransId="{4545B596-7D54-4F2E-A3A8-1F7E4F3DC413}" sibTransId="{510CD141-902C-4897-9416-69385C68078A}"/>
    <dgm:cxn modelId="{D618DEFF-0D4D-4082-8B0A-60B9D74807D7}" type="presOf" srcId="{4545B596-7D54-4F2E-A3A8-1F7E4F3DC413}" destId="{49C093B4-B6A6-4081-95C1-D57B294E3F97}" srcOrd="1" destOrd="0" presId="urn:microsoft.com/office/officeart/2005/8/layout/radial1"/>
    <dgm:cxn modelId="{81692A0B-8870-4387-927C-52255A6221B4}" type="presParOf" srcId="{F0B49067-0910-4151-8F82-E157D5DFBA72}" destId="{3378607E-719A-41F8-A2A2-22F0FCF7CFA1}" srcOrd="0" destOrd="0" presId="urn:microsoft.com/office/officeart/2005/8/layout/radial1"/>
    <dgm:cxn modelId="{333606F6-A1C3-415F-9F44-E62E037461B4}" type="presParOf" srcId="{F0B49067-0910-4151-8F82-E157D5DFBA72}" destId="{7BB1CA06-E13E-447B-A03E-2E4D879EC7E6}" srcOrd="1" destOrd="0" presId="urn:microsoft.com/office/officeart/2005/8/layout/radial1"/>
    <dgm:cxn modelId="{DCFDE00E-845B-4550-846D-0CBB251557D5}" type="presParOf" srcId="{7BB1CA06-E13E-447B-A03E-2E4D879EC7E6}" destId="{BC72986C-CD3F-41AF-AC65-EBA2D2032EE5}" srcOrd="0" destOrd="0" presId="urn:microsoft.com/office/officeart/2005/8/layout/radial1"/>
    <dgm:cxn modelId="{B728753A-CB99-4C70-A49F-5E96CE108583}" type="presParOf" srcId="{F0B49067-0910-4151-8F82-E157D5DFBA72}" destId="{E1C6F5E5-FF50-49FD-91F8-AD264382CCC6}" srcOrd="2" destOrd="0" presId="urn:microsoft.com/office/officeart/2005/8/layout/radial1"/>
    <dgm:cxn modelId="{EB62B0FD-385C-4C06-BA5B-698E5158734E}" type="presParOf" srcId="{F0B49067-0910-4151-8F82-E157D5DFBA72}" destId="{558EE7B9-325E-4B88-BE36-368A9038C6C6}" srcOrd="3" destOrd="0" presId="urn:microsoft.com/office/officeart/2005/8/layout/radial1"/>
    <dgm:cxn modelId="{195E79D8-EBA2-4035-B639-913B52DCAA16}" type="presParOf" srcId="{558EE7B9-325E-4B88-BE36-368A9038C6C6}" destId="{49C093B4-B6A6-4081-95C1-D57B294E3F97}" srcOrd="0" destOrd="0" presId="urn:microsoft.com/office/officeart/2005/8/layout/radial1"/>
    <dgm:cxn modelId="{67399F56-8F7C-4E05-A74F-FECF6A9AC1D0}" type="presParOf" srcId="{F0B49067-0910-4151-8F82-E157D5DFBA72}" destId="{AE34845C-41B3-40FE-B4E6-ED4D23435784}" srcOrd="4" destOrd="0" presId="urn:microsoft.com/office/officeart/2005/8/layout/radial1"/>
    <dgm:cxn modelId="{FFCB6C78-2511-44E0-A63A-A22AC115D987}" type="presParOf" srcId="{F0B49067-0910-4151-8F82-E157D5DFBA72}" destId="{60A429B0-BF6D-4A03-AC97-24F4565E3C9C}" srcOrd="5" destOrd="0" presId="urn:microsoft.com/office/officeart/2005/8/layout/radial1"/>
    <dgm:cxn modelId="{DD5A2B5E-8768-4C31-A4A2-AB202F0647FD}" type="presParOf" srcId="{60A429B0-BF6D-4A03-AC97-24F4565E3C9C}" destId="{D68524D3-5F99-4F1C-BBC7-73F601D1E350}" srcOrd="0" destOrd="0" presId="urn:microsoft.com/office/officeart/2005/8/layout/radial1"/>
    <dgm:cxn modelId="{2A18F043-D371-4377-A1B4-E99D6D3E47B5}" type="presParOf" srcId="{F0B49067-0910-4151-8F82-E157D5DFBA72}" destId="{48AF6018-6DF3-457D-A22D-00E729A138C8}" srcOrd="6" destOrd="0" presId="urn:microsoft.com/office/officeart/2005/8/layout/radial1"/>
    <dgm:cxn modelId="{A652B899-B00D-4145-8115-7260322CB26D}" type="presParOf" srcId="{F0B49067-0910-4151-8F82-E157D5DFBA72}" destId="{816AB946-61E7-4163-B2B4-488EC4BCAE11}" srcOrd="7" destOrd="0" presId="urn:microsoft.com/office/officeart/2005/8/layout/radial1"/>
    <dgm:cxn modelId="{21681A63-983B-47BA-B85C-EF5BCE64A6ED}" type="presParOf" srcId="{816AB946-61E7-4163-B2B4-488EC4BCAE11}" destId="{F4A02697-AE91-463D-B17F-27C7C3512541}" srcOrd="0" destOrd="0" presId="urn:microsoft.com/office/officeart/2005/8/layout/radial1"/>
    <dgm:cxn modelId="{06ECEF21-31C9-427B-8EFA-31AC48A24C8C}" type="presParOf" srcId="{F0B49067-0910-4151-8F82-E157D5DFBA72}" destId="{E37C4434-7E97-43B0-8100-A6D4CB03F2D6}" srcOrd="8" destOrd="0" presId="urn:microsoft.com/office/officeart/2005/8/layout/radial1"/>
    <dgm:cxn modelId="{9AAF2B71-DB19-423B-A599-C98E1BAECD0D}" type="presParOf" srcId="{F0B49067-0910-4151-8F82-E157D5DFBA72}" destId="{CBE5B3FD-DAC7-4253-85E4-A77366301A09}" srcOrd="9" destOrd="0" presId="urn:microsoft.com/office/officeart/2005/8/layout/radial1"/>
    <dgm:cxn modelId="{ADEFBEB8-63F5-469A-8DF4-1FCF0EBBB062}" type="presParOf" srcId="{CBE5B3FD-DAC7-4253-85E4-A77366301A09}" destId="{BF382D50-A558-4A67-9923-9273E65A7660}" srcOrd="0" destOrd="0" presId="urn:microsoft.com/office/officeart/2005/8/layout/radial1"/>
    <dgm:cxn modelId="{B6760E84-2972-4BF2-9C12-6374FF55277C}" type="presParOf" srcId="{F0B49067-0910-4151-8F82-E157D5DFBA72}" destId="{A7B90444-755C-4C2D-B356-38BBFE614057}" srcOrd="10" destOrd="0" presId="urn:microsoft.com/office/officeart/2005/8/layout/radial1"/>
    <dgm:cxn modelId="{6DDD748F-55BE-47BA-AD90-B10304560CFE}" type="presParOf" srcId="{F0B49067-0910-4151-8F82-E157D5DFBA72}" destId="{3AFB62CF-BCA0-4915-8BFE-F536925CBEB2}" srcOrd="11" destOrd="0" presId="urn:microsoft.com/office/officeart/2005/8/layout/radial1"/>
    <dgm:cxn modelId="{721E12C2-C8A3-481F-A7B8-A91BE2DA7FEF}" type="presParOf" srcId="{3AFB62CF-BCA0-4915-8BFE-F536925CBEB2}" destId="{6388A738-9F46-4809-8136-177219E49F83}" srcOrd="0" destOrd="0" presId="urn:microsoft.com/office/officeart/2005/8/layout/radial1"/>
    <dgm:cxn modelId="{9C506061-1551-4CBA-AE9D-CBE2AD454B80}" type="presParOf" srcId="{F0B49067-0910-4151-8F82-E157D5DFBA72}" destId="{A7E8E4F8-17C7-4DEF-9030-DDC788AB3A7B}" srcOrd="12" destOrd="0" presId="urn:microsoft.com/office/officeart/2005/8/layout/radial1"/>
    <dgm:cxn modelId="{25A93080-74FD-4233-B45C-311190BF5675}" type="presParOf" srcId="{F0B49067-0910-4151-8F82-E157D5DFBA72}" destId="{1A15DA5B-D0E5-4063-B71F-8AB4E9EB0FAD}" srcOrd="13" destOrd="0" presId="urn:microsoft.com/office/officeart/2005/8/layout/radial1"/>
    <dgm:cxn modelId="{A7769043-2400-47AC-AA50-DA1BF2364133}" type="presParOf" srcId="{1A15DA5B-D0E5-4063-B71F-8AB4E9EB0FAD}" destId="{C5E628D8-34E8-428C-BD48-2B54200E713C}" srcOrd="0" destOrd="0" presId="urn:microsoft.com/office/officeart/2005/8/layout/radial1"/>
    <dgm:cxn modelId="{37F63EDD-CF25-47BC-A2F8-DC41237E645B}" type="presParOf" srcId="{F0B49067-0910-4151-8F82-E157D5DFBA72}" destId="{4A7581C7-75D8-470B-86F1-8D76CE5D43BC}" srcOrd="14" destOrd="0" presId="urn:microsoft.com/office/officeart/2005/8/layout/radial1"/>
    <dgm:cxn modelId="{C04EB8A9-FBFD-4109-8C63-62ADC095CEE5}" type="presParOf" srcId="{F0B49067-0910-4151-8F82-E157D5DFBA72}" destId="{F8DE4755-30ED-4908-9AFC-BD6415ED9A8E}" srcOrd="15" destOrd="0" presId="urn:microsoft.com/office/officeart/2005/8/layout/radial1"/>
    <dgm:cxn modelId="{35B029A7-6695-4C1A-9F8C-05A62793BEF8}" type="presParOf" srcId="{F8DE4755-30ED-4908-9AFC-BD6415ED9A8E}" destId="{A67D6977-1E82-4640-8EE2-36E257ED36BB}" srcOrd="0" destOrd="0" presId="urn:microsoft.com/office/officeart/2005/8/layout/radial1"/>
    <dgm:cxn modelId="{7BD3971E-6611-41C9-9D5A-3FC82FBF7648}" type="presParOf" srcId="{F0B49067-0910-4151-8F82-E157D5DFBA72}" destId="{32185A7A-30E1-446B-BA50-EADCA120B7C2}" srcOrd="16" destOrd="0" presId="urn:microsoft.com/office/officeart/2005/8/layout/radial1"/>
    <dgm:cxn modelId="{258FC942-85C1-475E-A7B8-6A6FC2C48F0C}" type="presParOf" srcId="{F0B49067-0910-4151-8F82-E157D5DFBA72}" destId="{49C2781F-62AF-44EB-B633-B0B96E0D45CB}" srcOrd="17" destOrd="0" presId="urn:microsoft.com/office/officeart/2005/8/layout/radial1"/>
    <dgm:cxn modelId="{294544A8-2F0A-4A5C-BE2E-695B21B97965}" type="presParOf" srcId="{49C2781F-62AF-44EB-B633-B0B96E0D45CB}" destId="{3684790C-D7CB-409E-94A8-42EF0DF30BD9}" srcOrd="0" destOrd="0" presId="urn:microsoft.com/office/officeart/2005/8/layout/radial1"/>
    <dgm:cxn modelId="{E07AC1B2-AAF1-404D-956D-6F7A89B6FDE0}" type="presParOf" srcId="{F0B49067-0910-4151-8F82-E157D5DFBA72}" destId="{EABB6C52-5CB4-4EA2-ABBF-3FCD13ABAE3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6E1AD-1BDA-4416-9425-914CBF2D0792}">
      <dsp:nvSpPr>
        <dsp:cNvPr id="0" name=""/>
        <dsp:cNvSpPr/>
      </dsp:nvSpPr>
      <dsp:spPr>
        <a:xfrm>
          <a:off x="1000145" y="276222"/>
          <a:ext cx="3569643" cy="3569643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Global Standards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endParaRPr lang="en-IN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433" y="1032646"/>
        <a:ext cx="1274872" cy="1062394"/>
      </dsp:txXfrm>
    </dsp:sp>
    <dsp:sp modelId="{B9B4B1CC-DB4A-43FD-BB5D-1605E51FCA57}">
      <dsp:nvSpPr>
        <dsp:cNvPr id="0" name=""/>
        <dsp:cNvSpPr/>
      </dsp:nvSpPr>
      <dsp:spPr>
        <a:xfrm>
          <a:off x="926628" y="403709"/>
          <a:ext cx="3569643" cy="3569643"/>
        </a:xfrm>
        <a:prstGeom prst="pie">
          <a:avLst>
            <a:gd name="adj1" fmla="val 1800000"/>
            <a:gd name="adj2" fmla="val 900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GLOBAL COMPETITIVENESS</a:t>
          </a:r>
        </a:p>
      </dsp:txBody>
      <dsp:txXfrm>
        <a:off x="1776543" y="2719728"/>
        <a:ext cx="1912309" cy="934906"/>
      </dsp:txXfrm>
    </dsp:sp>
    <dsp:sp modelId="{AEE21E81-5CE9-4562-9D68-4D7D8B2C6443}">
      <dsp:nvSpPr>
        <dsp:cNvPr id="0" name=""/>
        <dsp:cNvSpPr/>
      </dsp:nvSpPr>
      <dsp:spPr>
        <a:xfrm>
          <a:off x="853110" y="276222"/>
          <a:ext cx="3569643" cy="3569643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Research 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Innovation Capability</a:t>
          </a:r>
        </a:p>
      </dsp:txBody>
      <dsp:txXfrm>
        <a:off x="1266594" y="1032646"/>
        <a:ext cx="1274872" cy="1062394"/>
      </dsp:txXfrm>
    </dsp:sp>
    <dsp:sp modelId="{DC9CDD5B-85AE-4954-BC89-A2F736435AC0}">
      <dsp:nvSpPr>
        <dsp:cNvPr id="0" name=""/>
        <dsp:cNvSpPr/>
      </dsp:nvSpPr>
      <dsp:spPr>
        <a:xfrm>
          <a:off x="779462" y="55244"/>
          <a:ext cx="4011599" cy="40115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959A-269E-40AE-B1FE-6F86D45364C1}">
      <dsp:nvSpPr>
        <dsp:cNvPr id="0" name=""/>
        <dsp:cNvSpPr/>
      </dsp:nvSpPr>
      <dsp:spPr>
        <a:xfrm>
          <a:off x="705650" y="241436"/>
          <a:ext cx="4011599" cy="40115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8BAD-2797-469E-9094-13A9CE3735F1}">
      <dsp:nvSpPr>
        <dsp:cNvPr id="0" name=""/>
        <dsp:cNvSpPr/>
      </dsp:nvSpPr>
      <dsp:spPr>
        <a:xfrm>
          <a:off x="631837" y="55244"/>
          <a:ext cx="4011599" cy="40115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CD88A-37DA-40A0-A69C-591A52114F1E}">
      <dsp:nvSpPr>
        <dsp:cNvPr id="0" name=""/>
        <dsp:cNvSpPr/>
      </dsp:nvSpPr>
      <dsp:spPr>
        <a:xfrm>
          <a:off x="2436390" y="625059"/>
          <a:ext cx="5045177" cy="5045177"/>
        </a:xfrm>
        <a:prstGeom prst="pie">
          <a:avLst>
            <a:gd name="adj1" fmla="val 16200000"/>
            <a:gd name="adj2" fmla="val 19285716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Spectrum</a:t>
          </a:r>
        </a:p>
      </dsp:txBody>
      <dsp:txXfrm>
        <a:off x="5008830" y="1105552"/>
        <a:ext cx="1381417" cy="870893"/>
      </dsp:txXfrm>
    </dsp:sp>
    <dsp:sp modelId="{4A1CCE01-F570-4515-B819-1544FA0350A0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9285716"/>
            <a:gd name="adj2" fmla="val 771428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Regulatory</a:t>
          </a:r>
        </a:p>
      </dsp:txBody>
      <dsp:txXfrm>
        <a:off x="5871301" y="2417481"/>
        <a:ext cx="1465504" cy="930955"/>
      </dsp:txXfrm>
    </dsp:sp>
    <dsp:sp modelId="{B2FDACD5-4DD2-4453-BB00-C18CCE36DCBB}">
      <dsp:nvSpPr>
        <dsp:cNvPr id="0" name=""/>
        <dsp:cNvSpPr/>
      </dsp:nvSpPr>
      <dsp:spPr>
        <a:xfrm>
          <a:off x="2417756" y="614673"/>
          <a:ext cx="5045177" cy="5045177"/>
        </a:xfrm>
        <a:prstGeom prst="pie">
          <a:avLst>
            <a:gd name="adj1" fmla="val 771428"/>
            <a:gd name="adj2" fmla="val 3857143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Education &amp; Awareness</a:t>
          </a:r>
        </a:p>
      </dsp:txBody>
      <dsp:txXfrm>
        <a:off x="5661085" y="3617755"/>
        <a:ext cx="1321356" cy="960986"/>
      </dsp:txXfrm>
    </dsp:sp>
    <dsp:sp modelId="{D5FE6693-47E8-4BE8-9589-21FE2C162465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3857226"/>
            <a:gd name="adj2" fmla="val 6942858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 </a:t>
          </a:r>
          <a:r>
            <a:rPr lang="en-IN" sz="2400" b="1" kern="1200" dirty="0">
              <a:solidFill>
                <a:schemeClr val="bg1"/>
              </a:solidFill>
              <a:highlight>
                <a:srgbClr val="FFFF00"/>
              </a:highlight>
            </a:rPr>
            <a:t>Use Case Labs</a:t>
          </a:r>
          <a:endParaRPr lang="en-IN" sz="1600" b="1" kern="1200" dirty="0">
            <a:solidFill>
              <a:schemeClr val="bg1"/>
            </a:solidFill>
            <a:highlight>
              <a:srgbClr val="FFFF00"/>
            </a:highlight>
          </a:endParaRPr>
        </a:p>
      </dsp:txBody>
      <dsp:txXfrm>
        <a:off x="4264652" y="4579700"/>
        <a:ext cx="1351386" cy="960986"/>
      </dsp:txXfrm>
    </dsp:sp>
    <dsp:sp modelId="{BD32D601-F848-4A3E-961A-F50687306DAA}">
      <dsp:nvSpPr>
        <dsp:cNvPr id="0" name=""/>
        <dsp:cNvSpPr/>
      </dsp:nvSpPr>
      <dsp:spPr>
        <a:xfrm>
          <a:off x="2417756" y="614673"/>
          <a:ext cx="5045177" cy="504517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Major Trials &amp; Technology Development</a:t>
          </a:r>
        </a:p>
      </dsp:txBody>
      <dsp:txXfrm>
        <a:off x="2898249" y="3617755"/>
        <a:ext cx="1321356" cy="960986"/>
      </dsp:txXfrm>
    </dsp:sp>
    <dsp:sp modelId="{530670C8-1A62-4750-ABDD-D79DE65FDDD7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0028574"/>
            <a:gd name="adj2" fmla="val 13114284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Application Layer </a:t>
          </a:r>
          <a:r>
            <a:rPr lang="en-IN" sz="2000" b="1" kern="1200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sp:txBody>
      <dsp:txXfrm>
        <a:off x="2543886" y="2417481"/>
        <a:ext cx="1465504" cy="930955"/>
      </dsp:txXfrm>
    </dsp:sp>
    <dsp:sp modelId="{3B50B29D-E730-4EB8-B852-2C34AF5A1107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3114284"/>
            <a:gd name="adj2" fmla="val 1620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chemeClr val="bg1"/>
            </a:solidFill>
            <a:highlight>
              <a:srgbClr val="FFFF00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highlight>
                <a:srgbClr val="FFFF00"/>
              </a:highlight>
            </a:rPr>
            <a:t>Participation in International </a:t>
          </a:r>
          <a:r>
            <a:rPr lang="en-IN" sz="1800" b="1" kern="1200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sp:txBody>
      <dsp:txXfrm>
        <a:off x="3510878" y="1096124"/>
        <a:ext cx="1381417" cy="870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936AD-1BD8-4963-8101-8B6B7CD7D67E}">
      <dsp:nvSpPr>
        <dsp:cNvPr id="0" name=""/>
        <dsp:cNvSpPr/>
      </dsp:nvSpPr>
      <dsp:spPr>
        <a:xfrm>
          <a:off x="32723" y="2229746"/>
          <a:ext cx="4078124" cy="913552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Study and Analysis of India specific Use Cases</a:t>
          </a:r>
        </a:p>
      </dsp:txBody>
      <dsp:txXfrm>
        <a:off x="489499" y="2229746"/>
        <a:ext cx="3164572" cy="913552"/>
      </dsp:txXfrm>
    </dsp:sp>
    <dsp:sp modelId="{FFCC2B60-6ECE-48E2-8439-023F5A96AC43}">
      <dsp:nvSpPr>
        <dsp:cNvPr id="0" name=""/>
        <dsp:cNvSpPr/>
      </dsp:nvSpPr>
      <dsp:spPr>
        <a:xfrm>
          <a:off x="3818810" y="2051293"/>
          <a:ext cx="3881890" cy="1200634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Development of Requirements, SLAs and Test Cases</a:t>
          </a:r>
        </a:p>
      </dsp:txBody>
      <dsp:txXfrm>
        <a:off x="4419127" y="2051293"/>
        <a:ext cx="2681256" cy="1200634"/>
      </dsp:txXfrm>
    </dsp:sp>
    <dsp:sp modelId="{578B55DA-7D23-41ED-9E56-4A24835FFDA5}">
      <dsp:nvSpPr>
        <dsp:cNvPr id="0" name=""/>
        <dsp:cNvSpPr/>
      </dsp:nvSpPr>
      <dsp:spPr>
        <a:xfrm>
          <a:off x="7084756" y="1772231"/>
          <a:ext cx="4396899" cy="1758759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Market Enablement, Accelerated deployment,  Research, Innovation, Standards, Applications, Services   &amp; Products</a:t>
          </a:r>
        </a:p>
      </dsp:txBody>
      <dsp:txXfrm>
        <a:off x="7964136" y="1772231"/>
        <a:ext cx="2638140" cy="1758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5B180-D09C-4920-9CE6-76E52CB766A8}">
      <dsp:nvSpPr>
        <dsp:cNvPr id="0" name=""/>
        <dsp:cNvSpPr/>
      </dsp:nvSpPr>
      <dsp:spPr>
        <a:xfrm>
          <a:off x="0" y="0"/>
          <a:ext cx="2891615" cy="165911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DCL - Demo and concept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DTL - Device Testing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NTL - Network Testing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IFL - Interoperability and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Field Scenario Test Lab</a:t>
          </a:r>
        </a:p>
      </dsp:txBody>
      <dsp:txXfrm>
        <a:off x="48594" y="48594"/>
        <a:ext cx="2794427" cy="1561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8607E-719A-41F8-A2A2-22F0FCF7CFA1}">
      <dsp:nvSpPr>
        <dsp:cNvPr id="0" name=""/>
        <dsp:cNvSpPr/>
      </dsp:nvSpPr>
      <dsp:spPr>
        <a:xfrm>
          <a:off x="2989287" y="2802777"/>
          <a:ext cx="2957723" cy="1528537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800" b="1" kern="1200" dirty="0"/>
            <a:t>Centralised IFL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800" b="1" kern="1200" dirty="0"/>
            <a:t>DTL* &amp; NTL*</a:t>
          </a:r>
        </a:p>
      </dsp:txBody>
      <dsp:txXfrm>
        <a:off x="3422436" y="3026626"/>
        <a:ext cx="2091425" cy="1080839"/>
      </dsp:txXfrm>
    </dsp:sp>
    <dsp:sp modelId="{7BB1CA06-E13E-447B-A03E-2E4D879EC7E6}">
      <dsp:nvSpPr>
        <dsp:cNvPr id="0" name=""/>
        <dsp:cNvSpPr/>
      </dsp:nvSpPr>
      <dsp:spPr>
        <a:xfrm rot="16213820">
          <a:off x="3809158" y="2123878"/>
          <a:ext cx="1329471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329471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440657" y="2104811"/>
        <a:ext cx="66473" cy="66473"/>
      </dsp:txXfrm>
    </dsp:sp>
    <dsp:sp modelId="{E1C6F5E5-FF50-49FD-91F8-AD264382CCC6}">
      <dsp:nvSpPr>
        <dsp:cNvPr id="0" name=""/>
        <dsp:cNvSpPr/>
      </dsp:nvSpPr>
      <dsp:spPr>
        <a:xfrm>
          <a:off x="3278589" y="124964"/>
          <a:ext cx="2401374" cy="134835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Banking &amp; Finance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3630262" y="322426"/>
        <a:ext cx="1698028" cy="953431"/>
      </dsp:txXfrm>
    </dsp:sp>
    <dsp:sp modelId="{558EE7B9-325E-4B88-BE36-368A9038C6C6}">
      <dsp:nvSpPr>
        <dsp:cNvPr id="0" name=""/>
        <dsp:cNvSpPr/>
      </dsp:nvSpPr>
      <dsp:spPr>
        <a:xfrm rot="18979361">
          <a:off x="5024695" y="2513013"/>
          <a:ext cx="1064941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064941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30542" y="2500560"/>
        <a:ext cx="53247" cy="53247"/>
      </dsp:txXfrm>
    </dsp:sp>
    <dsp:sp modelId="{AE34845C-41B3-40FE-B4E6-ED4D23435784}">
      <dsp:nvSpPr>
        <dsp:cNvPr id="0" name=""/>
        <dsp:cNvSpPr/>
      </dsp:nvSpPr>
      <dsp:spPr>
        <a:xfrm>
          <a:off x="5390782" y="901101"/>
          <a:ext cx="2315456" cy="1358968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Transport Railways DCL</a:t>
          </a:r>
          <a:endParaRPr lang="en-IN" sz="2800" b="1" kern="1200" dirty="0"/>
        </a:p>
      </dsp:txBody>
      <dsp:txXfrm>
        <a:off x="5729873" y="1100117"/>
        <a:ext cx="1637274" cy="960936"/>
      </dsp:txXfrm>
    </dsp:sp>
    <dsp:sp modelId="{60A429B0-BF6D-4A03-AC97-24F4565E3C9C}">
      <dsp:nvSpPr>
        <dsp:cNvPr id="0" name=""/>
        <dsp:cNvSpPr/>
      </dsp:nvSpPr>
      <dsp:spPr>
        <a:xfrm rot="21094229">
          <a:off x="5885518" y="3285209"/>
          <a:ext cx="77765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77652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254903" y="3279938"/>
        <a:ext cx="38882" cy="38882"/>
      </dsp:txXfrm>
    </dsp:sp>
    <dsp:sp modelId="{48AF6018-6DF3-457D-A22D-00E729A138C8}">
      <dsp:nvSpPr>
        <dsp:cNvPr id="0" name=""/>
        <dsp:cNvSpPr/>
      </dsp:nvSpPr>
      <dsp:spPr>
        <a:xfrm>
          <a:off x="6556525" y="2635011"/>
          <a:ext cx="2524379" cy="87100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Agriculture DCL</a:t>
          </a:r>
          <a:endParaRPr lang="en-IN" sz="2800" b="1" kern="1200" dirty="0"/>
        </a:p>
      </dsp:txBody>
      <dsp:txXfrm>
        <a:off x="6926212" y="2762567"/>
        <a:ext cx="1785005" cy="615893"/>
      </dsp:txXfrm>
    </dsp:sp>
    <dsp:sp modelId="{816AB946-61E7-4163-B2B4-488EC4BCAE11}">
      <dsp:nvSpPr>
        <dsp:cNvPr id="0" name=""/>
        <dsp:cNvSpPr/>
      </dsp:nvSpPr>
      <dsp:spPr>
        <a:xfrm rot="890257">
          <a:off x="5770263" y="4008385"/>
          <a:ext cx="83469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834698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166744" y="4001688"/>
        <a:ext cx="41734" cy="41734"/>
      </dsp:txXfrm>
    </dsp:sp>
    <dsp:sp modelId="{E37C4434-7E97-43B0-8100-A6D4CB03F2D6}">
      <dsp:nvSpPr>
        <dsp:cNvPr id="0" name=""/>
        <dsp:cNvSpPr/>
      </dsp:nvSpPr>
      <dsp:spPr>
        <a:xfrm>
          <a:off x="6326679" y="3988715"/>
          <a:ext cx="2351466" cy="76429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 DCL</a:t>
          </a:r>
          <a:endParaRPr lang="en-IN" sz="2800" b="1" kern="1200" dirty="0"/>
        </a:p>
      </dsp:txBody>
      <dsp:txXfrm>
        <a:off x="6671043" y="4100644"/>
        <a:ext cx="1662738" cy="540439"/>
      </dsp:txXfrm>
    </dsp:sp>
    <dsp:sp modelId="{CBE5B3FD-DAC7-4253-85E4-A77366301A09}">
      <dsp:nvSpPr>
        <dsp:cNvPr id="0" name=""/>
        <dsp:cNvSpPr/>
      </dsp:nvSpPr>
      <dsp:spPr>
        <a:xfrm rot="3247609">
          <a:off x="4900984" y="4434920"/>
          <a:ext cx="41005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410059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95763" y="4438839"/>
        <a:ext cx="20502" cy="20502"/>
      </dsp:txXfrm>
    </dsp:sp>
    <dsp:sp modelId="{A7B90444-755C-4C2D-B356-38BBFE614057}">
      <dsp:nvSpPr>
        <dsp:cNvPr id="0" name=""/>
        <dsp:cNvSpPr/>
      </dsp:nvSpPr>
      <dsp:spPr>
        <a:xfrm>
          <a:off x="4190290" y="4591859"/>
          <a:ext cx="2879611" cy="1163870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Urban Development DCL </a:t>
          </a:r>
          <a:endParaRPr lang="en-IN" sz="2800" b="1" kern="1200" dirty="0"/>
        </a:p>
      </dsp:txBody>
      <dsp:txXfrm>
        <a:off x="4611999" y="4762304"/>
        <a:ext cx="2036193" cy="822980"/>
      </dsp:txXfrm>
    </dsp:sp>
    <dsp:sp modelId="{3AFB62CF-BCA0-4915-8BFE-F536925CBEB2}">
      <dsp:nvSpPr>
        <dsp:cNvPr id="0" name=""/>
        <dsp:cNvSpPr/>
      </dsp:nvSpPr>
      <dsp:spPr>
        <a:xfrm rot="7633897">
          <a:off x="3351137" y="4550196"/>
          <a:ext cx="71827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18273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692316" y="4546410"/>
        <a:ext cx="35913" cy="35913"/>
      </dsp:txXfrm>
    </dsp:sp>
    <dsp:sp modelId="{A7E8E4F8-17C7-4DEF-9030-DDC788AB3A7B}">
      <dsp:nvSpPr>
        <dsp:cNvPr id="0" name=""/>
        <dsp:cNvSpPr/>
      </dsp:nvSpPr>
      <dsp:spPr>
        <a:xfrm>
          <a:off x="2329855" y="4820733"/>
          <a:ext cx="1708079" cy="87263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Health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2579997" y="4948527"/>
        <a:ext cx="1207795" cy="617045"/>
      </dsp:txXfrm>
    </dsp:sp>
    <dsp:sp modelId="{1A15DA5B-D0E5-4063-B71F-8AB4E9EB0FAD}">
      <dsp:nvSpPr>
        <dsp:cNvPr id="0" name=""/>
        <dsp:cNvSpPr/>
      </dsp:nvSpPr>
      <dsp:spPr>
        <a:xfrm rot="10074761">
          <a:off x="2380249" y="3921858"/>
          <a:ext cx="729780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29780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726895" y="3917784"/>
        <a:ext cx="36489" cy="36489"/>
      </dsp:txXfrm>
    </dsp:sp>
    <dsp:sp modelId="{4A7581C7-75D8-470B-86F1-8D76CE5D43BC}">
      <dsp:nvSpPr>
        <dsp:cNvPr id="0" name=""/>
        <dsp:cNvSpPr/>
      </dsp:nvSpPr>
      <dsp:spPr>
        <a:xfrm>
          <a:off x="636930" y="3719366"/>
          <a:ext cx="1819948" cy="94652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Water DCL</a:t>
          </a:r>
          <a:endParaRPr lang="en-IN" sz="2800" b="1" kern="1200" dirty="0"/>
        </a:p>
      </dsp:txBody>
      <dsp:txXfrm>
        <a:off x="903455" y="3857982"/>
        <a:ext cx="1286898" cy="669297"/>
      </dsp:txXfrm>
    </dsp:sp>
    <dsp:sp modelId="{F8DE4755-30ED-4908-9AFC-BD6415ED9A8E}">
      <dsp:nvSpPr>
        <dsp:cNvPr id="0" name=""/>
        <dsp:cNvSpPr/>
      </dsp:nvSpPr>
      <dsp:spPr>
        <a:xfrm rot="11582737">
          <a:off x="2623341" y="3183561"/>
          <a:ext cx="50184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501848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861719" y="3185186"/>
        <a:ext cx="25092" cy="25092"/>
      </dsp:txXfrm>
    </dsp:sp>
    <dsp:sp modelId="{32185A7A-30E1-446B-BA50-EADCA120B7C2}">
      <dsp:nvSpPr>
        <dsp:cNvPr id="0" name=""/>
        <dsp:cNvSpPr/>
      </dsp:nvSpPr>
      <dsp:spPr>
        <a:xfrm>
          <a:off x="732422" y="2387951"/>
          <a:ext cx="1975067" cy="10846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Power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1021664" y="2546793"/>
        <a:ext cx="1396583" cy="766955"/>
      </dsp:txXfrm>
    </dsp:sp>
    <dsp:sp modelId="{49C2781F-62AF-44EB-B633-B0B96E0D45CB}">
      <dsp:nvSpPr>
        <dsp:cNvPr id="0" name=""/>
        <dsp:cNvSpPr/>
      </dsp:nvSpPr>
      <dsp:spPr>
        <a:xfrm rot="13591950">
          <a:off x="2997843" y="2514073"/>
          <a:ext cx="971276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971276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459200" y="2503962"/>
        <a:ext cx="48563" cy="48563"/>
      </dsp:txXfrm>
    </dsp:sp>
    <dsp:sp modelId="{EABB6C52-5CB4-4EA2-ABBF-3FCD13ABAE3B}">
      <dsp:nvSpPr>
        <dsp:cNvPr id="0" name=""/>
        <dsp:cNvSpPr/>
      </dsp:nvSpPr>
      <dsp:spPr>
        <a:xfrm>
          <a:off x="1670622" y="1052507"/>
          <a:ext cx="1969760" cy="1204474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Industry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r>
            <a:rPr lang="en-US" sz="2300" kern="1200" dirty="0"/>
            <a:t> </a:t>
          </a:r>
          <a:endParaRPr lang="en-IN" sz="2300" kern="1200" dirty="0"/>
        </a:p>
      </dsp:txBody>
      <dsp:txXfrm>
        <a:off x="1959087" y="1228898"/>
        <a:ext cx="1392830" cy="85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0F8E-DAC8-452F-B3C4-A4FCD23EC36A}" type="datetimeFigureOut">
              <a:rPr lang="en-IN" smtClean="0"/>
              <a:t>06-09-2019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64C03-45F4-415A-B0C8-F41D9679D0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41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perusal of Smart City Plans of 50 cities revealed that taking advantage of unique features</a:t>
            </a:r>
          </a:p>
          <a:p>
            <a:r>
              <a:rPr lang="en-US" dirty="0"/>
              <a:t>and strengths of respective cities:</a:t>
            </a:r>
          </a:p>
          <a:p>
            <a:r>
              <a:rPr lang="en-US" dirty="0"/>
              <a:t> 11 cities aimed at emerging as clean, green and sustainable cities</a:t>
            </a:r>
          </a:p>
          <a:p>
            <a:r>
              <a:rPr lang="en-US" dirty="0"/>
              <a:t> 9 cities seek to leverage rich cultural heritage legacy for stimulating development</a:t>
            </a:r>
          </a:p>
          <a:p>
            <a:r>
              <a:rPr lang="en-US" dirty="0"/>
              <a:t> 8 cities state economic growth and development upfront as the core of their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8CFB5-DA6C-4C20-9DEF-3777D3C483B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71122565-9F3D-4C94-858E-7295756374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2109222-3948-4D48-A85F-955943BA0E8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1E6BA877-EFDE-4C85-886E-2930054B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49603044-11D3-4F1A-B463-3AA7C8F102C5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4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583943A-B41A-4D95-93F1-0C1C9649C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65175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Notes Placeholder 1">
            <a:extLst>
              <a:ext uri="{FF2B5EF4-FFF2-40B4-BE49-F238E27FC236}">
                <a16:creationId xmlns:a16="http://schemas.microsoft.com/office/drawing/2014/main" id="{ED5AA517-F285-4796-A569-7632836B7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  <a:p>
            <a:r>
              <a:rPr lang="en-IN" altLang="en-US"/>
              <a:t> </a:t>
            </a:r>
          </a:p>
          <a:p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1631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249">
            <a:extLst>
              <a:ext uri="{FF2B5EF4-FFF2-40B4-BE49-F238E27FC236}">
                <a16:creationId xmlns:a16="http://schemas.microsoft.com/office/drawing/2014/main" id="{7DCA8ECC-E084-46C4-9675-1483A4551B5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4819" name="Shape 250">
            <a:extLst>
              <a:ext uri="{FF2B5EF4-FFF2-40B4-BE49-F238E27FC236}">
                <a16:creationId xmlns:a16="http://schemas.microsoft.com/office/drawing/2014/main" id="{D8AF46C3-A686-4FC1-A84D-12006406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875" y="4840288"/>
            <a:ext cx="62166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6" tIns="50919" rIns="101866" bIns="50919"/>
          <a:lstStyle/>
          <a:p>
            <a:pPr>
              <a:spcBef>
                <a:spcPct val="0"/>
              </a:spcBef>
              <a:buSzPct val="25000"/>
            </a:pPr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20" name="Shape 251">
            <a:extLst>
              <a:ext uri="{FF2B5EF4-FFF2-40B4-BE49-F238E27FC236}">
                <a16:creationId xmlns:a16="http://schemas.microsoft.com/office/drawing/2014/main" id="{DF5F563B-38ED-492C-97D9-795514B14A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6" tIns="50919" rIns="101866" bIns="50919" anchor="b"/>
          <a:lstStyle/>
          <a:p>
            <a:pPr>
              <a:buSzPct val="25000"/>
            </a:pPr>
            <a:fld id="{3292804F-BAAD-437D-9EBB-37D2D43C970F}" type="slidenum">
              <a:rPr lang="en-US" alt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5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618"/>
          <p:cNvSpPr>
            <a:spLocks noGrp="1"/>
          </p:cNvSpPr>
          <p:nvPr>
            <p:ph type="body" idx="1"/>
          </p:nvPr>
        </p:nvSpPr>
        <p:spPr>
          <a:xfrm>
            <a:off x="777875" y="4841875"/>
            <a:ext cx="621665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0" tIns="101860" rIns="101860" bIns="10186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hape 61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420827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21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a Network of Labs comprising of 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- Demo and concept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- Device Testing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- Network Testing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- Interoperability and Field Scenario Test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recommended to set up Demo and Concept Labs will be needed for each Vertical Industry.  Whereas the other 3 Labs should be centralised facilities which can de shared amongst verticals.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618DF-F113-4F15-9CCC-782D6B129A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8">
            <a:extLst>
              <a:ext uri="{FF2B5EF4-FFF2-40B4-BE49-F238E27FC236}">
                <a16:creationId xmlns:a16="http://schemas.microsoft.com/office/drawing/2014/main" id="{908F6E6A-9DCE-4F3F-99AF-1F87FB74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61" y="3635610"/>
            <a:ext cx="9061631" cy="2972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340" tIns="107340" rIns="107340" bIns="10734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hape 619">
            <a:extLst>
              <a:ext uri="{FF2B5EF4-FFF2-40B4-BE49-F238E27FC236}">
                <a16:creationId xmlns:a16="http://schemas.microsoft.com/office/drawing/2014/main" id="{7D6B6589-41FD-4933-9E43-26C9A6EAE5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400425" y="944563"/>
            <a:ext cx="4529138" cy="254793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190468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3967" y="6308725"/>
            <a:ext cx="667871" cy="365125"/>
          </a:xfrm>
          <a:prstGeom prst="rect">
            <a:avLst/>
          </a:prstGeom>
        </p:spPr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2967335"/>
            <a:ext cx="10808071" cy="923330"/>
          </a:xfrm>
          <a:noFill/>
        </p:spPr>
        <p:txBody>
          <a:bodyPr wrap="square" lIns="0" rIns="0"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113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09563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7550"/>
            <a:ext cx="5384800" cy="413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7551"/>
            <a:ext cx="5384800" cy="199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32263"/>
            <a:ext cx="5384800" cy="19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16E0951-F5B0-4246-BCBC-4C99098F5E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090A1-E090-4C53-8583-D2CBD49CB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16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  <p:sldLayoutId id="214748366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g"/><Relationship Id="rId21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microsoft.com/office/2007/relationships/diagramDrawing" Target="../diagrams/drawing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19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smartnet.niua.org/spiritn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net.niua.org/imaf" TargetMode="External"/><Relationship Id="rId5" Type="http://schemas.openxmlformats.org/officeDocument/2006/relationships/hyperlink" Target="https://smartnet.niua.org/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25C02F-F453-4C8D-B778-F90AABC4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374" y="5133243"/>
            <a:ext cx="11227858" cy="1405467"/>
          </a:xfrm>
        </p:spPr>
        <p:txBody>
          <a:bodyPr/>
          <a:lstStyle/>
          <a:p>
            <a:r>
              <a:rPr lang="en-IN" dirty="0"/>
              <a:t>Pamela Kumar </a:t>
            </a:r>
          </a:p>
          <a:p>
            <a:r>
              <a:rPr lang="en-IN" dirty="0"/>
              <a:t>Aug 26, 2019 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F2737-8C30-4E48-9EF8-CACDD36BD701}"/>
              </a:ext>
            </a:extLst>
          </p:cNvPr>
          <p:cNvSpPr txBox="1"/>
          <p:nvPr/>
        </p:nvSpPr>
        <p:spPr>
          <a:xfrm>
            <a:off x="1" y="276728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IoT/ M2M STANDARDISATION - </a:t>
            </a:r>
          </a:p>
          <a:p>
            <a:pPr algn="ctr"/>
            <a:r>
              <a:rPr lang="en-IN" sz="4800" b="1" dirty="0"/>
              <a:t>The Indian perspective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7279C0-8025-4A8B-AD74-E9761080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D53E4491-424D-494C-AB92-5E724E131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" y="-99152"/>
            <a:ext cx="12195260" cy="687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97DDB-AD7A-4689-BFF6-B2F995EBD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43" y="348805"/>
            <a:ext cx="3292317" cy="1648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9CD66-C1FF-4E3B-88F2-F325FD8DE9FB}"/>
              </a:ext>
            </a:extLst>
          </p:cNvPr>
          <p:cNvSpPr txBox="1"/>
          <p:nvPr/>
        </p:nvSpPr>
        <p:spPr>
          <a:xfrm>
            <a:off x="3744358" y="-36716"/>
            <a:ext cx="853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 </a:t>
            </a:r>
            <a:r>
              <a:rPr lang="en-IN" sz="2400" dirty="0"/>
              <a:t> </a:t>
            </a:r>
            <a:r>
              <a:rPr lang="en-IN" sz="2400" b="1" dirty="0"/>
              <a:t>Global Standards Collaboration (GSC), a high‐level gathering of   world’s leading ICT) standards organizations</a:t>
            </a:r>
            <a:r>
              <a:rPr lang="en-IN" sz="2400" dirty="0"/>
              <a:t>,</a:t>
            </a:r>
            <a:endParaRPr lang="en-IN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F8B579-975B-4270-AD63-4EF85D6FD4D6}"/>
              </a:ext>
            </a:extLst>
          </p:cNvPr>
          <p:cNvSpPr txBox="1">
            <a:spLocks/>
          </p:cNvSpPr>
          <p:nvPr/>
        </p:nvSpPr>
        <p:spPr bwMode="auto">
          <a:xfrm>
            <a:off x="524847" y="5495371"/>
            <a:ext cx="28416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257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398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970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42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14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686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58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30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BB3295A1-C774-4911-8F63-49C1E1223D8F}" type="datetime1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9/6/2019</a:t>
            </a:fld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3D8CF2E-4EC0-42EE-9DC9-8B8B81C18ED1}"/>
              </a:ext>
            </a:extLst>
          </p:cNvPr>
          <p:cNvSpPr txBox="1">
            <a:spLocks/>
          </p:cNvSpPr>
          <p:nvPr/>
        </p:nvSpPr>
        <p:spPr bwMode="auto">
          <a:xfrm>
            <a:off x="8649672" y="5495371"/>
            <a:ext cx="28416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257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398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970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42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14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686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58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30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B25A138-6E3F-4474-ABDA-8B373A11ADE6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AE8FCE4-23DE-4DCC-9EA6-094F9F72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4032730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EEDE3694-83F1-4D13-86BC-397EB781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1" y="5118158"/>
            <a:ext cx="138876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DB6D734-AB04-4853-8E54-1022561C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65" y="5183517"/>
            <a:ext cx="1155021" cy="6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C1D3656-B304-491B-9806-274AD09F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57" y="4739721"/>
            <a:ext cx="1152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C6333B2-C4EC-44F8-8779-C8724574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31" y="5558903"/>
            <a:ext cx="1031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EC43586-6DB0-4D18-A6AD-4D3B5443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" y="4798459"/>
            <a:ext cx="160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AD18701-CB93-439A-8E68-62B27466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5" y="4283164"/>
            <a:ext cx="120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6144150-A365-4F68-84B3-D948E787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59" y="4783750"/>
            <a:ext cx="10175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D9C9BB5-A5B3-4FC8-B9CD-E317CFF2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20" y="4017402"/>
            <a:ext cx="7413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037C695C-CE66-4A86-8AD8-6C290A80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30" y="4435054"/>
            <a:ext cx="149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E9D9F1D-13F3-44F9-A569-C40EB7A2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95" y="5978049"/>
            <a:ext cx="1038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D8642151-662C-4F11-8BB6-56FA8CDB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43" y="5517590"/>
            <a:ext cx="1362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D2337E-A1B6-40CE-BB38-FCC1B1C7C2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5428" y="5984973"/>
            <a:ext cx="1244430" cy="5778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5FD015D-6E08-41F8-BD59-40EBEC75C6A4}"/>
              </a:ext>
            </a:extLst>
          </p:cNvPr>
          <p:cNvSpPr/>
          <p:nvPr/>
        </p:nvSpPr>
        <p:spPr>
          <a:xfrm>
            <a:off x="4629994" y="4908740"/>
            <a:ext cx="3743148" cy="1271084"/>
          </a:xfrm>
          <a:prstGeom prst="ellipse">
            <a:avLst/>
          </a:prstGeom>
          <a:noFill/>
          <a:ln w="1746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4450EBD9-9AE1-48D0-9426-68A6D283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30" y="5948995"/>
            <a:ext cx="1638000" cy="9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9C91CD-51BE-45FF-83FA-167D9FE54F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" y="6454246"/>
            <a:ext cx="1055077" cy="456631"/>
          </a:xfrm>
          <a:prstGeom prst="rect">
            <a:avLst/>
          </a:prstGeom>
        </p:spPr>
      </p:pic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1022C623-C072-44B6-B2DC-A94E6DEF1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06207"/>
              </p:ext>
            </p:extLst>
          </p:nvPr>
        </p:nvGraphicFramePr>
        <p:xfrm>
          <a:off x="-814242" y="-271195"/>
          <a:ext cx="5422900" cy="424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9835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21"/>
          <p:cNvSpPr txBox="1">
            <a:spLocks noGrp="1"/>
          </p:cNvSpPr>
          <p:nvPr>
            <p:ph type="title"/>
          </p:nvPr>
        </p:nvSpPr>
        <p:spPr>
          <a:xfrm>
            <a:off x="6350" y="139336"/>
            <a:ext cx="12450762" cy="687752"/>
          </a:xfrm>
        </p:spPr>
        <p:txBody>
          <a:bodyPr>
            <a:normAutofit fontScale="90000"/>
          </a:bodyPr>
          <a:lstStyle/>
          <a:p>
            <a:pPr marL="571329" indent="-571329">
              <a:buClr>
                <a:srgbClr val="000000"/>
              </a:buClr>
              <a:buSzPct val="25000"/>
              <a:buFont typeface="Wingdings" panose="05000000000000000000" pitchFamily="2" charset="2"/>
              <a:buChar char="Ø"/>
              <a:defRPr/>
            </a:pPr>
            <a:r>
              <a:rPr lang="en-IN" altLang="en-US" sz="4299" b="1" dirty="0">
                <a:latin typeface="+mn-lt"/>
              </a:rPr>
              <a:t>5 year journey of TSDSI at a Glance </a:t>
            </a:r>
          </a:p>
        </p:txBody>
      </p:sp>
      <p:sp>
        <p:nvSpPr>
          <p:cNvPr id="41987" name="Shape 622"/>
          <p:cNvSpPr>
            <a:spLocks noGrp="1"/>
          </p:cNvSpPr>
          <p:nvPr>
            <p:ph type="body" idx="1"/>
          </p:nvPr>
        </p:nvSpPr>
        <p:spPr>
          <a:xfrm>
            <a:off x="69678" y="5814089"/>
            <a:ext cx="12185650" cy="401868"/>
          </a:xfrm>
          <a:solidFill>
            <a:srgbClr val="A8D08C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I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                        STORMING               NORMING         PERFORMING                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988" name="Shape 623"/>
          <p:cNvGrpSpPr>
            <a:grpSpLocks/>
          </p:cNvGrpSpPr>
          <p:nvPr/>
        </p:nvGrpSpPr>
        <p:grpSpPr bwMode="auto">
          <a:xfrm>
            <a:off x="0" y="1588"/>
            <a:ext cx="12185650" cy="6646862"/>
            <a:chOff x="3910042" y="1048703"/>
            <a:chExt cx="10253999" cy="6650903"/>
          </a:xfrm>
        </p:grpSpPr>
        <p:sp>
          <p:nvSpPr>
            <p:cNvPr id="41992" name="Shape 624"/>
            <p:cNvSpPr>
              <a:spLocks/>
            </p:cNvSpPr>
            <p:nvPr/>
          </p:nvSpPr>
          <p:spPr bwMode="auto">
            <a:xfrm>
              <a:off x="3910042" y="1048703"/>
              <a:ext cx="10253999" cy="5359799"/>
            </a:xfrm>
            <a:custGeom>
              <a:avLst/>
              <a:gdLst>
                <a:gd name="T0" fmla="*/ 0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0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0 w 120000"/>
                <a:gd name="T15" fmla="*/ 214748364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0" y="120000"/>
                  </a:moveTo>
                  <a:cubicBezTo>
                    <a:pt x="13333" y="66667"/>
                    <a:pt x="48106" y="31667"/>
                    <a:pt x="104318" y="15000"/>
                  </a:cubicBezTo>
                  <a:lnTo>
                    <a:pt x="103435" y="0"/>
                  </a:lnTo>
                  <a:lnTo>
                    <a:pt x="120000" y="24000"/>
                  </a:lnTo>
                  <a:lnTo>
                    <a:pt x="106969" y="60000"/>
                  </a:lnTo>
                  <a:lnTo>
                    <a:pt x="106085" y="45000"/>
                  </a:lnTo>
                  <a:cubicBezTo>
                    <a:pt x="55362" y="51667"/>
                    <a:pt x="20000" y="76667"/>
                    <a:pt x="0" y="120000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/>
            <a:p>
              <a:endParaRPr lang="en-IN" dirty="0"/>
            </a:p>
          </p:txBody>
        </p:sp>
        <p:sp>
          <p:nvSpPr>
            <p:cNvPr id="50184" name="Shape 625"/>
            <p:cNvSpPr>
              <a:spLocks noChangeArrowheads="1"/>
            </p:cNvSpPr>
            <p:nvPr/>
          </p:nvSpPr>
          <p:spPr bwMode="auto">
            <a:xfrm>
              <a:off x="4644761" y="4984920"/>
              <a:ext cx="267170" cy="266862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85" name="Shape 626"/>
            <p:cNvSpPr>
              <a:spLocks noChangeArrowheads="1"/>
            </p:cNvSpPr>
            <p:nvPr/>
          </p:nvSpPr>
          <p:spPr bwMode="auto">
            <a:xfrm>
              <a:off x="5346082" y="4556034"/>
              <a:ext cx="2388503" cy="185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2" name="Shape 627"/>
            <p:cNvSpPr txBox="1">
              <a:spLocks noChangeArrowheads="1"/>
            </p:cNvSpPr>
            <p:nvPr/>
          </p:nvSpPr>
          <p:spPr bwMode="auto">
            <a:xfrm>
              <a:off x="4034273" y="4878045"/>
              <a:ext cx="3736381" cy="22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1213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7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Jan 2014 </a:t>
              </a:r>
            </a:p>
            <a:p>
              <a:pPr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IN" altLang="en-US" sz="1699" b="1" dirty="0">
                  <a:solidFill>
                    <a:schemeClr val="tx1"/>
                  </a:solidFill>
                </a:rPr>
                <a:t>11 Members</a:t>
              </a:r>
            </a:p>
            <a:p>
              <a:pPr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699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Indian Telecom SDO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 err="1">
                  <a:solidFill>
                    <a:schemeClr val="tx1"/>
                  </a:solidFill>
                </a:rPr>
                <a:t>RnR</a:t>
              </a:r>
              <a:r>
                <a:rPr lang="en-IN" altLang="en-US" sz="1699" b="1" dirty="0">
                  <a:solidFill>
                    <a:schemeClr val="tx1"/>
                  </a:solidFill>
                </a:rPr>
                <a:t>, IPR Policy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Working Procedures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Partner @ 3GPP &amp; oneM2M</a:t>
              </a:r>
            </a:p>
          </p:txBody>
        </p:sp>
        <p:sp>
          <p:nvSpPr>
            <p:cNvPr id="50187" name="Shape 628"/>
            <p:cNvSpPr>
              <a:spLocks noChangeArrowheads="1"/>
            </p:cNvSpPr>
            <p:nvPr/>
          </p:nvSpPr>
          <p:spPr bwMode="auto">
            <a:xfrm>
              <a:off x="6143586" y="3628370"/>
              <a:ext cx="482242" cy="482893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88" name="Shape 629"/>
            <p:cNvSpPr>
              <a:spLocks noChangeArrowheads="1"/>
            </p:cNvSpPr>
            <p:nvPr/>
          </p:nvSpPr>
          <p:spPr bwMode="auto">
            <a:xfrm>
              <a:off x="7806722" y="2923092"/>
              <a:ext cx="2460639" cy="348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5" name="Shape 630"/>
            <p:cNvSpPr txBox="1">
              <a:spLocks noChangeArrowheads="1"/>
            </p:cNvSpPr>
            <p:nvPr/>
          </p:nvSpPr>
          <p:spPr bwMode="auto">
            <a:xfrm>
              <a:off x="5462302" y="4212926"/>
              <a:ext cx="1896910" cy="348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5284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Oct 2015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tx1"/>
                  </a:solidFill>
                </a:rPr>
                <a:t>39 Members</a:t>
              </a:r>
            </a:p>
          </p:txBody>
        </p:sp>
        <p:sp>
          <p:nvSpPr>
            <p:cNvPr id="50190" name="Shape 631"/>
            <p:cNvSpPr>
              <a:spLocks noChangeArrowheads="1"/>
            </p:cNvSpPr>
            <p:nvPr/>
          </p:nvSpPr>
          <p:spPr bwMode="auto">
            <a:xfrm>
              <a:off x="8103281" y="2510091"/>
              <a:ext cx="666591" cy="667155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91" name="Shape 632"/>
            <p:cNvSpPr>
              <a:spLocks noChangeArrowheads="1"/>
            </p:cNvSpPr>
            <p:nvPr/>
          </p:nvSpPr>
          <p:spPr bwMode="auto">
            <a:xfrm>
              <a:off x="10729565" y="1954128"/>
              <a:ext cx="2460639" cy="445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8" name="Shape 633"/>
            <p:cNvSpPr txBox="1">
              <a:spLocks noChangeArrowheads="1"/>
            </p:cNvSpPr>
            <p:nvPr/>
          </p:nvSpPr>
          <p:spPr bwMode="auto">
            <a:xfrm>
              <a:off x="6540334" y="2956888"/>
              <a:ext cx="4219957" cy="420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3058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              Feb 2017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tx1"/>
                  </a:solidFill>
                </a:rPr>
                <a:t>              41 Members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700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ITU- IMT 2020 TPR  : LMLC mandatory</a:t>
              </a:r>
              <a:endParaRPr lang="en-IN" altLang="en-US" sz="1000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3GPP &amp; One M2M –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 Active participation &amp; Contributions 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Transpositions initiated 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Indo-EU Collaboration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Shape 633"/>
          <p:cNvSpPr txBox="1">
            <a:spLocks noChangeArrowheads="1"/>
          </p:cNvSpPr>
          <p:nvPr/>
        </p:nvSpPr>
        <p:spPr bwMode="auto">
          <a:xfrm>
            <a:off x="7083743" y="195262"/>
            <a:ext cx="514477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3058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399" b="1" dirty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199" b="1" dirty="0">
                <a:solidFill>
                  <a:schemeClr val="accent3">
                    <a:lumMod val="75000"/>
                  </a:schemeClr>
                </a:solidFill>
              </a:rPr>
              <a:t>Feb 2018        Mar 2019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199" b="1" i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800" b="1" i="1" dirty="0">
                <a:solidFill>
                  <a:schemeClr val="tx1"/>
                </a:solidFill>
              </a:rPr>
              <a:t>45 Members     65 Members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799" b="1" i="1" dirty="0">
              <a:solidFill>
                <a:schemeClr val="tx1"/>
              </a:solidFill>
            </a:endParaRP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1811 Standards and Reports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CPRI – Fronthaul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ITU - RIT/SRIT submission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oneM2M as National STD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STANDARDISATION ROADMAP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3GPP Release 17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tx1"/>
              </a:solidFill>
            </a:endParaRPr>
          </a:p>
          <a:p>
            <a:pPr marL="285664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799" b="1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182" name="Shape 631"/>
          <p:cNvSpPr>
            <a:spLocks noChangeArrowheads="1"/>
          </p:cNvSpPr>
          <p:nvPr/>
        </p:nvSpPr>
        <p:spPr bwMode="auto">
          <a:xfrm>
            <a:off x="7558088" y="785905"/>
            <a:ext cx="792163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91401" rIns="91401" bIns="91401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5398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631"/>
          <p:cNvSpPr>
            <a:spLocks noChangeArrowheads="1"/>
          </p:cNvSpPr>
          <p:nvPr/>
        </p:nvSpPr>
        <p:spPr bwMode="auto">
          <a:xfrm>
            <a:off x="9872663" y="473970"/>
            <a:ext cx="790575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91401" rIns="91401" bIns="91401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5398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DF341-C70D-4580-BCCE-69BABB7A6B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957"/>
            <a:ext cx="1190626" cy="640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11BBA-7FBE-4225-9B4D-52B66F1B67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2" y="0"/>
            <a:ext cx="978568" cy="4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3603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5A3042-53C6-4598-91DB-1438DE30ED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01" y="823856"/>
          <a:ext cx="12050598" cy="5722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25299">
                  <a:extLst>
                    <a:ext uri="{9D8B030D-6E8A-4147-A177-3AD203B41FA5}">
                      <a16:colId xmlns:a16="http://schemas.microsoft.com/office/drawing/2014/main" val="3473761528"/>
                    </a:ext>
                  </a:extLst>
                </a:gridCol>
                <a:gridCol w="6025299">
                  <a:extLst>
                    <a:ext uri="{9D8B030D-6E8A-4147-A177-3AD203B41FA5}">
                      <a16:colId xmlns:a16="http://schemas.microsoft.com/office/drawing/2014/main" val="757584659"/>
                    </a:ext>
                  </a:extLst>
                </a:gridCol>
              </a:tblGrid>
              <a:tr h="4721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N" sz="2400" kern="1200" dirty="0"/>
                        <a:t>CONTRIBUTIONS</a:t>
                      </a:r>
                      <a:endParaRPr lang="en-IN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ENGAGEMENTS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78478"/>
                  </a:ext>
                </a:extLst>
              </a:tr>
              <a:tr h="5250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/>
                        <a:t>TSDSI has </a:t>
                      </a:r>
                      <a:r>
                        <a:rPr lang="en-US" sz="2000" dirty="0"/>
                        <a:t>5 IMs for oneM2M – More in pipeline.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dirty="0"/>
                        <a:t>C-DOT developed a Common Service Platform based on oneM2M . Made 100+ contributions  &amp; participated in Inter-op events.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i="1" u="sng" dirty="0"/>
                        <a:t>TSDSI transposed Release 2 (2017)  –  DoT  approval as  National Standard in process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to Transpose Release 3 shortly (Published by oneM2M in May 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Indo EU collaboration- Hackathons and Tutorials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TP # 31 in Bangalore during 19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to 23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Sept 2017 with over 50 Global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Industry Day with 90+ participants &amp; 20+ global &amp; Indian speakers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contributing man days to MARCOM &amp; Work Program activities remotely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TEC CDOT studying over sixty Global installations based on oneM2M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i="1" u="sng" dirty="0"/>
                        <a:t>TSDSI to host TP # 42 in September 2019 in Hyderabad with Industry day and inter-op event</a:t>
                      </a:r>
                      <a:endParaRPr lang="en-US" sz="2400" b="1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6422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A7E2E-7532-440F-8597-4CBC51170A72}"/>
              </a:ext>
            </a:extLst>
          </p:cNvPr>
          <p:cNvGraphicFramePr>
            <a:graphicFrameLocks noGrp="1"/>
          </p:cNvGraphicFramePr>
          <p:nvPr/>
        </p:nvGraphicFramePr>
        <p:xfrm>
          <a:off x="784588" y="4644940"/>
          <a:ext cx="4798898" cy="18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167">
                  <a:extLst>
                    <a:ext uri="{9D8B030D-6E8A-4147-A177-3AD203B41FA5}">
                      <a16:colId xmlns:a16="http://schemas.microsoft.com/office/drawing/2014/main" val="1310325058"/>
                    </a:ext>
                  </a:extLst>
                </a:gridCol>
                <a:gridCol w="1689731">
                  <a:extLst>
                    <a:ext uri="{9D8B030D-6E8A-4147-A177-3AD203B41FA5}">
                      <a16:colId xmlns:a16="http://schemas.microsoft.com/office/drawing/2014/main" val="327460212"/>
                    </a:ext>
                  </a:extLst>
                </a:gridCol>
              </a:tblGrid>
              <a:tr h="25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Groups (oneM2M)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2552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Architecture (ARC)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Protocols (PRO)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(SEC)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05355"/>
                  </a:ext>
                </a:extLst>
              </a:tr>
              <a:tr h="297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(TST)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060036"/>
                  </a:ext>
                </a:extLst>
              </a:tr>
              <a:tr h="29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68474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097AF4C-54C3-4196-A23B-8CD96708DA13}"/>
              </a:ext>
            </a:extLst>
          </p:cNvPr>
          <p:cNvSpPr txBox="1">
            <a:spLocks/>
          </p:cNvSpPr>
          <p:nvPr/>
        </p:nvSpPr>
        <p:spPr>
          <a:xfrm>
            <a:off x="-171450" y="-190263"/>
            <a:ext cx="12534900" cy="11288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TSDSI</a:t>
            </a:r>
            <a:r>
              <a:rPr lang="en-IN" sz="4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contributions &amp; engagements at</a:t>
            </a: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4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M2m</a:t>
            </a:r>
            <a:endParaRPr lang="en-IN" sz="4000" b="1" u="sng" cap="none" dirty="0">
              <a:latin typeface="+mn-lt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DD28FF-0498-4A71-A704-FD474241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71" y="6369801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77549E9D-C341-4C12-9ACE-9BA21D07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815"/>
            <a:ext cx="6911869" cy="70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FC1CD-948C-4D74-AD7A-694C3E3748EC}"/>
              </a:ext>
            </a:extLst>
          </p:cNvPr>
          <p:cNvSpPr/>
          <p:nvPr/>
        </p:nvSpPr>
        <p:spPr>
          <a:xfrm>
            <a:off x="6911869" y="388303"/>
            <a:ext cx="5419831" cy="281077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7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16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CPRI </a:t>
            </a:r>
            <a:r>
              <a:rPr lang="en-IN" dirty="0" err="1"/>
              <a:t>FrontHaul</a:t>
            </a:r>
            <a:r>
              <a:rPr lang="en-IN" dirty="0"/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Channel Characteristics : 60GHz for 4G/5G backhaul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Enablers for Private Networks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NB-</a:t>
            </a:r>
            <a:r>
              <a:rPr lang="en-IN" dirty="0" err="1"/>
              <a:t>IoT</a:t>
            </a:r>
            <a:r>
              <a:rPr lang="en-IN" dirty="0"/>
              <a:t> Extension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Broadcast offload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Spectrum Studies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IMT2020 (5G) technologies ; 3GPP Release 17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2B10235-38F1-481C-82AD-A642E90791DA}"/>
              </a:ext>
            </a:extLst>
          </p:cNvPr>
          <p:cNvSpPr/>
          <p:nvPr/>
        </p:nvSpPr>
        <p:spPr>
          <a:xfrm>
            <a:off x="8156882" y="224150"/>
            <a:ext cx="2850134" cy="39555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Study Group- Networks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44CB-FE30-42B3-AB9D-45DCE081030D}"/>
              </a:ext>
            </a:extLst>
          </p:cNvPr>
          <p:cNvSpPr/>
          <p:nvPr/>
        </p:nvSpPr>
        <p:spPr>
          <a:xfrm>
            <a:off x="7113070" y="3494767"/>
            <a:ext cx="4937759" cy="335822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11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Cloud Interoperability and Portability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Public Protection and Disaster Recovery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Dual SIM Services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Support for Indian Languages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Information Centric Networking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UAV/Drone Communications and Services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M2M/</a:t>
            </a:r>
            <a:r>
              <a:rPr lang="en-IN" dirty="0" err="1"/>
              <a:t>IoT</a:t>
            </a:r>
            <a:endParaRPr lang="en-IN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Security and Privacy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oneM2M</a:t>
            </a: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E4273DAD-5413-4DDA-BF9E-EC023CA75262}"/>
              </a:ext>
            </a:extLst>
          </p:cNvPr>
          <p:cNvSpPr/>
          <p:nvPr/>
        </p:nvSpPr>
        <p:spPr>
          <a:xfrm>
            <a:off x="7854461" y="3363233"/>
            <a:ext cx="3810000" cy="38734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Study Group- Services &amp; Solutions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AB1862-AF5E-474B-B905-6ED70BB4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3" y="0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937760"/>
            <a:ext cx="12192000" cy="166263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5G technology has the potential of ushering a major societal transformation in India by enabling rapid expansion of the role of information technology across manufacturing, educational, healthcare, agricultural, financial &amp;social sectors.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India must embrace this opportunity by deploying 5G networks early, efficiently, and pervasively, as well as emerge as a significant innovator and technology supplier at the global level.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Emphasis should be on 5G touching the lives of rural and weaker economic segments  to make it a truly inclusive technology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06985" y="0"/>
            <a:ext cx="8929520" cy="646331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IN" sz="3600" b="1" dirty="0"/>
              <a:t>5G India 2020 High Level Forum </a:t>
            </a:r>
            <a:endParaRPr lang="en-US" sz="3600" b="1" dirty="0"/>
          </a:p>
        </p:txBody>
      </p:sp>
      <p:pic>
        <p:nvPicPr>
          <p:cNvPr id="15" name="Picture 3" descr="A picture containing text, book, tennis, building&#10;&#10;Description generated with very high confid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68" y="646331"/>
            <a:ext cx="3058109" cy="41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2" y="0"/>
            <a:ext cx="978568" cy="46332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2502623"/>
              </p:ext>
            </p:extLst>
          </p:nvPr>
        </p:nvGraphicFramePr>
        <p:xfrm>
          <a:off x="3997206" y="-577516"/>
          <a:ext cx="10011025" cy="600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49146F05-CDEA-4CD0-9F7A-08351B988E75}"/>
              </a:ext>
            </a:extLst>
          </p:cNvPr>
          <p:cNvSpPr/>
          <p:nvPr/>
        </p:nvSpPr>
        <p:spPr>
          <a:xfrm>
            <a:off x="4639377" y="2589196"/>
            <a:ext cx="1722922" cy="8398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83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206790" cy="6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2590"/>
              <a:buNone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LABS OBJECTIVES &amp; OUTCOMES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None/>
            </a:pP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 dirty="0"/>
              <a:t>FRAMEWORK for the Labs :</a:t>
            </a:r>
            <a:endParaRPr lang="en-US" sz="20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480"/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480"/>
              <a:buNone/>
            </a:pPr>
            <a:endParaRPr lang="en-US" sz="2000" b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/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7" name="Shape 317"/>
          <p:cNvGraphicFramePr/>
          <p:nvPr/>
        </p:nvGraphicFramePr>
        <p:xfrm>
          <a:off x="65988" y="4667171"/>
          <a:ext cx="11993022" cy="21963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9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23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COMMERCE /BANKING :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  <a:sym typeface="Calibri"/>
                        </a:rPr>
                        <a:t>Department of financial services,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  <a:sym typeface="Calibri"/>
                        </a:rPr>
                        <a:t>LAB @ IDRBT </a:t>
                      </a:r>
                      <a:endParaRPr sz="2800" b="1" dirty="0">
                        <a:highlight>
                          <a:srgbClr val="00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INTELLIGENT TRANSPORT :</a:t>
                      </a:r>
                      <a:br>
                        <a:rPr lang="en-US" sz="1800" dirty="0">
                          <a:sym typeface="Calibri"/>
                        </a:rPr>
                      </a:b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Railways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Road Transport &amp; Highways</a:t>
                      </a:r>
                      <a:endParaRPr sz="18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AGRICULTURE:  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Agriculture &amp; Farmers Welfare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CITIES :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Housing &amp; Urban Affairs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GRID :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Power</a:t>
                      </a:r>
                      <a:endParaRPr sz="2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WATER : 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Ministry of Water Resources, River Development &amp; Ganga Rejuvenation</a:t>
                      </a:r>
                      <a:endParaRPr sz="2800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ym typeface="Calibri"/>
                        </a:rPr>
                        <a:t>INDUSTRY 4.0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 dirty="0">
                          <a:sym typeface="Calibri"/>
                        </a:rPr>
                        <a:t>Department of Industrial Policy and Promotion</a:t>
                      </a:r>
                      <a:endParaRPr sz="2800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EDUCATION : 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Calibri"/>
                        </a:rPr>
                        <a:t>Department of Higher Education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School Education</a:t>
                      </a:r>
                      <a:endParaRPr sz="2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HEALTH: 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Health &amp; Family Welfare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54D6AB-8F28-44DC-86CB-DE07BD19F0CA}"/>
              </a:ext>
            </a:extLst>
          </p:cNvPr>
          <p:cNvGraphicFramePr/>
          <p:nvPr/>
        </p:nvGraphicFramePr>
        <p:xfrm>
          <a:off x="410136" y="-1493400"/>
          <a:ext cx="11485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FCD269-751D-4A04-BA9D-92522960F271}"/>
              </a:ext>
            </a:extLst>
          </p:cNvPr>
          <p:cNvSpPr/>
          <p:nvPr/>
        </p:nvSpPr>
        <p:spPr>
          <a:xfrm>
            <a:off x="147780" y="4175705"/>
            <a:ext cx="11896440" cy="77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ts val="1572"/>
            </a:pPr>
            <a:r>
              <a:rPr lang="en-IN" sz="2400" b="1" dirty="0">
                <a:latin typeface="Calibri"/>
                <a:ea typeface="Calibri"/>
                <a:cs typeface="Calibri"/>
                <a:sym typeface="Calibri"/>
              </a:rPr>
              <a:t>SCOPE </a:t>
            </a:r>
            <a:r>
              <a:rPr lang="en-IN" sz="2800" b="1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N" sz="2000" dirty="0">
                <a:latin typeface="Calibri"/>
                <a:ea typeface="Calibri"/>
                <a:cs typeface="Calibri"/>
                <a:sym typeface="Calibri"/>
              </a:rPr>
              <a:t>In line with national initiatives like Digital India, Smart Cities etc. and the focus areas in 5G :</a:t>
            </a:r>
            <a:endParaRPr lang="en-IN" sz="32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757"/>
            </a:pPr>
            <a:endParaRPr lang="en-IN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D8DA09-0182-4ACB-B5FF-E1A0B68A4991}"/>
              </a:ext>
            </a:extLst>
          </p:cNvPr>
          <p:cNvGraphicFramePr>
            <a:graphicFrameLocks noGrp="1"/>
          </p:cNvGraphicFramePr>
          <p:nvPr/>
        </p:nvGraphicFramePr>
        <p:xfrm>
          <a:off x="147780" y="2072585"/>
          <a:ext cx="11578671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8099">
                  <a:extLst>
                    <a:ext uri="{9D8B030D-6E8A-4147-A177-3AD203B41FA5}">
                      <a16:colId xmlns:a16="http://schemas.microsoft.com/office/drawing/2014/main" val="296718821"/>
                    </a:ext>
                  </a:extLst>
                </a:gridCol>
                <a:gridCol w="2300438">
                  <a:extLst>
                    <a:ext uri="{9D8B030D-6E8A-4147-A177-3AD203B41FA5}">
                      <a16:colId xmlns:a16="http://schemas.microsoft.com/office/drawing/2014/main" val="1958135193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711599564"/>
                    </a:ext>
                  </a:extLst>
                </a:gridCol>
                <a:gridCol w="5561965">
                  <a:extLst>
                    <a:ext uri="{9D8B030D-6E8A-4147-A177-3AD203B41FA5}">
                      <a16:colId xmlns:a16="http://schemas.microsoft.com/office/drawing/2014/main" val="134504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USER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TECHNOLOGY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FACILITATORS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1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600" dirty="0"/>
                        <a:t>End User Ministries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Technology Ministries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Govt.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DEMOs &amp; Simulations : Hands-on experience for USER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27534"/>
                  </a:ext>
                </a:extLst>
              </a:tr>
              <a:tr h="431059">
                <a:tc>
                  <a:txBody>
                    <a:bodyPr/>
                    <a:lstStyle/>
                    <a:p>
                      <a:r>
                        <a:rPr lang="en-IN" sz="1600" dirty="0"/>
                        <a:t>TSPs/ ISPs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Vendors, OEMs; Start-ups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Global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Study, analysis  and modelling of India Specific Usage Scenarios, challenges &amp;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2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Domain/</a:t>
                      </a:r>
                      <a:r>
                        <a:rPr lang="en-IN" sz="1600" dirty="0" err="1"/>
                        <a:t>Mngt</a:t>
                      </a:r>
                      <a:r>
                        <a:rPr lang="en-IN" sz="1600" dirty="0"/>
                        <a:t> Institutes;</a:t>
                      </a:r>
                    </a:p>
                    <a:p>
                      <a:r>
                        <a:rPr lang="en-IN" sz="1600" dirty="0"/>
                        <a:t>Use Case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Technology Institutes; </a:t>
                      </a:r>
                    </a:p>
                    <a:p>
                      <a:r>
                        <a:rPr lang="en-IN" sz="1600" dirty="0"/>
                        <a:t>Researchers &amp; Innovators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Professional 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Proof of concept testing, Interoperability and pilot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0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6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2F11-DE98-4E1B-9A49-4FF73B89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513"/>
            <a:ext cx="10515600" cy="943722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ETWORK of LABs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4AD53-5484-4EC2-A704-E5A90B142D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62854" y="5090474"/>
          <a:ext cx="2891615" cy="165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018B61-F706-400C-87DC-330F16C6BBA6}"/>
              </a:ext>
            </a:extLst>
          </p:cNvPr>
          <p:cNvGraphicFramePr/>
          <p:nvPr/>
        </p:nvGraphicFramePr>
        <p:xfrm>
          <a:off x="534065" y="771888"/>
          <a:ext cx="9233209" cy="68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A2E750-AEC7-4ABA-8AE1-51988563004A}"/>
              </a:ext>
            </a:extLst>
          </p:cNvPr>
          <p:cNvSpPr txBox="1"/>
          <p:nvPr/>
        </p:nvSpPr>
        <p:spPr>
          <a:xfrm>
            <a:off x="9879980" y="2765502"/>
            <a:ext cx="1717288" cy="367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First Set of 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7FB5D-7C11-4DFB-840C-DFF87C959180}"/>
              </a:ext>
            </a:extLst>
          </p:cNvPr>
          <p:cNvSpPr txBox="1"/>
          <p:nvPr/>
        </p:nvSpPr>
        <p:spPr>
          <a:xfrm>
            <a:off x="9887574" y="3133493"/>
            <a:ext cx="209643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Second Set of LABS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DC6A3-A9CD-4763-984D-A95AD0C32CF4}"/>
              </a:ext>
            </a:extLst>
          </p:cNvPr>
          <p:cNvSpPr txBox="1"/>
          <p:nvPr/>
        </p:nvSpPr>
        <p:spPr>
          <a:xfrm>
            <a:off x="9887574" y="3490333"/>
            <a:ext cx="209643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Third Set of LABS</a:t>
            </a:r>
          </a:p>
        </p:txBody>
      </p:sp>
    </p:spTree>
    <p:extLst>
      <p:ext uri="{BB962C8B-B14F-4D97-AF65-F5344CB8AC3E}">
        <p14:creationId xmlns:p14="http://schemas.microsoft.com/office/powerpoint/2010/main" val="136102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C5F8F98-A88D-41F1-B6CD-F6774DA78B8E}"/>
              </a:ext>
            </a:extLst>
          </p:cNvPr>
          <p:cNvSpPr/>
          <p:nvPr/>
        </p:nvSpPr>
        <p:spPr>
          <a:xfrm>
            <a:off x="2344847" y="5917156"/>
            <a:ext cx="2800480" cy="9144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FC86E7-F745-40B5-8B38-D9E323F18D20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22495" cy="9169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Application Layer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193B2-50D1-4C2C-A360-C5A7759D4766}"/>
              </a:ext>
            </a:extLst>
          </p:cNvPr>
          <p:cNvSpPr txBox="1"/>
          <p:nvPr/>
        </p:nvSpPr>
        <p:spPr>
          <a:xfrm>
            <a:off x="117617" y="1264544"/>
            <a:ext cx="1614701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968C0-8184-4117-97E7-93AE4468E258}"/>
              </a:ext>
            </a:extLst>
          </p:cNvPr>
          <p:cNvSpPr txBox="1"/>
          <p:nvPr/>
        </p:nvSpPr>
        <p:spPr>
          <a:xfrm>
            <a:off x="1786595" y="1288169"/>
            <a:ext cx="1089580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Finance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A579C-F86E-4294-AFA4-F92665BE90A2}"/>
              </a:ext>
            </a:extLst>
          </p:cNvPr>
          <p:cNvSpPr txBox="1"/>
          <p:nvPr/>
        </p:nvSpPr>
        <p:spPr>
          <a:xfrm>
            <a:off x="4252208" y="1276158"/>
            <a:ext cx="876344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7706D-676D-437E-8C68-03164DC6F67A}"/>
              </a:ext>
            </a:extLst>
          </p:cNvPr>
          <p:cNvSpPr txBox="1"/>
          <p:nvPr/>
        </p:nvSpPr>
        <p:spPr>
          <a:xfrm>
            <a:off x="10798869" y="1315423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3950D-981C-4401-9305-9802333BFD24}"/>
              </a:ext>
            </a:extLst>
          </p:cNvPr>
          <p:cNvSpPr txBox="1"/>
          <p:nvPr/>
        </p:nvSpPr>
        <p:spPr>
          <a:xfrm>
            <a:off x="5128552" y="1304863"/>
            <a:ext cx="1509478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D812C-C291-4F4F-B11D-A56AF0E13514}"/>
              </a:ext>
            </a:extLst>
          </p:cNvPr>
          <p:cNvSpPr txBox="1"/>
          <p:nvPr/>
        </p:nvSpPr>
        <p:spPr>
          <a:xfrm>
            <a:off x="8024286" y="1304863"/>
            <a:ext cx="1331581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Utilities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6A880-4BA9-4DF1-903B-16C18F5D1331}"/>
              </a:ext>
            </a:extLst>
          </p:cNvPr>
          <p:cNvSpPr txBox="1"/>
          <p:nvPr/>
        </p:nvSpPr>
        <p:spPr>
          <a:xfrm>
            <a:off x="9407954" y="1304863"/>
            <a:ext cx="1323627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D7212A-ED83-47E1-BAC8-313FCC916A2F}"/>
              </a:ext>
            </a:extLst>
          </p:cNvPr>
          <p:cNvSpPr/>
          <p:nvPr/>
        </p:nvSpPr>
        <p:spPr>
          <a:xfrm>
            <a:off x="3230119" y="557901"/>
            <a:ext cx="5916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DOMAIN Working Groups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163F19-C9E8-4F69-B0E6-CBB1FB8077A8}"/>
              </a:ext>
            </a:extLst>
          </p:cNvPr>
          <p:cNvSpPr/>
          <p:nvPr/>
        </p:nvSpPr>
        <p:spPr>
          <a:xfrm rot="20979308">
            <a:off x="334536" y="631797"/>
            <a:ext cx="1769861" cy="484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USE CASE LABS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44090-A3ED-45D3-B43C-C7FA7EE4651C}"/>
              </a:ext>
            </a:extLst>
          </p:cNvPr>
          <p:cNvSpPr txBox="1"/>
          <p:nvPr/>
        </p:nvSpPr>
        <p:spPr>
          <a:xfrm>
            <a:off x="7174837" y="2486671"/>
            <a:ext cx="876344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2B749-A71B-44ED-BA8F-D6B378046830}"/>
              </a:ext>
            </a:extLst>
          </p:cNvPr>
          <p:cNvSpPr txBox="1"/>
          <p:nvPr/>
        </p:nvSpPr>
        <p:spPr>
          <a:xfrm>
            <a:off x="814256" y="4866114"/>
            <a:ext cx="792829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/M2M Common Services Layer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97BA2F-8580-4F4F-B77C-68C33FCC78E6}"/>
              </a:ext>
            </a:extLst>
          </p:cNvPr>
          <p:cNvSpPr/>
          <p:nvPr/>
        </p:nvSpPr>
        <p:spPr>
          <a:xfrm rot="906006">
            <a:off x="9794437" y="631176"/>
            <a:ext cx="1769861" cy="484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MAJOR TRIALS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1247E-AC45-4C44-83FF-C5C3CE072F9F}"/>
              </a:ext>
            </a:extLst>
          </p:cNvPr>
          <p:cNvSpPr txBox="1"/>
          <p:nvPr/>
        </p:nvSpPr>
        <p:spPr>
          <a:xfrm>
            <a:off x="814254" y="4395934"/>
            <a:ext cx="79283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Privacy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9E6BC-1155-40BB-8087-A22462414194}"/>
              </a:ext>
            </a:extLst>
          </p:cNvPr>
          <p:cNvSpPr txBox="1"/>
          <p:nvPr/>
        </p:nvSpPr>
        <p:spPr>
          <a:xfrm>
            <a:off x="814251" y="5349285"/>
            <a:ext cx="792829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9F45E-E6C1-4760-8CEB-6F0BFBEF1A0E}"/>
              </a:ext>
            </a:extLst>
          </p:cNvPr>
          <p:cNvSpPr txBox="1"/>
          <p:nvPr/>
        </p:nvSpPr>
        <p:spPr>
          <a:xfrm>
            <a:off x="814249" y="3015010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Automonous</a:t>
            </a:r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776F7-61B6-4B6A-99D6-A91D998C18B5}"/>
              </a:ext>
            </a:extLst>
          </p:cNvPr>
          <p:cNvSpPr txBox="1"/>
          <p:nvPr/>
        </p:nvSpPr>
        <p:spPr>
          <a:xfrm>
            <a:off x="814249" y="2501121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Intelligence/ Machine Learning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BB8B57-C20B-46AB-8A3F-E9C9C3567526}"/>
              </a:ext>
            </a:extLst>
          </p:cNvPr>
          <p:cNvSpPr txBox="1"/>
          <p:nvPr/>
        </p:nvSpPr>
        <p:spPr>
          <a:xfrm>
            <a:off x="814253" y="2047529"/>
            <a:ext cx="792830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Immersive experience AR/VR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9F507-3682-40AB-9F60-A49435E95600}"/>
              </a:ext>
            </a:extLst>
          </p:cNvPr>
          <p:cNvSpPr txBox="1"/>
          <p:nvPr/>
        </p:nvSpPr>
        <p:spPr>
          <a:xfrm>
            <a:off x="814249" y="3463446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80951-6259-4A66-A50E-5F6F78B4F818}"/>
              </a:ext>
            </a:extLst>
          </p:cNvPr>
          <p:cNvSpPr txBox="1"/>
          <p:nvPr/>
        </p:nvSpPr>
        <p:spPr>
          <a:xfrm>
            <a:off x="814249" y="3911882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Data Exchange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38272-31D7-408B-9C7B-F27397418B3D}"/>
              </a:ext>
            </a:extLst>
          </p:cNvPr>
          <p:cNvSpPr txBox="1"/>
          <p:nvPr/>
        </p:nvSpPr>
        <p:spPr>
          <a:xfrm>
            <a:off x="2911113" y="1264903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06DCE-EC77-4BAF-B3C5-D76075AEC621}"/>
              </a:ext>
            </a:extLst>
          </p:cNvPr>
          <p:cNvSpPr txBox="1"/>
          <p:nvPr/>
        </p:nvSpPr>
        <p:spPr>
          <a:xfrm>
            <a:off x="6665722" y="1310899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383BAB5E-EF1D-4920-828D-BAB2A630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95" y="5844099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40250442-1EC2-4018-B129-B66F628B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780" y="2059561"/>
            <a:ext cx="138876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C36D355-F2A8-48DD-9BC3-E979454A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16" y="3144937"/>
            <a:ext cx="1155021" cy="6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63A60511-32FB-4BFB-886D-8C6B5CBD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12" y="4114411"/>
            <a:ext cx="1152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822E3AC4-8A67-4729-97D2-B9BFB0EC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301" y="5020826"/>
            <a:ext cx="160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AC387C0-3499-449A-8201-5F4DF7A3CF1E}"/>
              </a:ext>
            </a:extLst>
          </p:cNvPr>
          <p:cNvSpPr/>
          <p:nvPr/>
        </p:nvSpPr>
        <p:spPr>
          <a:xfrm rot="18584446">
            <a:off x="-833013" y="3445904"/>
            <a:ext cx="556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Study Groups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A30058-432A-49B6-B856-2D24F2722AD6}"/>
              </a:ext>
            </a:extLst>
          </p:cNvPr>
          <p:cNvSpPr/>
          <p:nvPr/>
        </p:nvSpPr>
        <p:spPr>
          <a:xfrm rot="2531466">
            <a:off x="8297040" y="2862730"/>
            <a:ext cx="2802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SDOs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D2B12-A12D-4538-977D-201E6FD876AE}"/>
              </a:ext>
            </a:extLst>
          </p:cNvPr>
          <p:cNvSpPr/>
          <p:nvPr/>
        </p:nvSpPr>
        <p:spPr>
          <a:xfrm rot="18584446">
            <a:off x="-833014" y="3436905"/>
            <a:ext cx="556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Study Groups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B5434-6C22-4D30-A87C-2809B54A39A7}"/>
              </a:ext>
            </a:extLst>
          </p:cNvPr>
          <p:cNvSpPr txBox="1"/>
          <p:nvPr/>
        </p:nvSpPr>
        <p:spPr>
          <a:xfrm>
            <a:off x="2667786" y="6033155"/>
            <a:ext cx="196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OPEN ++</a:t>
            </a:r>
          </a:p>
        </p:txBody>
      </p:sp>
    </p:spTree>
    <p:extLst>
      <p:ext uri="{BB962C8B-B14F-4D97-AF65-F5344CB8AC3E}">
        <p14:creationId xmlns:p14="http://schemas.microsoft.com/office/powerpoint/2010/main" val="182760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21">
            <a:extLst>
              <a:ext uri="{FF2B5EF4-FFF2-40B4-BE49-F238E27FC236}">
                <a16:creationId xmlns:a16="http://schemas.microsoft.com/office/drawing/2014/main" id="{30CCD6A6-65FB-4779-9589-8A32687CC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31" y="-32417"/>
            <a:ext cx="8738175" cy="765175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  <a:defRPr/>
            </a:pP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r>
              <a:rPr lang="en-IN" altLang="en-US" sz="4300" b="1" dirty="0">
                <a:latin typeface="Arial" pitchFamily="34" charset="0"/>
                <a:cs typeface="Arial" pitchFamily="34" charset="0"/>
              </a:rPr>
              <a:t>Strengthening the</a:t>
            </a: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r>
              <a:rPr lang="en-IN" altLang="en-US" sz="4300" b="1" dirty="0">
                <a:latin typeface="Arial" pitchFamily="34" charset="0"/>
                <a:cs typeface="Arial" pitchFamily="34" charset="0"/>
              </a:rPr>
              <a:t> GLOBAL FOOTPRINT </a:t>
            </a:r>
          </a:p>
        </p:txBody>
      </p:sp>
      <p:sp>
        <p:nvSpPr>
          <p:cNvPr id="38915" name="Shape 622">
            <a:extLst>
              <a:ext uri="{FF2B5EF4-FFF2-40B4-BE49-F238E27FC236}">
                <a16:creationId xmlns:a16="http://schemas.microsoft.com/office/drawing/2014/main" id="{DFFCDB62-7CBB-4776-ADC0-0CE69EA3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" y="5417832"/>
            <a:ext cx="12188825" cy="685800"/>
          </a:xfrm>
          <a:solidFill>
            <a:schemeClr val="accent6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indent="0">
              <a:buClr>
                <a:srgbClr val="000000"/>
              </a:buClr>
              <a:buSzPct val="25000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10 experts                 20 experts            50 experts                     100 experts                     200+ experts</a:t>
            </a:r>
          </a:p>
          <a:p>
            <a:pPr indent="0">
              <a:buClr>
                <a:srgbClr val="000000"/>
              </a:buClr>
              <a:buSzPct val="25000"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( 50% of them contributing  consistently in GLOBAL SDO meetings)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916" name="Shape 623">
            <a:extLst>
              <a:ext uri="{FF2B5EF4-FFF2-40B4-BE49-F238E27FC236}">
                <a16:creationId xmlns:a16="http://schemas.microsoft.com/office/drawing/2014/main" id="{EC22D784-BFD9-4192-ADCF-FDB7085D2148}"/>
              </a:ext>
            </a:extLst>
          </p:cNvPr>
          <p:cNvGrpSpPr>
            <a:grpSpLocks/>
          </p:cNvGrpSpPr>
          <p:nvPr/>
        </p:nvGrpSpPr>
        <p:grpSpPr bwMode="auto">
          <a:xfrm>
            <a:off x="1589" y="-41564"/>
            <a:ext cx="12188825" cy="5637846"/>
            <a:chOff x="3910042" y="1048703"/>
            <a:chExt cx="10253999" cy="5638579"/>
          </a:xfrm>
        </p:grpSpPr>
        <p:sp>
          <p:nvSpPr>
            <p:cNvPr id="38919" name="Shape 624">
              <a:extLst>
                <a:ext uri="{FF2B5EF4-FFF2-40B4-BE49-F238E27FC236}">
                  <a16:creationId xmlns:a16="http://schemas.microsoft.com/office/drawing/2014/main" id="{D09879C1-C363-4B27-9960-6DBDA29F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42" y="1048703"/>
              <a:ext cx="10253999" cy="5359799"/>
            </a:xfrm>
            <a:custGeom>
              <a:avLst/>
              <a:gdLst>
                <a:gd name="T0" fmla="*/ 0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0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0 w 120000"/>
                <a:gd name="T15" fmla="*/ 214748364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0" y="120000"/>
                  </a:moveTo>
                  <a:cubicBezTo>
                    <a:pt x="13333" y="66667"/>
                    <a:pt x="48106" y="31667"/>
                    <a:pt x="104318" y="15000"/>
                  </a:cubicBezTo>
                  <a:lnTo>
                    <a:pt x="103435" y="0"/>
                  </a:lnTo>
                  <a:lnTo>
                    <a:pt x="120000" y="24000"/>
                  </a:lnTo>
                  <a:lnTo>
                    <a:pt x="106969" y="60000"/>
                  </a:lnTo>
                  <a:lnTo>
                    <a:pt x="106085" y="45000"/>
                  </a:lnTo>
                  <a:cubicBezTo>
                    <a:pt x="55362" y="51667"/>
                    <a:pt x="20000" y="76667"/>
                    <a:pt x="0" y="120000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IN"/>
            </a:p>
          </p:txBody>
        </p:sp>
        <p:sp>
          <p:nvSpPr>
            <p:cNvPr id="38920" name="Shape 625">
              <a:extLst>
                <a:ext uri="{FF2B5EF4-FFF2-40B4-BE49-F238E27FC236}">
                  <a16:creationId xmlns:a16="http://schemas.microsoft.com/office/drawing/2014/main" id="{CD342EF2-7E60-41F7-B1CA-576F9DB00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177" y="4985650"/>
              <a:ext cx="266699" cy="266699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1" name="Shape 626">
              <a:extLst>
                <a:ext uri="{FF2B5EF4-FFF2-40B4-BE49-F238E27FC236}">
                  <a16:creationId xmlns:a16="http://schemas.microsoft.com/office/drawing/2014/main" id="{61B762AE-1503-4E93-85EC-A9756E99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585" y="4556594"/>
              <a:ext cx="2389200" cy="185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2" name="Shape 627">
              <a:extLst>
                <a:ext uri="{FF2B5EF4-FFF2-40B4-BE49-F238E27FC236}">
                  <a16:creationId xmlns:a16="http://schemas.microsoft.com/office/drawing/2014/main" id="{67653244-1BB3-448D-91BD-E4C1C5BF4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905" y="4836016"/>
              <a:ext cx="1095964" cy="185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12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8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2019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25000"/>
                <a:defRPr/>
              </a:pPr>
              <a:r>
                <a:rPr lang="en-IN" altLang="en-US" sz="17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               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25000"/>
                <a:defRPr/>
              </a:pPr>
              <a:r>
                <a:rPr lang="en-IN" altLang="en-US" sz="17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3GPP  SA6 CHAIR</a:t>
              </a:r>
            </a:p>
          </p:txBody>
        </p:sp>
        <p:sp>
          <p:nvSpPr>
            <p:cNvPr id="38923" name="Shape 628">
              <a:extLst>
                <a:ext uri="{FF2B5EF4-FFF2-40B4-BE49-F238E27FC236}">
                  <a16:creationId xmlns:a16="http://schemas.microsoft.com/office/drawing/2014/main" id="{396534AE-D30C-4FDF-AB0C-AE9F7CA6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975" y="3628784"/>
              <a:ext cx="481800" cy="48180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4" name="Shape 629">
              <a:extLst>
                <a:ext uri="{FF2B5EF4-FFF2-40B4-BE49-F238E27FC236}">
                  <a16:creationId xmlns:a16="http://schemas.microsoft.com/office/drawing/2014/main" id="{741E0992-A137-416C-A7D2-B36892D2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6531" y="2922373"/>
              <a:ext cx="2460899" cy="348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5" name="Shape 630">
              <a:extLst>
                <a:ext uri="{FF2B5EF4-FFF2-40B4-BE49-F238E27FC236}">
                  <a16:creationId xmlns:a16="http://schemas.microsoft.com/office/drawing/2014/main" id="{573D0C29-2253-40B6-AE85-1CC3C35CD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309" y="4081407"/>
              <a:ext cx="1897751" cy="204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53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2020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3GPP PCG Chair </a:t>
              </a:r>
            </a:p>
          </p:txBody>
        </p:sp>
        <p:sp>
          <p:nvSpPr>
            <p:cNvPr id="38926" name="Shape 631">
              <a:extLst>
                <a:ext uri="{FF2B5EF4-FFF2-40B4-BE49-F238E27FC236}">
                  <a16:creationId xmlns:a16="http://schemas.microsoft.com/office/drawing/2014/main" id="{F69209F4-BD55-4996-A5A1-8AB9E9BC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58" y="2510654"/>
              <a:ext cx="666600" cy="66660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7" name="Shape 632">
              <a:extLst>
                <a:ext uri="{FF2B5EF4-FFF2-40B4-BE49-F238E27FC236}">
                  <a16:creationId xmlns:a16="http://schemas.microsoft.com/office/drawing/2014/main" id="{91A476E3-E01B-4A4F-9073-15E0AE4E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903" y="1954657"/>
              <a:ext cx="2460899" cy="445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8" name="Shape 633">
              <a:extLst>
                <a:ext uri="{FF2B5EF4-FFF2-40B4-BE49-F238E27FC236}">
                  <a16:creationId xmlns:a16="http://schemas.microsoft.com/office/drawing/2014/main" id="{6540B52B-DA66-463F-B55F-8A5C1DF96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106" y="2612530"/>
              <a:ext cx="2788494" cy="292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31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2021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             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8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5+ Chair /Vice Chair roles</a:t>
              </a:r>
              <a:endParaRPr lang="en-IN" alt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                      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Shape 633">
            <a:extLst>
              <a:ext uri="{FF2B5EF4-FFF2-40B4-BE49-F238E27FC236}">
                <a16:creationId xmlns:a16="http://schemas.microsoft.com/office/drawing/2014/main" id="{DE0B279E-84BF-4401-ACDD-45B59397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476" y="228141"/>
            <a:ext cx="5306538" cy="34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315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400" b="1" dirty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200" b="1" dirty="0">
                <a:solidFill>
                  <a:schemeClr val="accent3">
                    <a:lumMod val="75000"/>
                  </a:schemeClr>
                </a:solidFill>
              </a:rPr>
              <a:t>2022</a:t>
            </a:r>
            <a:endParaRPr lang="en-IN" alt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800" b="1" i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10+ Chair/Vice Chair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Roles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918" name="Shape 631">
            <a:extLst>
              <a:ext uri="{FF2B5EF4-FFF2-40B4-BE49-F238E27FC236}">
                <a16:creationId xmlns:a16="http://schemas.microsoft.com/office/drawing/2014/main" id="{F214D82A-CCD7-4600-A8B0-12542EC85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674688"/>
            <a:ext cx="792162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5DDFA4-13A2-40C3-8202-6F45D2EBA39D}"/>
              </a:ext>
            </a:extLst>
          </p:cNvPr>
          <p:cNvSpPr/>
          <p:nvPr/>
        </p:nvSpPr>
        <p:spPr>
          <a:xfrm>
            <a:off x="9748457" y="639014"/>
            <a:ext cx="2819002" cy="115600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20% CONTRIBUTIONS in PLENARIES </a:t>
            </a: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50B89C-1D44-4412-AB19-C94FCC3BB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192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BA1C8567-FAE7-44AA-933D-47838D79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686" y="584200"/>
            <a:ext cx="12339638" cy="6302375"/>
          </a:xfrm>
        </p:spPr>
        <p:txBody>
          <a:bodyPr>
            <a:normAutofit fontScale="92500"/>
          </a:bodyPr>
          <a:lstStyle/>
          <a:p>
            <a:r>
              <a:rPr lang="en-IN" altLang="en-US" sz="4300" dirty="0"/>
              <a:t>Pre-standardisation :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Govt Consultations – </a:t>
            </a:r>
            <a:r>
              <a:rPr lang="en-IN" altLang="en-US" sz="3000" i="1" dirty="0"/>
              <a:t>NDCP, Strengthening the STDs Framework </a:t>
            </a:r>
            <a:endParaRPr lang="en-IN" altLang="en-US" sz="3500" i="1" dirty="0"/>
          </a:p>
          <a:p>
            <a:pPr lvl="3">
              <a:spcAft>
                <a:spcPct val="0"/>
              </a:spcAft>
            </a:pPr>
            <a:r>
              <a:rPr lang="en-IN" altLang="en-US" sz="3000" dirty="0"/>
              <a:t>5G India2020 Forum – Use Case Labs; Education, Awareness &amp; Promotion</a:t>
            </a:r>
          </a:p>
          <a:p>
            <a:pPr lvl="3">
              <a:spcAft>
                <a:spcPct val="0"/>
              </a:spcAft>
            </a:pPr>
            <a:r>
              <a:rPr lang="en-IN" altLang="en-US" sz="3000" dirty="0"/>
              <a:t>Spectrum for 5G – </a:t>
            </a:r>
            <a:r>
              <a:rPr lang="en-IN" altLang="en-US" sz="3000" i="1" dirty="0"/>
              <a:t>White paper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Numerous workshops - </a:t>
            </a:r>
            <a:r>
              <a:rPr lang="en-IN" altLang="en-US" sz="3000" i="1" dirty="0"/>
              <a:t>Smart City, Security, PPDR, Cloud Computing etc.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Global Collaborations – Indo EU, Indo Taiwan, IEEE 5G World Forum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Conferences, tradeshows – IMC, World Telecom Day, NCC, COMSNETS</a:t>
            </a:r>
          </a:p>
          <a:p>
            <a:pPr>
              <a:spcAft>
                <a:spcPct val="0"/>
              </a:spcAft>
            </a:pPr>
            <a:r>
              <a:rPr lang="en-IN" altLang="en-US" sz="4300" dirty="0"/>
              <a:t>Standardisation :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Participate in Standardisation Roadmap Committee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Participate in SG/WGs - Submit your use cases &amp; innovations as NIPs, Contribute to ongoing Work Items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Collaborate &amp; Participate in 3GPP , OneM2M , ITU- R/T.</a:t>
            </a:r>
            <a:endParaRPr lang="en-IN" altLang="en-US" sz="2400" dirty="0"/>
          </a:p>
        </p:txBody>
      </p:sp>
      <p:sp>
        <p:nvSpPr>
          <p:cNvPr id="4" name="Shape 700">
            <a:extLst>
              <a:ext uri="{FF2B5EF4-FFF2-40B4-BE49-F238E27FC236}">
                <a16:creationId xmlns:a16="http://schemas.microsoft.com/office/drawing/2014/main" id="{2AD3127B-088C-42B3-ADCF-17A4659A4593}"/>
              </a:ext>
            </a:extLst>
          </p:cNvPr>
          <p:cNvSpPr txBox="1"/>
          <p:nvPr/>
        </p:nvSpPr>
        <p:spPr>
          <a:xfrm>
            <a:off x="-39687" y="155575"/>
            <a:ext cx="12196763" cy="609600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>
              <a:buClr>
                <a:srgbClr val="000000"/>
              </a:buClr>
              <a:buSzPct val="25000"/>
              <a:defRPr/>
            </a:pPr>
            <a:r>
              <a:rPr lang="en-IN" sz="3600" b="1" kern="0" dirty="0">
                <a:latin typeface="Arial"/>
                <a:cs typeface="Arial"/>
                <a:sym typeface="Arial"/>
                <a:rtl val="0"/>
              </a:rPr>
              <a:t>Opportunities for members @ TSDSI</a:t>
            </a:r>
            <a:endParaRPr lang="en-IN" sz="2400" b="1" kern="0" dirty="0">
              <a:latin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C949-BDB2-4FBE-A517-3EA66C58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b="1" dirty="0" err="1"/>
              <a:t>AGENda</a:t>
            </a:r>
            <a:endParaRPr lang="en-IN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166A-9879-4C9D-9322-C58E8291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07" y="1913519"/>
            <a:ext cx="11125986" cy="2837302"/>
          </a:xfrm>
        </p:spPr>
        <p:txBody>
          <a:bodyPr>
            <a:normAutofit/>
          </a:bodyPr>
          <a:lstStyle/>
          <a:p>
            <a:r>
              <a:rPr lang="en-IN" sz="4800" dirty="0"/>
              <a:t>India’s unique challenges</a:t>
            </a:r>
          </a:p>
          <a:p>
            <a:r>
              <a:rPr lang="en-IN" sz="4800" dirty="0"/>
              <a:t>The role of Standardisation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C6D51E-310E-4046-9763-83920A55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4EBB74A4-2812-4153-8496-9ED0830F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90676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539" name="Rectangle 10">
            <a:extLst>
              <a:ext uri="{FF2B5EF4-FFF2-40B4-BE49-F238E27FC236}">
                <a16:creationId xmlns:a16="http://schemas.microsoft.com/office/drawing/2014/main" id="{F1997E03-B1A8-469E-B553-85787E501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66714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540" name="Rectangle 11">
            <a:extLst>
              <a:ext uri="{FF2B5EF4-FFF2-40B4-BE49-F238E27FC236}">
                <a16:creationId xmlns:a16="http://schemas.microsoft.com/office/drawing/2014/main" id="{1A931970-226F-4FCE-8F2A-0FA6585E2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210026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541" name="Rectangle 12">
            <a:extLst>
              <a:ext uri="{FF2B5EF4-FFF2-40B4-BE49-F238E27FC236}">
                <a16:creationId xmlns:a16="http://schemas.microsoft.com/office/drawing/2014/main" id="{94D68934-E7DA-4091-A79C-C1AC39B28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383381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2FD01-617E-477B-BE6E-890780E2E30C}"/>
              </a:ext>
            </a:extLst>
          </p:cNvPr>
          <p:cNvSpPr txBox="1">
            <a:spLocks/>
          </p:cNvSpPr>
          <p:nvPr/>
        </p:nvSpPr>
        <p:spPr>
          <a:xfrm>
            <a:off x="1587" y="147639"/>
            <a:ext cx="12188825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 eaLnBrk="1" fontAlgn="auto" hangingPunct="1">
              <a:defRPr/>
            </a:pPr>
            <a:r>
              <a:rPr lang="en-US" sz="4000" b="1" kern="0" dirty="0">
                <a:solidFill>
                  <a:schemeClr val="tx1"/>
                </a:solidFill>
              </a:rPr>
              <a:t>Collaboration Framework w Professional Bodies  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CONNECT : 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Workshops, Conferences, Webinars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   CO-OPERATE :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MoU, Bilateral </a:t>
            </a:r>
            <a:r>
              <a:rPr lang="en-US" sz="3600" kern="0" dirty="0" err="1">
                <a:solidFill>
                  <a:schemeClr val="tx1"/>
                </a:solidFill>
              </a:rPr>
              <a:t>Standardisation</a:t>
            </a:r>
            <a:r>
              <a:rPr lang="en-US" sz="3600" kern="0" dirty="0">
                <a:solidFill>
                  <a:schemeClr val="tx1"/>
                </a:solidFill>
              </a:rPr>
              <a:t>,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Open Source Projects,                                   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Global SDO contributions</a:t>
            </a:r>
            <a:r>
              <a:rPr lang="en-US" sz="4000" kern="0" dirty="0">
                <a:solidFill>
                  <a:schemeClr val="tx1"/>
                </a:solidFill>
              </a:rPr>
              <a:t>;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Exchange programs, Industry connect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   Co-CREATE :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White Papers, Use Case Labs, Open Source platforms     </a:t>
            </a:r>
          </a:p>
          <a:p>
            <a:pPr algn="ctr" eaLnBrk="1" fontAlgn="auto" hangingPunct="1">
              <a:defRPr/>
            </a:pPr>
            <a:r>
              <a:rPr lang="en-US" sz="3600" kern="0" dirty="0">
                <a:solidFill>
                  <a:schemeClr val="tx1"/>
                </a:solidFill>
              </a:rPr>
              <a:t> Centers of Excellence </a:t>
            </a:r>
          </a:p>
        </p:txBody>
      </p:sp>
      <p:pic>
        <p:nvPicPr>
          <p:cNvPr id="65544" name="Picture 1">
            <a:extLst>
              <a:ext uri="{FF2B5EF4-FFF2-40B4-BE49-F238E27FC236}">
                <a16:creationId xmlns:a16="http://schemas.microsoft.com/office/drawing/2014/main" id="{2D5DB21E-78F5-431B-AC55-413DECD72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2" y="6540500"/>
            <a:ext cx="676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FD149454-F651-4036-A67A-B933CF3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90676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3" name="Rectangle 10">
            <a:extLst>
              <a:ext uri="{FF2B5EF4-FFF2-40B4-BE49-F238E27FC236}">
                <a16:creationId xmlns:a16="http://schemas.microsoft.com/office/drawing/2014/main" id="{8FD68A96-3166-4ACA-AEEE-181E2542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66714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4" name="Rectangle 11">
            <a:extLst>
              <a:ext uri="{FF2B5EF4-FFF2-40B4-BE49-F238E27FC236}">
                <a16:creationId xmlns:a16="http://schemas.microsoft.com/office/drawing/2014/main" id="{ECC7CF52-89F0-4824-929A-8A5C1AD2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210026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5" name="Rectangle 12">
            <a:extLst>
              <a:ext uri="{FF2B5EF4-FFF2-40B4-BE49-F238E27FC236}">
                <a16:creationId xmlns:a16="http://schemas.microsoft.com/office/drawing/2014/main" id="{FE0D78CE-8A8D-4E38-A3BE-076D0E80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383381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2FD01-617E-477B-BE6E-890780E2E30C}"/>
              </a:ext>
            </a:extLst>
          </p:cNvPr>
          <p:cNvSpPr txBox="1">
            <a:spLocks/>
          </p:cNvSpPr>
          <p:nvPr/>
        </p:nvSpPr>
        <p:spPr>
          <a:xfrm>
            <a:off x="1589" y="333375"/>
            <a:ext cx="12188825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STANDARDS are the Collaboration piece of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 “Co-opetition”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The TOOL is Consensus Building, 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&amp;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It is a lot of fun and learning in an open, fearless forum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THANK YOU</a:t>
            </a:r>
          </a:p>
          <a:p>
            <a:pPr eaLnBrk="1" fontAlgn="auto" hangingPunct="1">
              <a:defRPr/>
            </a:pP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66568" name="Picture 1">
            <a:extLst>
              <a:ext uri="{FF2B5EF4-FFF2-40B4-BE49-F238E27FC236}">
                <a16:creationId xmlns:a16="http://schemas.microsoft.com/office/drawing/2014/main" id="{5069B092-EF56-447B-A964-38875C74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2" y="6540500"/>
            <a:ext cx="676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6">
            <a:extLst>
              <a:ext uri="{FF2B5EF4-FFF2-40B4-BE49-F238E27FC236}">
                <a16:creationId xmlns:a16="http://schemas.microsoft.com/office/drawing/2014/main" id="{81DFC9C6-C50B-4910-BEC7-55CE8E28799A}"/>
              </a:ext>
            </a:extLst>
          </p:cNvPr>
          <p:cNvSpPr txBox="1">
            <a:spLocks/>
          </p:cNvSpPr>
          <p:nvPr/>
        </p:nvSpPr>
        <p:spPr>
          <a:xfrm>
            <a:off x="3175" y="5250341"/>
            <a:ext cx="12188825" cy="142668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tx1"/>
                </a:solidFill>
              </a:rPr>
              <a:t>Acknowledgements </a:t>
            </a: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TSDSI GC and Members</a:t>
            </a:r>
            <a:endParaRPr lang="en-US" sz="2400" i="1" kern="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TSDSI Secretariat  </a:t>
            </a: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5G INDIA2020 HLF Task Forces           PRESENTED in MY PERSONAL CAPACITY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781" y="143510"/>
            <a:ext cx="12078438" cy="70788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/>
              <a:t>INDIA’s SMART CITY CHALLENGE </a:t>
            </a:r>
          </a:p>
        </p:txBody>
      </p:sp>
      <p:pic>
        <p:nvPicPr>
          <p:cNvPr id="1026" name="Picture 2" descr="http://www.smartcitieschallenge.in/images/dmImage/SourceImage/winners-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" y="1203512"/>
            <a:ext cx="5291362" cy="54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ghal\Desktop\Smart-Cit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161" y="1229099"/>
            <a:ext cx="5851525" cy="5046663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9708775" y="779930"/>
            <a:ext cx="2205319" cy="1251516"/>
            <a:chOff x="4311884" y="368893"/>
            <a:chExt cx="3173644" cy="1587982"/>
          </a:xfrm>
          <a:solidFill>
            <a:schemeClr val="accent1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311884" y="368893"/>
              <a:ext cx="3173644" cy="15879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773740" y="800350"/>
              <a:ext cx="2327339" cy="7145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 err="1"/>
                <a:t>MoUD</a:t>
              </a:r>
              <a:endParaRPr lang="en-IN" sz="2400" b="1" kern="12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/>
                <a:t>SMART CITY Challenge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29242" y="4831003"/>
            <a:ext cx="1841876" cy="1701772"/>
            <a:chOff x="6205956" y="2355712"/>
            <a:chExt cx="3406149" cy="3432036"/>
          </a:xfrm>
          <a:solidFill>
            <a:schemeClr val="accent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6205956" y="2355712"/>
              <a:ext cx="3406149" cy="3432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6"/>
            <p:cNvSpPr/>
            <p:nvPr/>
          </p:nvSpPr>
          <p:spPr>
            <a:xfrm>
              <a:off x="6924393" y="3322891"/>
              <a:ext cx="2043688" cy="18876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/>
                <a:t>BIS</a:t>
              </a:r>
              <a:r>
                <a:rPr lang="en-IN" sz="2200" b="1" kern="1200" dirty="0"/>
                <a:t>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/>
                <a:t>Smart </a:t>
              </a:r>
              <a:r>
                <a:rPr lang="en-IN" sz="1500" b="1" kern="1200" dirty="0"/>
                <a:t>Infrastructure</a:t>
              </a:r>
              <a:r>
                <a:rPr lang="en-IN" b="1" kern="1200" dirty="0"/>
                <a:t> Panel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 err="1"/>
                <a:t>IoT</a:t>
              </a:r>
              <a:r>
                <a:rPr lang="en-IN" b="1" kern="1200" dirty="0"/>
                <a:t> Panel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</p:txBody>
        </p:sp>
      </p:grpSp>
      <p:sp>
        <p:nvSpPr>
          <p:cNvPr id="12" name="Oval 8"/>
          <p:cNvSpPr/>
          <p:nvPr/>
        </p:nvSpPr>
        <p:spPr>
          <a:xfrm>
            <a:off x="6301006" y="4179539"/>
            <a:ext cx="1210224" cy="12585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b="1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53636" y="4609707"/>
            <a:ext cx="2138636" cy="2100376"/>
            <a:chOff x="6205956" y="2355712"/>
            <a:chExt cx="3406149" cy="3432036"/>
          </a:xfrm>
          <a:solidFill>
            <a:schemeClr val="accent1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6205956" y="2355712"/>
              <a:ext cx="3406149" cy="3432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6"/>
            <p:cNvSpPr/>
            <p:nvPr/>
          </p:nvSpPr>
          <p:spPr>
            <a:xfrm>
              <a:off x="6924393" y="3461278"/>
              <a:ext cx="2043688" cy="18876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dirty="0"/>
                <a:t>DoT/ </a:t>
              </a:r>
              <a:r>
                <a:rPr lang="en-IN" sz="2400" b="1" dirty="0" err="1"/>
                <a:t>MeitY</a:t>
              </a:r>
              <a:endParaRPr lang="en-IN" sz="2400" b="1" dirty="0"/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/>
                <a:t>TSDSI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/>
                <a:t>TEC- ICT Smart City Forum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6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3EF7B02A-5AAC-4924-8C88-9AE1E454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7" y="2292350"/>
            <a:ext cx="105806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7" tIns="44988" rIns="89977" bIns="44988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3999">
              <a:solidFill>
                <a:schemeClr val="tx1"/>
              </a:solidFill>
            </a:endParaRPr>
          </a:p>
        </p:txBody>
      </p:sp>
      <p:pic>
        <p:nvPicPr>
          <p:cNvPr id="39939" name="Picture 5" descr="doc_footer">
            <a:extLst>
              <a:ext uri="{FF2B5EF4-FFF2-40B4-BE49-F238E27FC236}">
                <a16:creationId xmlns:a16="http://schemas.microsoft.com/office/drawing/2014/main" id="{C2D2AAF4-11BC-4644-91D0-85AA9CBA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7272" r="18962"/>
          <a:stretch>
            <a:fillRect/>
          </a:stretch>
        </p:blipFill>
        <p:spPr bwMode="auto">
          <a:xfrm>
            <a:off x="193677" y="255588"/>
            <a:ext cx="676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5EE24546-8AD5-428D-BEAA-CFDA44E6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1"/>
            <a:ext cx="12457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IN" altLang="en-US" sz="4000" b="1" dirty="0">
                <a:solidFill>
                  <a:schemeClr val="tx2"/>
                </a:solidFill>
              </a:rPr>
              <a:t>Smart City Solutions in India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094704-EAE8-4A8D-9938-0D32AC029389}"/>
              </a:ext>
            </a:extLst>
          </p:cNvPr>
          <p:cNvGraphicFramePr>
            <a:graphicFrameLocks/>
          </p:cNvGraphicFramePr>
          <p:nvPr/>
        </p:nvGraphicFramePr>
        <p:xfrm>
          <a:off x="4947744" y="939740"/>
          <a:ext cx="6545347" cy="426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2" name="Rectangle 7">
            <a:extLst>
              <a:ext uri="{FF2B5EF4-FFF2-40B4-BE49-F238E27FC236}">
                <a16:creationId xmlns:a16="http://schemas.microsoft.com/office/drawing/2014/main" id="{576EFFA9-E4CE-4CF1-8D8D-8D5A69BA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18" y="920014"/>
            <a:ext cx="54298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altLang="en-US" sz="3200" dirty="0"/>
              <a:t>“99 smart cities have been selected and to be allocated </a:t>
            </a:r>
          </a:p>
          <a:p>
            <a:r>
              <a:rPr lang="en-IN" altLang="en-US" sz="3200" dirty="0"/>
              <a:t>Rs 2.04 lakh crore ($30 B)</a:t>
            </a:r>
            <a:endParaRPr lang="en-IN" altLang="en-US" sz="2400" dirty="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42E87C76-D816-4DC7-BEE5-0D16C259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6" y="2854389"/>
            <a:ext cx="5193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altLang="en-US" sz="3200" b="1" dirty="0"/>
              <a:t>2020: $1.5 trillion market</a:t>
            </a:r>
          </a:p>
        </p:txBody>
      </p:sp>
      <p:sp>
        <p:nvSpPr>
          <p:cNvPr id="39944" name="TextBox 2">
            <a:extLst>
              <a:ext uri="{FF2B5EF4-FFF2-40B4-BE49-F238E27FC236}">
                <a16:creationId xmlns:a16="http://schemas.microsoft.com/office/drawing/2014/main" id="{241284C5-197F-4C6C-9DE3-1227D512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4802539"/>
            <a:ext cx="1214437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err="1"/>
              <a:t>MoHUA</a:t>
            </a:r>
            <a:r>
              <a:rPr lang="en-IN" altLang="en-US" sz="2800" b="1" dirty="0"/>
              <a:t> has released </a:t>
            </a:r>
            <a:r>
              <a:rPr lang="en-IN" altLang="en-US" sz="2800" b="1" dirty="0">
                <a:hlinkClick r:id="rId5"/>
              </a:rPr>
              <a:t>Solution Exchange for Transformation of Urban India </a:t>
            </a:r>
            <a:endParaRPr lang="en-IN" altLang="en-US" sz="2800" b="1" dirty="0"/>
          </a:p>
          <a:p>
            <a:pPr algn="ctr"/>
            <a:r>
              <a:rPr lang="en-IN" altLang="en-US" sz="2800" b="1" dirty="0"/>
              <a:t> </a:t>
            </a:r>
            <a:r>
              <a:rPr lang="en-IN" altLang="en-US" sz="2400" b="1" dirty="0">
                <a:hlinkClick r:id="rId6"/>
              </a:rPr>
              <a:t>Integrated Command and Control </a:t>
            </a:r>
            <a:r>
              <a:rPr lang="en-IN" altLang="en-US" sz="2400" b="1" dirty="0" err="1">
                <a:hlinkClick r:id="rId6"/>
              </a:rPr>
              <a:t>Center</a:t>
            </a:r>
            <a:r>
              <a:rPr lang="en-IN" altLang="en-US" sz="2400" b="1" dirty="0">
                <a:hlinkClick r:id="rId6"/>
              </a:rPr>
              <a:t>: Maturity Assessment Framework</a:t>
            </a:r>
            <a:endParaRPr lang="en-IN" altLang="en-US" sz="2800" b="1" dirty="0"/>
          </a:p>
          <a:p>
            <a:pPr algn="ctr"/>
            <a:r>
              <a:rPr lang="en-IN" sz="2000" b="1" dirty="0">
                <a:hlinkClick r:id="rId7"/>
              </a:rPr>
              <a:t>Smart cities Promoting Innovation Research and Incubation in Technology (SPIRIT)</a:t>
            </a:r>
            <a:endParaRPr lang="en-IN" sz="2000" b="1" dirty="0"/>
          </a:p>
          <a:p>
            <a:pPr algn="ctr"/>
            <a:r>
              <a:rPr lang="en-IN" sz="2000" b="1" dirty="0" err="1">
                <a:hlinkClick r:id="rId6"/>
              </a:rPr>
              <a:t>DataSmart</a:t>
            </a:r>
            <a:r>
              <a:rPr lang="en-IN" sz="2000" b="1" dirty="0">
                <a:hlinkClick r:id="rId6"/>
              </a:rPr>
              <a:t> Cities: Empowering Cities through Data</a:t>
            </a:r>
            <a:endParaRPr lang="en-IN" sz="2000" b="1" dirty="0"/>
          </a:p>
          <a:p>
            <a:pPr algn="ctr"/>
            <a:r>
              <a:rPr lang="en-IN" altLang="en-US" sz="2400" b="1" dirty="0"/>
              <a:t>QUEST for an Interoperable Common Services Platform – Is </a:t>
            </a:r>
            <a:r>
              <a:rPr lang="en-IN" altLang="en-US" sz="4000" b="1" dirty="0"/>
              <a:t>oneM2M</a:t>
            </a:r>
            <a:r>
              <a:rPr lang="en-IN" altLang="en-US" sz="2400" b="1" dirty="0"/>
              <a:t> the  answer?</a:t>
            </a:r>
          </a:p>
        </p:txBody>
      </p:sp>
    </p:spTree>
    <p:extLst>
      <p:ext uri="{BB962C8B-B14F-4D97-AF65-F5344CB8AC3E}">
        <p14:creationId xmlns:p14="http://schemas.microsoft.com/office/powerpoint/2010/main" val="34831160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hape 254">
            <a:extLst>
              <a:ext uri="{FF2B5EF4-FFF2-40B4-BE49-F238E27FC236}">
                <a16:creationId xmlns:a16="http://schemas.microsoft.com/office/drawing/2014/main" id="{B5E3A55B-D253-4978-B6DE-91C5FA0559B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" y="460376"/>
            <a:ext cx="1192212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hape 255">
            <a:extLst>
              <a:ext uri="{FF2B5EF4-FFF2-40B4-BE49-F238E27FC236}">
                <a16:creationId xmlns:a16="http://schemas.microsoft.com/office/drawing/2014/main" id="{8134B3DE-76CF-4C99-B1D8-52B35121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3886201"/>
            <a:ext cx="3481388" cy="2163763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88" name="Shape 256">
            <a:extLst>
              <a:ext uri="{FF2B5EF4-FFF2-40B4-BE49-F238E27FC236}">
                <a16:creationId xmlns:a16="http://schemas.microsoft.com/office/drawing/2014/main" id="{F40C3EA7-2CDD-4CF3-A0F7-29C2888E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7" y="5670551"/>
            <a:ext cx="4484687" cy="936625"/>
          </a:xfrm>
          <a:prstGeom prst="wedgeEllipseCallout">
            <a:avLst>
              <a:gd name="adj1" fmla="val -81204"/>
              <a:gd name="adj2" fmla="val -27329"/>
            </a:avLst>
          </a:prstGeom>
          <a:noFill/>
          <a:ln w="25400">
            <a:solidFill>
              <a:srgbClr val="4271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2E75B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Recommendations on </a:t>
            </a:r>
            <a:r>
              <a:rPr lang="en-US" altLang="en-US" b="1" dirty="0">
                <a:solidFill>
                  <a:srgbClr val="2E75B5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last mile communication protocols</a:t>
            </a:r>
          </a:p>
        </p:txBody>
      </p:sp>
      <p:sp>
        <p:nvSpPr>
          <p:cNvPr id="33797" name="Shape 257">
            <a:extLst>
              <a:ext uri="{FF2B5EF4-FFF2-40B4-BE49-F238E27FC236}">
                <a16:creationId xmlns:a16="http://schemas.microsoft.com/office/drawing/2014/main" id="{ECA26CF2-CEF1-4058-865F-7C51E418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2474913"/>
            <a:ext cx="5716588" cy="703262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8" name="Shape 258">
            <a:extLst>
              <a:ext uri="{FF2B5EF4-FFF2-40B4-BE49-F238E27FC236}">
                <a16:creationId xmlns:a16="http://schemas.microsoft.com/office/drawing/2014/main" id="{9562166C-7705-454A-A797-EEF39A23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1" y="3170239"/>
            <a:ext cx="5715000" cy="1233487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91" name="Shape 259">
            <a:extLst>
              <a:ext uri="{FF2B5EF4-FFF2-40B4-BE49-F238E27FC236}">
                <a16:creationId xmlns:a16="http://schemas.microsoft.com/office/drawing/2014/main" id="{128426FE-6AB1-4EF5-8FA6-1FFCF74C5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213" y="4105276"/>
            <a:ext cx="2609850" cy="1082675"/>
          </a:xfrm>
          <a:prstGeom prst="wedgeEllipseCallout">
            <a:avLst>
              <a:gd name="adj1" fmla="val -135394"/>
              <a:gd name="adj2" fmla="val -145630"/>
            </a:avLst>
          </a:prstGeom>
          <a:noFill/>
          <a:ln w="25400">
            <a:solidFill>
              <a:srgbClr val="FFD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BF9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Options for </a:t>
            </a:r>
            <a:r>
              <a:rPr lang="en-US" altLang="en-US" b="1" dirty="0">
                <a:solidFill>
                  <a:srgbClr val="BF9000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Data storage and information Models</a:t>
            </a:r>
          </a:p>
        </p:txBody>
      </p:sp>
      <p:sp>
        <p:nvSpPr>
          <p:cNvPr id="67592" name="Shape 260">
            <a:extLst>
              <a:ext uri="{FF2B5EF4-FFF2-40B4-BE49-F238E27FC236}">
                <a16:creationId xmlns:a16="http://schemas.microsoft.com/office/drawing/2014/main" id="{E52CAB73-FCF1-4B32-B154-BAF4960F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70" y="3780633"/>
            <a:ext cx="2425700" cy="1233487"/>
          </a:xfrm>
          <a:prstGeom prst="wedgeRectCallout">
            <a:avLst>
              <a:gd name="adj1" fmla="val 75685"/>
              <a:gd name="adj2" fmla="val -45833"/>
            </a:avLst>
          </a:prstGeom>
          <a:noFill/>
          <a:ln w="25400">
            <a:solidFill>
              <a:srgbClr val="C55A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C55A1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Recommendations on IoT deployment and application protocols </a:t>
            </a:r>
            <a:r>
              <a:rPr lang="en-US" altLang="en-US" b="1" dirty="0">
                <a:solidFill>
                  <a:srgbClr val="C55A11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for scalability and performance</a:t>
            </a:r>
          </a:p>
        </p:txBody>
      </p:sp>
      <p:sp>
        <p:nvSpPr>
          <p:cNvPr id="33801" name="Shape 261">
            <a:extLst>
              <a:ext uri="{FF2B5EF4-FFF2-40B4-BE49-F238E27FC236}">
                <a16:creationId xmlns:a16="http://schemas.microsoft.com/office/drawing/2014/main" id="{79AE9963-5AAF-496B-B6E7-CC96D62EA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1" y="1757363"/>
            <a:ext cx="6070600" cy="703262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94" name="Shape 262">
            <a:extLst>
              <a:ext uri="{FF2B5EF4-FFF2-40B4-BE49-F238E27FC236}">
                <a16:creationId xmlns:a16="http://schemas.microsoft.com/office/drawing/2014/main" id="{C1818936-4589-45B4-84FA-59F17DF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461168"/>
            <a:ext cx="3370262" cy="1527672"/>
          </a:xfrm>
          <a:prstGeom prst="wedgeRoundRectCallout">
            <a:avLst>
              <a:gd name="adj1" fmla="val -62213"/>
              <a:gd name="adj2" fmla="val 78269"/>
              <a:gd name="adj3" fmla="val 16667"/>
            </a:avLst>
          </a:prstGeom>
          <a:noFill/>
          <a:ln w="25400">
            <a:solidFill>
              <a:srgbClr val="2F54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54813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Service oriented approach that </a:t>
            </a:r>
            <a:r>
              <a:rPr lang="en-US" altLang="en-US" b="1" dirty="0">
                <a:solidFill>
                  <a:srgbClr val="548135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facilitates quick deployment/ interoperability </a:t>
            </a:r>
            <a:r>
              <a:rPr lang="en-US" altLang="en-US" b="1" dirty="0">
                <a:solidFill>
                  <a:srgbClr val="54813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of new applications / workflows / dashboards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471CC-E1A6-431C-9630-E447ED2C2B40}"/>
              </a:ext>
            </a:extLst>
          </p:cNvPr>
          <p:cNvSpPr/>
          <p:nvPr/>
        </p:nvSpPr>
        <p:spPr>
          <a:xfrm>
            <a:off x="134938" y="-77788"/>
            <a:ext cx="1150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600" b="1" dirty="0">
                <a:latin typeface="Calibri"/>
              </a:rPr>
              <a:t>Dilemma for the SMART CITY SPV today</a:t>
            </a:r>
            <a:endParaRPr lang="en-IN" sz="3600" b="1" dirty="0"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1DFE772F-4263-4266-907A-04C8DB7E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9" y="429831"/>
            <a:ext cx="114808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6">
            <a:extLst>
              <a:ext uri="{FF2B5EF4-FFF2-40B4-BE49-F238E27FC236}">
                <a16:creationId xmlns:a16="http://schemas.microsoft.com/office/drawing/2014/main" id="{83D681FD-EDE8-4C7A-A35D-7FB9693A2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7" y="6267451"/>
            <a:ext cx="1390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IN" altLang="en-US" sz="1200"/>
              <a:t>Source: AIOTI WG3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F6EE93F8-1DD1-4F17-BBDA-C3491509C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2" y="6540500"/>
            <a:ext cx="676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:a16="http://schemas.microsoft.com/office/drawing/2014/main" id="{11DEFBC4-BABA-4F4A-AE41-C454216B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-63500"/>
            <a:ext cx="121888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06" tIns="45706" rIns="45706" bIns="45706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3600" b="1" dirty="0">
              <a:solidFill>
                <a:srgbClr val="FFFF00"/>
              </a:solidFill>
              <a:latin typeface="+mn-lt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720" y="354499"/>
            <a:ext cx="9010553" cy="1052513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orce fitting solutions - </a:t>
            </a:r>
            <a:r>
              <a:rPr lang="en-US" sz="2400" dirty="0"/>
              <a:t>without factoring in India specific needs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454538" name="Rectangle 10"/>
          <p:cNvSpPr>
            <a:spLocks noChangeArrowheads="1"/>
          </p:cNvSpPr>
          <p:nvPr/>
        </p:nvSpPr>
        <p:spPr bwMode="auto">
          <a:xfrm>
            <a:off x="338667" y="854068"/>
            <a:ext cx="791360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A</a:t>
            </a:r>
            <a:r>
              <a:rPr lang="en-US" sz="2400" b="1" dirty="0"/>
              <a:t>dvancements in technology </a:t>
            </a:r>
            <a:r>
              <a:rPr lang="en-US" b="1" dirty="0"/>
              <a:t>- </a:t>
            </a:r>
            <a:r>
              <a:rPr lang="en-US" sz="2000" dirty="0"/>
              <a:t>rapid and disruptive </a:t>
            </a: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2454540" name="Rectangle 12"/>
          <p:cNvSpPr>
            <a:spLocks noChangeArrowheads="1"/>
          </p:cNvSpPr>
          <p:nvPr/>
        </p:nvSpPr>
        <p:spPr bwMode="auto">
          <a:xfrm>
            <a:off x="740833" y="1746459"/>
            <a:ext cx="82550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>
              <a:buSzTx/>
              <a:buNone/>
            </a:pPr>
            <a:r>
              <a:rPr lang="en-US" sz="5400" b="1" dirty="0"/>
              <a:t>I</a:t>
            </a:r>
            <a:r>
              <a:rPr lang="en-US" sz="2400" b="1" dirty="0"/>
              <a:t>nappropriate last mile solutions </a:t>
            </a:r>
            <a:r>
              <a:rPr lang="en-US" b="1" dirty="0"/>
              <a:t>- </a:t>
            </a:r>
            <a:r>
              <a:rPr lang="en-US" sz="2000" dirty="0"/>
              <a:t>Deployment diversity</a:t>
            </a:r>
          </a:p>
          <a:p>
            <a:endParaRPr lang="en-US" sz="1600" dirty="0"/>
          </a:p>
        </p:txBody>
      </p:sp>
      <p:sp>
        <p:nvSpPr>
          <p:cNvPr id="2454555" name="Rectangle 27"/>
          <p:cNvSpPr>
            <a:spLocks noChangeArrowheads="1"/>
          </p:cNvSpPr>
          <p:nvPr/>
        </p:nvSpPr>
        <p:spPr bwMode="auto">
          <a:xfrm>
            <a:off x="369936" y="2561432"/>
            <a:ext cx="8944439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sz="5400" b="1" dirty="0"/>
              <a:t>L</a:t>
            </a:r>
            <a:r>
              <a:rPr lang="en-US" sz="2400" b="1" dirty="0"/>
              <a:t>imited Tech know-how </a:t>
            </a:r>
            <a:r>
              <a:rPr lang="en-US" sz="2000" dirty="0"/>
              <a:t>by Administrators and City Officials</a:t>
            </a:r>
          </a:p>
        </p:txBody>
      </p:sp>
      <p:sp>
        <p:nvSpPr>
          <p:cNvPr id="2454556" name="Rectangle 28"/>
          <p:cNvSpPr>
            <a:spLocks noChangeArrowheads="1"/>
          </p:cNvSpPr>
          <p:nvPr/>
        </p:nvSpPr>
        <p:spPr bwMode="auto">
          <a:xfrm>
            <a:off x="740833" y="3266850"/>
            <a:ext cx="1160356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 </a:t>
            </a:r>
            <a:r>
              <a:rPr lang="en-US" sz="5400" b="1" dirty="0" err="1"/>
              <a:t>U</a:t>
            </a:r>
            <a:r>
              <a:rPr lang="en-US" sz="2400" b="1" dirty="0" err="1"/>
              <a:t>nstandardised</a:t>
            </a:r>
            <a:r>
              <a:rPr lang="en-US" sz="2400" b="1" dirty="0"/>
              <a:t> disharmony - </a:t>
            </a:r>
            <a:r>
              <a:rPr lang="en-US" sz="2000" dirty="0"/>
              <a:t>No common framework and architecture</a:t>
            </a:r>
            <a:endParaRPr lang="en-US" sz="2400" dirty="0"/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  R</a:t>
            </a:r>
            <a:r>
              <a:rPr lang="en-US" sz="2400" b="1" dirty="0"/>
              <a:t>estricted, closed solutions –</a:t>
            </a:r>
            <a:r>
              <a:rPr lang="en-US" sz="1600" dirty="0"/>
              <a:t> </a:t>
            </a:r>
            <a:r>
              <a:rPr lang="en-US" sz="2000" dirty="0"/>
              <a:t>vendor lock-in, proprietary interfaces </a:t>
            </a:r>
          </a:p>
        </p:txBody>
      </p:sp>
      <p:sp>
        <p:nvSpPr>
          <p:cNvPr id="4109" name="Rectangle 45"/>
          <p:cNvSpPr>
            <a:spLocks noChangeArrowheads="1"/>
          </p:cNvSpPr>
          <p:nvPr/>
        </p:nvSpPr>
        <p:spPr bwMode="auto">
          <a:xfrm>
            <a:off x="6801909" y="-308"/>
            <a:ext cx="573828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/>
          <a:p>
            <a:r>
              <a:rPr lang="en-US" sz="3200" b="1" dirty="0" err="1">
                <a:solidFill>
                  <a:srgbClr val="FFFF00"/>
                </a:solidFill>
              </a:rPr>
              <a:t>IoT</a:t>
            </a:r>
            <a:r>
              <a:rPr lang="en-US" sz="3200" b="1" dirty="0">
                <a:solidFill>
                  <a:srgbClr val="FFFF00"/>
                </a:solidFill>
              </a:rPr>
              <a:t> &amp; Smart Cities: challenges…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18371" y="4888749"/>
            <a:ext cx="9333124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E</a:t>
            </a:r>
            <a:r>
              <a:rPr lang="en-US" sz="2400" b="1" dirty="0"/>
              <a:t>xamples of failure due to technology, business &amp; functional misalignment  - </a:t>
            </a:r>
            <a:r>
              <a:rPr lang="en-US" sz="2000" dirty="0"/>
              <a:t>Nirbhaya tender cancellation, Bangalore </a:t>
            </a:r>
            <a:r>
              <a:rPr lang="en-US" sz="2000" dirty="0" err="1"/>
              <a:t>Traffic+Metereology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17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54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1" grpId="0" build="p"/>
      <p:bldP spid="2454531" grpId="1" build="p"/>
      <p:bldP spid="2454538" grpId="0"/>
      <p:bldP spid="2454538" grpId="1"/>
      <p:bldP spid="2454540" grpId="0"/>
      <p:bldP spid="2454540" grpId="1"/>
      <p:bldP spid="2454555" grpId="0"/>
      <p:bldP spid="2454555" grpId="1"/>
      <p:bldP spid="2454556" grpId="0"/>
      <p:bldP spid="2454556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720" y="354499"/>
            <a:ext cx="9010553" cy="1052513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orce fitting solutions - </a:t>
            </a:r>
            <a:r>
              <a:rPr lang="en-US" sz="2400" dirty="0"/>
              <a:t>without factoring in India specific needs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454538" name="Rectangle 10"/>
          <p:cNvSpPr>
            <a:spLocks noChangeArrowheads="1"/>
          </p:cNvSpPr>
          <p:nvPr/>
        </p:nvSpPr>
        <p:spPr bwMode="auto">
          <a:xfrm>
            <a:off x="338667" y="854068"/>
            <a:ext cx="791360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A</a:t>
            </a:r>
            <a:r>
              <a:rPr lang="en-US" sz="2400" b="1" dirty="0"/>
              <a:t>dvancements in technology </a:t>
            </a:r>
            <a:r>
              <a:rPr lang="en-US" b="1" dirty="0"/>
              <a:t>- </a:t>
            </a:r>
            <a:r>
              <a:rPr lang="en-US" sz="2000" dirty="0"/>
              <a:t>rapid and disruptive </a:t>
            </a: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2454540" name="Rectangle 12"/>
          <p:cNvSpPr>
            <a:spLocks noChangeArrowheads="1"/>
          </p:cNvSpPr>
          <p:nvPr/>
        </p:nvSpPr>
        <p:spPr bwMode="auto">
          <a:xfrm>
            <a:off x="740833" y="1746459"/>
            <a:ext cx="82550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>
              <a:buSzTx/>
              <a:buNone/>
            </a:pPr>
            <a:r>
              <a:rPr lang="en-US" sz="5400" b="1" dirty="0"/>
              <a:t>I</a:t>
            </a:r>
            <a:r>
              <a:rPr lang="en-US" sz="2400" b="1" dirty="0"/>
              <a:t>nappropriate last mile solutions </a:t>
            </a:r>
            <a:r>
              <a:rPr lang="en-US" b="1" dirty="0"/>
              <a:t>- </a:t>
            </a:r>
            <a:r>
              <a:rPr lang="en-US" sz="2000" dirty="0"/>
              <a:t>Deployment diversity</a:t>
            </a:r>
          </a:p>
          <a:p>
            <a:endParaRPr lang="en-US" sz="1600" dirty="0"/>
          </a:p>
        </p:txBody>
      </p:sp>
      <p:sp>
        <p:nvSpPr>
          <p:cNvPr id="2454555" name="Rectangle 27"/>
          <p:cNvSpPr>
            <a:spLocks noChangeArrowheads="1"/>
          </p:cNvSpPr>
          <p:nvPr/>
        </p:nvSpPr>
        <p:spPr bwMode="auto">
          <a:xfrm>
            <a:off x="369936" y="2561432"/>
            <a:ext cx="8944439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sz="5400" b="1" dirty="0"/>
              <a:t>L</a:t>
            </a:r>
            <a:r>
              <a:rPr lang="en-US" sz="2400" b="1" dirty="0"/>
              <a:t>imited Tech know-how </a:t>
            </a:r>
            <a:r>
              <a:rPr lang="en-US" sz="2000" dirty="0"/>
              <a:t>by Administrators and City Officials</a:t>
            </a:r>
          </a:p>
        </p:txBody>
      </p:sp>
      <p:sp>
        <p:nvSpPr>
          <p:cNvPr id="2454556" name="Rectangle 28"/>
          <p:cNvSpPr>
            <a:spLocks noChangeArrowheads="1"/>
          </p:cNvSpPr>
          <p:nvPr/>
        </p:nvSpPr>
        <p:spPr bwMode="auto">
          <a:xfrm>
            <a:off x="740833" y="3266850"/>
            <a:ext cx="1160356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 </a:t>
            </a:r>
            <a:r>
              <a:rPr lang="en-US" sz="5400" b="1" dirty="0" err="1"/>
              <a:t>U</a:t>
            </a:r>
            <a:r>
              <a:rPr lang="en-US" sz="2400" b="1" dirty="0" err="1"/>
              <a:t>nstandardised</a:t>
            </a:r>
            <a:r>
              <a:rPr lang="en-US" sz="2400" b="1" dirty="0"/>
              <a:t> disharmony - </a:t>
            </a:r>
            <a:r>
              <a:rPr lang="en-US" sz="2000" dirty="0"/>
              <a:t>No common framework and architecture</a:t>
            </a:r>
            <a:endParaRPr lang="en-US" sz="2400" dirty="0"/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  R</a:t>
            </a:r>
            <a:r>
              <a:rPr lang="en-US" sz="2400" b="1" dirty="0"/>
              <a:t>estricted, closed solutions –</a:t>
            </a:r>
            <a:r>
              <a:rPr lang="en-US" sz="1600" dirty="0"/>
              <a:t> </a:t>
            </a:r>
            <a:r>
              <a:rPr lang="en-US" sz="2000" dirty="0"/>
              <a:t>vendor lock-in, proprietary interfaces </a:t>
            </a:r>
          </a:p>
        </p:txBody>
      </p:sp>
      <p:sp>
        <p:nvSpPr>
          <p:cNvPr id="4109" name="Rectangle 45"/>
          <p:cNvSpPr>
            <a:spLocks noChangeArrowheads="1"/>
          </p:cNvSpPr>
          <p:nvPr/>
        </p:nvSpPr>
        <p:spPr bwMode="auto">
          <a:xfrm>
            <a:off x="6801909" y="-308"/>
            <a:ext cx="573828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/>
          <a:p>
            <a:r>
              <a:rPr lang="en-US" sz="3200" b="1" dirty="0">
                <a:solidFill>
                  <a:srgbClr val="FFFF00"/>
                </a:solidFill>
              </a:rPr>
              <a:t>RECIPE FOR SURE SHOT …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18371" y="4888749"/>
            <a:ext cx="9333124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E</a:t>
            </a:r>
            <a:r>
              <a:rPr lang="en-US" sz="2400" b="1" dirty="0"/>
              <a:t>xamples of failure due to technology, business &amp; functional misalignment  - </a:t>
            </a:r>
            <a:r>
              <a:rPr lang="en-US" sz="2000" dirty="0"/>
              <a:t>Nirbhaya tender cancellation, Bangalore </a:t>
            </a:r>
            <a:r>
              <a:rPr lang="en-US" sz="2000" dirty="0" err="1"/>
              <a:t>Traffic+Metereology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60463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C949-BDB2-4FBE-A517-3EA66C58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b="1" dirty="0" err="1"/>
              <a:t>AGENda</a:t>
            </a:r>
            <a:endParaRPr lang="en-IN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166A-9879-4C9D-9322-C58E8291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07" y="1913519"/>
            <a:ext cx="11125986" cy="2837302"/>
          </a:xfrm>
        </p:spPr>
        <p:txBody>
          <a:bodyPr>
            <a:normAutofit/>
          </a:bodyPr>
          <a:lstStyle/>
          <a:p>
            <a:r>
              <a:rPr lang="en-IN" sz="4800" dirty="0"/>
              <a:t>India’s unique challenges</a:t>
            </a:r>
          </a:p>
          <a:p>
            <a:r>
              <a:rPr lang="en-IN" sz="4800" dirty="0"/>
              <a:t>The role of Standardisation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C6D51E-310E-4046-9763-83920A55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5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V7HW2WYZSAY5-2102554853-16704</_dlc_DocId>
    <_dlc_DocIdUrl xmlns="bbd4acb0-43d6-4317-ab0b-803dc468f016">
      <Url>https://share.ansi.org/_layouts/15/DocIdRedir.aspx?ID=V7HW2WYZSAY5-2102554853-16704</Url>
      <Description>V7HW2WYZSAY5-2102554853-16704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035BFF-BB06-40C5-8519-EB7355CCF7CB}"/>
</file>

<file path=customXml/itemProps2.xml><?xml version="1.0" encoding="utf-8"?>
<ds:datastoreItem xmlns:ds="http://schemas.openxmlformats.org/officeDocument/2006/customXml" ds:itemID="{1D6D3458-D345-4988-B0A9-7D42A3985FDB}"/>
</file>

<file path=customXml/itemProps3.xml><?xml version="1.0" encoding="utf-8"?>
<ds:datastoreItem xmlns:ds="http://schemas.openxmlformats.org/officeDocument/2006/customXml" ds:itemID="{F8035BFF-BB06-40C5-8519-EB7355CCF7CB}"/>
</file>

<file path=customXml/itemProps4.xml><?xml version="1.0" encoding="utf-8"?>
<ds:datastoreItem xmlns:ds="http://schemas.openxmlformats.org/officeDocument/2006/customXml" ds:itemID="{C8045DF5-4F28-4CB1-9F2D-3C62990F236E}"/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1490</Words>
  <Application>Microsoft Office PowerPoint</Application>
  <PresentationFormat>Widescreen</PresentationFormat>
  <Paragraphs>366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SimSun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Celestial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5 year journey of TSDSI at a Glance </vt:lpstr>
      <vt:lpstr>PowerPoint Presentation</vt:lpstr>
      <vt:lpstr>PowerPoint Presentation</vt:lpstr>
      <vt:lpstr>PowerPoint Presentation</vt:lpstr>
      <vt:lpstr>PowerPoint Presentation</vt:lpstr>
      <vt:lpstr> NETWORK of LABs </vt:lpstr>
      <vt:lpstr>PowerPoint Presentation</vt:lpstr>
      <vt:lpstr>  Strengthening the  GLOBAL FOOTPRINT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Kumar</dc:creator>
  <cp:lastModifiedBy>Pamela Kumar</cp:lastModifiedBy>
  <cp:revision>43</cp:revision>
  <dcterms:created xsi:type="dcterms:W3CDTF">2019-07-21T19:55:56Z</dcterms:created>
  <dcterms:modified xsi:type="dcterms:W3CDTF">2019-09-06T00:58:43Z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dcd251ed-b953-404f-a429-b19ad8382b09</vt:lpwstr>
  </property>
</Properties>
</file>