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1.xml" ContentType="application/vnd.openxmlformats-officedocument.drawingml.diagramData+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61" r:id="rId5"/>
    <p:sldId id="1812" r:id="rId6"/>
    <p:sldId id="303" r:id="rId7"/>
    <p:sldId id="323" r:id="rId8"/>
    <p:sldId id="1814" r:id="rId9"/>
    <p:sldId id="1811" r:id="rId10"/>
    <p:sldId id="1809" r:id="rId11"/>
    <p:sldId id="1810" r:id="rId12"/>
    <p:sldId id="1816" r:id="rId13"/>
    <p:sldId id="1775" r:id="rId1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CFF"/>
    <a:srgbClr val="8C96A0"/>
    <a:srgbClr val="81DFFD"/>
    <a:srgbClr val="000000"/>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86427" autoAdjust="0"/>
  </p:normalViewPr>
  <p:slideViewPr>
    <p:cSldViewPr snapToGrid="0">
      <p:cViewPr varScale="1">
        <p:scale>
          <a:sx n="105" d="100"/>
          <a:sy n="105" d="100"/>
        </p:scale>
        <p:origin x="264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openxmlformats.org/officeDocument/2006/relationships/customXml" Target="../customXml/item4.xml"/><Relationship Id="rId11" Type="http://schemas.openxmlformats.org/officeDocument/2006/relationships/slide" Target="slides/slide7.xml"/><Relationship Id="rId6" Type="http://schemas.openxmlformats.org/officeDocument/2006/relationships/slide" Target="slides/slide2.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D521E-01A4-4726-949A-303C8FF40BB5}"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7B4B828E-8D10-4DD4-AB98-45A94EB59B6D}">
      <dgm:prSet phldrT="[Text]"/>
      <dgm:spPr>
        <a:solidFill>
          <a:srgbClr val="002060"/>
        </a:solidFill>
      </dgm:spPr>
      <dgm:t>
        <a:bodyPr/>
        <a:lstStyle/>
        <a:p>
          <a:r>
            <a:rPr lang="en-US" dirty="0"/>
            <a:t>Low cost sensors</a:t>
          </a:r>
        </a:p>
        <a:p>
          <a:r>
            <a:rPr lang="en-US" dirty="0"/>
            <a:t>Off-the-shelf high computing power </a:t>
          </a:r>
        </a:p>
      </dgm:t>
    </dgm:pt>
    <dgm:pt modelId="{BEE77C37-4573-42C8-9700-1977F5385BFE}" type="parTrans" cxnId="{FD158CA4-501D-4038-B64B-790F4C9CE0D7}">
      <dgm:prSet/>
      <dgm:spPr/>
      <dgm:t>
        <a:bodyPr/>
        <a:lstStyle/>
        <a:p>
          <a:endParaRPr lang="en-US"/>
        </a:p>
      </dgm:t>
    </dgm:pt>
    <dgm:pt modelId="{FEA03415-6902-49C9-A15E-5DEA439C3FAE}" type="sibTrans" cxnId="{FD158CA4-501D-4038-B64B-790F4C9CE0D7}">
      <dgm:prSet/>
      <dgm:spPr/>
      <dgm:t>
        <a:bodyPr/>
        <a:lstStyle/>
        <a:p>
          <a:endParaRPr lang="en-US"/>
        </a:p>
      </dgm:t>
    </dgm:pt>
    <dgm:pt modelId="{ADFE305C-B283-488C-A540-B7B9145A2FED}">
      <dgm:prSet phldrT="[Text]"/>
      <dgm:spPr>
        <a:solidFill>
          <a:srgbClr val="0070C0"/>
        </a:solidFill>
      </dgm:spPr>
      <dgm:t>
        <a:bodyPr/>
        <a:lstStyle/>
        <a:p>
          <a:r>
            <a:rPr lang="en-US" dirty="0"/>
            <a:t>Ubiquitous connectivity</a:t>
          </a:r>
        </a:p>
      </dgm:t>
    </dgm:pt>
    <dgm:pt modelId="{8BF11A6A-2957-45D2-9090-D65082A6C1F3}" type="parTrans" cxnId="{E6763235-ACA2-4DBC-A22D-B4F4B78877CD}">
      <dgm:prSet/>
      <dgm:spPr/>
      <dgm:t>
        <a:bodyPr/>
        <a:lstStyle/>
        <a:p>
          <a:endParaRPr lang="en-US"/>
        </a:p>
      </dgm:t>
    </dgm:pt>
    <dgm:pt modelId="{DC41B099-9512-418F-8185-E87D1E2A7F34}" type="sibTrans" cxnId="{E6763235-ACA2-4DBC-A22D-B4F4B78877CD}">
      <dgm:prSet/>
      <dgm:spPr/>
      <dgm:t>
        <a:bodyPr/>
        <a:lstStyle/>
        <a:p>
          <a:endParaRPr lang="en-US"/>
        </a:p>
      </dgm:t>
    </dgm:pt>
    <dgm:pt modelId="{6C49D2C7-7F47-4CAF-9740-BCC3047132F7}">
      <dgm:prSet phldrT="[Text]"/>
      <dgm:spPr>
        <a:solidFill>
          <a:srgbClr val="00B0F0"/>
        </a:solidFill>
      </dgm:spPr>
      <dgm:t>
        <a:bodyPr/>
        <a:lstStyle/>
        <a:p>
          <a:r>
            <a:rPr lang="en-US" dirty="0"/>
            <a:t>Cloud-native applications</a:t>
          </a:r>
        </a:p>
      </dgm:t>
    </dgm:pt>
    <dgm:pt modelId="{1D72F53B-4B13-4891-80E0-265D97C84595}" type="parTrans" cxnId="{BD82DCC2-A406-4231-9882-711C185975E5}">
      <dgm:prSet/>
      <dgm:spPr/>
      <dgm:t>
        <a:bodyPr/>
        <a:lstStyle/>
        <a:p>
          <a:endParaRPr lang="en-US"/>
        </a:p>
      </dgm:t>
    </dgm:pt>
    <dgm:pt modelId="{B634A61F-0635-498A-B797-52D5BD64E96E}" type="sibTrans" cxnId="{BD82DCC2-A406-4231-9882-711C185975E5}">
      <dgm:prSet/>
      <dgm:spPr/>
      <dgm:t>
        <a:bodyPr/>
        <a:lstStyle/>
        <a:p>
          <a:endParaRPr lang="en-US"/>
        </a:p>
      </dgm:t>
    </dgm:pt>
    <dgm:pt modelId="{235431E1-0EF5-4747-ADC4-57CAAA04557E}">
      <dgm:prSet phldrT="[Text]"/>
      <dgm:spPr>
        <a:solidFill>
          <a:srgbClr val="FF0000"/>
        </a:solidFill>
      </dgm:spPr>
      <dgm:t>
        <a:bodyPr/>
        <a:lstStyle/>
        <a:p>
          <a:r>
            <a:rPr lang="en-US" dirty="0"/>
            <a:t>AI/ML</a:t>
          </a:r>
        </a:p>
        <a:p>
          <a:r>
            <a:rPr lang="en-US" dirty="0"/>
            <a:t>Big Data</a:t>
          </a:r>
        </a:p>
      </dgm:t>
    </dgm:pt>
    <dgm:pt modelId="{CF1A4C75-8B94-4B19-B520-047FB1F881EC}" type="parTrans" cxnId="{4E566676-A264-4204-B0E5-244F85DB7399}">
      <dgm:prSet/>
      <dgm:spPr/>
      <dgm:t>
        <a:bodyPr/>
        <a:lstStyle/>
        <a:p>
          <a:endParaRPr lang="en-US"/>
        </a:p>
      </dgm:t>
    </dgm:pt>
    <dgm:pt modelId="{243BC492-5358-4844-AA69-D4ACA5B88147}" type="sibTrans" cxnId="{4E566676-A264-4204-B0E5-244F85DB7399}">
      <dgm:prSet/>
      <dgm:spPr/>
      <dgm:t>
        <a:bodyPr/>
        <a:lstStyle/>
        <a:p>
          <a:endParaRPr lang="en-US"/>
        </a:p>
      </dgm:t>
    </dgm:pt>
    <dgm:pt modelId="{97385A3B-2333-4456-BAD7-AA6B4EA6B018}">
      <dgm:prSet phldrT="[Text]"/>
      <dgm:spPr>
        <a:solidFill>
          <a:srgbClr val="00B050"/>
        </a:solidFill>
      </dgm:spPr>
      <dgm:t>
        <a:bodyPr/>
        <a:lstStyle/>
        <a:p>
          <a:r>
            <a:rPr lang="en-US" dirty="0"/>
            <a:t>Distributed computing</a:t>
          </a:r>
        </a:p>
      </dgm:t>
    </dgm:pt>
    <dgm:pt modelId="{8B9D2FE8-E722-4EA0-8EA8-D11F488E1C3C}" type="parTrans" cxnId="{E4C62BE2-35CF-4B32-87A4-31F98985BE9D}">
      <dgm:prSet/>
      <dgm:spPr/>
      <dgm:t>
        <a:bodyPr/>
        <a:lstStyle/>
        <a:p>
          <a:endParaRPr lang="en-US"/>
        </a:p>
      </dgm:t>
    </dgm:pt>
    <dgm:pt modelId="{97C939A5-FCE0-4754-9ECA-2DBA6793E170}" type="sibTrans" cxnId="{E4C62BE2-35CF-4B32-87A4-31F98985BE9D}">
      <dgm:prSet/>
      <dgm:spPr/>
      <dgm:t>
        <a:bodyPr/>
        <a:lstStyle/>
        <a:p>
          <a:endParaRPr lang="en-US"/>
        </a:p>
      </dgm:t>
    </dgm:pt>
    <dgm:pt modelId="{0C84A66A-308B-4A12-B97C-FF495EFC8410}">
      <dgm:prSet phldrT="[Text]"/>
      <dgm:spPr>
        <a:solidFill>
          <a:srgbClr val="8C96A0"/>
        </a:solidFill>
      </dgm:spPr>
      <dgm:t>
        <a:bodyPr/>
        <a:lstStyle/>
        <a:p>
          <a:r>
            <a:rPr lang="en-US" dirty="0"/>
            <a:t>Smart everything</a:t>
          </a:r>
        </a:p>
      </dgm:t>
    </dgm:pt>
    <dgm:pt modelId="{C3527C69-0432-45E8-9C97-E8FD1CE85EC2}" type="parTrans" cxnId="{A43BEAAE-AD3B-4ED3-B45F-05F00185C8DC}">
      <dgm:prSet/>
      <dgm:spPr/>
      <dgm:t>
        <a:bodyPr/>
        <a:lstStyle/>
        <a:p>
          <a:endParaRPr lang="en-US"/>
        </a:p>
      </dgm:t>
    </dgm:pt>
    <dgm:pt modelId="{38309B84-042F-4479-90DD-191FFED7F32A}" type="sibTrans" cxnId="{A43BEAAE-AD3B-4ED3-B45F-05F00185C8DC}">
      <dgm:prSet/>
      <dgm:spPr/>
      <dgm:t>
        <a:bodyPr/>
        <a:lstStyle/>
        <a:p>
          <a:endParaRPr lang="en-US"/>
        </a:p>
      </dgm:t>
    </dgm:pt>
    <dgm:pt modelId="{C30CEBCA-F2CB-4EBA-B216-5BD99A355EDD}" type="pres">
      <dgm:prSet presAssocID="{DF6D521E-01A4-4726-949A-303C8FF40BB5}" presName="Name0" presStyleCnt="0">
        <dgm:presLayoutVars>
          <dgm:chPref val="1"/>
          <dgm:dir/>
          <dgm:animOne val="branch"/>
          <dgm:animLvl val="lvl"/>
          <dgm:resizeHandles/>
        </dgm:presLayoutVars>
      </dgm:prSet>
      <dgm:spPr/>
    </dgm:pt>
    <dgm:pt modelId="{BDD83B3A-CCAB-4A45-ACDF-635BD428D313}" type="pres">
      <dgm:prSet presAssocID="{7B4B828E-8D10-4DD4-AB98-45A94EB59B6D}" presName="vertOne" presStyleCnt="0"/>
      <dgm:spPr/>
    </dgm:pt>
    <dgm:pt modelId="{4763737D-75C1-4853-B635-B7807617A216}" type="pres">
      <dgm:prSet presAssocID="{7B4B828E-8D10-4DD4-AB98-45A94EB59B6D}" presName="txOne" presStyleLbl="node0" presStyleIdx="0" presStyleCnt="1" custLinFactNeighborX="0" custLinFactNeighborY="-21785">
        <dgm:presLayoutVars>
          <dgm:chPref val="3"/>
        </dgm:presLayoutVars>
      </dgm:prSet>
      <dgm:spPr/>
    </dgm:pt>
    <dgm:pt modelId="{09C3D84D-3291-42C8-9E3F-F77C55F1D4A3}" type="pres">
      <dgm:prSet presAssocID="{7B4B828E-8D10-4DD4-AB98-45A94EB59B6D}" presName="parTransOne" presStyleCnt="0"/>
      <dgm:spPr/>
    </dgm:pt>
    <dgm:pt modelId="{DAE1E78F-E86E-40D5-BD1E-33E1BA458D2E}" type="pres">
      <dgm:prSet presAssocID="{7B4B828E-8D10-4DD4-AB98-45A94EB59B6D}" presName="horzOne" presStyleCnt="0"/>
      <dgm:spPr/>
    </dgm:pt>
    <dgm:pt modelId="{DA3838FB-4248-4139-91E6-45385D5C6DF9}" type="pres">
      <dgm:prSet presAssocID="{ADFE305C-B283-488C-A540-B7B9145A2FED}" presName="vertTwo" presStyleCnt="0"/>
      <dgm:spPr/>
    </dgm:pt>
    <dgm:pt modelId="{EC34DB98-C195-44D4-AA05-517091BA2C3C}" type="pres">
      <dgm:prSet presAssocID="{ADFE305C-B283-488C-A540-B7B9145A2FED}" presName="txTwo" presStyleLbl="node2" presStyleIdx="0" presStyleCnt="2">
        <dgm:presLayoutVars>
          <dgm:chPref val="3"/>
        </dgm:presLayoutVars>
      </dgm:prSet>
      <dgm:spPr/>
    </dgm:pt>
    <dgm:pt modelId="{EC993FBD-E9E4-4654-A026-FE2E82D07DAE}" type="pres">
      <dgm:prSet presAssocID="{ADFE305C-B283-488C-A540-B7B9145A2FED}" presName="parTransTwo" presStyleCnt="0"/>
      <dgm:spPr/>
    </dgm:pt>
    <dgm:pt modelId="{2417705A-9E8B-418A-9D57-66C9A561F5CA}" type="pres">
      <dgm:prSet presAssocID="{ADFE305C-B283-488C-A540-B7B9145A2FED}" presName="horzTwo" presStyleCnt="0"/>
      <dgm:spPr/>
    </dgm:pt>
    <dgm:pt modelId="{9B4EBD2E-2CC6-434A-8417-2FEA71AA7560}" type="pres">
      <dgm:prSet presAssocID="{6C49D2C7-7F47-4CAF-9740-BCC3047132F7}" presName="vertThree" presStyleCnt="0"/>
      <dgm:spPr/>
    </dgm:pt>
    <dgm:pt modelId="{9E0449E0-6FAA-49D6-AF96-876088580DEA}" type="pres">
      <dgm:prSet presAssocID="{6C49D2C7-7F47-4CAF-9740-BCC3047132F7}" presName="txThree" presStyleLbl="node3" presStyleIdx="0" presStyleCnt="3">
        <dgm:presLayoutVars>
          <dgm:chPref val="3"/>
        </dgm:presLayoutVars>
      </dgm:prSet>
      <dgm:spPr/>
    </dgm:pt>
    <dgm:pt modelId="{D7AE9DB1-B40B-4EB6-B4AF-D5BEC3A8B784}" type="pres">
      <dgm:prSet presAssocID="{6C49D2C7-7F47-4CAF-9740-BCC3047132F7}" presName="horzThree" presStyleCnt="0"/>
      <dgm:spPr/>
    </dgm:pt>
    <dgm:pt modelId="{CBE86383-FF89-4B19-9484-7030AA0E74FF}" type="pres">
      <dgm:prSet presAssocID="{B634A61F-0635-498A-B797-52D5BD64E96E}" presName="sibSpaceThree" presStyleCnt="0"/>
      <dgm:spPr/>
    </dgm:pt>
    <dgm:pt modelId="{6BD3DFC5-9995-43D3-A6BB-C0036F641F44}" type="pres">
      <dgm:prSet presAssocID="{235431E1-0EF5-4747-ADC4-57CAAA04557E}" presName="vertThree" presStyleCnt="0"/>
      <dgm:spPr/>
    </dgm:pt>
    <dgm:pt modelId="{C6A03106-E1E9-4BC7-936C-041CD4DF9810}" type="pres">
      <dgm:prSet presAssocID="{235431E1-0EF5-4747-ADC4-57CAAA04557E}" presName="txThree" presStyleLbl="node3" presStyleIdx="1" presStyleCnt="3">
        <dgm:presLayoutVars>
          <dgm:chPref val="3"/>
        </dgm:presLayoutVars>
      </dgm:prSet>
      <dgm:spPr/>
    </dgm:pt>
    <dgm:pt modelId="{62D02BA7-31F7-47DC-9D94-BD8F26D83C89}" type="pres">
      <dgm:prSet presAssocID="{235431E1-0EF5-4747-ADC4-57CAAA04557E}" presName="horzThree" presStyleCnt="0"/>
      <dgm:spPr/>
    </dgm:pt>
    <dgm:pt modelId="{6A573B1F-C472-4DC3-BA64-9F8A8210ADCA}" type="pres">
      <dgm:prSet presAssocID="{DC41B099-9512-418F-8185-E87D1E2A7F34}" presName="sibSpaceTwo" presStyleCnt="0"/>
      <dgm:spPr/>
    </dgm:pt>
    <dgm:pt modelId="{C07E337D-F950-4DF2-AB87-249CD936E582}" type="pres">
      <dgm:prSet presAssocID="{97385A3B-2333-4456-BAD7-AA6B4EA6B018}" presName="vertTwo" presStyleCnt="0"/>
      <dgm:spPr/>
    </dgm:pt>
    <dgm:pt modelId="{4A6AB818-0992-4106-B83C-00BF219DA282}" type="pres">
      <dgm:prSet presAssocID="{97385A3B-2333-4456-BAD7-AA6B4EA6B018}" presName="txTwo" presStyleLbl="node2" presStyleIdx="1" presStyleCnt="2">
        <dgm:presLayoutVars>
          <dgm:chPref val="3"/>
        </dgm:presLayoutVars>
      </dgm:prSet>
      <dgm:spPr/>
    </dgm:pt>
    <dgm:pt modelId="{DFEE2D16-1AD6-4BD4-B9DB-464DAF5D2641}" type="pres">
      <dgm:prSet presAssocID="{97385A3B-2333-4456-BAD7-AA6B4EA6B018}" presName="parTransTwo" presStyleCnt="0"/>
      <dgm:spPr/>
    </dgm:pt>
    <dgm:pt modelId="{84169B98-2773-4E77-9AF3-B0E57F886AB6}" type="pres">
      <dgm:prSet presAssocID="{97385A3B-2333-4456-BAD7-AA6B4EA6B018}" presName="horzTwo" presStyleCnt="0"/>
      <dgm:spPr/>
    </dgm:pt>
    <dgm:pt modelId="{1EFE0597-1ECF-40E7-9180-A4E565A3FE06}" type="pres">
      <dgm:prSet presAssocID="{0C84A66A-308B-4A12-B97C-FF495EFC8410}" presName="vertThree" presStyleCnt="0"/>
      <dgm:spPr/>
    </dgm:pt>
    <dgm:pt modelId="{466B9028-2512-467C-8AB3-EA556B65A00C}" type="pres">
      <dgm:prSet presAssocID="{0C84A66A-308B-4A12-B97C-FF495EFC8410}" presName="txThree" presStyleLbl="node3" presStyleIdx="2" presStyleCnt="3">
        <dgm:presLayoutVars>
          <dgm:chPref val="3"/>
        </dgm:presLayoutVars>
      </dgm:prSet>
      <dgm:spPr/>
    </dgm:pt>
    <dgm:pt modelId="{5119C56F-452A-4038-B72A-CD9B26DED45B}" type="pres">
      <dgm:prSet presAssocID="{0C84A66A-308B-4A12-B97C-FF495EFC8410}" presName="horzThree" presStyleCnt="0"/>
      <dgm:spPr/>
    </dgm:pt>
  </dgm:ptLst>
  <dgm:cxnLst>
    <dgm:cxn modelId="{EFCC9400-2212-446A-9F37-880E8DC9CC45}" type="presOf" srcId="{6C49D2C7-7F47-4CAF-9740-BCC3047132F7}" destId="{9E0449E0-6FAA-49D6-AF96-876088580DEA}" srcOrd="0" destOrd="0" presId="urn:microsoft.com/office/officeart/2005/8/layout/architecture"/>
    <dgm:cxn modelId="{4BA70D27-C8AD-4990-9FFA-2524F2D955EB}" type="presOf" srcId="{ADFE305C-B283-488C-A540-B7B9145A2FED}" destId="{EC34DB98-C195-44D4-AA05-517091BA2C3C}" srcOrd="0" destOrd="0" presId="urn:microsoft.com/office/officeart/2005/8/layout/architecture"/>
    <dgm:cxn modelId="{E6763235-ACA2-4DBC-A22D-B4F4B78877CD}" srcId="{7B4B828E-8D10-4DD4-AB98-45A94EB59B6D}" destId="{ADFE305C-B283-488C-A540-B7B9145A2FED}" srcOrd="0" destOrd="0" parTransId="{8BF11A6A-2957-45D2-9090-D65082A6C1F3}" sibTransId="{DC41B099-9512-418F-8185-E87D1E2A7F34}"/>
    <dgm:cxn modelId="{4E566676-A264-4204-B0E5-244F85DB7399}" srcId="{ADFE305C-B283-488C-A540-B7B9145A2FED}" destId="{235431E1-0EF5-4747-ADC4-57CAAA04557E}" srcOrd="1" destOrd="0" parTransId="{CF1A4C75-8B94-4B19-B520-047FB1F881EC}" sibTransId="{243BC492-5358-4844-AA69-D4ACA5B88147}"/>
    <dgm:cxn modelId="{3A45A09E-4CE8-4005-8D6B-CB74AF07F0D1}" type="presOf" srcId="{0C84A66A-308B-4A12-B97C-FF495EFC8410}" destId="{466B9028-2512-467C-8AB3-EA556B65A00C}" srcOrd="0" destOrd="0" presId="urn:microsoft.com/office/officeart/2005/8/layout/architecture"/>
    <dgm:cxn modelId="{FD158CA4-501D-4038-B64B-790F4C9CE0D7}" srcId="{DF6D521E-01A4-4726-949A-303C8FF40BB5}" destId="{7B4B828E-8D10-4DD4-AB98-45A94EB59B6D}" srcOrd="0" destOrd="0" parTransId="{BEE77C37-4573-42C8-9700-1977F5385BFE}" sibTransId="{FEA03415-6902-49C9-A15E-5DEA439C3FAE}"/>
    <dgm:cxn modelId="{A43BEAAE-AD3B-4ED3-B45F-05F00185C8DC}" srcId="{97385A3B-2333-4456-BAD7-AA6B4EA6B018}" destId="{0C84A66A-308B-4A12-B97C-FF495EFC8410}" srcOrd="0" destOrd="0" parTransId="{C3527C69-0432-45E8-9C97-E8FD1CE85EC2}" sibTransId="{38309B84-042F-4479-90DD-191FFED7F32A}"/>
    <dgm:cxn modelId="{82A58CBA-5A3D-4C1C-BF26-51E7885216C8}" type="presOf" srcId="{DF6D521E-01A4-4726-949A-303C8FF40BB5}" destId="{C30CEBCA-F2CB-4EBA-B216-5BD99A355EDD}" srcOrd="0" destOrd="0" presId="urn:microsoft.com/office/officeart/2005/8/layout/architecture"/>
    <dgm:cxn modelId="{BD82DCC2-A406-4231-9882-711C185975E5}" srcId="{ADFE305C-B283-488C-A540-B7B9145A2FED}" destId="{6C49D2C7-7F47-4CAF-9740-BCC3047132F7}" srcOrd="0" destOrd="0" parTransId="{1D72F53B-4B13-4891-80E0-265D97C84595}" sibTransId="{B634A61F-0635-498A-B797-52D5BD64E96E}"/>
    <dgm:cxn modelId="{C8BCAFD9-E4B9-4F4B-9109-E4287ED5679D}" type="presOf" srcId="{235431E1-0EF5-4747-ADC4-57CAAA04557E}" destId="{C6A03106-E1E9-4BC7-936C-041CD4DF9810}" srcOrd="0" destOrd="0" presId="urn:microsoft.com/office/officeart/2005/8/layout/architecture"/>
    <dgm:cxn modelId="{70B0BFDA-EE05-4B16-B8EA-C6AD50F2E43D}" type="presOf" srcId="{97385A3B-2333-4456-BAD7-AA6B4EA6B018}" destId="{4A6AB818-0992-4106-B83C-00BF219DA282}" srcOrd="0" destOrd="0" presId="urn:microsoft.com/office/officeart/2005/8/layout/architecture"/>
    <dgm:cxn modelId="{E4C62BE2-35CF-4B32-87A4-31F98985BE9D}" srcId="{7B4B828E-8D10-4DD4-AB98-45A94EB59B6D}" destId="{97385A3B-2333-4456-BAD7-AA6B4EA6B018}" srcOrd="1" destOrd="0" parTransId="{8B9D2FE8-E722-4EA0-8EA8-D11F488E1C3C}" sibTransId="{97C939A5-FCE0-4754-9ECA-2DBA6793E170}"/>
    <dgm:cxn modelId="{377A2EEB-FD77-486E-9947-03728F24ACD6}" type="presOf" srcId="{7B4B828E-8D10-4DD4-AB98-45A94EB59B6D}" destId="{4763737D-75C1-4853-B635-B7807617A216}" srcOrd="0" destOrd="0" presId="urn:microsoft.com/office/officeart/2005/8/layout/architecture"/>
    <dgm:cxn modelId="{5D2300C4-7E32-476C-A8EA-0D419C2694AE}" type="presParOf" srcId="{C30CEBCA-F2CB-4EBA-B216-5BD99A355EDD}" destId="{BDD83B3A-CCAB-4A45-ACDF-635BD428D313}" srcOrd="0" destOrd="0" presId="urn:microsoft.com/office/officeart/2005/8/layout/architecture"/>
    <dgm:cxn modelId="{F1923019-D9A6-4450-975A-D10FE47A00A7}" type="presParOf" srcId="{BDD83B3A-CCAB-4A45-ACDF-635BD428D313}" destId="{4763737D-75C1-4853-B635-B7807617A216}" srcOrd="0" destOrd="0" presId="urn:microsoft.com/office/officeart/2005/8/layout/architecture"/>
    <dgm:cxn modelId="{B648E45C-8BDD-4614-ABF7-6E250C76823A}" type="presParOf" srcId="{BDD83B3A-CCAB-4A45-ACDF-635BD428D313}" destId="{09C3D84D-3291-42C8-9E3F-F77C55F1D4A3}" srcOrd="1" destOrd="0" presId="urn:microsoft.com/office/officeart/2005/8/layout/architecture"/>
    <dgm:cxn modelId="{116C68EB-236D-45D8-A9A6-C70490370D2B}" type="presParOf" srcId="{BDD83B3A-CCAB-4A45-ACDF-635BD428D313}" destId="{DAE1E78F-E86E-40D5-BD1E-33E1BA458D2E}" srcOrd="2" destOrd="0" presId="urn:microsoft.com/office/officeart/2005/8/layout/architecture"/>
    <dgm:cxn modelId="{D0FC4BF6-59F6-4384-B13C-DC762312B24B}" type="presParOf" srcId="{DAE1E78F-E86E-40D5-BD1E-33E1BA458D2E}" destId="{DA3838FB-4248-4139-91E6-45385D5C6DF9}" srcOrd="0" destOrd="0" presId="urn:microsoft.com/office/officeart/2005/8/layout/architecture"/>
    <dgm:cxn modelId="{9CB5DF5E-8253-4419-BFB0-94C1F6B928EA}" type="presParOf" srcId="{DA3838FB-4248-4139-91E6-45385D5C6DF9}" destId="{EC34DB98-C195-44D4-AA05-517091BA2C3C}" srcOrd="0" destOrd="0" presId="urn:microsoft.com/office/officeart/2005/8/layout/architecture"/>
    <dgm:cxn modelId="{03673EF4-AE07-48FF-9F53-FBF24B54268B}" type="presParOf" srcId="{DA3838FB-4248-4139-91E6-45385D5C6DF9}" destId="{EC993FBD-E9E4-4654-A026-FE2E82D07DAE}" srcOrd="1" destOrd="0" presId="urn:microsoft.com/office/officeart/2005/8/layout/architecture"/>
    <dgm:cxn modelId="{88E12854-ED76-4CB8-8CFF-1CF50DBD8C02}" type="presParOf" srcId="{DA3838FB-4248-4139-91E6-45385D5C6DF9}" destId="{2417705A-9E8B-418A-9D57-66C9A561F5CA}" srcOrd="2" destOrd="0" presId="urn:microsoft.com/office/officeart/2005/8/layout/architecture"/>
    <dgm:cxn modelId="{A2B3E715-9F04-476D-A9E8-DF2F70FE00EC}" type="presParOf" srcId="{2417705A-9E8B-418A-9D57-66C9A561F5CA}" destId="{9B4EBD2E-2CC6-434A-8417-2FEA71AA7560}" srcOrd="0" destOrd="0" presId="urn:microsoft.com/office/officeart/2005/8/layout/architecture"/>
    <dgm:cxn modelId="{E73D9927-F6EE-45A7-8D0D-913ECF07D8C8}" type="presParOf" srcId="{9B4EBD2E-2CC6-434A-8417-2FEA71AA7560}" destId="{9E0449E0-6FAA-49D6-AF96-876088580DEA}" srcOrd="0" destOrd="0" presId="urn:microsoft.com/office/officeart/2005/8/layout/architecture"/>
    <dgm:cxn modelId="{CEF1AAA7-D723-4000-8FB1-3660801D17FF}" type="presParOf" srcId="{9B4EBD2E-2CC6-434A-8417-2FEA71AA7560}" destId="{D7AE9DB1-B40B-4EB6-B4AF-D5BEC3A8B784}" srcOrd="1" destOrd="0" presId="urn:microsoft.com/office/officeart/2005/8/layout/architecture"/>
    <dgm:cxn modelId="{F5F1F944-BD61-4735-9C6B-889837C12226}" type="presParOf" srcId="{2417705A-9E8B-418A-9D57-66C9A561F5CA}" destId="{CBE86383-FF89-4B19-9484-7030AA0E74FF}" srcOrd="1" destOrd="0" presId="urn:microsoft.com/office/officeart/2005/8/layout/architecture"/>
    <dgm:cxn modelId="{075EAA3A-9CD0-4344-840D-B49945171E11}" type="presParOf" srcId="{2417705A-9E8B-418A-9D57-66C9A561F5CA}" destId="{6BD3DFC5-9995-43D3-A6BB-C0036F641F44}" srcOrd="2" destOrd="0" presId="urn:microsoft.com/office/officeart/2005/8/layout/architecture"/>
    <dgm:cxn modelId="{F52839AA-461B-4BE6-BA5F-F275DCE0D520}" type="presParOf" srcId="{6BD3DFC5-9995-43D3-A6BB-C0036F641F44}" destId="{C6A03106-E1E9-4BC7-936C-041CD4DF9810}" srcOrd="0" destOrd="0" presId="urn:microsoft.com/office/officeart/2005/8/layout/architecture"/>
    <dgm:cxn modelId="{597C151A-7408-4553-A0D2-FF9A7E7A1E5A}" type="presParOf" srcId="{6BD3DFC5-9995-43D3-A6BB-C0036F641F44}" destId="{62D02BA7-31F7-47DC-9D94-BD8F26D83C89}" srcOrd="1" destOrd="0" presId="urn:microsoft.com/office/officeart/2005/8/layout/architecture"/>
    <dgm:cxn modelId="{0A8F1958-E54A-48FB-AAE0-955F68DF2CD6}" type="presParOf" srcId="{DAE1E78F-E86E-40D5-BD1E-33E1BA458D2E}" destId="{6A573B1F-C472-4DC3-BA64-9F8A8210ADCA}" srcOrd="1" destOrd="0" presId="urn:microsoft.com/office/officeart/2005/8/layout/architecture"/>
    <dgm:cxn modelId="{D1A92A80-252E-499F-ADCF-11673DD9E213}" type="presParOf" srcId="{DAE1E78F-E86E-40D5-BD1E-33E1BA458D2E}" destId="{C07E337D-F950-4DF2-AB87-249CD936E582}" srcOrd="2" destOrd="0" presId="urn:microsoft.com/office/officeart/2005/8/layout/architecture"/>
    <dgm:cxn modelId="{69C3DDD6-5CD7-4D7D-9817-731022356692}" type="presParOf" srcId="{C07E337D-F950-4DF2-AB87-249CD936E582}" destId="{4A6AB818-0992-4106-B83C-00BF219DA282}" srcOrd="0" destOrd="0" presId="urn:microsoft.com/office/officeart/2005/8/layout/architecture"/>
    <dgm:cxn modelId="{68CDD069-23BA-40BA-BA5A-AED13EF2B62B}" type="presParOf" srcId="{C07E337D-F950-4DF2-AB87-249CD936E582}" destId="{DFEE2D16-1AD6-4BD4-B9DB-464DAF5D2641}" srcOrd="1" destOrd="0" presId="urn:microsoft.com/office/officeart/2005/8/layout/architecture"/>
    <dgm:cxn modelId="{AF5A54C2-1251-493D-95FF-08CD4E9DE7B9}" type="presParOf" srcId="{C07E337D-F950-4DF2-AB87-249CD936E582}" destId="{84169B98-2773-4E77-9AF3-B0E57F886AB6}" srcOrd="2" destOrd="0" presId="urn:microsoft.com/office/officeart/2005/8/layout/architecture"/>
    <dgm:cxn modelId="{454E0C74-49A6-47BF-96DD-F92D081E0927}" type="presParOf" srcId="{84169B98-2773-4E77-9AF3-B0E57F886AB6}" destId="{1EFE0597-1ECF-40E7-9180-A4E565A3FE06}" srcOrd="0" destOrd="0" presId="urn:microsoft.com/office/officeart/2005/8/layout/architecture"/>
    <dgm:cxn modelId="{E3E5DF5D-2915-4808-BACA-30D856378E21}" type="presParOf" srcId="{1EFE0597-1ECF-40E7-9180-A4E565A3FE06}" destId="{466B9028-2512-467C-8AB3-EA556B65A00C}" srcOrd="0" destOrd="0" presId="urn:microsoft.com/office/officeart/2005/8/layout/architecture"/>
    <dgm:cxn modelId="{92A28942-182A-41F9-B115-84142AF29F8B}" type="presParOf" srcId="{1EFE0597-1ECF-40E7-9180-A4E565A3FE06}" destId="{5119C56F-452A-4038-B72A-CD9B26DED45B}"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3737D-75C1-4853-B635-B7807617A216}">
      <dsp:nvSpPr>
        <dsp:cNvPr id="0" name=""/>
        <dsp:cNvSpPr/>
      </dsp:nvSpPr>
      <dsp:spPr>
        <a:xfrm>
          <a:off x="932" y="3128538"/>
          <a:ext cx="8126134" cy="143680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Low cost sensors</a:t>
          </a:r>
        </a:p>
        <a:p>
          <a:pPr marL="0" lvl="0" indent="0" algn="ctr" defTabSz="1466850">
            <a:lnSpc>
              <a:spcPct val="90000"/>
            </a:lnSpc>
            <a:spcBef>
              <a:spcPct val="0"/>
            </a:spcBef>
            <a:spcAft>
              <a:spcPct val="35000"/>
            </a:spcAft>
            <a:buNone/>
          </a:pPr>
          <a:r>
            <a:rPr lang="en-US" sz="3300" kern="1200" dirty="0"/>
            <a:t>Off-the-shelf high computing power </a:t>
          </a:r>
        </a:p>
      </dsp:txBody>
      <dsp:txXfrm>
        <a:off x="43014" y="3170620"/>
        <a:ext cx="8041970" cy="1352638"/>
      </dsp:txXfrm>
    </dsp:sp>
    <dsp:sp modelId="{EC34DB98-C195-44D4-AA05-517091BA2C3C}">
      <dsp:nvSpPr>
        <dsp:cNvPr id="0" name=""/>
        <dsp:cNvSpPr/>
      </dsp:nvSpPr>
      <dsp:spPr>
        <a:xfrm>
          <a:off x="932" y="1580482"/>
          <a:ext cx="5308242" cy="1436802"/>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Ubiquitous connectivity</a:t>
          </a:r>
        </a:p>
      </dsp:txBody>
      <dsp:txXfrm>
        <a:off x="43014" y="1622564"/>
        <a:ext cx="5224078" cy="1352638"/>
      </dsp:txXfrm>
    </dsp:sp>
    <dsp:sp modelId="{9E0449E0-6FAA-49D6-AF96-876088580DEA}">
      <dsp:nvSpPr>
        <dsp:cNvPr id="0" name=""/>
        <dsp:cNvSpPr/>
      </dsp:nvSpPr>
      <dsp:spPr>
        <a:xfrm>
          <a:off x="932" y="1440"/>
          <a:ext cx="2599531" cy="143680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Cloud-native applications</a:t>
          </a:r>
        </a:p>
      </dsp:txBody>
      <dsp:txXfrm>
        <a:off x="43014" y="43522"/>
        <a:ext cx="2515367" cy="1352638"/>
      </dsp:txXfrm>
    </dsp:sp>
    <dsp:sp modelId="{C6A03106-E1E9-4BC7-936C-041CD4DF9810}">
      <dsp:nvSpPr>
        <dsp:cNvPr id="0" name=""/>
        <dsp:cNvSpPr/>
      </dsp:nvSpPr>
      <dsp:spPr>
        <a:xfrm>
          <a:off x="2709644" y="1440"/>
          <a:ext cx="2599531" cy="1436802"/>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AI/ML</a:t>
          </a:r>
        </a:p>
        <a:p>
          <a:pPr marL="0" lvl="0" indent="0" algn="ctr" defTabSz="1466850">
            <a:lnSpc>
              <a:spcPct val="90000"/>
            </a:lnSpc>
            <a:spcBef>
              <a:spcPct val="0"/>
            </a:spcBef>
            <a:spcAft>
              <a:spcPct val="35000"/>
            </a:spcAft>
            <a:buNone/>
          </a:pPr>
          <a:r>
            <a:rPr lang="en-US" sz="3300" kern="1200" dirty="0"/>
            <a:t>Big Data</a:t>
          </a:r>
        </a:p>
      </dsp:txBody>
      <dsp:txXfrm>
        <a:off x="2751726" y="43522"/>
        <a:ext cx="2515367" cy="1352638"/>
      </dsp:txXfrm>
    </dsp:sp>
    <dsp:sp modelId="{4A6AB818-0992-4106-B83C-00BF219DA282}">
      <dsp:nvSpPr>
        <dsp:cNvPr id="0" name=""/>
        <dsp:cNvSpPr/>
      </dsp:nvSpPr>
      <dsp:spPr>
        <a:xfrm>
          <a:off x="5527536" y="1580482"/>
          <a:ext cx="2599531" cy="143680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Distributed computing</a:t>
          </a:r>
        </a:p>
      </dsp:txBody>
      <dsp:txXfrm>
        <a:off x="5569618" y="1622564"/>
        <a:ext cx="2515367" cy="1352638"/>
      </dsp:txXfrm>
    </dsp:sp>
    <dsp:sp modelId="{466B9028-2512-467C-8AB3-EA556B65A00C}">
      <dsp:nvSpPr>
        <dsp:cNvPr id="0" name=""/>
        <dsp:cNvSpPr/>
      </dsp:nvSpPr>
      <dsp:spPr>
        <a:xfrm>
          <a:off x="5527536" y="1440"/>
          <a:ext cx="2599531" cy="1436802"/>
        </a:xfrm>
        <a:prstGeom prst="roundRect">
          <a:avLst>
            <a:gd name="adj" fmla="val 10000"/>
          </a:avLst>
        </a:prstGeom>
        <a:solidFill>
          <a:srgbClr val="8C96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Smart everything</a:t>
          </a:r>
        </a:p>
      </dsp:txBody>
      <dsp:txXfrm>
        <a:off x="5569618" y="43522"/>
        <a:ext cx="2515367" cy="1352638"/>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7311"/>
          </a:xfrm>
          <a:prstGeom prst="rect">
            <a:avLst/>
          </a:prstGeom>
        </p:spPr>
        <p:txBody>
          <a:bodyPr vert="horz" lIns="93485" tIns="46743" rIns="93485" bIns="46743" rtlCol="0"/>
          <a:lstStyle>
            <a:lvl1pPr algn="l">
              <a:defRPr sz="1200"/>
            </a:lvl1pPr>
          </a:lstStyle>
          <a:p>
            <a:endParaRPr lang="en-US" dirty="0"/>
          </a:p>
        </p:txBody>
      </p:sp>
      <p:sp>
        <p:nvSpPr>
          <p:cNvPr id="3" name="Date Placeholder 2"/>
          <p:cNvSpPr>
            <a:spLocks noGrp="1"/>
          </p:cNvSpPr>
          <p:nvPr>
            <p:ph type="dt" idx="1"/>
          </p:nvPr>
        </p:nvSpPr>
        <p:spPr>
          <a:xfrm>
            <a:off x="3884613" y="2"/>
            <a:ext cx="2971800" cy="467311"/>
          </a:xfrm>
          <a:prstGeom prst="rect">
            <a:avLst/>
          </a:prstGeom>
        </p:spPr>
        <p:txBody>
          <a:bodyPr vert="horz" lIns="93485" tIns="46743" rIns="93485" bIns="46743" rtlCol="0"/>
          <a:lstStyle>
            <a:lvl1pPr algn="r">
              <a:defRPr sz="1200"/>
            </a:lvl1pPr>
          </a:lstStyle>
          <a:p>
            <a:fld id="{3ADBAA1B-C72B-4D8F-B8BF-112C9676413C}" type="datetimeFigureOut">
              <a:rPr lang="en-US" smtClean="0"/>
              <a:t>9/13/2019</a:t>
            </a:fld>
            <a:endParaRPr lang="en-US" dirty="0"/>
          </a:p>
        </p:txBody>
      </p:sp>
      <p:sp>
        <p:nvSpPr>
          <p:cNvPr id="4" name="Slide Image Placeholder 3"/>
          <p:cNvSpPr>
            <a:spLocks noGrp="1" noRot="1" noChangeAspect="1"/>
          </p:cNvSpPr>
          <p:nvPr>
            <p:ph type="sldImg" idx="2"/>
          </p:nvPr>
        </p:nvSpPr>
        <p:spPr>
          <a:xfrm>
            <a:off x="636588" y="1163638"/>
            <a:ext cx="5586412" cy="3143250"/>
          </a:xfrm>
          <a:prstGeom prst="rect">
            <a:avLst/>
          </a:prstGeom>
          <a:noFill/>
          <a:ln w="12700">
            <a:solidFill>
              <a:prstClr val="black"/>
            </a:solidFill>
          </a:ln>
        </p:spPr>
        <p:txBody>
          <a:bodyPr vert="horz" lIns="93485" tIns="46743" rIns="93485" bIns="46743" rtlCol="0" anchor="ctr"/>
          <a:lstStyle/>
          <a:p>
            <a:endParaRPr lang="en-US" dirty="0"/>
          </a:p>
        </p:txBody>
      </p:sp>
      <p:sp>
        <p:nvSpPr>
          <p:cNvPr id="5" name="Notes Placeholder 4"/>
          <p:cNvSpPr>
            <a:spLocks noGrp="1"/>
          </p:cNvSpPr>
          <p:nvPr>
            <p:ph type="body" sz="quarter" idx="3"/>
          </p:nvPr>
        </p:nvSpPr>
        <p:spPr>
          <a:xfrm>
            <a:off x="685801" y="4482299"/>
            <a:ext cx="5486400" cy="3667334"/>
          </a:xfrm>
          <a:prstGeom prst="rect">
            <a:avLst/>
          </a:prstGeom>
        </p:spPr>
        <p:txBody>
          <a:bodyPr vert="horz" lIns="93485" tIns="46743" rIns="93485" bIns="4674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6"/>
            <a:ext cx="2971800" cy="467310"/>
          </a:xfrm>
          <a:prstGeom prst="rect">
            <a:avLst/>
          </a:prstGeom>
        </p:spPr>
        <p:txBody>
          <a:bodyPr vert="horz" lIns="93485" tIns="46743" rIns="93485" bIns="467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6"/>
            <a:ext cx="2971800" cy="467310"/>
          </a:xfrm>
          <a:prstGeom prst="rect">
            <a:avLst/>
          </a:prstGeom>
        </p:spPr>
        <p:txBody>
          <a:bodyPr vert="horz" lIns="93485" tIns="46743" rIns="93485" bIns="46743" rtlCol="0" anchor="b"/>
          <a:lstStyle>
            <a:lvl1pPr algn="r">
              <a:defRPr sz="1200"/>
            </a:lvl1pPr>
          </a:lstStyle>
          <a:p>
            <a:fld id="{25B2B39C-7253-4165-A57B-3516A226146B}" type="slidenum">
              <a:rPr lang="en-US" smtClean="0"/>
              <a:t>‹#›</a:t>
            </a:fld>
            <a:endParaRPr lang="en-US" dirty="0"/>
          </a:p>
        </p:txBody>
      </p:sp>
    </p:spTree>
    <p:extLst>
      <p:ext uri="{BB962C8B-B14F-4D97-AF65-F5344CB8AC3E}">
        <p14:creationId xmlns:p14="http://schemas.microsoft.com/office/powerpoint/2010/main" val="254709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baseline="0" dirty="0"/>
          </a:p>
          <a:p>
            <a:pPr marL="171450" lvl="0" indent="-171450">
              <a:buFontTx/>
              <a:buChar char="-"/>
            </a:pPr>
            <a:endParaRPr lang="en-US" baseline="0" dirty="0"/>
          </a:p>
          <a:p>
            <a:pPr marL="171450" lvl="0" indent="-171450">
              <a:buFontTx/>
              <a:buChar char="-"/>
            </a:pPr>
            <a:endParaRPr lang="en-US" baseline="0" dirty="0"/>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25B2B39C-7253-4165-A57B-3516A226146B}" type="slidenum">
              <a:rPr lang="en-US" smtClean="0"/>
              <a:t>2</a:t>
            </a:fld>
            <a:endParaRPr lang="en-US" dirty="0"/>
          </a:p>
        </p:txBody>
      </p:sp>
    </p:spTree>
    <p:extLst>
      <p:ext uri="{BB962C8B-B14F-4D97-AF65-F5344CB8AC3E}">
        <p14:creationId xmlns:p14="http://schemas.microsoft.com/office/powerpoint/2010/main" val="225235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Improved process efficiency</a:t>
            </a:r>
          </a:p>
          <a:p>
            <a:pPr marL="171450" indent="-171450">
              <a:buFontTx/>
              <a:buChar char="-"/>
            </a:pPr>
            <a:r>
              <a:rPr lang="en-US" baseline="0" dirty="0"/>
              <a:t>Smart factory</a:t>
            </a:r>
          </a:p>
          <a:p>
            <a:pPr marL="628650" lvl="1" indent="-171450">
              <a:buFontTx/>
              <a:buChar char="-"/>
            </a:pPr>
            <a:r>
              <a:rPr lang="en-US" baseline="0" dirty="0"/>
              <a:t>Cobot</a:t>
            </a:r>
          </a:p>
          <a:p>
            <a:pPr marL="628650" lvl="1" indent="-171450">
              <a:buFontTx/>
              <a:buChar char="-"/>
            </a:pPr>
            <a:r>
              <a:rPr lang="en-US" baseline="0" dirty="0"/>
              <a:t>Predictive/preventive maintenance</a:t>
            </a:r>
          </a:p>
          <a:p>
            <a:pPr marL="171450" lvl="0" indent="-171450">
              <a:buFontTx/>
              <a:buChar char="-"/>
            </a:pPr>
            <a:r>
              <a:rPr lang="en-US" baseline="0" dirty="0"/>
              <a:t>Smart logistics</a:t>
            </a:r>
          </a:p>
          <a:p>
            <a:pPr marL="628650" lvl="1" indent="-171450">
              <a:buFontTx/>
              <a:buChar char="-"/>
            </a:pPr>
            <a:r>
              <a:rPr lang="en-US" baseline="0" dirty="0"/>
              <a:t>Asset tracking</a:t>
            </a:r>
          </a:p>
          <a:p>
            <a:pPr marL="628650" lvl="1" indent="-171450">
              <a:buFontTx/>
              <a:buChar char="-"/>
            </a:pPr>
            <a:r>
              <a:rPr lang="en-US" baseline="0" dirty="0"/>
              <a:t>Cold chain monitoring</a:t>
            </a:r>
          </a:p>
          <a:p>
            <a:pPr marL="171450" lvl="0" indent="-171450">
              <a:buFontTx/>
              <a:buChar char="-"/>
            </a:pPr>
            <a:r>
              <a:rPr lang="en-US" baseline="0" dirty="0"/>
              <a:t>Smart City</a:t>
            </a:r>
          </a:p>
          <a:p>
            <a:pPr marL="628650" lvl="1" indent="-171450">
              <a:buFontTx/>
              <a:buChar char="-"/>
            </a:pPr>
            <a:r>
              <a:rPr lang="en-US" baseline="0" dirty="0"/>
              <a:t>Mobility management</a:t>
            </a:r>
          </a:p>
          <a:p>
            <a:pPr marL="628650" lvl="1" indent="-171450">
              <a:buFontTx/>
              <a:buChar char="-"/>
            </a:pPr>
            <a:r>
              <a:rPr lang="en-US" baseline="0" dirty="0"/>
              <a:t>E-government</a:t>
            </a:r>
          </a:p>
          <a:p>
            <a:pPr marL="0" lvl="0" indent="0">
              <a:buFontTx/>
              <a:buNone/>
            </a:pPr>
            <a:r>
              <a:rPr lang="en-US" baseline="0" dirty="0"/>
              <a:t>Improved quality of life</a:t>
            </a:r>
          </a:p>
          <a:p>
            <a:pPr marL="171450" lvl="0" indent="-171450">
              <a:buFontTx/>
              <a:buChar char="-"/>
            </a:pPr>
            <a:r>
              <a:rPr lang="en-US" baseline="0" dirty="0"/>
              <a:t>Telemedicine</a:t>
            </a:r>
          </a:p>
          <a:p>
            <a:pPr marL="171450" lvl="0" indent="-171450">
              <a:buFontTx/>
              <a:buChar char="-"/>
            </a:pPr>
            <a:r>
              <a:rPr lang="en-US" baseline="0" dirty="0"/>
              <a:t>ADAS -&gt; AV</a:t>
            </a:r>
          </a:p>
          <a:p>
            <a:pPr marL="171450" lvl="0" indent="-171450">
              <a:buFontTx/>
              <a:buChar char="-"/>
            </a:pPr>
            <a:r>
              <a:rPr lang="en-US" baseline="0" dirty="0"/>
              <a:t>Security</a:t>
            </a:r>
          </a:p>
          <a:p>
            <a:pPr marL="171450" lvl="0" indent="-171450">
              <a:buFontTx/>
              <a:buChar char="-"/>
            </a:pPr>
            <a:r>
              <a:rPr lang="en-US" baseline="0" dirty="0"/>
              <a:t>Public Safety</a:t>
            </a:r>
          </a:p>
          <a:p>
            <a:pPr marL="171450" lvl="0" indent="-171450">
              <a:buFontTx/>
              <a:buChar char="-"/>
            </a:pPr>
            <a:r>
              <a:rPr lang="en-US" baseline="0" dirty="0"/>
              <a:t>Home/office automation</a:t>
            </a:r>
          </a:p>
          <a:p>
            <a:pPr marL="171450" lvl="0" indent="-171450">
              <a:buFontTx/>
              <a:buChar char="-"/>
            </a:pPr>
            <a:r>
              <a:rPr lang="en-US" baseline="0" dirty="0"/>
              <a:t>AR/MR</a:t>
            </a:r>
          </a:p>
          <a:p>
            <a:pPr marL="171450" lvl="0" indent="-171450">
              <a:buFontTx/>
              <a:buChar char="-"/>
            </a:pPr>
            <a:r>
              <a:rPr lang="en-US" baseline="0" dirty="0"/>
              <a:t>Smart city</a:t>
            </a:r>
          </a:p>
          <a:p>
            <a:pPr marL="628650" lvl="1" indent="-171450">
              <a:buFontTx/>
              <a:buChar char="-"/>
            </a:pPr>
            <a:r>
              <a:rPr lang="en-US" baseline="0" dirty="0"/>
              <a:t>Air quality </a:t>
            </a:r>
          </a:p>
          <a:p>
            <a:pPr marL="628650" lvl="1" indent="-171450">
              <a:buFontTx/>
              <a:buChar char="-"/>
            </a:pPr>
            <a:r>
              <a:rPr lang="en-US" baseline="0" dirty="0"/>
              <a:t>Mobility mgmt</a:t>
            </a:r>
          </a:p>
          <a:p>
            <a:pPr marL="0" lvl="0" indent="0">
              <a:buFontTx/>
              <a:buNone/>
            </a:pPr>
            <a:r>
              <a:rPr lang="en-US" baseline="0" dirty="0"/>
              <a:t>Efficient use of resources</a:t>
            </a:r>
          </a:p>
          <a:p>
            <a:pPr marL="171450" lvl="0" indent="-171450">
              <a:buFontTx/>
              <a:buChar char="-"/>
            </a:pPr>
            <a:r>
              <a:rPr lang="en-US" baseline="0" dirty="0"/>
              <a:t>Precision agriculture</a:t>
            </a:r>
          </a:p>
          <a:p>
            <a:pPr marL="171450" lvl="0" indent="-171450">
              <a:buFontTx/>
              <a:buChar char="-"/>
            </a:pPr>
            <a:r>
              <a:rPr lang="en-US" baseline="0" dirty="0"/>
              <a:t>Smart irrigation</a:t>
            </a:r>
          </a:p>
          <a:p>
            <a:pPr marL="171450" lvl="0" indent="-171450">
              <a:buFontTx/>
              <a:buChar char="-"/>
            </a:pPr>
            <a:r>
              <a:rPr lang="en-US" baseline="0" dirty="0"/>
              <a:t>Water distribution monitoring</a:t>
            </a:r>
          </a:p>
          <a:p>
            <a:pPr marL="171450" lvl="0" indent="-171450">
              <a:buFontTx/>
              <a:buChar char="-"/>
            </a:pPr>
            <a:r>
              <a:rPr lang="en-US" baseline="0" dirty="0"/>
              <a:t>Energy consumption management</a:t>
            </a:r>
          </a:p>
          <a:p>
            <a:endParaRPr lang="en-US" dirty="0"/>
          </a:p>
        </p:txBody>
      </p:sp>
      <p:sp>
        <p:nvSpPr>
          <p:cNvPr id="4" name="Slide Number Placeholder 3"/>
          <p:cNvSpPr>
            <a:spLocks noGrp="1"/>
          </p:cNvSpPr>
          <p:nvPr>
            <p:ph type="sldNum" sz="quarter" idx="5"/>
          </p:nvPr>
        </p:nvSpPr>
        <p:spPr/>
        <p:txBody>
          <a:bodyPr/>
          <a:lstStyle/>
          <a:p>
            <a:fld id="{25B2B39C-7253-4165-A57B-3516A226146B}" type="slidenum">
              <a:rPr lang="en-US" smtClean="0"/>
              <a:t>3</a:t>
            </a:fld>
            <a:endParaRPr lang="en-US" dirty="0"/>
          </a:p>
        </p:txBody>
      </p:sp>
    </p:spTree>
    <p:extLst>
      <p:ext uri="{BB962C8B-B14F-4D97-AF65-F5344CB8AC3E}">
        <p14:creationId xmlns:p14="http://schemas.microsoft.com/office/powerpoint/2010/main" val="241299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 y="685800"/>
            <a:ext cx="6096000" cy="3430588"/>
          </a:xfrm>
        </p:spPr>
      </p:sp>
      <p:sp>
        <p:nvSpPr>
          <p:cNvPr id="3" name="Notes Placeholder 2"/>
          <p:cNvSpPr>
            <a:spLocks noGrp="1"/>
          </p:cNvSpPr>
          <p:nvPr>
            <p:ph type="body" idx="1"/>
          </p:nvPr>
        </p:nvSpPr>
        <p:spPr/>
        <p:txBody>
          <a:bodyPr/>
          <a:lstStyle/>
          <a:p>
            <a:r>
              <a:rPr lang="en-US" sz="1000" dirty="0"/>
              <a:t>The vestibulo-ocular reflex (VOR) is a reflex, where activation of the vestibular system causes eye movement. This reflex functions to stabilize images on the retinas (in yoked vision[clarification needed]) during head movement by producing eye movements in the direction opposite to head movement, thus preserving the image on the center of the visual field(s).[citation needed] For example, when the head moves to the right, the eyes move to the left, and vice versa. Since slight head movement is present all the time, VOR is necessary for stabilizing vision</a:t>
            </a:r>
          </a:p>
        </p:txBody>
      </p:sp>
      <p:sp>
        <p:nvSpPr>
          <p:cNvPr id="4" name="Slide Number Placeholder 3"/>
          <p:cNvSpPr>
            <a:spLocks noGrp="1"/>
          </p:cNvSpPr>
          <p:nvPr>
            <p:ph type="sldNum" sz="quarter" idx="10"/>
          </p:nvPr>
        </p:nvSpPr>
        <p:spPr/>
        <p:txBody>
          <a:bodyPr/>
          <a:lstStyle/>
          <a:p>
            <a:fld id="{25B2B39C-7253-4165-A57B-3516A226146B}" type="slidenum">
              <a:rPr lang="en-US" smtClean="0"/>
              <a:t>5</a:t>
            </a:fld>
            <a:endParaRPr lang="en-US" dirty="0"/>
          </a:p>
        </p:txBody>
      </p:sp>
    </p:spTree>
    <p:extLst>
      <p:ext uri="{BB962C8B-B14F-4D97-AF65-F5344CB8AC3E}">
        <p14:creationId xmlns:p14="http://schemas.microsoft.com/office/powerpoint/2010/main" val="382941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2B39C-7253-4165-A57B-3516A226146B}" type="slidenum">
              <a:rPr lang="en-US" smtClean="0"/>
              <a:t>6</a:t>
            </a:fld>
            <a:endParaRPr lang="en-US" dirty="0"/>
          </a:p>
        </p:txBody>
      </p:sp>
    </p:spTree>
    <p:extLst>
      <p:ext uri="{BB962C8B-B14F-4D97-AF65-F5344CB8AC3E}">
        <p14:creationId xmlns:p14="http://schemas.microsoft.com/office/powerpoint/2010/main" val="108039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2B39C-7253-4165-A57B-3516A226146B}" type="slidenum">
              <a:rPr lang="en-US" smtClean="0"/>
              <a:t>9</a:t>
            </a:fld>
            <a:endParaRPr lang="en-US" dirty="0"/>
          </a:p>
        </p:txBody>
      </p:sp>
    </p:spTree>
    <p:extLst>
      <p:ext uri="{BB962C8B-B14F-4D97-AF65-F5344CB8AC3E}">
        <p14:creationId xmlns:p14="http://schemas.microsoft.com/office/powerpoint/2010/main" val="296707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DADD-6AB0-4C9A-B16C-795E87B52E3B}"/>
              </a:ext>
            </a:extLst>
          </p:cNvPr>
          <p:cNvSpPr>
            <a:spLocks noGrp="1"/>
          </p:cNvSpPr>
          <p:nvPr>
            <p:ph type="ctrTitle" hasCustomPrompt="1"/>
          </p:nvPr>
        </p:nvSpPr>
        <p:spPr>
          <a:xfrm>
            <a:off x="1524000" y="1122363"/>
            <a:ext cx="9144000" cy="2387600"/>
          </a:xfrm>
        </p:spPr>
        <p:txBody>
          <a:bodyPr anchor="b"/>
          <a:lstStyle>
            <a:lvl1pPr algn="ctr">
              <a:defRPr sz="6000">
                <a:solidFill>
                  <a:srgbClr val="000000"/>
                </a:solidFill>
              </a:defRPr>
            </a:lvl1pPr>
          </a:lstStyle>
          <a:p>
            <a:r>
              <a:rPr lang="en-US" dirty="0"/>
              <a:t>Add Your Title</a:t>
            </a:r>
          </a:p>
        </p:txBody>
      </p:sp>
      <p:sp>
        <p:nvSpPr>
          <p:cNvPr id="3" name="Subtitle 2">
            <a:extLst>
              <a:ext uri="{FF2B5EF4-FFF2-40B4-BE49-F238E27FC236}">
                <a16:creationId xmlns:a16="http://schemas.microsoft.com/office/drawing/2014/main" id="{34FAA43B-DC31-469F-AD1D-2EFD11D5F0E8}"/>
              </a:ext>
            </a:extLst>
          </p:cNvPr>
          <p:cNvSpPr>
            <a:spLocks noGrp="1"/>
          </p:cNvSpPr>
          <p:nvPr>
            <p:ph type="subTitle" idx="1" hasCustomPrompt="1"/>
          </p:nvPr>
        </p:nvSpPr>
        <p:spPr>
          <a:xfrm>
            <a:off x="1524000" y="3602038"/>
            <a:ext cx="9144000" cy="1655762"/>
          </a:xfrm>
        </p:spPr>
        <p:txBody>
          <a:bodyPr/>
          <a:lstStyle>
            <a:lvl1pPr marL="0" indent="0" algn="ctr">
              <a:buNone/>
              <a:defRPr sz="2400">
                <a:solidFill>
                  <a:srgbClr val="8C96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a subtitle</a:t>
            </a:r>
          </a:p>
        </p:txBody>
      </p:sp>
      <p:sp>
        <p:nvSpPr>
          <p:cNvPr id="5" name="Footer Placeholder 4">
            <a:extLst>
              <a:ext uri="{FF2B5EF4-FFF2-40B4-BE49-F238E27FC236}">
                <a16:creationId xmlns:a16="http://schemas.microsoft.com/office/drawing/2014/main" id="{ED2D83CE-CF2B-4794-8873-E99CBB77ADA4}"/>
              </a:ext>
            </a:extLst>
          </p:cNvPr>
          <p:cNvSpPr>
            <a:spLocks noGrp="1"/>
          </p:cNvSpPr>
          <p:nvPr>
            <p:ph type="ftr" sz="quarter" idx="11"/>
          </p:nvPr>
        </p:nvSpPr>
        <p:spPr>
          <a:xfrm>
            <a:off x="4038600" y="6356350"/>
            <a:ext cx="4114800" cy="365125"/>
          </a:xfrm>
          <a:prstGeom prst="rect">
            <a:avLst/>
          </a:prstGeom>
          <a:ln>
            <a:noFill/>
          </a:ln>
        </p:spPr>
        <p:txBody>
          <a:bodyPr/>
          <a:lstStyle>
            <a:lvl1pPr>
              <a:defRPr>
                <a:ln>
                  <a:noFill/>
                </a:ln>
                <a:latin typeface="Arial" panose="020B0604020202020204" pitchFamily="34" charset="0"/>
                <a:cs typeface="Arial" panose="020B0604020202020204" pitchFamily="34" charset="0"/>
              </a:defRPr>
            </a:lvl1pPr>
          </a:lstStyle>
          <a:p>
            <a:r>
              <a:rPr lang="en-US" dirty="0"/>
              <a:t>www.tiaonline.org | @tiaonline</a:t>
            </a:r>
          </a:p>
        </p:txBody>
      </p:sp>
    </p:spTree>
    <p:extLst>
      <p:ext uri="{BB962C8B-B14F-4D97-AF65-F5344CB8AC3E}">
        <p14:creationId xmlns:p14="http://schemas.microsoft.com/office/powerpoint/2010/main" val="302036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4770-1F12-44C3-9B92-E14E8FB3F928}"/>
              </a:ext>
            </a:extLst>
          </p:cNvPr>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BF305AF-8F48-4363-B78F-2DE4481AB9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D5F40-2708-4B26-AECA-1A6CFD9CB990}"/>
              </a:ext>
            </a:extLst>
          </p:cNvPr>
          <p:cNvSpPr>
            <a:spLocks noGrp="1"/>
          </p:cNvSpPr>
          <p:nvPr>
            <p:ph type="dt" sz="half" idx="10"/>
          </p:nvPr>
        </p:nvSpPr>
        <p:spPr>
          <a:xfrm>
            <a:off x="838200" y="6356350"/>
            <a:ext cx="2743200" cy="365125"/>
          </a:xfrm>
          <a:prstGeom prst="rect">
            <a:avLst/>
          </a:prstGeom>
        </p:spPr>
        <p:txBody>
          <a:bodyPr/>
          <a:lstStyle>
            <a:lvl1pPr>
              <a:defRPr sz="1400"/>
            </a:lvl1pPr>
          </a:lstStyle>
          <a:p>
            <a:r>
              <a:rPr lang="en-US" dirty="0"/>
              <a:t>9/5/2019</a:t>
            </a:r>
          </a:p>
        </p:txBody>
      </p:sp>
      <p:sp>
        <p:nvSpPr>
          <p:cNvPr id="5" name="Footer Placeholder 4">
            <a:extLst>
              <a:ext uri="{FF2B5EF4-FFF2-40B4-BE49-F238E27FC236}">
                <a16:creationId xmlns:a16="http://schemas.microsoft.com/office/drawing/2014/main" id="{3B3E0453-C514-4BEF-BAA0-805172311003}"/>
              </a:ext>
            </a:extLst>
          </p:cNvPr>
          <p:cNvSpPr>
            <a:spLocks noGrp="1"/>
          </p:cNvSpPr>
          <p:nvPr>
            <p:ph type="ftr" sz="quarter" idx="11"/>
          </p:nvPr>
        </p:nvSpPr>
        <p:spPr>
          <a:xfrm>
            <a:off x="4038600" y="6356350"/>
            <a:ext cx="4114800" cy="365125"/>
          </a:xfrm>
          <a:prstGeom prst="rect">
            <a:avLst/>
          </a:prstGeom>
        </p:spPr>
        <p:txBody>
          <a:bodyPr/>
          <a:lstStyle/>
          <a:p>
            <a:r>
              <a:rPr lang="en-US" dirty="0"/>
              <a:t>www.tiaonline.org | @tiaonline</a:t>
            </a:r>
          </a:p>
        </p:txBody>
      </p:sp>
      <p:sp>
        <p:nvSpPr>
          <p:cNvPr id="6" name="Slide Number Placeholder 5">
            <a:extLst>
              <a:ext uri="{FF2B5EF4-FFF2-40B4-BE49-F238E27FC236}">
                <a16:creationId xmlns:a16="http://schemas.microsoft.com/office/drawing/2014/main" id="{7771837D-8F83-421E-B974-8993B4FFFE58}"/>
              </a:ext>
            </a:extLst>
          </p:cNvPr>
          <p:cNvSpPr>
            <a:spLocks noGrp="1"/>
          </p:cNvSpPr>
          <p:nvPr>
            <p:ph type="sldNum" sz="quarter" idx="12"/>
          </p:nvPr>
        </p:nvSpPr>
        <p:spPr>
          <a:xfrm>
            <a:off x="8610600" y="6356350"/>
            <a:ext cx="2743200" cy="365125"/>
          </a:xfrm>
          <a:prstGeom prst="rect">
            <a:avLst/>
          </a:prstGeom>
        </p:spPr>
        <p:txBody>
          <a:bodyPr/>
          <a:lstStyle/>
          <a:p>
            <a:fld id="{D6F3A47C-0C53-4F9B-A5F2-870187FD8859}" type="slidenum">
              <a:rPr lang="en-US" smtClean="0"/>
              <a:t>‹#›</a:t>
            </a:fld>
            <a:endParaRPr lang="en-US" dirty="0"/>
          </a:p>
        </p:txBody>
      </p:sp>
      <p:cxnSp>
        <p:nvCxnSpPr>
          <p:cNvPr id="7" name="Straight Connector 6">
            <a:extLst>
              <a:ext uri="{FF2B5EF4-FFF2-40B4-BE49-F238E27FC236}">
                <a16:creationId xmlns:a16="http://schemas.microsoft.com/office/drawing/2014/main" id="{890E19B7-CC76-4E32-AB5D-F161AC398BE3}"/>
              </a:ext>
            </a:extLst>
          </p:cNvPr>
          <p:cNvCxnSpPr/>
          <p:nvPr userDrawn="1"/>
        </p:nvCxnSpPr>
        <p:spPr bwMode="auto">
          <a:xfrm>
            <a:off x="932121" y="1403498"/>
            <a:ext cx="7221279"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624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F80B-7185-47CA-B1A8-1715957C05A2}"/>
              </a:ext>
            </a:extLst>
          </p:cNvPr>
          <p:cNvSpPr>
            <a:spLocks noGrp="1"/>
          </p:cNvSpPr>
          <p:nvPr>
            <p:ph type="title" hasCustomPrompt="1"/>
          </p:nvPr>
        </p:nvSpPr>
        <p:spPr>
          <a:xfrm>
            <a:off x="831850" y="1709738"/>
            <a:ext cx="10515600" cy="2852737"/>
          </a:xfrm>
        </p:spPr>
        <p:txBody>
          <a:bodyPr anchor="b"/>
          <a:lstStyle>
            <a:lvl1pPr>
              <a:defRPr sz="6000">
                <a:solidFill>
                  <a:srgbClr val="000000"/>
                </a:solidFill>
              </a:defRPr>
            </a:lvl1pPr>
          </a:lstStyle>
          <a:p>
            <a:r>
              <a:rPr lang="en-US" dirty="0"/>
              <a:t>Add a subsection header</a:t>
            </a:r>
          </a:p>
        </p:txBody>
      </p:sp>
      <p:sp>
        <p:nvSpPr>
          <p:cNvPr id="3" name="Text Placeholder 2">
            <a:extLst>
              <a:ext uri="{FF2B5EF4-FFF2-40B4-BE49-F238E27FC236}">
                <a16:creationId xmlns:a16="http://schemas.microsoft.com/office/drawing/2014/main" id="{5612DE84-5B06-4E2E-AE7F-F48595A2617F}"/>
              </a:ext>
            </a:extLst>
          </p:cNvPr>
          <p:cNvSpPr>
            <a:spLocks noGrp="1"/>
          </p:cNvSpPr>
          <p:nvPr>
            <p:ph type="body" idx="1" hasCustomPrompt="1"/>
          </p:nvPr>
        </p:nvSpPr>
        <p:spPr>
          <a:xfrm>
            <a:off x="831850" y="4589463"/>
            <a:ext cx="10515600" cy="1500187"/>
          </a:xfrm>
        </p:spPr>
        <p:txBody>
          <a:bodyPr/>
          <a:lstStyle>
            <a:lvl1pPr marL="0" indent="0">
              <a:buNone/>
              <a:defRPr sz="2400">
                <a:solidFill>
                  <a:srgbClr val="8C96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 subtitle</a:t>
            </a:r>
          </a:p>
        </p:txBody>
      </p:sp>
      <p:sp>
        <p:nvSpPr>
          <p:cNvPr id="5" name="Footer Placeholder 4">
            <a:extLst>
              <a:ext uri="{FF2B5EF4-FFF2-40B4-BE49-F238E27FC236}">
                <a16:creationId xmlns:a16="http://schemas.microsoft.com/office/drawing/2014/main" id="{58018297-EC8D-4EE8-96C8-A094959ABE20}"/>
              </a:ext>
            </a:extLst>
          </p:cNvPr>
          <p:cNvSpPr>
            <a:spLocks noGrp="1"/>
          </p:cNvSpPr>
          <p:nvPr>
            <p:ph type="ftr" sz="quarter" idx="11"/>
          </p:nvPr>
        </p:nvSpPr>
        <p:spPr>
          <a:xfrm>
            <a:off x="4038600" y="6356350"/>
            <a:ext cx="4114800" cy="365125"/>
          </a:xfrm>
          <a:prstGeom prst="rect">
            <a:avLst/>
          </a:prstGeom>
        </p:spPr>
        <p:txBody>
          <a:bodyPr/>
          <a:lstStyle>
            <a:lvl1pPr>
              <a:defRPr b="0"/>
            </a:lvl1pPr>
          </a:lstStyle>
          <a:p>
            <a:r>
              <a:rPr lang="en-US" dirty="0"/>
              <a:t>www.tiaonline.org | @tiaonline</a:t>
            </a:r>
          </a:p>
        </p:txBody>
      </p:sp>
      <p:cxnSp>
        <p:nvCxnSpPr>
          <p:cNvPr id="7" name="Straight Connector 6">
            <a:extLst>
              <a:ext uri="{FF2B5EF4-FFF2-40B4-BE49-F238E27FC236}">
                <a16:creationId xmlns:a16="http://schemas.microsoft.com/office/drawing/2014/main" id="{E07A819D-51B0-4040-BD01-BEF3741B668A}"/>
              </a:ext>
            </a:extLst>
          </p:cNvPr>
          <p:cNvCxnSpPr>
            <a:cxnSpLocks/>
          </p:cNvCxnSpPr>
          <p:nvPr userDrawn="1"/>
        </p:nvCxnSpPr>
        <p:spPr bwMode="auto">
          <a:xfrm>
            <a:off x="831850" y="4562475"/>
            <a:ext cx="8490120"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437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5F94-732B-44E0-9D7D-35C67D0ADF02}"/>
              </a:ext>
            </a:extLst>
          </p:cNvPr>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FC999FE-722F-462A-B95D-C36C80E4EC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F9FE15-B2B5-497D-9BB4-C5EA97DE82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B25621-A0DF-459A-A335-D5B2AAB037E0}"/>
              </a:ext>
            </a:extLst>
          </p:cNvPr>
          <p:cNvSpPr>
            <a:spLocks noGrp="1"/>
          </p:cNvSpPr>
          <p:nvPr>
            <p:ph type="dt" sz="half" idx="10"/>
          </p:nvPr>
        </p:nvSpPr>
        <p:spPr>
          <a:xfrm>
            <a:off x="838200" y="6356350"/>
            <a:ext cx="2743200" cy="365125"/>
          </a:xfrm>
          <a:prstGeom prst="rect">
            <a:avLst/>
          </a:prstGeom>
        </p:spPr>
        <p:txBody>
          <a:bodyPr/>
          <a:lstStyle>
            <a:lvl1pPr>
              <a:defRPr sz="1400"/>
            </a:lvl1pPr>
          </a:lstStyle>
          <a:p>
            <a:r>
              <a:rPr lang="en-US" dirty="0"/>
              <a:t>9/5/2019</a:t>
            </a:r>
          </a:p>
        </p:txBody>
      </p:sp>
      <p:sp>
        <p:nvSpPr>
          <p:cNvPr id="6" name="Footer Placeholder 5">
            <a:extLst>
              <a:ext uri="{FF2B5EF4-FFF2-40B4-BE49-F238E27FC236}">
                <a16:creationId xmlns:a16="http://schemas.microsoft.com/office/drawing/2014/main" id="{A1D04A0F-9D8B-4077-BA47-1E2358801936}"/>
              </a:ext>
            </a:extLst>
          </p:cNvPr>
          <p:cNvSpPr>
            <a:spLocks noGrp="1"/>
          </p:cNvSpPr>
          <p:nvPr>
            <p:ph type="ftr" sz="quarter" idx="11"/>
          </p:nvPr>
        </p:nvSpPr>
        <p:spPr>
          <a:xfrm>
            <a:off x="4038600" y="6356350"/>
            <a:ext cx="4114800" cy="365125"/>
          </a:xfrm>
          <a:prstGeom prst="rect">
            <a:avLst/>
          </a:prstGeom>
        </p:spPr>
        <p:txBody>
          <a:bodyPr/>
          <a:lstStyle/>
          <a:p>
            <a:r>
              <a:rPr lang="en-US" dirty="0"/>
              <a:t>www.tiaonline.org | @tiaonline</a:t>
            </a:r>
          </a:p>
        </p:txBody>
      </p:sp>
      <p:sp>
        <p:nvSpPr>
          <p:cNvPr id="7" name="Slide Number Placeholder 6">
            <a:extLst>
              <a:ext uri="{FF2B5EF4-FFF2-40B4-BE49-F238E27FC236}">
                <a16:creationId xmlns:a16="http://schemas.microsoft.com/office/drawing/2014/main" id="{472AF3FF-04C5-4AE5-A152-D62416C6DF7C}"/>
              </a:ext>
            </a:extLst>
          </p:cNvPr>
          <p:cNvSpPr>
            <a:spLocks noGrp="1"/>
          </p:cNvSpPr>
          <p:nvPr>
            <p:ph type="sldNum" sz="quarter" idx="12"/>
          </p:nvPr>
        </p:nvSpPr>
        <p:spPr>
          <a:xfrm>
            <a:off x="8610600" y="6356350"/>
            <a:ext cx="2743200" cy="365125"/>
          </a:xfrm>
          <a:prstGeom prst="rect">
            <a:avLst/>
          </a:prstGeom>
        </p:spPr>
        <p:txBody>
          <a:bodyPr/>
          <a:lstStyle/>
          <a:p>
            <a:fld id="{D6F3A47C-0C53-4F9B-A5F2-870187FD8859}" type="slidenum">
              <a:rPr lang="en-US" smtClean="0"/>
              <a:t>‹#›</a:t>
            </a:fld>
            <a:endParaRPr lang="en-US" dirty="0"/>
          </a:p>
        </p:txBody>
      </p:sp>
      <p:cxnSp>
        <p:nvCxnSpPr>
          <p:cNvPr id="8" name="Straight Connector 7">
            <a:extLst>
              <a:ext uri="{FF2B5EF4-FFF2-40B4-BE49-F238E27FC236}">
                <a16:creationId xmlns:a16="http://schemas.microsoft.com/office/drawing/2014/main" id="{1A6FA927-7878-45DD-9C78-B1A8F03FDC43}"/>
              </a:ext>
            </a:extLst>
          </p:cNvPr>
          <p:cNvCxnSpPr/>
          <p:nvPr userDrawn="1"/>
        </p:nvCxnSpPr>
        <p:spPr bwMode="auto">
          <a:xfrm>
            <a:off x="932121" y="1403498"/>
            <a:ext cx="7221279"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246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FE5F-774B-4A29-B2F3-A76E0CE365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9EC9B0-CE9F-407E-89E9-906A493C5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B533A3-AABA-4348-9981-4ACFD125D0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31A31C-3932-48C6-ABDA-B330A8865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D940AC-E7B5-4418-AC8E-A956BCA767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CBD3DF1-A0DF-4F3B-881D-F3A9A5DCF161}"/>
              </a:ext>
            </a:extLst>
          </p:cNvPr>
          <p:cNvSpPr>
            <a:spLocks noGrp="1"/>
          </p:cNvSpPr>
          <p:nvPr>
            <p:ph type="ftr" sz="quarter" idx="11"/>
          </p:nvPr>
        </p:nvSpPr>
        <p:spPr>
          <a:xfrm>
            <a:off x="4038600" y="6356350"/>
            <a:ext cx="4114800" cy="365125"/>
          </a:xfrm>
          <a:prstGeom prst="rect">
            <a:avLst/>
          </a:prstGeom>
        </p:spPr>
        <p:txBody>
          <a:bodyPr/>
          <a:lstStyle/>
          <a:p>
            <a:r>
              <a:rPr lang="en-US" dirty="0"/>
              <a:t>www.tiaonline.org | @tiaonline</a:t>
            </a:r>
          </a:p>
        </p:txBody>
      </p:sp>
      <p:cxnSp>
        <p:nvCxnSpPr>
          <p:cNvPr id="10" name="Straight Connector 9">
            <a:extLst>
              <a:ext uri="{FF2B5EF4-FFF2-40B4-BE49-F238E27FC236}">
                <a16:creationId xmlns:a16="http://schemas.microsoft.com/office/drawing/2014/main" id="{53EE533B-6DDD-422C-B846-297E14ADDE8E}"/>
              </a:ext>
            </a:extLst>
          </p:cNvPr>
          <p:cNvCxnSpPr/>
          <p:nvPr userDrawn="1"/>
        </p:nvCxnSpPr>
        <p:spPr bwMode="auto">
          <a:xfrm>
            <a:off x="932121" y="1403498"/>
            <a:ext cx="7221279"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
        <p:nvSpPr>
          <p:cNvPr id="9" name="Slide Number Placeholder 5">
            <a:extLst>
              <a:ext uri="{FF2B5EF4-FFF2-40B4-BE49-F238E27FC236}">
                <a16:creationId xmlns:a16="http://schemas.microsoft.com/office/drawing/2014/main" id="{F30FED6E-31B5-4AFE-B455-B3B3A4EEE060}"/>
              </a:ext>
            </a:extLst>
          </p:cNvPr>
          <p:cNvSpPr>
            <a:spLocks noGrp="1"/>
          </p:cNvSpPr>
          <p:nvPr>
            <p:ph type="sldNum" sz="quarter" idx="12"/>
          </p:nvPr>
        </p:nvSpPr>
        <p:spPr>
          <a:xfrm>
            <a:off x="8610600" y="6356350"/>
            <a:ext cx="2743200" cy="365125"/>
          </a:xfrm>
          <a:prstGeom prst="rect">
            <a:avLst/>
          </a:prstGeom>
        </p:spPr>
        <p:txBody>
          <a:bodyPr/>
          <a:lstStyle/>
          <a:p>
            <a:fld id="{D6F3A47C-0C53-4F9B-A5F2-870187FD8859}" type="slidenum">
              <a:rPr lang="en-US" smtClean="0"/>
              <a:t>‹#›</a:t>
            </a:fld>
            <a:endParaRPr lang="en-US" dirty="0"/>
          </a:p>
        </p:txBody>
      </p:sp>
      <p:sp>
        <p:nvSpPr>
          <p:cNvPr id="11" name="Date Placeholder 4">
            <a:extLst>
              <a:ext uri="{FF2B5EF4-FFF2-40B4-BE49-F238E27FC236}">
                <a16:creationId xmlns:a16="http://schemas.microsoft.com/office/drawing/2014/main" id="{FA0E205F-9E84-405C-9D65-E0FB2DC53710}"/>
              </a:ext>
            </a:extLst>
          </p:cNvPr>
          <p:cNvSpPr>
            <a:spLocks noGrp="1"/>
          </p:cNvSpPr>
          <p:nvPr>
            <p:ph type="dt" sz="half" idx="10"/>
          </p:nvPr>
        </p:nvSpPr>
        <p:spPr>
          <a:xfrm>
            <a:off x="838200" y="6356350"/>
            <a:ext cx="2743200" cy="365125"/>
          </a:xfrm>
          <a:prstGeom prst="rect">
            <a:avLst/>
          </a:prstGeom>
        </p:spPr>
        <p:txBody>
          <a:bodyPr/>
          <a:lstStyle/>
          <a:p>
            <a:r>
              <a:rPr lang="en-US" dirty="0"/>
              <a:t>9/5/2019</a:t>
            </a:r>
          </a:p>
        </p:txBody>
      </p:sp>
    </p:spTree>
    <p:extLst>
      <p:ext uri="{BB962C8B-B14F-4D97-AF65-F5344CB8AC3E}">
        <p14:creationId xmlns:p14="http://schemas.microsoft.com/office/powerpoint/2010/main" val="189602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0E6A-FA89-44BF-95A1-F739EBA23E0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ACFFD4E-EAF3-4DB9-B9A9-1129A9DB2138}"/>
              </a:ext>
            </a:extLst>
          </p:cNvPr>
          <p:cNvSpPr>
            <a:spLocks noGrp="1"/>
          </p:cNvSpPr>
          <p:nvPr>
            <p:ph type="ftr" sz="quarter" idx="11"/>
          </p:nvPr>
        </p:nvSpPr>
        <p:spPr>
          <a:xfrm>
            <a:off x="4038600" y="6356350"/>
            <a:ext cx="4114800" cy="365125"/>
          </a:xfrm>
          <a:prstGeom prst="rect">
            <a:avLst/>
          </a:prstGeom>
        </p:spPr>
        <p:txBody>
          <a:bodyPr/>
          <a:lstStyle/>
          <a:p>
            <a:r>
              <a:rPr lang="en-US" dirty="0"/>
              <a:t>www.tiaonline.org | @tiaonline</a:t>
            </a:r>
          </a:p>
        </p:txBody>
      </p:sp>
      <p:cxnSp>
        <p:nvCxnSpPr>
          <p:cNvPr id="6" name="Straight Connector 5">
            <a:extLst>
              <a:ext uri="{FF2B5EF4-FFF2-40B4-BE49-F238E27FC236}">
                <a16:creationId xmlns:a16="http://schemas.microsoft.com/office/drawing/2014/main" id="{DA814D34-7D30-4A6E-ACBA-97A8ECC4BAAA}"/>
              </a:ext>
            </a:extLst>
          </p:cNvPr>
          <p:cNvCxnSpPr/>
          <p:nvPr userDrawn="1"/>
        </p:nvCxnSpPr>
        <p:spPr bwMode="auto">
          <a:xfrm>
            <a:off x="932121" y="1403498"/>
            <a:ext cx="7221279"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59310F1D-8C40-47D9-B550-2CA105D9E046}"/>
              </a:ext>
            </a:extLst>
          </p:cNvPr>
          <p:cNvSpPr>
            <a:spLocks noGrp="1"/>
          </p:cNvSpPr>
          <p:nvPr>
            <p:ph type="sldNum" sz="quarter" idx="12"/>
          </p:nvPr>
        </p:nvSpPr>
        <p:spPr>
          <a:xfrm>
            <a:off x="8610600" y="6356350"/>
            <a:ext cx="2743200" cy="365125"/>
          </a:xfrm>
          <a:prstGeom prst="rect">
            <a:avLst/>
          </a:prstGeom>
        </p:spPr>
        <p:txBody>
          <a:bodyPr/>
          <a:lstStyle/>
          <a:p>
            <a:fld id="{D6F3A47C-0C53-4F9B-A5F2-870187FD8859}" type="slidenum">
              <a:rPr lang="en-US" smtClean="0"/>
              <a:t>‹#›</a:t>
            </a:fld>
            <a:endParaRPr lang="en-US" dirty="0"/>
          </a:p>
        </p:txBody>
      </p:sp>
      <p:sp>
        <p:nvSpPr>
          <p:cNvPr id="7" name="Date Placeholder 4">
            <a:extLst>
              <a:ext uri="{FF2B5EF4-FFF2-40B4-BE49-F238E27FC236}">
                <a16:creationId xmlns:a16="http://schemas.microsoft.com/office/drawing/2014/main" id="{305EB62B-32BF-4D81-8D72-8E9DB898D59A}"/>
              </a:ext>
            </a:extLst>
          </p:cNvPr>
          <p:cNvSpPr>
            <a:spLocks noGrp="1"/>
          </p:cNvSpPr>
          <p:nvPr>
            <p:ph type="dt" sz="half" idx="10"/>
          </p:nvPr>
        </p:nvSpPr>
        <p:spPr>
          <a:xfrm>
            <a:off x="838200" y="6356350"/>
            <a:ext cx="2743200" cy="365125"/>
          </a:xfrm>
          <a:prstGeom prst="rect">
            <a:avLst/>
          </a:prstGeom>
        </p:spPr>
        <p:txBody>
          <a:bodyPr/>
          <a:lstStyle>
            <a:lvl1pPr>
              <a:defRPr sz="1400"/>
            </a:lvl1pPr>
          </a:lstStyle>
          <a:p>
            <a:r>
              <a:rPr lang="en-US" dirty="0"/>
              <a:t>9/5/2019</a:t>
            </a:r>
          </a:p>
        </p:txBody>
      </p:sp>
    </p:spTree>
    <p:extLst>
      <p:ext uri="{BB962C8B-B14F-4D97-AF65-F5344CB8AC3E}">
        <p14:creationId xmlns:p14="http://schemas.microsoft.com/office/powerpoint/2010/main" val="422170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0E6A-FA89-44BF-95A1-F739EBA23E0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ACFFD4E-EAF3-4DB9-B9A9-1129A9DB2138}"/>
              </a:ext>
            </a:extLst>
          </p:cNvPr>
          <p:cNvSpPr>
            <a:spLocks noGrp="1"/>
          </p:cNvSpPr>
          <p:nvPr>
            <p:ph type="ftr" sz="quarter" idx="11"/>
          </p:nvPr>
        </p:nvSpPr>
        <p:spPr>
          <a:xfrm>
            <a:off x="4038600" y="6356350"/>
            <a:ext cx="4114800" cy="365125"/>
          </a:xfrm>
          <a:prstGeom prst="rect">
            <a:avLst/>
          </a:prstGeom>
        </p:spPr>
        <p:txBody>
          <a:bodyPr/>
          <a:lstStyle/>
          <a:p>
            <a:r>
              <a:rPr lang="en-US" dirty="0"/>
              <a:t>www.tiaonline.org | @tiaonline</a:t>
            </a:r>
          </a:p>
        </p:txBody>
      </p:sp>
      <p:cxnSp>
        <p:nvCxnSpPr>
          <p:cNvPr id="6" name="Straight Connector 5">
            <a:extLst>
              <a:ext uri="{FF2B5EF4-FFF2-40B4-BE49-F238E27FC236}">
                <a16:creationId xmlns:a16="http://schemas.microsoft.com/office/drawing/2014/main" id="{DA814D34-7D30-4A6E-ACBA-97A8ECC4BAAA}"/>
              </a:ext>
            </a:extLst>
          </p:cNvPr>
          <p:cNvCxnSpPr/>
          <p:nvPr userDrawn="1"/>
        </p:nvCxnSpPr>
        <p:spPr bwMode="auto">
          <a:xfrm>
            <a:off x="932121" y="1403498"/>
            <a:ext cx="7221279"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2D2818C7-7D40-41EA-B6E5-8499EAD8E0CE}"/>
              </a:ext>
            </a:extLst>
          </p:cNvPr>
          <p:cNvSpPr>
            <a:spLocks noGrp="1"/>
          </p:cNvSpPr>
          <p:nvPr>
            <p:ph type="sldNum" sz="quarter" idx="12"/>
          </p:nvPr>
        </p:nvSpPr>
        <p:spPr>
          <a:xfrm>
            <a:off x="8610600" y="6356350"/>
            <a:ext cx="2743200" cy="365125"/>
          </a:xfrm>
          <a:prstGeom prst="rect">
            <a:avLst/>
          </a:prstGeom>
        </p:spPr>
        <p:txBody>
          <a:bodyPr/>
          <a:lstStyle/>
          <a:p>
            <a:fld id="{D6F3A47C-0C53-4F9B-A5F2-870187FD8859}" type="slidenum">
              <a:rPr lang="en-US" smtClean="0"/>
              <a:t>‹#›</a:t>
            </a:fld>
            <a:endParaRPr lang="en-US" dirty="0"/>
          </a:p>
        </p:txBody>
      </p:sp>
      <p:sp>
        <p:nvSpPr>
          <p:cNvPr id="7" name="Date Placeholder 4">
            <a:extLst>
              <a:ext uri="{FF2B5EF4-FFF2-40B4-BE49-F238E27FC236}">
                <a16:creationId xmlns:a16="http://schemas.microsoft.com/office/drawing/2014/main" id="{B9B97D82-2EA4-42A4-9DE3-7293A74D3788}"/>
              </a:ext>
            </a:extLst>
          </p:cNvPr>
          <p:cNvSpPr>
            <a:spLocks noGrp="1"/>
          </p:cNvSpPr>
          <p:nvPr>
            <p:ph type="dt" sz="half" idx="10"/>
          </p:nvPr>
        </p:nvSpPr>
        <p:spPr>
          <a:xfrm>
            <a:off x="838200" y="6356350"/>
            <a:ext cx="2743200" cy="365125"/>
          </a:xfrm>
          <a:prstGeom prst="rect">
            <a:avLst/>
          </a:prstGeom>
        </p:spPr>
        <p:txBody>
          <a:bodyPr/>
          <a:lstStyle>
            <a:lvl1pPr>
              <a:defRPr sz="1400"/>
            </a:lvl1pPr>
          </a:lstStyle>
          <a:p>
            <a:r>
              <a:rPr lang="en-US" dirty="0"/>
              <a:t>9/5/2019</a:t>
            </a:r>
          </a:p>
        </p:txBody>
      </p:sp>
    </p:spTree>
    <p:extLst>
      <p:ext uri="{BB962C8B-B14F-4D97-AF65-F5344CB8AC3E}">
        <p14:creationId xmlns:p14="http://schemas.microsoft.com/office/powerpoint/2010/main" val="85207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3C9B2CA-AB8E-4FE8-9257-85E0F6F74103}"/>
              </a:ext>
            </a:extLst>
          </p:cNvPr>
          <p:cNvSpPr>
            <a:spLocks noGrp="1"/>
          </p:cNvSpPr>
          <p:nvPr>
            <p:ph type="ftr" sz="quarter" idx="11"/>
          </p:nvPr>
        </p:nvSpPr>
        <p:spPr>
          <a:xfrm>
            <a:off x="4038600" y="6356350"/>
            <a:ext cx="4114800" cy="365125"/>
          </a:xfrm>
          <a:prstGeom prst="rect">
            <a:avLst/>
          </a:prstGeom>
        </p:spPr>
        <p:txBody>
          <a:bodyPr/>
          <a:lstStyle/>
          <a:p>
            <a:r>
              <a:rPr lang="en-US" dirty="0"/>
              <a:t>www.tiaonline.org | @tiaonline</a:t>
            </a:r>
          </a:p>
        </p:txBody>
      </p:sp>
    </p:spTree>
    <p:extLst>
      <p:ext uri="{BB962C8B-B14F-4D97-AF65-F5344CB8AC3E}">
        <p14:creationId xmlns:p14="http://schemas.microsoft.com/office/powerpoint/2010/main" val="195360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169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CAA23-189D-4CB1-BD6E-78FF672BC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01ACEB-533B-44FC-BBDA-26D70E67B1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picture containing object&#10;&#10;Description generated with high confidence">
            <a:extLst>
              <a:ext uri="{FF2B5EF4-FFF2-40B4-BE49-F238E27FC236}">
                <a16:creationId xmlns:a16="http://schemas.microsoft.com/office/drawing/2014/main" id="{3E7B06F7-E5BE-4DC6-A9D7-7775263EE1B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59543" y="5825161"/>
            <a:ext cx="1916293" cy="973477"/>
          </a:xfrm>
          <a:prstGeom prst="rect">
            <a:avLst/>
          </a:prstGeom>
        </p:spPr>
      </p:pic>
      <p:sp>
        <p:nvSpPr>
          <p:cNvPr id="7" name="Footer Placeholder 4">
            <a:extLst>
              <a:ext uri="{FF2B5EF4-FFF2-40B4-BE49-F238E27FC236}">
                <a16:creationId xmlns:a16="http://schemas.microsoft.com/office/drawing/2014/main" id="{7AC05594-B678-425B-B8A3-23AF6122E7E0}"/>
              </a:ext>
            </a:extLst>
          </p:cNvPr>
          <p:cNvSpPr>
            <a:spLocks noGrp="1"/>
          </p:cNvSpPr>
          <p:nvPr>
            <p:ph type="ftr" sz="quarter" idx="3"/>
          </p:nvPr>
        </p:nvSpPr>
        <p:spPr>
          <a:xfrm>
            <a:off x="4038600" y="6356350"/>
            <a:ext cx="4114800" cy="365125"/>
          </a:xfrm>
          <a:prstGeom prst="rect">
            <a:avLst/>
          </a:prstGeom>
          <a:ln>
            <a:noFill/>
          </a:ln>
        </p:spPr>
        <p:txBody>
          <a:bodyPr vert="horz" lIns="91440" tIns="45720" rIns="91440" bIns="45720" rtlCol="0" anchor="ctr"/>
          <a:lstStyle>
            <a:lvl1pPr algn="ctr">
              <a:defRPr sz="1200">
                <a:ln>
                  <a:noFill/>
                </a:ln>
                <a:solidFill>
                  <a:schemeClr val="accent4"/>
                </a:solidFill>
                <a:latin typeface="Arial" panose="020B0604020202020204" pitchFamily="34" charset="0"/>
                <a:cs typeface="Arial" panose="020B0604020202020204" pitchFamily="34" charset="0"/>
              </a:defRPr>
            </a:lvl1pPr>
          </a:lstStyle>
          <a:p>
            <a:r>
              <a:rPr lang="en-US" dirty="0"/>
              <a:t>www.tiaonline.org | @tiaonline</a:t>
            </a:r>
          </a:p>
        </p:txBody>
      </p:sp>
    </p:spTree>
    <p:extLst>
      <p:ext uri="{BB962C8B-B14F-4D97-AF65-F5344CB8AC3E}">
        <p14:creationId xmlns:p14="http://schemas.microsoft.com/office/powerpoint/2010/main" val="135326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5" r:id="rId8"/>
    <p:sldLayoutId id="2147483657" r:id="rId9"/>
  </p:sldLayoutIdLst>
  <p:hf hdr="0"/>
  <p:txStyles>
    <p:titleStyle>
      <a:lvl1pPr algn="l" defTabSz="914400" rtl="0" eaLnBrk="1" latinLnBrk="0" hangingPunct="1">
        <a:lnSpc>
          <a:spcPct val="90000"/>
        </a:lnSpc>
        <a:spcBef>
          <a:spcPct val="0"/>
        </a:spcBef>
        <a:buNone/>
        <a:defRPr sz="4400" kern="1200">
          <a:solidFill>
            <a:srgbClr val="0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g"/><Relationship Id="rId7" Type="http://schemas.openxmlformats.org/officeDocument/2006/relationships/hyperlink" Target="https://creativecommons.org/licenses/by-sa/3.0/"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hyperlink" Target="https://en.wikipedia.org/wiki/Brooks_Air_Force_Base" TargetMode="External"/><Relationship Id="rId5" Type="http://schemas.openxmlformats.org/officeDocument/2006/relationships/image" Target="../media/image4.jpg"/><Relationship Id="rId10" Type="http://schemas.openxmlformats.org/officeDocument/2006/relationships/hyperlink" Target="https://www.techtrends.co.zm/leverage-analytics-unlock-true-value-iot-innovation/" TargetMode="External"/><Relationship Id="rId4" Type="http://schemas.openxmlformats.org/officeDocument/2006/relationships/hyperlink" Target="http://noticiadesalud.blogspot.com/2014/03/el-robot-quirurgico-da-vinci-se-expone.html" TargetMode="External"/><Relationship Id="rId9"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sv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5" Type="http://schemas.openxmlformats.org/officeDocument/2006/relationships/image" Target="../media/image30.sv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24" Type="http://schemas.openxmlformats.org/officeDocument/2006/relationships/image" Target="../media/image29.png"/><Relationship Id="rId5" Type="http://schemas.openxmlformats.org/officeDocument/2006/relationships/image" Target="../media/image10.svg"/><Relationship Id="rId15" Type="http://schemas.openxmlformats.org/officeDocument/2006/relationships/image" Target="../media/image20.svg"/><Relationship Id="rId23" Type="http://schemas.openxmlformats.org/officeDocument/2006/relationships/image" Target="../media/image28.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svg"/></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7DBA-88B8-4725-BF70-CCD78A164A67}"/>
              </a:ext>
            </a:extLst>
          </p:cNvPr>
          <p:cNvSpPr>
            <a:spLocks noGrp="1"/>
          </p:cNvSpPr>
          <p:nvPr>
            <p:ph type="ctrTitle"/>
          </p:nvPr>
        </p:nvSpPr>
        <p:spPr>
          <a:xfrm>
            <a:off x="1524000" y="1728650"/>
            <a:ext cx="9144000" cy="2387600"/>
          </a:xfrm>
        </p:spPr>
        <p:txBody>
          <a:bodyPr>
            <a:normAutofit fontScale="90000"/>
          </a:bodyPr>
          <a:lstStyle/>
          <a:p>
            <a:r>
              <a:rPr lang="en-US" dirty="0"/>
              <a:t>Next Generation Network Assurance – Use cases and applications</a:t>
            </a:r>
          </a:p>
        </p:txBody>
      </p:sp>
      <p:sp>
        <p:nvSpPr>
          <p:cNvPr id="3" name="Subtitle 2">
            <a:extLst>
              <a:ext uri="{FF2B5EF4-FFF2-40B4-BE49-F238E27FC236}">
                <a16:creationId xmlns:a16="http://schemas.microsoft.com/office/drawing/2014/main" id="{39ABB5B8-C2EF-4B6E-B326-94C453E3C1FE}"/>
              </a:ext>
            </a:extLst>
          </p:cNvPr>
          <p:cNvSpPr>
            <a:spLocks noGrp="1"/>
          </p:cNvSpPr>
          <p:nvPr>
            <p:ph type="subTitle" idx="1"/>
          </p:nvPr>
        </p:nvSpPr>
        <p:spPr>
          <a:xfrm>
            <a:off x="1524000" y="4011751"/>
            <a:ext cx="9144000" cy="1655762"/>
          </a:xfrm>
        </p:spPr>
        <p:txBody>
          <a:bodyPr anchor="b"/>
          <a:lstStyle/>
          <a:p>
            <a:pPr algn="l"/>
            <a:r>
              <a:rPr lang="en-US" dirty="0"/>
              <a:t>Jacques Fluet</a:t>
            </a:r>
          </a:p>
          <a:p>
            <a:pPr algn="l"/>
            <a:r>
              <a:rPr lang="en-US" dirty="0"/>
              <a:t>September 5, 2019</a:t>
            </a:r>
          </a:p>
        </p:txBody>
      </p:sp>
    </p:spTree>
    <p:extLst>
      <p:ext uri="{BB962C8B-B14F-4D97-AF65-F5344CB8AC3E}">
        <p14:creationId xmlns:p14="http://schemas.microsoft.com/office/powerpoint/2010/main" val="105751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ABA445-BB96-4820-A6B2-1813C738F2D1}"/>
              </a:ext>
            </a:extLst>
          </p:cNvPr>
          <p:cNvSpPr>
            <a:spLocks noGrp="1"/>
          </p:cNvSpPr>
          <p:nvPr>
            <p:ph type="ftr" sz="quarter" idx="11"/>
          </p:nvPr>
        </p:nvSpPr>
        <p:spPr/>
        <p:txBody>
          <a:bodyPr/>
          <a:lstStyle/>
          <a:p>
            <a:r>
              <a:rPr lang="en-US" dirty="0"/>
              <a:t>www.tiaonline.org | @tiaonline</a:t>
            </a:r>
          </a:p>
        </p:txBody>
      </p:sp>
      <p:sp>
        <p:nvSpPr>
          <p:cNvPr id="3" name="Content Placeholder 2">
            <a:extLst>
              <a:ext uri="{FF2B5EF4-FFF2-40B4-BE49-F238E27FC236}">
                <a16:creationId xmlns:a16="http://schemas.microsoft.com/office/drawing/2014/main" id="{0F43D2BE-43FA-4CBB-8458-2F26E0943C0D}"/>
              </a:ext>
            </a:extLst>
          </p:cNvPr>
          <p:cNvSpPr>
            <a:spLocks noGrp="1"/>
          </p:cNvSpPr>
          <p:nvPr>
            <p:ph idx="4294967295"/>
          </p:nvPr>
        </p:nvSpPr>
        <p:spPr>
          <a:xfrm>
            <a:off x="744196" y="1512457"/>
            <a:ext cx="10515600" cy="4351339"/>
          </a:xfrm>
        </p:spPr>
        <p:txBody>
          <a:bodyPr/>
          <a:lstStyle/>
          <a:p>
            <a:endParaRPr lang="en-US" sz="2400" dirty="0"/>
          </a:p>
          <a:p>
            <a:endParaRPr lang="en-US" sz="2400" dirty="0"/>
          </a:p>
          <a:p>
            <a:pPr marL="0" indent="0" algn="ctr">
              <a:buNone/>
            </a:pPr>
            <a:r>
              <a:rPr lang="en-US" sz="8800" dirty="0"/>
              <a:t>Thank you!</a:t>
            </a:r>
          </a:p>
        </p:txBody>
      </p:sp>
    </p:spTree>
    <p:extLst>
      <p:ext uri="{BB962C8B-B14F-4D97-AF65-F5344CB8AC3E}">
        <p14:creationId xmlns:p14="http://schemas.microsoft.com/office/powerpoint/2010/main" val="137001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5D04B7-8FC5-4730-8F42-E8EAB28739B3}"/>
              </a:ext>
            </a:extLst>
          </p:cNvPr>
          <p:cNvSpPr>
            <a:spLocks noGrp="1"/>
          </p:cNvSpPr>
          <p:nvPr>
            <p:ph type="title"/>
          </p:nvPr>
        </p:nvSpPr>
        <p:spPr/>
        <p:txBody>
          <a:bodyPr/>
          <a:lstStyle/>
          <a:p>
            <a:r>
              <a:rPr lang="en-US" dirty="0"/>
              <a:t>Technology Evolution</a:t>
            </a:r>
          </a:p>
        </p:txBody>
      </p:sp>
      <p:sp>
        <p:nvSpPr>
          <p:cNvPr id="5" name="Date Placeholder 4">
            <a:extLst>
              <a:ext uri="{FF2B5EF4-FFF2-40B4-BE49-F238E27FC236}">
                <a16:creationId xmlns:a16="http://schemas.microsoft.com/office/drawing/2014/main" id="{3BF912AD-852B-482B-880B-1B84FFC0D3A1}"/>
              </a:ext>
            </a:extLst>
          </p:cNvPr>
          <p:cNvSpPr>
            <a:spLocks noGrp="1"/>
          </p:cNvSpPr>
          <p:nvPr>
            <p:ph type="dt" sz="half" idx="10"/>
          </p:nvPr>
        </p:nvSpPr>
        <p:spPr/>
        <p:txBody>
          <a:bodyPr/>
          <a:lstStyle/>
          <a:p>
            <a:r>
              <a:rPr lang="en-US" dirty="0"/>
              <a:t>9/5/2019</a:t>
            </a:r>
          </a:p>
        </p:txBody>
      </p:sp>
      <p:sp>
        <p:nvSpPr>
          <p:cNvPr id="3" name="Footer Placeholder 2">
            <a:extLst>
              <a:ext uri="{FF2B5EF4-FFF2-40B4-BE49-F238E27FC236}">
                <a16:creationId xmlns:a16="http://schemas.microsoft.com/office/drawing/2014/main" id="{4EC799C1-AB59-43AA-8CE8-5607E2602202}"/>
              </a:ext>
            </a:extLst>
          </p:cNvPr>
          <p:cNvSpPr>
            <a:spLocks noGrp="1"/>
          </p:cNvSpPr>
          <p:nvPr>
            <p:ph type="ftr" sz="quarter" idx="11"/>
          </p:nvPr>
        </p:nvSpPr>
        <p:spPr/>
        <p:txBody>
          <a:bodyPr/>
          <a:lstStyle/>
          <a:p>
            <a:r>
              <a:rPr lang="en-US" dirty="0"/>
              <a:t>www.tiaonline.org | @tiaonline</a:t>
            </a:r>
          </a:p>
        </p:txBody>
      </p:sp>
      <p:sp>
        <p:nvSpPr>
          <p:cNvPr id="4" name="Slide Number Placeholder 3">
            <a:extLst>
              <a:ext uri="{FF2B5EF4-FFF2-40B4-BE49-F238E27FC236}">
                <a16:creationId xmlns:a16="http://schemas.microsoft.com/office/drawing/2014/main" id="{14AC17DA-2D25-4C4C-9E96-336690009E72}"/>
              </a:ext>
            </a:extLst>
          </p:cNvPr>
          <p:cNvSpPr>
            <a:spLocks noGrp="1"/>
          </p:cNvSpPr>
          <p:nvPr>
            <p:ph type="sldNum" sz="quarter" idx="12"/>
          </p:nvPr>
        </p:nvSpPr>
        <p:spPr/>
        <p:txBody>
          <a:bodyPr/>
          <a:lstStyle/>
          <a:p>
            <a:fld id="{D6F3A47C-0C53-4F9B-A5F2-870187FD8859}" type="slidenum">
              <a:rPr lang="en-US" smtClean="0"/>
              <a:t>2</a:t>
            </a:fld>
            <a:endParaRPr lang="en-US" dirty="0"/>
          </a:p>
        </p:txBody>
      </p:sp>
      <p:graphicFrame>
        <p:nvGraphicFramePr>
          <p:cNvPr id="7" name="Diagram 6">
            <a:extLst>
              <a:ext uri="{FF2B5EF4-FFF2-40B4-BE49-F238E27FC236}">
                <a16:creationId xmlns:a16="http://schemas.microsoft.com/office/drawing/2014/main" id="{D83008CB-5A1A-49C6-A05C-FC9C34D57383}"/>
              </a:ext>
            </a:extLst>
          </p:cNvPr>
          <p:cNvGraphicFramePr/>
          <p:nvPr>
            <p:extLst>
              <p:ext uri="{D42A27DB-BD31-4B8C-83A1-F6EECF244321}">
                <p14:modId xmlns:p14="http://schemas.microsoft.com/office/powerpoint/2010/main" val="3147380940"/>
              </p:ext>
            </p:extLst>
          </p:nvPr>
        </p:nvGraphicFramePr>
        <p:xfrm>
          <a:off x="2032000" y="1540565"/>
          <a:ext cx="8128000" cy="4597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581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13500ED0-CE50-46AD-A5D5-005B930CA0C9}"/>
              </a:ext>
            </a:extLst>
          </p:cNvPr>
          <p:cNvSpPr/>
          <p:nvPr/>
        </p:nvSpPr>
        <p:spPr>
          <a:xfrm>
            <a:off x="2407236" y="2484096"/>
            <a:ext cx="2651760" cy="1371600"/>
          </a:xfrm>
          <a:prstGeom prst="hexagon">
            <a:avLst/>
          </a:prstGeom>
          <a:solidFill>
            <a:srgbClr val="00B0F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a:t>Quality of life</a:t>
            </a:r>
          </a:p>
        </p:txBody>
      </p:sp>
      <p:sp>
        <p:nvSpPr>
          <p:cNvPr id="10" name="Hexagon 9">
            <a:extLst>
              <a:ext uri="{FF2B5EF4-FFF2-40B4-BE49-F238E27FC236}">
                <a16:creationId xmlns:a16="http://schemas.microsoft.com/office/drawing/2014/main" id="{7656C34F-58EE-4FE1-BFED-CE65B26E5822}"/>
              </a:ext>
            </a:extLst>
          </p:cNvPr>
          <p:cNvSpPr/>
          <p:nvPr/>
        </p:nvSpPr>
        <p:spPr>
          <a:xfrm>
            <a:off x="2407236" y="3936628"/>
            <a:ext cx="2651760" cy="1371600"/>
          </a:xfrm>
          <a:prstGeom prst="hexagon">
            <a:avLst/>
          </a:prstGeom>
          <a:solidFill>
            <a:srgbClr val="0070C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400" dirty="0"/>
              <a:t>Scarce resources protection</a:t>
            </a:r>
          </a:p>
        </p:txBody>
      </p:sp>
      <p:sp>
        <p:nvSpPr>
          <p:cNvPr id="12" name="Hexagon 11">
            <a:extLst>
              <a:ext uri="{FF2B5EF4-FFF2-40B4-BE49-F238E27FC236}">
                <a16:creationId xmlns:a16="http://schemas.microsoft.com/office/drawing/2014/main" id="{4EA724F1-4D84-4296-822D-3AE6C7AD5172}"/>
              </a:ext>
            </a:extLst>
          </p:cNvPr>
          <p:cNvSpPr/>
          <p:nvPr/>
        </p:nvSpPr>
        <p:spPr>
          <a:xfrm>
            <a:off x="4795759" y="3210362"/>
            <a:ext cx="2651760" cy="1371600"/>
          </a:xfrm>
          <a:prstGeom prst="hexagon">
            <a:avLst/>
          </a:prstGeom>
          <a:solidFill>
            <a:srgbClr val="00206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a:t>People safety</a:t>
            </a:r>
          </a:p>
        </p:txBody>
      </p:sp>
      <p:sp>
        <p:nvSpPr>
          <p:cNvPr id="13" name="Hexagon 12">
            <a:extLst>
              <a:ext uri="{FF2B5EF4-FFF2-40B4-BE49-F238E27FC236}">
                <a16:creationId xmlns:a16="http://schemas.microsoft.com/office/drawing/2014/main" id="{0E4A7AFA-B85F-43F7-91E8-5A4D0148485C}"/>
              </a:ext>
            </a:extLst>
          </p:cNvPr>
          <p:cNvSpPr/>
          <p:nvPr/>
        </p:nvSpPr>
        <p:spPr>
          <a:xfrm>
            <a:off x="7184281" y="2504928"/>
            <a:ext cx="2651760" cy="1371600"/>
          </a:xfrm>
          <a:prstGeom prst="hexagon">
            <a:avLst/>
          </a:prstGeom>
          <a:solidFill>
            <a:srgbClr val="FF0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2400" dirty="0"/>
              <a:t>Assets efficiency</a:t>
            </a:r>
          </a:p>
        </p:txBody>
      </p:sp>
      <p:sp>
        <p:nvSpPr>
          <p:cNvPr id="14" name="Hexagon 13">
            <a:extLst>
              <a:ext uri="{FF2B5EF4-FFF2-40B4-BE49-F238E27FC236}">
                <a16:creationId xmlns:a16="http://schemas.microsoft.com/office/drawing/2014/main" id="{895FA5AB-64D1-458F-9958-E16A9A0EB397}"/>
              </a:ext>
            </a:extLst>
          </p:cNvPr>
          <p:cNvSpPr/>
          <p:nvPr/>
        </p:nvSpPr>
        <p:spPr>
          <a:xfrm>
            <a:off x="7184281" y="3936628"/>
            <a:ext cx="2651760" cy="1371600"/>
          </a:xfrm>
          <a:prstGeom prst="hexagon">
            <a:avLst/>
          </a:prstGeom>
          <a:solidFill>
            <a:srgbClr val="92D05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a:t>Personalization</a:t>
            </a:r>
          </a:p>
        </p:txBody>
      </p:sp>
      <p:sp>
        <p:nvSpPr>
          <p:cNvPr id="15" name="Hexagon 14">
            <a:extLst>
              <a:ext uri="{FF2B5EF4-FFF2-40B4-BE49-F238E27FC236}">
                <a16:creationId xmlns:a16="http://schemas.microsoft.com/office/drawing/2014/main" id="{F034A76A-7EE2-4CBA-A19F-E0D77BF301AF}"/>
              </a:ext>
            </a:extLst>
          </p:cNvPr>
          <p:cNvSpPr/>
          <p:nvPr/>
        </p:nvSpPr>
        <p:spPr>
          <a:xfrm>
            <a:off x="4795759" y="4662895"/>
            <a:ext cx="2651760" cy="1371600"/>
          </a:xfrm>
          <a:prstGeom prst="hexagon">
            <a:avLst/>
          </a:prstGeom>
          <a:solidFill>
            <a:srgbClr val="00B05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a:t>Simplification</a:t>
            </a:r>
          </a:p>
        </p:txBody>
      </p:sp>
      <p:sp>
        <p:nvSpPr>
          <p:cNvPr id="16" name="Hexagon 15">
            <a:extLst>
              <a:ext uri="{FF2B5EF4-FFF2-40B4-BE49-F238E27FC236}">
                <a16:creationId xmlns:a16="http://schemas.microsoft.com/office/drawing/2014/main" id="{B18B282B-ECDB-4075-9349-6CF3774A5746}"/>
              </a:ext>
            </a:extLst>
          </p:cNvPr>
          <p:cNvSpPr/>
          <p:nvPr/>
        </p:nvSpPr>
        <p:spPr>
          <a:xfrm>
            <a:off x="4795759" y="1780407"/>
            <a:ext cx="2651760" cy="1371600"/>
          </a:xfrm>
          <a:prstGeom prst="hexagon">
            <a:avLst/>
          </a:prstGeom>
          <a:solidFill>
            <a:schemeClr val="accent1">
              <a:lumMod val="50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400" dirty="0"/>
              <a:t>Access to services</a:t>
            </a:r>
          </a:p>
        </p:txBody>
      </p:sp>
      <p:sp>
        <p:nvSpPr>
          <p:cNvPr id="3" name="Title 2">
            <a:extLst>
              <a:ext uri="{FF2B5EF4-FFF2-40B4-BE49-F238E27FC236}">
                <a16:creationId xmlns:a16="http://schemas.microsoft.com/office/drawing/2014/main" id="{DF0974D0-2375-4B2F-B2B1-DEDAC48751F5}"/>
              </a:ext>
            </a:extLst>
          </p:cNvPr>
          <p:cNvSpPr>
            <a:spLocks noGrp="1"/>
          </p:cNvSpPr>
          <p:nvPr>
            <p:ph type="title"/>
          </p:nvPr>
        </p:nvSpPr>
        <p:spPr/>
        <p:txBody>
          <a:bodyPr/>
          <a:lstStyle/>
          <a:p>
            <a:r>
              <a:rPr lang="en-US" dirty="0"/>
              <a:t>World Evolution - Digital Transformation</a:t>
            </a:r>
          </a:p>
        </p:txBody>
      </p:sp>
      <p:sp>
        <p:nvSpPr>
          <p:cNvPr id="2" name="Footer Placeholder 1">
            <a:extLst>
              <a:ext uri="{FF2B5EF4-FFF2-40B4-BE49-F238E27FC236}">
                <a16:creationId xmlns:a16="http://schemas.microsoft.com/office/drawing/2014/main" id="{99F00F77-3114-4AF1-B71D-E0CFF1FA7CED}"/>
              </a:ext>
            </a:extLst>
          </p:cNvPr>
          <p:cNvSpPr>
            <a:spLocks noGrp="1"/>
          </p:cNvSpPr>
          <p:nvPr>
            <p:ph type="ftr" sz="quarter" idx="11"/>
          </p:nvPr>
        </p:nvSpPr>
        <p:spPr>
          <a:xfrm>
            <a:off x="4038600" y="6356350"/>
            <a:ext cx="4114800" cy="365125"/>
          </a:xfrm>
        </p:spPr>
        <p:txBody>
          <a:bodyPr/>
          <a:lstStyle/>
          <a:p>
            <a:r>
              <a:rPr lang="en-US" dirty="0"/>
              <a:t>www.tiaonline.org | @tiaonline</a:t>
            </a:r>
          </a:p>
        </p:txBody>
      </p:sp>
      <p:sp>
        <p:nvSpPr>
          <p:cNvPr id="4" name="Date Placeholder 3">
            <a:extLst>
              <a:ext uri="{FF2B5EF4-FFF2-40B4-BE49-F238E27FC236}">
                <a16:creationId xmlns:a16="http://schemas.microsoft.com/office/drawing/2014/main" id="{19564102-7F58-4239-9B7D-A66D39497C85}"/>
              </a:ext>
            </a:extLst>
          </p:cNvPr>
          <p:cNvSpPr>
            <a:spLocks noGrp="1"/>
          </p:cNvSpPr>
          <p:nvPr>
            <p:ph type="dt" sz="half" idx="10"/>
          </p:nvPr>
        </p:nvSpPr>
        <p:spPr/>
        <p:txBody>
          <a:bodyPr/>
          <a:lstStyle/>
          <a:p>
            <a:r>
              <a:rPr lang="en-US" dirty="0"/>
              <a:t>9/5/2019</a:t>
            </a:r>
          </a:p>
        </p:txBody>
      </p:sp>
      <p:sp>
        <p:nvSpPr>
          <p:cNvPr id="5" name="Slide Number Placeholder 4">
            <a:extLst>
              <a:ext uri="{FF2B5EF4-FFF2-40B4-BE49-F238E27FC236}">
                <a16:creationId xmlns:a16="http://schemas.microsoft.com/office/drawing/2014/main" id="{EDAFBF1E-ED42-4B41-84DF-F0A65DBD33FB}"/>
              </a:ext>
            </a:extLst>
          </p:cNvPr>
          <p:cNvSpPr>
            <a:spLocks noGrp="1"/>
          </p:cNvSpPr>
          <p:nvPr>
            <p:ph type="sldNum" sz="quarter" idx="12"/>
          </p:nvPr>
        </p:nvSpPr>
        <p:spPr/>
        <p:txBody>
          <a:bodyPr/>
          <a:lstStyle/>
          <a:p>
            <a:fld id="{D6F3A47C-0C53-4F9B-A5F2-870187FD8859}" type="slidenum">
              <a:rPr lang="en-US" smtClean="0"/>
              <a:t>3</a:t>
            </a:fld>
            <a:endParaRPr lang="en-US" dirty="0"/>
          </a:p>
        </p:txBody>
      </p:sp>
    </p:spTree>
    <p:extLst>
      <p:ext uri="{BB962C8B-B14F-4D97-AF65-F5344CB8AC3E}">
        <p14:creationId xmlns:p14="http://schemas.microsoft.com/office/powerpoint/2010/main" val="3344330428"/>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EE9776B-9AD6-4C7D-955C-A6723FC3A93B}"/>
              </a:ext>
            </a:extLst>
          </p:cNvPr>
          <p:cNvGrpSpPr/>
          <p:nvPr/>
        </p:nvGrpSpPr>
        <p:grpSpPr>
          <a:xfrm>
            <a:off x="6096000" y="2318445"/>
            <a:ext cx="5867361" cy="3800658"/>
            <a:chOff x="6096000" y="2318445"/>
            <a:chExt cx="5867361" cy="3800658"/>
          </a:xfrm>
        </p:grpSpPr>
        <p:pic>
          <p:nvPicPr>
            <p:cNvPr id="4" name="Picture 3" descr="A car on the road&#10;&#10;Description automatically generated">
              <a:extLst>
                <a:ext uri="{FF2B5EF4-FFF2-40B4-BE49-F238E27FC236}">
                  <a16:creationId xmlns:a16="http://schemas.microsoft.com/office/drawing/2014/main" id="{DE9B5174-34D3-4E32-822A-8B1833440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18445"/>
              <a:ext cx="5867361" cy="3569826"/>
            </a:xfrm>
            <a:prstGeom prst="rect">
              <a:avLst/>
            </a:prstGeom>
          </p:spPr>
        </p:pic>
        <p:sp>
          <p:nvSpPr>
            <p:cNvPr id="13" name="TextBox 12">
              <a:extLst>
                <a:ext uri="{FF2B5EF4-FFF2-40B4-BE49-F238E27FC236}">
                  <a16:creationId xmlns:a16="http://schemas.microsoft.com/office/drawing/2014/main" id="{26372606-BF70-4CBC-8D46-FBF8D6D204FA}"/>
                </a:ext>
              </a:extLst>
            </p:cNvPr>
            <p:cNvSpPr txBox="1"/>
            <p:nvPr/>
          </p:nvSpPr>
          <p:spPr>
            <a:xfrm>
              <a:off x="6138280" y="5888271"/>
              <a:ext cx="5825081" cy="230832"/>
            </a:xfrm>
            <a:prstGeom prst="rect">
              <a:avLst/>
            </a:prstGeom>
            <a:noFill/>
          </p:spPr>
          <p:txBody>
            <a:bodyPr wrap="square" rtlCol="0">
              <a:spAutoFit/>
            </a:bodyPr>
            <a:lstStyle/>
            <a:p>
              <a:r>
                <a:rPr lang="en-US" sz="900" dirty="0"/>
                <a:t>United States Department of Transportation</a:t>
              </a:r>
            </a:p>
          </p:txBody>
        </p:sp>
      </p:grpSp>
      <p:pic>
        <p:nvPicPr>
          <p:cNvPr id="14" name="Content Placeholder 8">
            <a:extLst>
              <a:ext uri="{FF2B5EF4-FFF2-40B4-BE49-F238E27FC236}">
                <a16:creationId xmlns:a16="http://schemas.microsoft.com/office/drawing/2014/main" id="{AE92E877-EE13-4957-94AD-629C950259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47001" y="229670"/>
            <a:ext cx="6016360" cy="3895359"/>
          </a:xfrm>
          <a:prstGeom prst="rect">
            <a:avLst/>
          </a:prstGeom>
          <a:ln>
            <a:solidFill>
              <a:schemeClr val="tx1"/>
            </a:solidFill>
          </a:ln>
        </p:spPr>
      </p:pic>
      <p:pic>
        <p:nvPicPr>
          <p:cNvPr id="20" name="Picture 19" descr="A group of people standing in a room&#10;&#10;Description generated with very high confidence">
            <a:extLst>
              <a:ext uri="{FF2B5EF4-FFF2-40B4-BE49-F238E27FC236}">
                <a16:creationId xmlns:a16="http://schemas.microsoft.com/office/drawing/2014/main" id="{F4D77415-6138-4AFA-BD4F-FC5AA09F1B1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3152" y="1872223"/>
            <a:ext cx="5271505" cy="3474403"/>
          </a:xfrm>
          <a:prstGeom prst="rect">
            <a:avLst/>
          </a:prstGeom>
        </p:spPr>
      </p:pic>
      <p:sp>
        <p:nvSpPr>
          <p:cNvPr id="21" name="TextBox 20">
            <a:extLst>
              <a:ext uri="{FF2B5EF4-FFF2-40B4-BE49-F238E27FC236}">
                <a16:creationId xmlns:a16="http://schemas.microsoft.com/office/drawing/2014/main" id="{B76B4BE1-ED67-400D-AB74-B189AC2583A3}"/>
              </a:ext>
            </a:extLst>
          </p:cNvPr>
          <p:cNvSpPr txBox="1"/>
          <p:nvPr/>
        </p:nvSpPr>
        <p:spPr>
          <a:xfrm>
            <a:off x="6995160" y="6672263"/>
            <a:ext cx="5974080" cy="230832"/>
          </a:xfrm>
          <a:prstGeom prst="rect">
            <a:avLst/>
          </a:prstGeom>
          <a:noFill/>
        </p:spPr>
        <p:txBody>
          <a:bodyPr wrap="square" rtlCol="0">
            <a:spAutoFit/>
          </a:bodyPr>
          <a:lstStyle/>
          <a:p>
            <a:r>
              <a:rPr lang="en-US" sz="900" dirty="0">
                <a:hlinkClick r:id="rId6" tooltip="https://en.wikipedia.org/wiki/Brooks_Air_Force_Base"/>
              </a:rPr>
              <a:t>This Photo</a:t>
            </a:r>
            <a:r>
              <a:rPr lang="en-US" sz="900" dirty="0"/>
              <a:t> by Unknown Author is licensed under </a:t>
            </a:r>
            <a:r>
              <a:rPr lang="en-US" sz="900" dirty="0">
                <a:hlinkClick r:id="rId7" tooltip="https://creativecommons.org/licenses/by-sa/3.0/"/>
              </a:rPr>
              <a:t>CC BY-SA</a:t>
            </a:r>
            <a:endParaRPr lang="en-US" sz="900" dirty="0"/>
          </a:p>
        </p:txBody>
      </p:sp>
      <p:pic>
        <p:nvPicPr>
          <p:cNvPr id="18" name="Picture 17">
            <a:extLst>
              <a:ext uri="{FF2B5EF4-FFF2-40B4-BE49-F238E27FC236}">
                <a16:creationId xmlns:a16="http://schemas.microsoft.com/office/drawing/2014/main" id="{3143217C-E069-4B95-B0F9-3DBCA4B4B127}"/>
              </a:ext>
            </a:extLst>
          </p:cNvPr>
          <p:cNvPicPr>
            <a:picLocks noChangeAspect="1"/>
          </p:cNvPicPr>
          <p:nvPr/>
        </p:nvPicPr>
        <p:blipFill>
          <a:blip r:embed="rId8"/>
          <a:stretch>
            <a:fillRect/>
          </a:stretch>
        </p:blipFill>
        <p:spPr>
          <a:xfrm>
            <a:off x="716843" y="3379257"/>
            <a:ext cx="4195636" cy="3425675"/>
          </a:xfrm>
          <a:prstGeom prst="rect">
            <a:avLst/>
          </a:prstGeom>
          <a:ln>
            <a:solidFill>
              <a:schemeClr val="tx1"/>
            </a:solidFill>
          </a:ln>
        </p:spPr>
      </p:pic>
      <p:pic>
        <p:nvPicPr>
          <p:cNvPr id="8" name="Picture 7" descr="A close up of text on a white background&#10;&#10;Description generated with high confidence">
            <a:extLst>
              <a:ext uri="{FF2B5EF4-FFF2-40B4-BE49-F238E27FC236}">
                <a16:creationId xmlns:a16="http://schemas.microsoft.com/office/drawing/2014/main" id="{CA826EF1-30C4-42C7-9B59-E4E285A591C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367722" y="1971298"/>
            <a:ext cx="4513869" cy="3269392"/>
          </a:xfrm>
          <a:prstGeom prst="rect">
            <a:avLst/>
          </a:prstGeom>
          <a:ln>
            <a:solidFill>
              <a:srgbClr val="0070C0"/>
            </a:solidFill>
          </a:ln>
        </p:spPr>
      </p:pic>
      <p:sp>
        <p:nvSpPr>
          <p:cNvPr id="6" name="Title 5">
            <a:extLst>
              <a:ext uri="{FF2B5EF4-FFF2-40B4-BE49-F238E27FC236}">
                <a16:creationId xmlns:a16="http://schemas.microsoft.com/office/drawing/2014/main" id="{4E094EDD-0AA0-4C95-944F-B295EA84694B}"/>
              </a:ext>
            </a:extLst>
          </p:cNvPr>
          <p:cNvSpPr>
            <a:spLocks noGrp="1"/>
          </p:cNvSpPr>
          <p:nvPr>
            <p:ph type="title"/>
          </p:nvPr>
        </p:nvSpPr>
        <p:spPr/>
        <p:txBody>
          <a:bodyPr/>
          <a:lstStyle/>
          <a:p>
            <a:r>
              <a:rPr lang="en-US" dirty="0"/>
              <a:t>New Use Cases</a:t>
            </a:r>
          </a:p>
        </p:txBody>
      </p:sp>
      <p:sp>
        <p:nvSpPr>
          <p:cNvPr id="2" name="Footer Placeholder 1">
            <a:extLst>
              <a:ext uri="{FF2B5EF4-FFF2-40B4-BE49-F238E27FC236}">
                <a16:creationId xmlns:a16="http://schemas.microsoft.com/office/drawing/2014/main" id="{A509B11E-8D82-48BA-821D-926587F11A5A}"/>
              </a:ext>
            </a:extLst>
          </p:cNvPr>
          <p:cNvSpPr>
            <a:spLocks noGrp="1"/>
          </p:cNvSpPr>
          <p:nvPr>
            <p:ph type="ftr" sz="quarter" idx="11"/>
          </p:nvPr>
        </p:nvSpPr>
        <p:spPr/>
        <p:txBody>
          <a:bodyPr/>
          <a:lstStyle/>
          <a:p>
            <a:r>
              <a:rPr lang="en-US" dirty="0"/>
              <a:t>www.tiaonline.org | @tiaonline</a:t>
            </a:r>
          </a:p>
        </p:txBody>
      </p:sp>
      <p:sp>
        <p:nvSpPr>
          <p:cNvPr id="3" name="Date Placeholder 2">
            <a:extLst>
              <a:ext uri="{FF2B5EF4-FFF2-40B4-BE49-F238E27FC236}">
                <a16:creationId xmlns:a16="http://schemas.microsoft.com/office/drawing/2014/main" id="{611AA472-89B3-48C1-815D-A8B456D48A5E}"/>
              </a:ext>
            </a:extLst>
          </p:cNvPr>
          <p:cNvSpPr>
            <a:spLocks noGrp="1"/>
          </p:cNvSpPr>
          <p:nvPr>
            <p:ph type="dt" sz="half" idx="10"/>
          </p:nvPr>
        </p:nvSpPr>
        <p:spPr/>
        <p:txBody>
          <a:bodyPr/>
          <a:lstStyle/>
          <a:p>
            <a:r>
              <a:rPr lang="en-US" dirty="0"/>
              <a:t>9/5/2019</a:t>
            </a:r>
          </a:p>
        </p:txBody>
      </p:sp>
      <p:sp>
        <p:nvSpPr>
          <p:cNvPr id="7" name="Slide Number Placeholder 6">
            <a:extLst>
              <a:ext uri="{FF2B5EF4-FFF2-40B4-BE49-F238E27FC236}">
                <a16:creationId xmlns:a16="http://schemas.microsoft.com/office/drawing/2014/main" id="{7B685A8D-63ED-4576-98BC-9684665C7A7B}"/>
              </a:ext>
            </a:extLst>
          </p:cNvPr>
          <p:cNvSpPr>
            <a:spLocks noGrp="1"/>
          </p:cNvSpPr>
          <p:nvPr>
            <p:ph type="sldNum" sz="quarter" idx="12"/>
          </p:nvPr>
        </p:nvSpPr>
        <p:spPr/>
        <p:txBody>
          <a:bodyPr/>
          <a:lstStyle/>
          <a:p>
            <a:fld id="{D6F3A47C-0C53-4F9B-A5F2-870187FD8859}" type="slidenum">
              <a:rPr lang="en-US" smtClean="0"/>
              <a:t>4</a:t>
            </a:fld>
            <a:endParaRPr lang="en-US" dirty="0"/>
          </a:p>
        </p:txBody>
      </p:sp>
    </p:spTree>
    <p:extLst>
      <p:ext uri="{BB962C8B-B14F-4D97-AF65-F5344CB8AC3E}">
        <p14:creationId xmlns:p14="http://schemas.microsoft.com/office/powerpoint/2010/main" val="246254610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3322DE-90D1-49E4-B698-6DFC74F909A0}"/>
              </a:ext>
            </a:extLst>
          </p:cNvPr>
          <p:cNvGrpSpPr/>
          <p:nvPr/>
        </p:nvGrpSpPr>
        <p:grpSpPr>
          <a:xfrm>
            <a:off x="477673" y="1560444"/>
            <a:ext cx="3657601" cy="2462878"/>
            <a:chOff x="996287" y="2033516"/>
            <a:chExt cx="3657601" cy="2132463"/>
          </a:xfrm>
        </p:grpSpPr>
        <p:sp>
          <p:nvSpPr>
            <p:cNvPr id="8" name="Rectangle 7">
              <a:extLst>
                <a:ext uri="{FF2B5EF4-FFF2-40B4-BE49-F238E27FC236}">
                  <a16:creationId xmlns:a16="http://schemas.microsoft.com/office/drawing/2014/main" id="{EF37C0D9-85DA-4AA1-80AE-4BE25CC15A43}"/>
                </a:ext>
              </a:extLst>
            </p:cNvPr>
            <p:cNvSpPr/>
            <p:nvPr/>
          </p:nvSpPr>
          <p:spPr>
            <a:xfrm>
              <a:off x="996287" y="2692021"/>
              <a:ext cx="3657600" cy="1473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User DL data rate: 300 Mbps</a:t>
              </a:r>
            </a:p>
            <a:p>
              <a:r>
                <a:rPr lang="en-US" sz="2000" dirty="0">
                  <a:solidFill>
                    <a:schemeClr val="tx1"/>
                  </a:solidFill>
                </a:rPr>
                <a:t>DL Traffic density: 750 Gbps/km</a:t>
              </a:r>
              <a:r>
                <a:rPr lang="en-US" sz="2000" baseline="30000" dirty="0">
                  <a:solidFill>
                    <a:schemeClr val="tx1"/>
                  </a:solidFill>
                </a:rPr>
                <a:t>2</a:t>
              </a:r>
            </a:p>
            <a:p>
              <a:r>
                <a:rPr lang="en-US" sz="2000" dirty="0">
                  <a:solidFill>
                    <a:schemeClr val="tx1"/>
                  </a:solidFill>
                </a:rPr>
                <a:t>User density: 25,000/km</a:t>
              </a:r>
              <a:r>
                <a:rPr lang="en-US" sz="2000" baseline="30000" dirty="0">
                  <a:solidFill>
                    <a:schemeClr val="tx1"/>
                  </a:solidFill>
                </a:rPr>
                <a:t>2</a:t>
              </a:r>
            </a:p>
            <a:p>
              <a:r>
                <a:rPr lang="en-US" sz="2000" dirty="0">
                  <a:solidFill>
                    <a:schemeClr val="tx1"/>
                  </a:solidFill>
                </a:rPr>
                <a:t>Mobility: 0-60 km/h</a:t>
              </a:r>
            </a:p>
          </p:txBody>
        </p:sp>
        <p:sp>
          <p:nvSpPr>
            <p:cNvPr id="9" name="Rectangle 8">
              <a:extLst>
                <a:ext uri="{FF2B5EF4-FFF2-40B4-BE49-F238E27FC236}">
                  <a16:creationId xmlns:a16="http://schemas.microsoft.com/office/drawing/2014/main" id="{30B114B8-79EC-4B2C-949E-CA145E942A46}"/>
                </a:ext>
              </a:extLst>
            </p:cNvPr>
            <p:cNvSpPr/>
            <p:nvPr/>
          </p:nvSpPr>
          <p:spPr>
            <a:xfrm>
              <a:off x="996288" y="2033516"/>
              <a:ext cx="3657600" cy="65509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Dense Urban Mobile Broadband (MBB)</a:t>
              </a:r>
            </a:p>
          </p:txBody>
        </p:sp>
      </p:grpSp>
      <p:grpSp>
        <p:nvGrpSpPr>
          <p:cNvPr id="11" name="Group 10">
            <a:extLst>
              <a:ext uri="{FF2B5EF4-FFF2-40B4-BE49-F238E27FC236}">
                <a16:creationId xmlns:a16="http://schemas.microsoft.com/office/drawing/2014/main" id="{99FD1674-197B-499F-95C7-7199BF5F7BCC}"/>
              </a:ext>
            </a:extLst>
          </p:cNvPr>
          <p:cNvGrpSpPr/>
          <p:nvPr/>
        </p:nvGrpSpPr>
        <p:grpSpPr>
          <a:xfrm>
            <a:off x="4267201" y="1560444"/>
            <a:ext cx="3657601" cy="2462878"/>
            <a:chOff x="996287" y="2033516"/>
            <a:chExt cx="3657601" cy="2132463"/>
          </a:xfrm>
        </p:grpSpPr>
        <p:sp>
          <p:nvSpPr>
            <p:cNvPr id="12" name="Rectangle 11">
              <a:extLst>
                <a:ext uri="{FF2B5EF4-FFF2-40B4-BE49-F238E27FC236}">
                  <a16:creationId xmlns:a16="http://schemas.microsoft.com/office/drawing/2014/main" id="{7D984473-7FC2-40C5-9E03-FF1754D97E23}"/>
                </a:ext>
              </a:extLst>
            </p:cNvPr>
            <p:cNvSpPr/>
            <p:nvPr/>
          </p:nvSpPr>
          <p:spPr>
            <a:xfrm>
              <a:off x="996287" y="2692021"/>
              <a:ext cx="3657600" cy="1473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200"/>
                </a:lnSpc>
              </a:pPr>
              <a:r>
                <a:rPr lang="en-US" sz="2000" dirty="0">
                  <a:solidFill>
                    <a:schemeClr val="tx1"/>
                  </a:solidFill>
                </a:rPr>
                <a:t>E2E latency: 1 ms</a:t>
              </a:r>
            </a:p>
            <a:p>
              <a:pPr>
                <a:lnSpc>
                  <a:spcPts val="2200"/>
                </a:lnSpc>
              </a:pPr>
              <a:r>
                <a:rPr lang="en-US" sz="2000" dirty="0">
                  <a:solidFill>
                    <a:schemeClr val="tx1"/>
                  </a:solidFill>
                </a:rPr>
                <a:t>Jitter: 1 µs</a:t>
              </a:r>
            </a:p>
            <a:p>
              <a:pPr>
                <a:lnSpc>
                  <a:spcPts val="2200"/>
                </a:lnSpc>
              </a:pPr>
              <a:r>
                <a:rPr lang="en-US" sz="2000" dirty="0">
                  <a:solidFill>
                    <a:schemeClr val="tx1"/>
                  </a:solidFill>
                </a:rPr>
                <a:t>Availability: 99.9999%</a:t>
              </a:r>
            </a:p>
            <a:p>
              <a:pPr>
                <a:lnSpc>
                  <a:spcPts val="2200"/>
                </a:lnSpc>
              </a:pPr>
              <a:r>
                <a:rPr lang="en-US" sz="2000" dirty="0">
                  <a:solidFill>
                    <a:schemeClr val="tx1"/>
                  </a:solidFill>
                </a:rPr>
                <a:t>Traffic density: 1 Tbps/km</a:t>
              </a:r>
              <a:r>
                <a:rPr lang="en-US" sz="2000" baseline="30000" dirty="0">
                  <a:solidFill>
                    <a:schemeClr val="tx1"/>
                  </a:solidFill>
                </a:rPr>
                <a:t>2</a:t>
              </a:r>
            </a:p>
            <a:p>
              <a:pPr>
                <a:lnSpc>
                  <a:spcPts val="2200"/>
                </a:lnSpc>
              </a:pPr>
              <a:r>
                <a:rPr lang="en-US" sz="2000" dirty="0">
                  <a:solidFill>
                    <a:schemeClr val="tx1"/>
                  </a:solidFill>
                </a:rPr>
                <a:t>Connection density: 100,000/km</a:t>
              </a:r>
              <a:r>
                <a:rPr lang="en-US" sz="2000" baseline="30000" dirty="0">
                  <a:solidFill>
                    <a:schemeClr val="tx1"/>
                  </a:solidFill>
                </a:rPr>
                <a:t>2</a:t>
              </a:r>
              <a:endParaRPr lang="en-US" sz="2000" dirty="0">
                <a:solidFill>
                  <a:schemeClr val="tx1"/>
                </a:solidFill>
              </a:endParaRPr>
            </a:p>
          </p:txBody>
        </p:sp>
        <p:sp>
          <p:nvSpPr>
            <p:cNvPr id="13" name="Rectangle 12">
              <a:extLst>
                <a:ext uri="{FF2B5EF4-FFF2-40B4-BE49-F238E27FC236}">
                  <a16:creationId xmlns:a16="http://schemas.microsoft.com/office/drawing/2014/main" id="{8A58576E-9DD0-4B4A-A963-F19358CF643E}"/>
                </a:ext>
              </a:extLst>
            </p:cNvPr>
            <p:cNvSpPr/>
            <p:nvPr/>
          </p:nvSpPr>
          <p:spPr>
            <a:xfrm>
              <a:off x="996288" y="2033516"/>
              <a:ext cx="3657600" cy="65509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Robotic Motion Control</a:t>
              </a:r>
            </a:p>
          </p:txBody>
        </p:sp>
      </p:grpSp>
      <p:grpSp>
        <p:nvGrpSpPr>
          <p:cNvPr id="14" name="Group 13">
            <a:extLst>
              <a:ext uri="{FF2B5EF4-FFF2-40B4-BE49-F238E27FC236}">
                <a16:creationId xmlns:a16="http://schemas.microsoft.com/office/drawing/2014/main" id="{6E3779D9-819E-4C00-812B-0CEE81C344E0}"/>
              </a:ext>
            </a:extLst>
          </p:cNvPr>
          <p:cNvGrpSpPr/>
          <p:nvPr/>
        </p:nvGrpSpPr>
        <p:grpSpPr>
          <a:xfrm>
            <a:off x="8056726" y="1560444"/>
            <a:ext cx="3657601" cy="2462878"/>
            <a:chOff x="996287" y="2033516"/>
            <a:chExt cx="3657601" cy="2132463"/>
          </a:xfrm>
        </p:grpSpPr>
        <p:sp>
          <p:nvSpPr>
            <p:cNvPr id="15" name="Rectangle 14">
              <a:extLst>
                <a:ext uri="{FF2B5EF4-FFF2-40B4-BE49-F238E27FC236}">
                  <a16:creationId xmlns:a16="http://schemas.microsoft.com/office/drawing/2014/main" id="{74BFBF02-700A-4615-9589-9B736841EB2A}"/>
                </a:ext>
              </a:extLst>
            </p:cNvPr>
            <p:cNvSpPr/>
            <p:nvPr/>
          </p:nvSpPr>
          <p:spPr>
            <a:xfrm>
              <a:off x="996287" y="2692021"/>
              <a:ext cx="3657600" cy="1473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200"/>
                </a:lnSpc>
              </a:pPr>
              <a:r>
                <a:rPr lang="en-US" sz="2000" dirty="0">
                  <a:solidFill>
                    <a:schemeClr val="tx1"/>
                  </a:solidFill>
                </a:rPr>
                <a:t>E2E latency: 10 ms</a:t>
              </a:r>
            </a:p>
            <a:p>
              <a:pPr>
                <a:lnSpc>
                  <a:spcPts val="2200"/>
                </a:lnSpc>
              </a:pPr>
              <a:r>
                <a:rPr lang="en-US" sz="2000" dirty="0">
                  <a:solidFill>
                    <a:schemeClr val="tx1"/>
                  </a:solidFill>
                </a:rPr>
                <a:t>Jitter: 20 ms</a:t>
              </a:r>
            </a:p>
            <a:p>
              <a:pPr>
                <a:lnSpc>
                  <a:spcPts val="2200"/>
                </a:lnSpc>
              </a:pPr>
              <a:r>
                <a:rPr lang="en-US" sz="2000" dirty="0">
                  <a:solidFill>
                    <a:schemeClr val="tx1"/>
                  </a:solidFill>
                </a:rPr>
                <a:t>Availability: 99.9999%</a:t>
              </a:r>
            </a:p>
            <a:p>
              <a:pPr>
                <a:lnSpc>
                  <a:spcPts val="2200"/>
                </a:lnSpc>
              </a:pPr>
              <a:r>
                <a:rPr lang="en-US" sz="2000" dirty="0">
                  <a:solidFill>
                    <a:schemeClr val="tx1"/>
                  </a:solidFill>
                </a:rPr>
                <a:t>Traffic density: 10 Gbps/km</a:t>
              </a:r>
              <a:r>
                <a:rPr lang="en-US" sz="2000" baseline="30000" dirty="0">
                  <a:solidFill>
                    <a:schemeClr val="tx1"/>
                  </a:solidFill>
                </a:rPr>
                <a:t>2</a:t>
              </a:r>
            </a:p>
            <a:p>
              <a:pPr>
                <a:lnSpc>
                  <a:spcPts val="2200"/>
                </a:lnSpc>
              </a:pPr>
              <a:r>
                <a:rPr lang="en-US" sz="2000" dirty="0">
                  <a:solidFill>
                    <a:schemeClr val="tx1"/>
                  </a:solidFill>
                </a:rPr>
                <a:t>Connection density: 1,000/km</a:t>
              </a:r>
              <a:r>
                <a:rPr lang="en-US" sz="2000" baseline="30000" dirty="0">
                  <a:solidFill>
                    <a:schemeClr val="tx1"/>
                  </a:solidFill>
                </a:rPr>
                <a:t>2</a:t>
              </a:r>
              <a:endParaRPr lang="en-US" sz="2000" dirty="0">
                <a:solidFill>
                  <a:schemeClr val="tx1"/>
                </a:solidFill>
              </a:endParaRPr>
            </a:p>
          </p:txBody>
        </p:sp>
        <p:sp>
          <p:nvSpPr>
            <p:cNvPr id="16" name="Rectangle 15">
              <a:extLst>
                <a:ext uri="{FF2B5EF4-FFF2-40B4-BE49-F238E27FC236}">
                  <a16:creationId xmlns:a16="http://schemas.microsoft.com/office/drawing/2014/main" id="{9ACF613B-D65D-4D11-AAA2-211C88174E01}"/>
                </a:ext>
              </a:extLst>
            </p:cNvPr>
            <p:cNvSpPr/>
            <p:nvPr/>
          </p:nvSpPr>
          <p:spPr>
            <a:xfrm>
              <a:off x="996288" y="2033516"/>
              <a:ext cx="3657600" cy="65509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Intelligent Transport Systems</a:t>
              </a:r>
            </a:p>
          </p:txBody>
        </p:sp>
      </p:grpSp>
      <p:grpSp>
        <p:nvGrpSpPr>
          <p:cNvPr id="17" name="Group 16">
            <a:extLst>
              <a:ext uri="{FF2B5EF4-FFF2-40B4-BE49-F238E27FC236}">
                <a16:creationId xmlns:a16="http://schemas.microsoft.com/office/drawing/2014/main" id="{0B98877D-59DB-461B-8199-09E932BFDAD1}"/>
              </a:ext>
            </a:extLst>
          </p:cNvPr>
          <p:cNvGrpSpPr/>
          <p:nvPr/>
        </p:nvGrpSpPr>
        <p:grpSpPr>
          <a:xfrm>
            <a:off x="477673" y="3788536"/>
            <a:ext cx="3657601" cy="2462878"/>
            <a:chOff x="996287" y="2033516"/>
            <a:chExt cx="3657601" cy="2132463"/>
          </a:xfrm>
        </p:grpSpPr>
        <p:sp>
          <p:nvSpPr>
            <p:cNvPr id="18" name="Rectangle 17">
              <a:extLst>
                <a:ext uri="{FF2B5EF4-FFF2-40B4-BE49-F238E27FC236}">
                  <a16:creationId xmlns:a16="http://schemas.microsoft.com/office/drawing/2014/main" id="{DDDEF0BC-4B17-426A-80B1-006BB996B03A}"/>
                </a:ext>
              </a:extLst>
            </p:cNvPr>
            <p:cNvSpPr/>
            <p:nvPr/>
          </p:nvSpPr>
          <p:spPr>
            <a:xfrm>
              <a:off x="996287" y="2692021"/>
              <a:ext cx="3657600" cy="1473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E2E latency: 5 ms</a:t>
              </a:r>
            </a:p>
            <a:p>
              <a:r>
                <a:rPr lang="en-US" sz="2000" dirty="0">
                  <a:solidFill>
                    <a:schemeClr val="tx1"/>
                  </a:solidFill>
                </a:rPr>
                <a:t>Jitter: 1 ms</a:t>
              </a:r>
            </a:p>
            <a:p>
              <a:r>
                <a:rPr lang="en-US" sz="2000" dirty="0">
                  <a:solidFill>
                    <a:schemeClr val="tx1"/>
                  </a:solidFill>
                </a:rPr>
                <a:t>Availability: 99.9999%</a:t>
              </a:r>
            </a:p>
            <a:p>
              <a:r>
                <a:rPr lang="en-US" sz="2000" dirty="0">
                  <a:solidFill>
                    <a:schemeClr val="tx1"/>
                  </a:solidFill>
                </a:rPr>
                <a:t>Traffic density: 100 Gbps/km</a:t>
              </a:r>
              <a:r>
                <a:rPr lang="en-US" sz="2000" baseline="30000" dirty="0">
                  <a:solidFill>
                    <a:schemeClr val="tx1"/>
                  </a:solidFill>
                </a:rPr>
                <a:t>2</a:t>
              </a:r>
            </a:p>
            <a:p>
              <a:r>
                <a:rPr lang="en-US" sz="2000" dirty="0">
                  <a:solidFill>
                    <a:schemeClr val="tx1"/>
                  </a:solidFill>
                </a:rPr>
                <a:t>Connection density: 1,000/km</a:t>
              </a:r>
              <a:r>
                <a:rPr lang="en-US" sz="2000" baseline="30000" dirty="0">
                  <a:solidFill>
                    <a:schemeClr val="tx1"/>
                  </a:solidFill>
                </a:rPr>
                <a:t>2</a:t>
              </a:r>
              <a:endParaRPr lang="en-US" sz="2000" dirty="0">
                <a:solidFill>
                  <a:schemeClr val="tx1"/>
                </a:solidFill>
              </a:endParaRPr>
            </a:p>
            <a:p>
              <a:endParaRPr lang="en-US" sz="2000" dirty="0">
                <a:solidFill>
                  <a:schemeClr val="tx1"/>
                </a:solidFill>
              </a:endParaRPr>
            </a:p>
          </p:txBody>
        </p:sp>
        <p:sp>
          <p:nvSpPr>
            <p:cNvPr id="19" name="Rectangle 18">
              <a:extLst>
                <a:ext uri="{FF2B5EF4-FFF2-40B4-BE49-F238E27FC236}">
                  <a16:creationId xmlns:a16="http://schemas.microsoft.com/office/drawing/2014/main" id="{727162E1-2A91-4A82-BD4E-29BC76A6ACF7}"/>
                </a:ext>
              </a:extLst>
            </p:cNvPr>
            <p:cNvSpPr/>
            <p:nvPr/>
          </p:nvSpPr>
          <p:spPr>
            <a:xfrm>
              <a:off x="996288" y="2033516"/>
              <a:ext cx="3657600" cy="65509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Electricity Distribution – High Voltage</a:t>
              </a:r>
            </a:p>
          </p:txBody>
        </p:sp>
      </p:grpSp>
      <p:grpSp>
        <p:nvGrpSpPr>
          <p:cNvPr id="20" name="Group 19">
            <a:extLst>
              <a:ext uri="{FF2B5EF4-FFF2-40B4-BE49-F238E27FC236}">
                <a16:creationId xmlns:a16="http://schemas.microsoft.com/office/drawing/2014/main" id="{3DC80A9C-15B7-4920-A931-D74DF6E7648F}"/>
              </a:ext>
            </a:extLst>
          </p:cNvPr>
          <p:cNvGrpSpPr/>
          <p:nvPr/>
        </p:nvGrpSpPr>
        <p:grpSpPr>
          <a:xfrm>
            <a:off x="4267200" y="3788536"/>
            <a:ext cx="3657601" cy="2462878"/>
            <a:chOff x="996287" y="2033516"/>
            <a:chExt cx="3657601" cy="2132463"/>
          </a:xfrm>
        </p:grpSpPr>
        <p:sp>
          <p:nvSpPr>
            <p:cNvPr id="21" name="Rectangle 20">
              <a:extLst>
                <a:ext uri="{FF2B5EF4-FFF2-40B4-BE49-F238E27FC236}">
                  <a16:creationId xmlns:a16="http://schemas.microsoft.com/office/drawing/2014/main" id="{CDEE1494-D203-4CBA-BDFA-23F919C0926F}"/>
                </a:ext>
              </a:extLst>
            </p:cNvPr>
            <p:cNvSpPr/>
            <p:nvPr/>
          </p:nvSpPr>
          <p:spPr>
            <a:xfrm>
              <a:off x="996287" y="2692021"/>
              <a:ext cx="3657600" cy="1473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E2E latency: Seconds to hours</a:t>
              </a:r>
            </a:p>
            <a:p>
              <a:r>
                <a:rPr lang="en-US" sz="2000" dirty="0">
                  <a:solidFill>
                    <a:schemeClr val="tx1"/>
                  </a:solidFill>
                </a:rPr>
                <a:t>Data rate: 1-100 kbps</a:t>
              </a:r>
            </a:p>
            <a:p>
              <a:r>
                <a:rPr lang="en-US" sz="2000" dirty="0">
                  <a:solidFill>
                    <a:schemeClr val="tx1"/>
                  </a:solidFill>
                </a:rPr>
                <a:t>User density: 200,000/km</a:t>
              </a:r>
              <a:r>
                <a:rPr lang="en-US" sz="2000" baseline="30000" dirty="0">
                  <a:solidFill>
                    <a:schemeClr val="tx1"/>
                  </a:solidFill>
                </a:rPr>
                <a:t>2</a:t>
              </a:r>
            </a:p>
            <a:p>
              <a:r>
                <a:rPr lang="en-US" sz="2000" dirty="0">
                  <a:solidFill>
                    <a:schemeClr val="tx1"/>
                  </a:solidFill>
                </a:rPr>
                <a:t>Mobility: 0-500 km/h</a:t>
              </a:r>
            </a:p>
          </p:txBody>
        </p:sp>
        <p:sp>
          <p:nvSpPr>
            <p:cNvPr id="22" name="Rectangle 21">
              <a:extLst>
                <a:ext uri="{FF2B5EF4-FFF2-40B4-BE49-F238E27FC236}">
                  <a16:creationId xmlns:a16="http://schemas.microsoft.com/office/drawing/2014/main" id="{9A9BCFE1-3E89-4F78-9FCC-BA1729AD0D10}"/>
                </a:ext>
              </a:extLst>
            </p:cNvPr>
            <p:cNvSpPr/>
            <p:nvPr/>
          </p:nvSpPr>
          <p:spPr>
            <a:xfrm>
              <a:off x="996288" y="2033516"/>
              <a:ext cx="3657600" cy="65509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Massive Machine-Type-Communication (MTC)</a:t>
              </a:r>
            </a:p>
          </p:txBody>
        </p:sp>
      </p:grpSp>
      <p:grpSp>
        <p:nvGrpSpPr>
          <p:cNvPr id="23" name="Group 22">
            <a:extLst>
              <a:ext uri="{FF2B5EF4-FFF2-40B4-BE49-F238E27FC236}">
                <a16:creationId xmlns:a16="http://schemas.microsoft.com/office/drawing/2014/main" id="{2D00414A-60BD-464D-B36D-8AFDBF5D9DCD}"/>
              </a:ext>
            </a:extLst>
          </p:cNvPr>
          <p:cNvGrpSpPr/>
          <p:nvPr/>
        </p:nvGrpSpPr>
        <p:grpSpPr>
          <a:xfrm>
            <a:off x="8056725" y="3788536"/>
            <a:ext cx="3657601" cy="2462878"/>
            <a:chOff x="996287" y="2033516"/>
            <a:chExt cx="3657601" cy="2132463"/>
          </a:xfrm>
        </p:grpSpPr>
        <p:sp>
          <p:nvSpPr>
            <p:cNvPr id="24" name="Rectangle 23">
              <a:extLst>
                <a:ext uri="{FF2B5EF4-FFF2-40B4-BE49-F238E27FC236}">
                  <a16:creationId xmlns:a16="http://schemas.microsoft.com/office/drawing/2014/main" id="{73C389A6-C32F-4F32-91F7-ABA7B64D6C2F}"/>
                </a:ext>
              </a:extLst>
            </p:cNvPr>
            <p:cNvSpPr/>
            <p:nvPr/>
          </p:nvSpPr>
          <p:spPr>
            <a:xfrm>
              <a:off x="996287" y="2692021"/>
              <a:ext cx="3657600" cy="1473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Immersive video: 6 DoF</a:t>
              </a:r>
            </a:p>
            <a:p>
              <a:r>
                <a:rPr lang="en-US" sz="2000" dirty="0">
                  <a:solidFill>
                    <a:schemeClr val="tx1"/>
                  </a:solidFill>
                </a:rPr>
                <a:t>User DL data rate: 1 Gbps</a:t>
              </a:r>
            </a:p>
            <a:p>
              <a:r>
                <a:rPr lang="en-US" sz="2000" dirty="0">
                  <a:solidFill>
                    <a:schemeClr val="tx1"/>
                  </a:solidFill>
                </a:rPr>
                <a:t>E2E latency: 7 -15 ms</a:t>
              </a:r>
            </a:p>
            <a:p>
              <a:r>
                <a:rPr lang="en-US" sz="2000" dirty="0">
                  <a:solidFill>
                    <a:schemeClr val="tx1"/>
                  </a:solidFill>
                </a:rPr>
                <a:t>Motion-to-Photon: 15 ms</a:t>
              </a:r>
            </a:p>
            <a:p>
              <a:r>
                <a:rPr lang="en-US" sz="2000" dirty="0">
                  <a:solidFill>
                    <a:schemeClr val="tx1"/>
                  </a:solidFill>
                </a:rPr>
                <a:t>Vestibulo-Ocular Reflex: 7 ms</a:t>
              </a:r>
            </a:p>
          </p:txBody>
        </p:sp>
        <p:sp>
          <p:nvSpPr>
            <p:cNvPr id="25" name="Rectangle 24">
              <a:extLst>
                <a:ext uri="{FF2B5EF4-FFF2-40B4-BE49-F238E27FC236}">
                  <a16:creationId xmlns:a16="http://schemas.microsoft.com/office/drawing/2014/main" id="{3DDF23DF-D346-44E6-AEA1-8C7C91881324}"/>
                </a:ext>
              </a:extLst>
            </p:cNvPr>
            <p:cNvSpPr/>
            <p:nvPr/>
          </p:nvSpPr>
          <p:spPr>
            <a:xfrm>
              <a:off x="996288" y="2033516"/>
              <a:ext cx="3657600" cy="65509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Augmented and Virtual Reality</a:t>
              </a:r>
            </a:p>
          </p:txBody>
        </p:sp>
      </p:grpSp>
      <p:sp>
        <p:nvSpPr>
          <p:cNvPr id="7" name="Rectangle: Rounded Corners 6">
            <a:extLst>
              <a:ext uri="{FF2B5EF4-FFF2-40B4-BE49-F238E27FC236}">
                <a16:creationId xmlns:a16="http://schemas.microsoft.com/office/drawing/2014/main" id="{353F48B8-E28A-4AC9-ADAD-3C4729266AE5}"/>
              </a:ext>
            </a:extLst>
          </p:cNvPr>
          <p:cNvSpPr/>
          <p:nvPr/>
        </p:nvSpPr>
        <p:spPr>
          <a:xfrm>
            <a:off x="497390" y="2358955"/>
            <a:ext cx="3084009" cy="2989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6" name="Rectangle: Rounded Corners 25">
            <a:extLst>
              <a:ext uri="{FF2B5EF4-FFF2-40B4-BE49-F238E27FC236}">
                <a16:creationId xmlns:a16="http://schemas.microsoft.com/office/drawing/2014/main" id="{698521C3-1958-4351-B648-29CC9C26141E}"/>
              </a:ext>
            </a:extLst>
          </p:cNvPr>
          <p:cNvSpPr/>
          <p:nvPr/>
        </p:nvSpPr>
        <p:spPr>
          <a:xfrm>
            <a:off x="4292117" y="2333786"/>
            <a:ext cx="1979474" cy="3273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7" name="Rectangle: Rounded Corners 26">
            <a:extLst>
              <a:ext uri="{FF2B5EF4-FFF2-40B4-BE49-F238E27FC236}">
                <a16:creationId xmlns:a16="http://schemas.microsoft.com/office/drawing/2014/main" id="{343A5534-F323-48E0-8C86-D7137F887258}"/>
              </a:ext>
            </a:extLst>
          </p:cNvPr>
          <p:cNvSpPr/>
          <p:nvPr/>
        </p:nvSpPr>
        <p:spPr>
          <a:xfrm>
            <a:off x="4267196" y="2924417"/>
            <a:ext cx="2421839" cy="2917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 name="Rectangle: Rounded Corners 27">
            <a:extLst>
              <a:ext uri="{FF2B5EF4-FFF2-40B4-BE49-F238E27FC236}">
                <a16:creationId xmlns:a16="http://schemas.microsoft.com/office/drawing/2014/main" id="{1CEB48AB-AABD-48B5-8841-3965FE90DE6D}"/>
              </a:ext>
            </a:extLst>
          </p:cNvPr>
          <p:cNvSpPr/>
          <p:nvPr/>
        </p:nvSpPr>
        <p:spPr>
          <a:xfrm>
            <a:off x="8066881" y="2922105"/>
            <a:ext cx="2418902" cy="3037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9" name="Rectangle: Rounded Corners 28">
            <a:extLst>
              <a:ext uri="{FF2B5EF4-FFF2-40B4-BE49-F238E27FC236}">
                <a16:creationId xmlns:a16="http://schemas.microsoft.com/office/drawing/2014/main" id="{3824123C-C6ED-49A3-9F6E-BCA0B888E3EA}"/>
              </a:ext>
            </a:extLst>
          </p:cNvPr>
          <p:cNvSpPr/>
          <p:nvPr/>
        </p:nvSpPr>
        <p:spPr>
          <a:xfrm>
            <a:off x="477672" y="5516217"/>
            <a:ext cx="3239563" cy="3027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Rectangle: Rounded Corners 30">
            <a:extLst>
              <a:ext uri="{FF2B5EF4-FFF2-40B4-BE49-F238E27FC236}">
                <a16:creationId xmlns:a16="http://schemas.microsoft.com/office/drawing/2014/main" id="{9F76BD83-C65D-4F56-93AB-D0182F7174F4}"/>
              </a:ext>
            </a:extLst>
          </p:cNvPr>
          <p:cNvSpPr/>
          <p:nvPr/>
        </p:nvSpPr>
        <p:spPr>
          <a:xfrm>
            <a:off x="8056725" y="2341466"/>
            <a:ext cx="2136318" cy="3090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Rectangle: Rounded Corners 31">
            <a:extLst>
              <a:ext uri="{FF2B5EF4-FFF2-40B4-BE49-F238E27FC236}">
                <a16:creationId xmlns:a16="http://schemas.microsoft.com/office/drawing/2014/main" id="{9B0D2F80-F2F2-47BA-AEE8-C95C9A219945}"/>
              </a:ext>
            </a:extLst>
          </p:cNvPr>
          <p:cNvSpPr/>
          <p:nvPr/>
        </p:nvSpPr>
        <p:spPr>
          <a:xfrm>
            <a:off x="497391" y="4601520"/>
            <a:ext cx="1987392" cy="3031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3" name="Rectangle: Rounded Corners 32">
            <a:extLst>
              <a:ext uri="{FF2B5EF4-FFF2-40B4-BE49-F238E27FC236}">
                <a16:creationId xmlns:a16="http://schemas.microsoft.com/office/drawing/2014/main" id="{27376103-4389-444C-8EA9-A015CD8669C8}"/>
              </a:ext>
            </a:extLst>
          </p:cNvPr>
          <p:cNvSpPr/>
          <p:nvPr/>
        </p:nvSpPr>
        <p:spPr>
          <a:xfrm>
            <a:off x="4292117" y="5215293"/>
            <a:ext cx="2893874" cy="2755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4" name="Rectangle: Rounded Corners 33">
            <a:extLst>
              <a:ext uri="{FF2B5EF4-FFF2-40B4-BE49-F238E27FC236}">
                <a16:creationId xmlns:a16="http://schemas.microsoft.com/office/drawing/2014/main" id="{DD4ABA11-7951-480C-91CB-BBA19EE8DD47}"/>
              </a:ext>
            </a:extLst>
          </p:cNvPr>
          <p:cNvSpPr/>
          <p:nvPr/>
        </p:nvSpPr>
        <p:spPr>
          <a:xfrm>
            <a:off x="4268910" y="5539705"/>
            <a:ext cx="2420125" cy="2666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5" name="Rectangle: Rounded Corners 34">
            <a:extLst>
              <a:ext uri="{FF2B5EF4-FFF2-40B4-BE49-F238E27FC236}">
                <a16:creationId xmlns:a16="http://schemas.microsoft.com/office/drawing/2014/main" id="{A66D6250-BFD2-4997-8200-553FD1A36C42}"/>
              </a:ext>
            </a:extLst>
          </p:cNvPr>
          <p:cNvSpPr/>
          <p:nvPr/>
        </p:nvSpPr>
        <p:spPr>
          <a:xfrm>
            <a:off x="8066333" y="4904660"/>
            <a:ext cx="2797137" cy="3067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6" name="Rectangle: Rounded Corners 35">
            <a:extLst>
              <a:ext uri="{FF2B5EF4-FFF2-40B4-BE49-F238E27FC236}">
                <a16:creationId xmlns:a16="http://schemas.microsoft.com/office/drawing/2014/main" id="{41D877AD-04FE-4D4F-B76D-E99F885B78DA}"/>
              </a:ext>
            </a:extLst>
          </p:cNvPr>
          <p:cNvSpPr/>
          <p:nvPr/>
        </p:nvSpPr>
        <p:spPr>
          <a:xfrm>
            <a:off x="8066333" y="5216529"/>
            <a:ext cx="2419449" cy="2996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Title 3">
            <a:extLst>
              <a:ext uri="{FF2B5EF4-FFF2-40B4-BE49-F238E27FC236}">
                <a16:creationId xmlns:a16="http://schemas.microsoft.com/office/drawing/2014/main" id="{ED36E09C-702F-4146-8CC3-E3A38EFE6CB9}"/>
              </a:ext>
            </a:extLst>
          </p:cNvPr>
          <p:cNvSpPr>
            <a:spLocks noGrp="1"/>
          </p:cNvSpPr>
          <p:nvPr>
            <p:ph type="title"/>
          </p:nvPr>
        </p:nvSpPr>
        <p:spPr/>
        <p:txBody>
          <a:bodyPr/>
          <a:lstStyle/>
          <a:p>
            <a:r>
              <a:rPr lang="en-US" b="1" dirty="0"/>
              <a:t>Use Cases Performance Examples</a:t>
            </a:r>
            <a:endParaRPr lang="en-US" dirty="0"/>
          </a:p>
        </p:txBody>
      </p:sp>
      <p:sp>
        <p:nvSpPr>
          <p:cNvPr id="2" name="Footer Placeholder 1">
            <a:extLst>
              <a:ext uri="{FF2B5EF4-FFF2-40B4-BE49-F238E27FC236}">
                <a16:creationId xmlns:a16="http://schemas.microsoft.com/office/drawing/2014/main" id="{4B819021-FC69-4B3F-9917-702C74103150}"/>
              </a:ext>
            </a:extLst>
          </p:cNvPr>
          <p:cNvSpPr>
            <a:spLocks noGrp="1"/>
          </p:cNvSpPr>
          <p:nvPr>
            <p:ph type="ftr" sz="quarter" idx="11"/>
          </p:nvPr>
        </p:nvSpPr>
        <p:spPr/>
        <p:txBody>
          <a:bodyPr/>
          <a:lstStyle/>
          <a:p>
            <a:r>
              <a:rPr lang="en-US" dirty="0"/>
              <a:t>www.tiaonline.org | @tiaonline</a:t>
            </a:r>
          </a:p>
        </p:txBody>
      </p:sp>
      <p:sp>
        <p:nvSpPr>
          <p:cNvPr id="37" name="Rectangle: Rounded Corners 36">
            <a:extLst>
              <a:ext uri="{FF2B5EF4-FFF2-40B4-BE49-F238E27FC236}">
                <a16:creationId xmlns:a16="http://schemas.microsoft.com/office/drawing/2014/main" id="{5C0A2D50-F54E-4974-89E7-D40F03A03A60}"/>
              </a:ext>
            </a:extLst>
          </p:cNvPr>
          <p:cNvSpPr/>
          <p:nvPr/>
        </p:nvSpPr>
        <p:spPr>
          <a:xfrm>
            <a:off x="4260572" y="3474377"/>
            <a:ext cx="3664228" cy="2917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8" name="Rectangle: Rounded Corners 37">
            <a:extLst>
              <a:ext uri="{FF2B5EF4-FFF2-40B4-BE49-F238E27FC236}">
                <a16:creationId xmlns:a16="http://schemas.microsoft.com/office/drawing/2014/main" id="{AE367728-8399-460A-A070-991FEC3E33EE}"/>
              </a:ext>
            </a:extLst>
          </p:cNvPr>
          <p:cNvSpPr/>
          <p:nvPr/>
        </p:nvSpPr>
        <p:spPr>
          <a:xfrm>
            <a:off x="468583" y="5217340"/>
            <a:ext cx="2483339" cy="2561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Date Placeholder 4">
            <a:extLst>
              <a:ext uri="{FF2B5EF4-FFF2-40B4-BE49-F238E27FC236}">
                <a16:creationId xmlns:a16="http://schemas.microsoft.com/office/drawing/2014/main" id="{F8B06B35-EB9F-41FA-9DEA-ED76AEA199E7}"/>
              </a:ext>
            </a:extLst>
          </p:cNvPr>
          <p:cNvSpPr>
            <a:spLocks noGrp="1"/>
          </p:cNvSpPr>
          <p:nvPr>
            <p:ph type="dt" sz="half" idx="10"/>
          </p:nvPr>
        </p:nvSpPr>
        <p:spPr/>
        <p:txBody>
          <a:bodyPr/>
          <a:lstStyle/>
          <a:p>
            <a:r>
              <a:rPr lang="en-US" dirty="0"/>
              <a:t>9/5/2019</a:t>
            </a:r>
          </a:p>
        </p:txBody>
      </p:sp>
      <p:sp>
        <p:nvSpPr>
          <p:cNvPr id="6" name="Slide Number Placeholder 5">
            <a:extLst>
              <a:ext uri="{FF2B5EF4-FFF2-40B4-BE49-F238E27FC236}">
                <a16:creationId xmlns:a16="http://schemas.microsoft.com/office/drawing/2014/main" id="{36890ED8-C86E-4379-9A53-E604AE14B508}"/>
              </a:ext>
            </a:extLst>
          </p:cNvPr>
          <p:cNvSpPr>
            <a:spLocks noGrp="1"/>
          </p:cNvSpPr>
          <p:nvPr>
            <p:ph type="sldNum" sz="quarter" idx="12"/>
          </p:nvPr>
        </p:nvSpPr>
        <p:spPr/>
        <p:txBody>
          <a:bodyPr/>
          <a:lstStyle/>
          <a:p>
            <a:fld id="{D6F3A47C-0C53-4F9B-A5F2-870187FD8859}" type="slidenum">
              <a:rPr lang="en-US" smtClean="0"/>
              <a:t>5</a:t>
            </a:fld>
            <a:endParaRPr lang="en-US" dirty="0"/>
          </a:p>
        </p:txBody>
      </p:sp>
      <p:sp>
        <p:nvSpPr>
          <p:cNvPr id="3" name="TextBox 2">
            <a:extLst>
              <a:ext uri="{FF2B5EF4-FFF2-40B4-BE49-F238E27FC236}">
                <a16:creationId xmlns:a16="http://schemas.microsoft.com/office/drawing/2014/main" id="{8EDB6E9C-3A13-4903-991C-55C24B2F4C34}"/>
              </a:ext>
            </a:extLst>
          </p:cNvPr>
          <p:cNvSpPr txBox="1"/>
          <p:nvPr/>
        </p:nvSpPr>
        <p:spPr>
          <a:xfrm>
            <a:off x="2658470" y="6104132"/>
            <a:ext cx="4527521" cy="400110"/>
          </a:xfrm>
          <a:prstGeom prst="rect">
            <a:avLst/>
          </a:prstGeom>
          <a:solidFill>
            <a:schemeClr val="bg1"/>
          </a:solidFill>
          <a:ln>
            <a:solidFill>
              <a:schemeClr val="bg1">
                <a:lumMod val="65000"/>
              </a:schemeClr>
            </a:solidFill>
          </a:ln>
        </p:spPr>
        <p:txBody>
          <a:bodyPr wrap="none" rtlCol="0">
            <a:spAutoFit/>
          </a:bodyPr>
          <a:lstStyle/>
          <a:p>
            <a:pPr>
              <a:tabLst>
                <a:tab pos="228600" algn="l"/>
              </a:tabLst>
            </a:pPr>
            <a:r>
              <a:rPr lang="en-GB" sz="1000" dirty="0"/>
              <a:t>Ref: 3GPP TS 22.261 V16.6.0 (2018-12)</a:t>
            </a:r>
          </a:p>
          <a:p>
            <a:pPr>
              <a:tabLst>
                <a:tab pos="228600" algn="l"/>
              </a:tabLst>
            </a:pPr>
            <a:r>
              <a:rPr lang="en-GB" sz="1000" dirty="0"/>
              <a:t>	</a:t>
            </a:r>
            <a:r>
              <a:rPr lang="en-US" sz="1000" dirty="0"/>
              <a:t>Enabling Mobile Augmented and Virtual Reality with 5G Networks (Jan 2017)</a:t>
            </a:r>
            <a:endParaRPr lang="en-GB" sz="1000" dirty="0"/>
          </a:p>
        </p:txBody>
      </p:sp>
    </p:spTree>
    <p:extLst>
      <p:ext uri="{BB962C8B-B14F-4D97-AF65-F5344CB8AC3E}">
        <p14:creationId xmlns:p14="http://schemas.microsoft.com/office/powerpoint/2010/main" val="1792293961"/>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027A71-E85C-4127-98A5-D38144869141}"/>
              </a:ext>
            </a:extLst>
          </p:cNvPr>
          <p:cNvSpPr>
            <a:spLocks noGrp="1"/>
          </p:cNvSpPr>
          <p:nvPr>
            <p:ph type="title"/>
          </p:nvPr>
        </p:nvSpPr>
        <p:spPr/>
        <p:txBody>
          <a:bodyPr>
            <a:normAutofit/>
          </a:bodyPr>
          <a:lstStyle/>
          <a:p>
            <a:r>
              <a:rPr lang="en-US" dirty="0"/>
              <a:t>Network Evolution</a:t>
            </a:r>
          </a:p>
        </p:txBody>
      </p:sp>
      <p:sp>
        <p:nvSpPr>
          <p:cNvPr id="8" name="Content Placeholder 7">
            <a:extLst>
              <a:ext uri="{FF2B5EF4-FFF2-40B4-BE49-F238E27FC236}">
                <a16:creationId xmlns:a16="http://schemas.microsoft.com/office/drawing/2014/main" id="{44AC3597-4E91-4B61-AEBC-2E56D3CDAE8A}"/>
              </a:ext>
            </a:extLst>
          </p:cNvPr>
          <p:cNvSpPr>
            <a:spLocks noGrp="1"/>
          </p:cNvSpPr>
          <p:nvPr>
            <p:ph sz="half" idx="1"/>
          </p:nvPr>
        </p:nvSpPr>
        <p:spPr>
          <a:xfrm>
            <a:off x="659298" y="1825625"/>
            <a:ext cx="4533849" cy="4351338"/>
          </a:xfrm>
          <a:ln>
            <a:noFill/>
          </a:ln>
        </p:spPr>
        <p:txBody>
          <a:bodyPr anchor="ctr" anchorCtr="0">
            <a:normAutofit lnSpcReduction="10000"/>
          </a:bodyPr>
          <a:lstStyle/>
          <a:p>
            <a:r>
              <a:rPr lang="en-US" dirty="0">
                <a:solidFill>
                  <a:schemeClr val="tx1">
                    <a:lumMod val="50000"/>
                    <a:lumOff val="50000"/>
                  </a:schemeClr>
                </a:solidFill>
              </a:rPr>
              <a:t>Hardware-centric</a:t>
            </a:r>
          </a:p>
          <a:p>
            <a:r>
              <a:rPr lang="en-US" dirty="0">
                <a:solidFill>
                  <a:schemeClr val="tx1">
                    <a:lumMod val="50000"/>
                    <a:lumOff val="50000"/>
                  </a:schemeClr>
                </a:solidFill>
              </a:rPr>
              <a:t>Physical Network Functions</a:t>
            </a:r>
          </a:p>
          <a:p>
            <a:r>
              <a:rPr lang="en-US" dirty="0">
                <a:solidFill>
                  <a:schemeClr val="tx1">
                    <a:lumMod val="50000"/>
                    <a:lumOff val="50000"/>
                  </a:schemeClr>
                </a:solidFill>
              </a:rPr>
              <a:t>Vendor-specific Interfaces</a:t>
            </a:r>
          </a:p>
          <a:p>
            <a:r>
              <a:rPr lang="en-US" dirty="0">
                <a:solidFill>
                  <a:schemeClr val="tx1">
                    <a:lumMod val="50000"/>
                    <a:lumOff val="50000"/>
                  </a:schemeClr>
                </a:solidFill>
              </a:rPr>
              <a:t>Central Offices</a:t>
            </a:r>
          </a:p>
          <a:p>
            <a:r>
              <a:rPr lang="en-US" dirty="0">
                <a:solidFill>
                  <a:schemeClr val="tx1">
                    <a:lumMod val="50000"/>
                    <a:lumOff val="50000"/>
                  </a:schemeClr>
                </a:solidFill>
              </a:rPr>
              <a:t>Manual Configuration</a:t>
            </a:r>
          </a:p>
          <a:p>
            <a:r>
              <a:rPr lang="en-US" dirty="0">
                <a:solidFill>
                  <a:schemeClr val="tx1">
                    <a:lumMod val="50000"/>
                    <a:lumOff val="50000"/>
                  </a:schemeClr>
                </a:solidFill>
              </a:rPr>
              <a:t>Hierarchical Network</a:t>
            </a:r>
          </a:p>
          <a:p>
            <a:r>
              <a:rPr lang="en-US" dirty="0">
                <a:solidFill>
                  <a:schemeClr val="tx1">
                    <a:lumMod val="50000"/>
                    <a:lumOff val="50000"/>
                  </a:schemeClr>
                </a:solidFill>
              </a:rPr>
              <a:t>Vendor-specific Hardware</a:t>
            </a:r>
          </a:p>
          <a:p>
            <a:r>
              <a:rPr lang="en-US" dirty="0">
                <a:solidFill>
                  <a:schemeClr val="tx1">
                    <a:lumMod val="50000"/>
                    <a:lumOff val="50000"/>
                  </a:schemeClr>
                </a:solidFill>
              </a:rPr>
              <a:t>Physical Network</a:t>
            </a:r>
          </a:p>
          <a:p>
            <a:r>
              <a:rPr lang="en-US" dirty="0">
                <a:solidFill>
                  <a:schemeClr val="tx1">
                    <a:lumMod val="50000"/>
                    <a:lumOff val="50000"/>
                  </a:schemeClr>
                </a:solidFill>
              </a:rPr>
              <a:t>Telecom-driven Services</a:t>
            </a:r>
          </a:p>
        </p:txBody>
      </p:sp>
      <p:sp>
        <p:nvSpPr>
          <p:cNvPr id="9" name="Content Placeholder 8">
            <a:extLst>
              <a:ext uri="{FF2B5EF4-FFF2-40B4-BE49-F238E27FC236}">
                <a16:creationId xmlns:a16="http://schemas.microsoft.com/office/drawing/2014/main" id="{95C3B149-2798-4E3C-BD88-668E465C6A4F}"/>
              </a:ext>
            </a:extLst>
          </p:cNvPr>
          <p:cNvSpPr>
            <a:spLocks noGrp="1"/>
          </p:cNvSpPr>
          <p:nvPr>
            <p:ph sz="half" idx="2"/>
          </p:nvPr>
        </p:nvSpPr>
        <p:spPr>
          <a:xfrm>
            <a:off x="6301412" y="1822450"/>
            <a:ext cx="5377070" cy="4351338"/>
          </a:xfrm>
          <a:ln>
            <a:noFill/>
          </a:ln>
        </p:spPr>
        <p:txBody>
          <a:bodyPr anchor="ctr" anchorCtr="0">
            <a:normAutofit lnSpcReduction="10000"/>
          </a:bodyPr>
          <a:lstStyle/>
          <a:p>
            <a:r>
              <a:rPr lang="en-US" dirty="0"/>
              <a:t>Software-centric</a:t>
            </a:r>
          </a:p>
          <a:p>
            <a:r>
              <a:rPr lang="en-US" dirty="0"/>
              <a:t>Virtual Network Functions</a:t>
            </a:r>
          </a:p>
          <a:p>
            <a:r>
              <a:rPr lang="en-US" dirty="0"/>
              <a:t>Open Standard APIs</a:t>
            </a:r>
          </a:p>
          <a:p>
            <a:r>
              <a:rPr lang="en-US" dirty="0"/>
              <a:t>Data Centers</a:t>
            </a:r>
          </a:p>
          <a:p>
            <a:r>
              <a:rPr lang="en-US" dirty="0"/>
              <a:t>Self-Organizing Networks</a:t>
            </a:r>
          </a:p>
          <a:p>
            <a:r>
              <a:rPr lang="en-US" dirty="0"/>
              <a:t>Distributed Cloud</a:t>
            </a:r>
          </a:p>
          <a:p>
            <a:r>
              <a:rPr lang="en-US" dirty="0"/>
              <a:t>White Boxes</a:t>
            </a:r>
          </a:p>
          <a:p>
            <a:r>
              <a:rPr lang="en-US" dirty="0"/>
              <a:t>Logical Network Slicing</a:t>
            </a:r>
          </a:p>
          <a:p>
            <a:r>
              <a:rPr lang="en-US" dirty="0"/>
              <a:t>Industry/User-driven Applications</a:t>
            </a:r>
          </a:p>
        </p:txBody>
      </p:sp>
      <p:sp>
        <p:nvSpPr>
          <p:cNvPr id="11" name="Arrow: Right 10">
            <a:extLst>
              <a:ext uri="{FF2B5EF4-FFF2-40B4-BE49-F238E27FC236}">
                <a16:creationId xmlns:a16="http://schemas.microsoft.com/office/drawing/2014/main" id="{D166D048-56F2-4D87-9438-B3C61CD44BBB}"/>
              </a:ext>
            </a:extLst>
          </p:cNvPr>
          <p:cNvSpPr/>
          <p:nvPr/>
        </p:nvSpPr>
        <p:spPr>
          <a:xfrm>
            <a:off x="5198169" y="1822450"/>
            <a:ext cx="998831" cy="4150967"/>
          </a:xfrm>
          <a:prstGeom prst="rightArrow">
            <a:avLst>
              <a:gd name="adj1" fmla="val 50000"/>
              <a:gd name="adj2" fmla="val 5224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4DAD9E2D-D5A4-4864-A3EA-EB2C66F31832}"/>
              </a:ext>
            </a:extLst>
          </p:cNvPr>
          <p:cNvSpPr/>
          <p:nvPr/>
        </p:nvSpPr>
        <p:spPr>
          <a:xfrm>
            <a:off x="436924" y="1659940"/>
            <a:ext cx="11430398" cy="4475985"/>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85750" indent="-285750">
              <a:buFont typeface="Arial" panose="020B0604020202020204" pitchFamily="34" charset="0"/>
              <a:buChar char="•"/>
            </a:pPr>
            <a:endParaRPr lang="en-US" sz="2800" dirty="0">
              <a:solidFill>
                <a:srgbClr val="002060"/>
              </a:solidFill>
            </a:endParaRPr>
          </a:p>
        </p:txBody>
      </p:sp>
      <p:sp>
        <p:nvSpPr>
          <p:cNvPr id="2" name="Date Placeholder 1">
            <a:extLst>
              <a:ext uri="{FF2B5EF4-FFF2-40B4-BE49-F238E27FC236}">
                <a16:creationId xmlns:a16="http://schemas.microsoft.com/office/drawing/2014/main" id="{1DEA7B08-7284-4AE6-B449-B29FA758D9E4}"/>
              </a:ext>
            </a:extLst>
          </p:cNvPr>
          <p:cNvSpPr>
            <a:spLocks noGrp="1"/>
          </p:cNvSpPr>
          <p:nvPr>
            <p:ph type="dt" sz="half" idx="10"/>
          </p:nvPr>
        </p:nvSpPr>
        <p:spPr/>
        <p:txBody>
          <a:bodyPr/>
          <a:lstStyle/>
          <a:p>
            <a:r>
              <a:rPr lang="en-US" dirty="0"/>
              <a:t>9/5/2019</a:t>
            </a:r>
          </a:p>
        </p:txBody>
      </p:sp>
      <p:sp>
        <p:nvSpPr>
          <p:cNvPr id="3" name="Footer Placeholder 2">
            <a:extLst>
              <a:ext uri="{FF2B5EF4-FFF2-40B4-BE49-F238E27FC236}">
                <a16:creationId xmlns:a16="http://schemas.microsoft.com/office/drawing/2014/main" id="{AF4802A4-0EEB-409E-A837-E6F4311ADD8C}"/>
              </a:ext>
            </a:extLst>
          </p:cNvPr>
          <p:cNvSpPr>
            <a:spLocks noGrp="1"/>
          </p:cNvSpPr>
          <p:nvPr>
            <p:ph type="ftr" sz="quarter" idx="11"/>
          </p:nvPr>
        </p:nvSpPr>
        <p:spPr/>
        <p:txBody>
          <a:bodyPr/>
          <a:lstStyle/>
          <a:p>
            <a:r>
              <a:rPr lang="en-US" dirty="0"/>
              <a:t>www.tiaonline.org | @tiaonline</a:t>
            </a:r>
          </a:p>
        </p:txBody>
      </p:sp>
      <p:sp>
        <p:nvSpPr>
          <p:cNvPr id="4" name="Slide Number Placeholder 3">
            <a:extLst>
              <a:ext uri="{FF2B5EF4-FFF2-40B4-BE49-F238E27FC236}">
                <a16:creationId xmlns:a16="http://schemas.microsoft.com/office/drawing/2014/main" id="{12A403D3-87A5-4A7E-800A-213A9A6BB647}"/>
              </a:ext>
            </a:extLst>
          </p:cNvPr>
          <p:cNvSpPr>
            <a:spLocks noGrp="1"/>
          </p:cNvSpPr>
          <p:nvPr>
            <p:ph type="sldNum" sz="quarter" idx="12"/>
          </p:nvPr>
        </p:nvSpPr>
        <p:spPr/>
        <p:txBody>
          <a:bodyPr/>
          <a:lstStyle/>
          <a:p>
            <a:fld id="{D6F3A47C-0C53-4F9B-A5F2-870187FD8859}" type="slidenum">
              <a:rPr lang="en-US" smtClean="0"/>
              <a:t>6</a:t>
            </a:fld>
            <a:endParaRPr lang="en-US" dirty="0"/>
          </a:p>
        </p:txBody>
      </p:sp>
    </p:spTree>
    <p:extLst>
      <p:ext uri="{BB962C8B-B14F-4D97-AF65-F5344CB8AC3E}">
        <p14:creationId xmlns:p14="http://schemas.microsoft.com/office/powerpoint/2010/main" val="290166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6E9111-2E28-4719-A604-DEB3086594C2}"/>
              </a:ext>
            </a:extLst>
          </p:cNvPr>
          <p:cNvSpPr>
            <a:spLocks noGrp="1"/>
          </p:cNvSpPr>
          <p:nvPr>
            <p:ph type="title"/>
          </p:nvPr>
        </p:nvSpPr>
        <p:spPr/>
        <p:txBody>
          <a:bodyPr>
            <a:normAutofit/>
          </a:bodyPr>
          <a:lstStyle/>
          <a:p>
            <a:r>
              <a:rPr lang="en-US" sz="2800" b="1" dirty="0"/>
              <a:t>Next Generation Network</a:t>
            </a:r>
            <a:endParaRPr lang="en-US" sz="2667" b="1" dirty="0"/>
          </a:p>
        </p:txBody>
      </p:sp>
      <p:pic>
        <p:nvPicPr>
          <p:cNvPr id="16" name="Graphic 15" descr="Head with Gears">
            <a:extLst>
              <a:ext uri="{FF2B5EF4-FFF2-40B4-BE49-F238E27FC236}">
                <a16:creationId xmlns:a16="http://schemas.microsoft.com/office/drawing/2014/main" id="{03424901-B417-4452-8C2F-812E9385C4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2947" y="666090"/>
            <a:ext cx="6608492" cy="6608492"/>
          </a:xfrm>
          <a:prstGeom prst="rect">
            <a:avLst/>
          </a:prstGeom>
        </p:spPr>
      </p:pic>
      <p:pic>
        <p:nvPicPr>
          <p:cNvPr id="10" name="Graphic 9" descr="Smart Phone">
            <a:extLst>
              <a:ext uri="{FF2B5EF4-FFF2-40B4-BE49-F238E27FC236}">
                <a16:creationId xmlns:a16="http://schemas.microsoft.com/office/drawing/2014/main" id="{18BC0A85-7DDC-4000-AB77-8687B7DFC5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816" y="2359548"/>
            <a:ext cx="914400" cy="914400"/>
          </a:xfrm>
          <a:prstGeom prst="rect">
            <a:avLst/>
          </a:prstGeom>
        </p:spPr>
      </p:pic>
      <p:pic>
        <p:nvPicPr>
          <p:cNvPr id="12" name="Graphic 11">
            <a:extLst>
              <a:ext uri="{FF2B5EF4-FFF2-40B4-BE49-F238E27FC236}">
                <a16:creationId xmlns:a16="http://schemas.microsoft.com/office/drawing/2014/main" id="{B7A96C25-67B7-4413-8E89-F4A63820E4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7581" y="2619573"/>
            <a:ext cx="914400" cy="914400"/>
          </a:xfrm>
          <a:prstGeom prst="rect">
            <a:avLst/>
          </a:prstGeom>
        </p:spPr>
      </p:pic>
      <p:pic>
        <p:nvPicPr>
          <p:cNvPr id="14" name="Graphic 13">
            <a:extLst>
              <a:ext uri="{FF2B5EF4-FFF2-40B4-BE49-F238E27FC236}">
                <a16:creationId xmlns:a16="http://schemas.microsoft.com/office/drawing/2014/main" id="{C071C503-2E6F-4B74-8377-706AA4AB20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9414" y="3976499"/>
            <a:ext cx="914400" cy="914400"/>
          </a:xfrm>
          <a:prstGeom prst="rect">
            <a:avLst/>
          </a:prstGeom>
        </p:spPr>
      </p:pic>
      <p:pic>
        <p:nvPicPr>
          <p:cNvPr id="18" name="Graphic 17" descr="Car">
            <a:extLst>
              <a:ext uri="{FF2B5EF4-FFF2-40B4-BE49-F238E27FC236}">
                <a16:creationId xmlns:a16="http://schemas.microsoft.com/office/drawing/2014/main" id="{C2AA202C-200F-4A63-BB2C-EEC0E96B9B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0213" y="5237073"/>
            <a:ext cx="914400" cy="914400"/>
          </a:xfrm>
          <a:prstGeom prst="rect">
            <a:avLst/>
          </a:prstGeom>
        </p:spPr>
      </p:pic>
      <p:sp>
        <p:nvSpPr>
          <p:cNvPr id="24" name="Cloud 23">
            <a:extLst>
              <a:ext uri="{FF2B5EF4-FFF2-40B4-BE49-F238E27FC236}">
                <a16:creationId xmlns:a16="http://schemas.microsoft.com/office/drawing/2014/main" id="{A5CDE157-BB9C-44C3-A5D7-2EF4136EBE13}"/>
              </a:ext>
            </a:extLst>
          </p:cNvPr>
          <p:cNvSpPr/>
          <p:nvPr/>
        </p:nvSpPr>
        <p:spPr>
          <a:xfrm>
            <a:off x="2447317" y="1572360"/>
            <a:ext cx="7869949" cy="4756936"/>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33" name="Graphic 32">
            <a:extLst>
              <a:ext uri="{FF2B5EF4-FFF2-40B4-BE49-F238E27FC236}">
                <a16:creationId xmlns:a16="http://schemas.microsoft.com/office/drawing/2014/main" id="{2F2A32C6-1580-413E-BD39-BF591501AF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9380" y="4484592"/>
            <a:ext cx="914400" cy="914400"/>
          </a:xfrm>
          <a:prstGeom prst="rect">
            <a:avLst/>
          </a:prstGeom>
        </p:spPr>
      </p:pic>
      <p:grpSp>
        <p:nvGrpSpPr>
          <p:cNvPr id="64" name="Group 63">
            <a:extLst>
              <a:ext uri="{FF2B5EF4-FFF2-40B4-BE49-F238E27FC236}">
                <a16:creationId xmlns:a16="http://schemas.microsoft.com/office/drawing/2014/main" id="{52F0ECD0-AE8A-4F9E-8453-0047DE9435B7}"/>
              </a:ext>
            </a:extLst>
          </p:cNvPr>
          <p:cNvGrpSpPr/>
          <p:nvPr/>
        </p:nvGrpSpPr>
        <p:grpSpPr>
          <a:xfrm>
            <a:off x="3930712" y="3887810"/>
            <a:ext cx="1196420" cy="669271"/>
            <a:chOff x="5012160" y="2754689"/>
            <a:chExt cx="1281076" cy="669270"/>
          </a:xfrm>
        </p:grpSpPr>
        <p:pic>
          <p:nvPicPr>
            <p:cNvPr id="34" name="Graphic 33">
              <a:extLst>
                <a:ext uri="{FF2B5EF4-FFF2-40B4-BE49-F238E27FC236}">
                  <a16:creationId xmlns:a16="http://schemas.microsoft.com/office/drawing/2014/main" id="{6B5DB01F-97A6-4BB7-A387-EB0BE9A1AC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48251" y="2754689"/>
              <a:ext cx="639176" cy="669270"/>
            </a:xfrm>
            <a:prstGeom prst="rect">
              <a:avLst/>
            </a:prstGeom>
          </p:spPr>
        </p:pic>
        <p:pic>
          <p:nvPicPr>
            <p:cNvPr id="35" name="Graphic 34">
              <a:extLst>
                <a:ext uri="{FF2B5EF4-FFF2-40B4-BE49-F238E27FC236}">
                  <a16:creationId xmlns:a16="http://schemas.microsoft.com/office/drawing/2014/main" id="{B8B88E43-EEB5-4CA3-A294-A8325C47EAA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54060" y="2754689"/>
              <a:ext cx="639176" cy="669270"/>
            </a:xfrm>
            <a:prstGeom prst="rect">
              <a:avLst/>
            </a:prstGeom>
          </p:spPr>
        </p:pic>
        <p:sp>
          <p:nvSpPr>
            <p:cNvPr id="41" name="Rectangle 40">
              <a:extLst>
                <a:ext uri="{FF2B5EF4-FFF2-40B4-BE49-F238E27FC236}">
                  <a16:creationId xmlns:a16="http://schemas.microsoft.com/office/drawing/2014/main" id="{70596770-7010-4EFE-B637-91629A68C474}"/>
                </a:ext>
              </a:extLst>
            </p:cNvPr>
            <p:cNvSpPr/>
            <p:nvPr/>
          </p:nvSpPr>
          <p:spPr>
            <a:xfrm>
              <a:off x="5012160" y="2754689"/>
              <a:ext cx="1281076" cy="669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5" name="Group 64">
            <a:extLst>
              <a:ext uri="{FF2B5EF4-FFF2-40B4-BE49-F238E27FC236}">
                <a16:creationId xmlns:a16="http://schemas.microsoft.com/office/drawing/2014/main" id="{555F5F20-A966-4816-A36A-5913F00CA2B1}"/>
              </a:ext>
            </a:extLst>
          </p:cNvPr>
          <p:cNvGrpSpPr/>
          <p:nvPr/>
        </p:nvGrpSpPr>
        <p:grpSpPr>
          <a:xfrm>
            <a:off x="5586803" y="1999944"/>
            <a:ext cx="1761319" cy="1302343"/>
            <a:chOff x="7039180" y="4091212"/>
            <a:chExt cx="1761319" cy="1302343"/>
          </a:xfrm>
        </p:grpSpPr>
        <p:grpSp>
          <p:nvGrpSpPr>
            <p:cNvPr id="50" name="Group 49">
              <a:extLst>
                <a:ext uri="{FF2B5EF4-FFF2-40B4-BE49-F238E27FC236}">
                  <a16:creationId xmlns:a16="http://schemas.microsoft.com/office/drawing/2014/main" id="{DCDBA236-13A5-43AA-9A46-E7FEAE3807C2}"/>
                </a:ext>
              </a:extLst>
            </p:cNvPr>
            <p:cNvGrpSpPr/>
            <p:nvPr/>
          </p:nvGrpSpPr>
          <p:grpSpPr>
            <a:xfrm>
              <a:off x="7039180" y="4091212"/>
              <a:ext cx="1761319" cy="1302343"/>
              <a:chOff x="5460098" y="3932235"/>
              <a:chExt cx="1761319" cy="1302343"/>
            </a:xfrm>
          </p:grpSpPr>
          <p:pic>
            <p:nvPicPr>
              <p:cNvPr id="42" name="Graphic 41">
                <a:extLst>
                  <a:ext uri="{FF2B5EF4-FFF2-40B4-BE49-F238E27FC236}">
                    <a16:creationId xmlns:a16="http://schemas.microsoft.com/office/drawing/2014/main" id="{33522317-5EC3-46F9-AB76-9AD196C79A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68888" y="3932235"/>
                <a:ext cx="540913" cy="669270"/>
              </a:xfrm>
              <a:prstGeom prst="rect">
                <a:avLst/>
              </a:prstGeom>
            </p:spPr>
          </p:pic>
          <p:pic>
            <p:nvPicPr>
              <p:cNvPr id="43" name="Graphic 42">
                <a:extLst>
                  <a:ext uri="{FF2B5EF4-FFF2-40B4-BE49-F238E27FC236}">
                    <a16:creationId xmlns:a16="http://schemas.microsoft.com/office/drawing/2014/main" id="{D33E49D7-7318-4FEB-8F98-D0C437DBB0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74696" y="3932235"/>
                <a:ext cx="540913" cy="669270"/>
              </a:xfrm>
              <a:prstGeom prst="rect">
                <a:avLst/>
              </a:prstGeom>
            </p:spPr>
          </p:pic>
          <p:pic>
            <p:nvPicPr>
              <p:cNvPr id="44" name="Graphic 43">
                <a:extLst>
                  <a:ext uri="{FF2B5EF4-FFF2-40B4-BE49-F238E27FC236}">
                    <a16:creationId xmlns:a16="http://schemas.microsoft.com/office/drawing/2014/main" id="{A8C49312-936A-4626-B9CC-B7E23ED20FD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80504" y="3932235"/>
                <a:ext cx="540913" cy="669270"/>
              </a:xfrm>
              <a:prstGeom prst="rect">
                <a:avLst/>
              </a:prstGeom>
            </p:spPr>
          </p:pic>
          <p:pic>
            <p:nvPicPr>
              <p:cNvPr id="47" name="Graphic 46">
                <a:extLst>
                  <a:ext uri="{FF2B5EF4-FFF2-40B4-BE49-F238E27FC236}">
                    <a16:creationId xmlns:a16="http://schemas.microsoft.com/office/drawing/2014/main" id="{47F6476D-F352-4BF4-A0AC-40D51FE575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60098" y="4565308"/>
                <a:ext cx="540913" cy="669270"/>
              </a:xfrm>
              <a:prstGeom prst="rect">
                <a:avLst/>
              </a:prstGeom>
            </p:spPr>
          </p:pic>
          <p:pic>
            <p:nvPicPr>
              <p:cNvPr id="48" name="Graphic 47">
                <a:extLst>
                  <a:ext uri="{FF2B5EF4-FFF2-40B4-BE49-F238E27FC236}">
                    <a16:creationId xmlns:a16="http://schemas.microsoft.com/office/drawing/2014/main" id="{62C7F1F1-7097-437A-8E64-943165C855E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65906" y="4565308"/>
                <a:ext cx="540913" cy="669270"/>
              </a:xfrm>
              <a:prstGeom prst="rect">
                <a:avLst/>
              </a:prstGeom>
            </p:spPr>
          </p:pic>
          <p:pic>
            <p:nvPicPr>
              <p:cNvPr id="49" name="Graphic 48">
                <a:extLst>
                  <a:ext uri="{FF2B5EF4-FFF2-40B4-BE49-F238E27FC236}">
                    <a16:creationId xmlns:a16="http://schemas.microsoft.com/office/drawing/2014/main" id="{96DEF948-7326-4534-BF49-1930C4DFCC1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71714" y="4565308"/>
                <a:ext cx="540913" cy="669270"/>
              </a:xfrm>
              <a:prstGeom prst="rect">
                <a:avLst/>
              </a:prstGeom>
            </p:spPr>
          </p:pic>
        </p:grpSp>
        <p:sp>
          <p:nvSpPr>
            <p:cNvPr id="52" name="Rectangle 51">
              <a:extLst>
                <a:ext uri="{FF2B5EF4-FFF2-40B4-BE49-F238E27FC236}">
                  <a16:creationId xmlns:a16="http://schemas.microsoft.com/office/drawing/2014/main" id="{9B626154-5E35-42DE-AFE7-153FD39C18A8}"/>
                </a:ext>
              </a:extLst>
            </p:cNvPr>
            <p:cNvSpPr/>
            <p:nvPr/>
          </p:nvSpPr>
          <p:spPr>
            <a:xfrm>
              <a:off x="7039180" y="4091212"/>
              <a:ext cx="1761319" cy="1282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6" name="Group 65">
            <a:extLst>
              <a:ext uri="{FF2B5EF4-FFF2-40B4-BE49-F238E27FC236}">
                <a16:creationId xmlns:a16="http://schemas.microsoft.com/office/drawing/2014/main" id="{6952BD2E-EF4F-4CB4-989B-B8E355ADAC24}"/>
              </a:ext>
            </a:extLst>
          </p:cNvPr>
          <p:cNvGrpSpPr/>
          <p:nvPr/>
        </p:nvGrpSpPr>
        <p:grpSpPr>
          <a:xfrm>
            <a:off x="5870315" y="4874603"/>
            <a:ext cx="1132081" cy="669271"/>
            <a:chOff x="5012160" y="2754689"/>
            <a:chExt cx="1281076" cy="669270"/>
          </a:xfrm>
        </p:grpSpPr>
        <p:pic>
          <p:nvPicPr>
            <p:cNvPr id="67" name="Graphic 66">
              <a:extLst>
                <a:ext uri="{FF2B5EF4-FFF2-40B4-BE49-F238E27FC236}">
                  <a16:creationId xmlns:a16="http://schemas.microsoft.com/office/drawing/2014/main" id="{5F636AAE-0EA1-4D1F-AF0E-DFC4E2A49D0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48251" y="2754689"/>
              <a:ext cx="639176" cy="669270"/>
            </a:xfrm>
            <a:prstGeom prst="rect">
              <a:avLst/>
            </a:prstGeom>
          </p:spPr>
        </p:pic>
        <p:pic>
          <p:nvPicPr>
            <p:cNvPr id="68" name="Graphic 67">
              <a:extLst>
                <a:ext uri="{FF2B5EF4-FFF2-40B4-BE49-F238E27FC236}">
                  <a16:creationId xmlns:a16="http://schemas.microsoft.com/office/drawing/2014/main" id="{65B32CFF-4433-45DE-87E6-8868743B1C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54060" y="2754689"/>
              <a:ext cx="639176" cy="669270"/>
            </a:xfrm>
            <a:prstGeom prst="rect">
              <a:avLst/>
            </a:prstGeom>
          </p:spPr>
        </p:pic>
        <p:sp>
          <p:nvSpPr>
            <p:cNvPr id="69" name="Rectangle 68">
              <a:extLst>
                <a:ext uri="{FF2B5EF4-FFF2-40B4-BE49-F238E27FC236}">
                  <a16:creationId xmlns:a16="http://schemas.microsoft.com/office/drawing/2014/main" id="{93187F8E-B87D-414E-89B2-ED6FB74DE4A4}"/>
                </a:ext>
              </a:extLst>
            </p:cNvPr>
            <p:cNvSpPr/>
            <p:nvPr/>
          </p:nvSpPr>
          <p:spPr>
            <a:xfrm>
              <a:off x="5012160" y="2754689"/>
              <a:ext cx="1281076" cy="669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0" name="Group 69">
            <a:extLst>
              <a:ext uri="{FF2B5EF4-FFF2-40B4-BE49-F238E27FC236}">
                <a16:creationId xmlns:a16="http://schemas.microsoft.com/office/drawing/2014/main" id="{783AFCCC-2DEC-4DA9-9D4F-C3F487AB572F}"/>
              </a:ext>
            </a:extLst>
          </p:cNvPr>
          <p:cNvGrpSpPr/>
          <p:nvPr/>
        </p:nvGrpSpPr>
        <p:grpSpPr>
          <a:xfrm>
            <a:off x="8029908" y="3076774"/>
            <a:ext cx="1219891" cy="669271"/>
            <a:chOff x="5012160" y="2754689"/>
            <a:chExt cx="1281076" cy="669270"/>
          </a:xfrm>
        </p:grpSpPr>
        <p:pic>
          <p:nvPicPr>
            <p:cNvPr id="71" name="Graphic 70">
              <a:extLst>
                <a:ext uri="{FF2B5EF4-FFF2-40B4-BE49-F238E27FC236}">
                  <a16:creationId xmlns:a16="http://schemas.microsoft.com/office/drawing/2014/main" id="{DCE8452F-F863-4645-8268-B2EF2830DB9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48251" y="2754689"/>
              <a:ext cx="639176" cy="669270"/>
            </a:xfrm>
            <a:prstGeom prst="rect">
              <a:avLst/>
            </a:prstGeom>
          </p:spPr>
        </p:pic>
        <p:pic>
          <p:nvPicPr>
            <p:cNvPr id="72" name="Graphic 71">
              <a:extLst>
                <a:ext uri="{FF2B5EF4-FFF2-40B4-BE49-F238E27FC236}">
                  <a16:creationId xmlns:a16="http://schemas.microsoft.com/office/drawing/2014/main" id="{DCBC14E0-7E2D-4840-B059-E869DC77FDA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54060" y="2754689"/>
              <a:ext cx="639176" cy="669270"/>
            </a:xfrm>
            <a:prstGeom prst="rect">
              <a:avLst/>
            </a:prstGeom>
          </p:spPr>
        </p:pic>
        <p:sp>
          <p:nvSpPr>
            <p:cNvPr id="73" name="Rectangle 72">
              <a:extLst>
                <a:ext uri="{FF2B5EF4-FFF2-40B4-BE49-F238E27FC236}">
                  <a16:creationId xmlns:a16="http://schemas.microsoft.com/office/drawing/2014/main" id="{62F81C4F-A215-4DB7-B5E2-9E5D12242597}"/>
                </a:ext>
              </a:extLst>
            </p:cNvPr>
            <p:cNvSpPr/>
            <p:nvPr/>
          </p:nvSpPr>
          <p:spPr>
            <a:xfrm>
              <a:off x="5012160" y="2754689"/>
              <a:ext cx="1281076" cy="669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6" name="Group 75">
            <a:extLst>
              <a:ext uri="{FF2B5EF4-FFF2-40B4-BE49-F238E27FC236}">
                <a16:creationId xmlns:a16="http://schemas.microsoft.com/office/drawing/2014/main" id="{B9C041D6-55D8-484C-8210-05F085175261}"/>
              </a:ext>
            </a:extLst>
          </p:cNvPr>
          <p:cNvGrpSpPr/>
          <p:nvPr/>
        </p:nvGrpSpPr>
        <p:grpSpPr>
          <a:xfrm>
            <a:off x="2790942" y="4862669"/>
            <a:ext cx="578971" cy="578971"/>
            <a:chOff x="3118930" y="4663743"/>
            <a:chExt cx="578970" cy="578970"/>
          </a:xfrm>
        </p:grpSpPr>
        <p:pic>
          <p:nvPicPr>
            <p:cNvPr id="31" name="Graphic 30">
              <a:extLst>
                <a:ext uri="{FF2B5EF4-FFF2-40B4-BE49-F238E27FC236}">
                  <a16:creationId xmlns:a16="http://schemas.microsoft.com/office/drawing/2014/main" id="{06E05CF2-239B-43AE-8CAE-43F3B1925CB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18930" y="4663743"/>
              <a:ext cx="578970" cy="578970"/>
            </a:xfrm>
            <a:prstGeom prst="rect">
              <a:avLst/>
            </a:prstGeom>
          </p:spPr>
        </p:pic>
        <p:sp>
          <p:nvSpPr>
            <p:cNvPr id="74" name="Rectangle 73">
              <a:extLst>
                <a:ext uri="{FF2B5EF4-FFF2-40B4-BE49-F238E27FC236}">
                  <a16:creationId xmlns:a16="http://schemas.microsoft.com/office/drawing/2014/main" id="{49249D77-DECB-49B3-AB8C-E02189DB892F}"/>
                </a:ext>
              </a:extLst>
            </p:cNvPr>
            <p:cNvSpPr/>
            <p:nvPr/>
          </p:nvSpPr>
          <p:spPr>
            <a:xfrm>
              <a:off x="3136343" y="4663743"/>
              <a:ext cx="534261" cy="578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7" name="Group 76">
            <a:extLst>
              <a:ext uri="{FF2B5EF4-FFF2-40B4-BE49-F238E27FC236}">
                <a16:creationId xmlns:a16="http://schemas.microsoft.com/office/drawing/2014/main" id="{DD47C2DF-ED36-4345-AC3B-CE24E3252E2D}"/>
              </a:ext>
            </a:extLst>
          </p:cNvPr>
          <p:cNvGrpSpPr/>
          <p:nvPr/>
        </p:nvGrpSpPr>
        <p:grpSpPr>
          <a:xfrm>
            <a:off x="3339726" y="2879747"/>
            <a:ext cx="578971" cy="578971"/>
            <a:chOff x="3118930" y="4663743"/>
            <a:chExt cx="578970" cy="578970"/>
          </a:xfrm>
        </p:grpSpPr>
        <p:pic>
          <p:nvPicPr>
            <p:cNvPr id="78" name="Graphic 77">
              <a:extLst>
                <a:ext uri="{FF2B5EF4-FFF2-40B4-BE49-F238E27FC236}">
                  <a16:creationId xmlns:a16="http://schemas.microsoft.com/office/drawing/2014/main" id="{46038576-5744-4DA1-AFBF-C72DF24ABFC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18930" y="4663743"/>
              <a:ext cx="578970" cy="578970"/>
            </a:xfrm>
            <a:prstGeom prst="rect">
              <a:avLst/>
            </a:prstGeom>
          </p:spPr>
        </p:pic>
        <p:sp>
          <p:nvSpPr>
            <p:cNvPr id="79" name="Rectangle 78">
              <a:extLst>
                <a:ext uri="{FF2B5EF4-FFF2-40B4-BE49-F238E27FC236}">
                  <a16:creationId xmlns:a16="http://schemas.microsoft.com/office/drawing/2014/main" id="{133DE00C-5F41-4209-A5AE-5BB82CB39423}"/>
                </a:ext>
              </a:extLst>
            </p:cNvPr>
            <p:cNvSpPr/>
            <p:nvPr/>
          </p:nvSpPr>
          <p:spPr>
            <a:xfrm>
              <a:off x="3136343" y="4663743"/>
              <a:ext cx="534261" cy="578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80" name="Group 79">
            <a:extLst>
              <a:ext uri="{FF2B5EF4-FFF2-40B4-BE49-F238E27FC236}">
                <a16:creationId xmlns:a16="http://schemas.microsoft.com/office/drawing/2014/main" id="{9513B3D6-F672-4BAF-8DCB-CE34DC801A34}"/>
              </a:ext>
            </a:extLst>
          </p:cNvPr>
          <p:cNvGrpSpPr/>
          <p:nvPr/>
        </p:nvGrpSpPr>
        <p:grpSpPr>
          <a:xfrm>
            <a:off x="9574485" y="3905140"/>
            <a:ext cx="578971" cy="578971"/>
            <a:chOff x="3118930" y="4663743"/>
            <a:chExt cx="578970" cy="578970"/>
          </a:xfrm>
        </p:grpSpPr>
        <p:pic>
          <p:nvPicPr>
            <p:cNvPr id="81" name="Graphic 80">
              <a:extLst>
                <a:ext uri="{FF2B5EF4-FFF2-40B4-BE49-F238E27FC236}">
                  <a16:creationId xmlns:a16="http://schemas.microsoft.com/office/drawing/2014/main" id="{3531D9FC-4C8F-4DDE-91C9-692F609F309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18930" y="4663743"/>
              <a:ext cx="578970" cy="578970"/>
            </a:xfrm>
            <a:prstGeom prst="rect">
              <a:avLst/>
            </a:prstGeom>
          </p:spPr>
        </p:pic>
        <p:sp>
          <p:nvSpPr>
            <p:cNvPr id="82" name="Rectangle 81">
              <a:extLst>
                <a:ext uri="{FF2B5EF4-FFF2-40B4-BE49-F238E27FC236}">
                  <a16:creationId xmlns:a16="http://schemas.microsoft.com/office/drawing/2014/main" id="{10480AD8-FB49-4CC4-BB29-B56DCBF405D1}"/>
                </a:ext>
              </a:extLst>
            </p:cNvPr>
            <p:cNvSpPr/>
            <p:nvPr/>
          </p:nvSpPr>
          <p:spPr>
            <a:xfrm>
              <a:off x="3136343" y="4663743"/>
              <a:ext cx="534261" cy="578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pic>
        <p:nvPicPr>
          <p:cNvPr id="83" name="Graphic 82" descr="Factory">
            <a:extLst>
              <a:ext uri="{FF2B5EF4-FFF2-40B4-BE49-F238E27FC236}">
                <a16:creationId xmlns:a16="http://schemas.microsoft.com/office/drawing/2014/main" id="{331254F8-1CE6-4073-8F40-AC304458634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466242" y="2396716"/>
            <a:ext cx="1033899" cy="1033899"/>
          </a:xfrm>
          <a:prstGeom prst="rect">
            <a:avLst/>
          </a:prstGeom>
        </p:spPr>
      </p:pic>
      <p:grpSp>
        <p:nvGrpSpPr>
          <p:cNvPr id="84" name="Group 83">
            <a:extLst>
              <a:ext uri="{FF2B5EF4-FFF2-40B4-BE49-F238E27FC236}">
                <a16:creationId xmlns:a16="http://schemas.microsoft.com/office/drawing/2014/main" id="{B27283D3-A0CA-4C27-BE67-59AE21F834CF}"/>
              </a:ext>
            </a:extLst>
          </p:cNvPr>
          <p:cNvGrpSpPr/>
          <p:nvPr/>
        </p:nvGrpSpPr>
        <p:grpSpPr>
          <a:xfrm>
            <a:off x="8464448" y="2271821"/>
            <a:ext cx="578971" cy="578971"/>
            <a:chOff x="3118930" y="4663743"/>
            <a:chExt cx="578970" cy="578970"/>
          </a:xfrm>
        </p:grpSpPr>
        <p:pic>
          <p:nvPicPr>
            <p:cNvPr id="85" name="Graphic 84">
              <a:extLst>
                <a:ext uri="{FF2B5EF4-FFF2-40B4-BE49-F238E27FC236}">
                  <a16:creationId xmlns:a16="http://schemas.microsoft.com/office/drawing/2014/main" id="{B7943824-54AD-4114-94C2-363D042D480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18930" y="4663743"/>
              <a:ext cx="578970" cy="578970"/>
            </a:xfrm>
            <a:prstGeom prst="rect">
              <a:avLst/>
            </a:prstGeom>
          </p:spPr>
        </p:pic>
        <p:sp>
          <p:nvSpPr>
            <p:cNvPr id="86" name="Rectangle 85">
              <a:extLst>
                <a:ext uri="{FF2B5EF4-FFF2-40B4-BE49-F238E27FC236}">
                  <a16:creationId xmlns:a16="http://schemas.microsoft.com/office/drawing/2014/main" id="{D985DA04-AF19-4787-83C2-253731F46FFA}"/>
                </a:ext>
              </a:extLst>
            </p:cNvPr>
            <p:cNvSpPr/>
            <p:nvPr/>
          </p:nvSpPr>
          <p:spPr>
            <a:xfrm>
              <a:off x="3136343" y="4663743"/>
              <a:ext cx="534261" cy="578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cxnSp>
        <p:nvCxnSpPr>
          <p:cNvPr id="88" name="Straight Connector 87">
            <a:extLst>
              <a:ext uri="{FF2B5EF4-FFF2-40B4-BE49-F238E27FC236}">
                <a16:creationId xmlns:a16="http://schemas.microsoft.com/office/drawing/2014/main" id="{D6804B36-A979-4C84-997D-BA2DDD7B878F}"/>
              </a:ext>
            </a:extLst>
          </p:cNvPr>
          <p:cNvCxnSpPr>
            <a:cxnSpLocks/>
            <a:endCxn id="79" idx="1"/>
          </p:cNvCxnSpPr>
          <p:nvPr/>
        </p:nvCxnSpPr>
        <p:spPr>
          <a:xfrm flipV="1">
            <a:off x="2815817" y="3169233"/>
            <a:ext cx="541323" cy="301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A38ED1-FFA5-41B1-98ED-713BAFE853B3}"/>
              </a:ext>
            </a:extLst>
          </p:cNvPr>
          <p:cNvCxnSpPr>
            <a:cxnSpLocks/>
            <a:endCxn id="74" idx="1"/>
          </p:cNvCxnSpPr>
          <p:nvPr/>
        </p:nvCxnSpPr>
        <p:spPr>
          <a:xfrm>
            <a:off x="2268496" y="4961557"/>
            <a:ext cx="539861" cy="19059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36D1092-08B4-489B-8802-39BAC999281B}"/>
              </a:ext>
            </a:extLst>
          </p:cNvPr>
          <p:cNvCxnSpPr>
            <a:cxnSpLocks/>
            <a:endCxn id="69" idx="1"/>
          </p:cNvCxnSpPr>
          <p:nvPr/>
        </p:nvCxnSpPr>
        <p:spPr>
          <a:xfrm>
            <a:off x="3402149" y="5152156"/>
            <a:ext cx="2468165" cy="5708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9345F02-79E2-41B6-B3A9-25E9A2FB586E}"/>
              </a:ext>
            </a:extLst>
          </p:cNvPr>
          <p:cNvCxnSpPr>
            <a:cxnSpLocks/>
            <a:stCxn id="74" idx="3"/>
            <a:endCxn id="41" idx="1"/>
          </p:cNvCxnSpPr>
          <p:nvPr/>
        </p:nvCxnSpPr>
        <p:spPr>
          <a:xfrm flipV="1">
            <a:off x="3342619" y="4222445"/>
            <a:ext cx="588095" cy="929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5FD6AF0-CC3F-4147-BA47-334146D459D1}"/>
              </a:ext>
            </a:extLst>
          </p:cNvPr>
          <p:cNvCxnSpPr>
            <a:cxnSpLocks/>
            <a:stCxn id="69" idx="3"/>
            <a:endCxn id="82" idx="1"/>
          </p:cNvCxnSpPr>
          <p:nvPr/>
        </p:nvCxnSpPr>
        <p:spPr>
          <a:xfrm flipV="1">
            <a:off x="7002396" y="4194626"/>
            <a:ext cx="2589503" cy="101461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2BCEA2D-F4B5-4960-BFF5-460A6603CB5A}"/>
              </a:ext>
            </a:extLst>
          </p:cNvPr>
          <p:cNvCxnSpPr>
            <a:cxnSpLocks/>
            <a:stCxn id="52" idx="3"/>
            <a:endCxn id="81" idx="1"/>
          </p:cNvCxnSpPr>
          <p:nvPr/>
        </p:nvCxnSpPr>
        <p:spPr>
          <a:xfrm>
            <a:off x="7348122" y="2641216"/>
            <a:ext cx="2226363" cy="155341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9FB0F3F-086F-4FE8-91DC-BCEC47CA91E0}"/>
              </a:ext>
            </a:extLst>
          </p:cNvPr>
          <p:cNvCxnSpPr>
            <a:cxnSpLocks/>
            <a:stCxn id="73" idx="2"/>
            <a:endCxn id="82" idx="1"/>
          </p:cNvCxnSpPr>
          <p:nvPr/>
        </p:nvCxnSpPr>
        <p:spPr>
          <a:xfrm>
            <a:off x="8639853" y="3746045"/>
            <a:ext cx="952045" cy="44858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040F11-2850-4389-9690-597835A1949F}"/>
              </a:ext>
            </a:extLst>
          </p:cNvPr>
          <p:cNvCxnSpPr>
            <a:cxnSpLocks/>
            <a:stCxn id="68" idx="3"/>
            <a:endCxn id="73" idx="2"/>
          </p:cNvCxnSpPr>
          <p:nvPr/>
        </p:nvCxnSpPr>
        <p:spPr>
          <a:xfrm flipV="1">
            <a:off x="7002394" y="3746044"/>
            <a:ext cx="1637459" cy="146319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70686A5-8E08-472B-A584-3BCC3EF1204E}"/>
              </a:ext>
            </a:extLst>
          </p:cNvPr>
          <p:cNvCxnSpPr>
            <a:cxnSpLocks/>
            <a:endCxn id="86" idx="2"/>
          </p:cNvCxnSpPr>
          <p:nvPr/>
        </p:nvCxnSpPr>
        <p:spPr>
          <a:xfrm flipV="1">
            <a:off x="8748993" y="2850793"/>
            <a:ext cx="1" cy="21296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298A54D-3CD9-4670-A9A5-EA2563408225}"/>
              </a:ext>
            </a:extLst>
          </p:cNvPr>
          <p:cNvCxnSpPr>
            <a:cxnSpLocks/>
            <a:stCxn id="79" idx="3"/>
            <a:endCxn id="41" idx="0"/>
          </p:cNvCxnSpPr>
          <p:nvPr/>
        </p:nvCxnSpPr>
        <p:spPr>
          <a:xfrm>
            <a:off x="3891400" y="3169232"/>
            <a:ext cx="637523" cy="71857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AACFF79-6081-4754-A74F-7659FBAB98A2}"/>
              </a:ext>
            </a:extLst>
          </p:cNvPr>
          <p:cNvCxnSpPr>
            <a:cxnSpLocks/>
            <a:stCxn id="79" idx="2"/>
            <a:endCxn id="74" idx="0"/>
          </p:cNvCxnSpPr>
          <p:nvPr/>
        </p:nvCxnSpPr>
        <p:spPr>
          <a:xfrm flipH="1">
            <a:off x="3075488" y="3458718"/>
            <a:ext cx="548783" cy="14039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5BDC34F-84AA-4FF7-9F98-A9E92848F57B}"/>
              </a:ext>
            </a:extLst>
          </p:cNvPr>
          <p:cNvCxnSpPr>
            <a:cxnSpLocks/>
            <a:stCxn id="86" idx="1"/>
            <a:endCxn id="52" idx="3"/>
          </p:cNvCxnSpPr>
          <p:nvPr/>
        </p:nvCxnSpPr>
        <p:spPr>
          <a:xfrm flipH="1">
            <a:off x="7348122" y="2561307"/>
            <a:ext cx="1133739" cy="7990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7236E60-8CE1-42D5-A14C-9A36DAF55247}"/>
              </a:ext>
            </a:extLst>
          </p:cNvPr>
          <p:cNvCxnSpPr>
            <a:cxnSpLocks/>
            <a:stCxn id="73" idx="1"/>
            <a:endCxn id="52" idx="3"/>
          </p:cNvCxnSpPr>
          <p:nvPr/>
        </p:nvCxnSpPr>
        <p:spPr>
          <a:xfrm flipH="1" flipV="1">
            <a:off x="7348122" y="2641216"/>
            <a:ext cx="681786" cy="77019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12BE222-0B64-44B4-A0BC-09A06A5E9364}"/>
              </a:ext>
            </a:extLst>
          </p:cNvPr>
          <p:cNvCxnSpPr>
            <a:cxnSpLocks/>
            <a:stCxn id="41" idx="2"/>
            <a:endCxn id="69" idx="1"/>
          </p:cNvCxnSpPr>
          <p:nvPr/>
        </p:nvCxnSpPr>
        <p:spPr>
          <a:xfrm>
            <a:off x="4528922" y="4557081"/>
            <a:ext cx="1341392" cy="65215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7067446-483A-46F2-B308-C9780039FEE1}"/>
              </a:ext>
            </a:extLst>
          </p:cNvPr>
          <p:cNvCxnSpPr>
            <a:cxnSpLocks/>
            <a:stCxn id="52" idx="2"/>
            <a:endCxn id="69" idx="0"/>
          </p:cNvCxnSpPr>
          <p:nvPr/>
        </p:nvCxnSpPr>
        <p:spPr>
          <a:xfrm flipH="1">
            <a:off x="6436356" y="3282487"/>
            <a:ext cx="31107" cy="159211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CF85458-01C7-49FA-8368-E0EC45C9F8CD}"/>
              </a:ext>
            </a:extLst>
          </p:cNvPr>
          <p:cNvCxnSpPr>
            <a:cxnSpLocks/>
            <a:stCxn id="41" idx="3"/>
            <a:endCxn id="52" idx="1"/>
          </p:cNvCxnSpPr>
          <p:nvPr/>
        </p:nvCxnSpPr>
        <p:spPr>
          <a:xfrm flipV="1">
            <a:off x="5127132" y="2641216"/>
            <a:ext cx="459671" cy="158123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686B681-9F1B-4DA8-9048-B6BD70D54738}"/>
              </a:ext>
            </a:extLst>
          </p:cNvPr>
          <p:cNvCxnSpPr>
            <a:cxnSpLocks/>
            <a:stCxn id="79" idx="3"/>
            <a:endCxn id="52" idx="1"/>
          </p:cNvCxnSpPr>
          <p:nvPr/>
        </p:nvCxnSpPr>
        <p:spPr>
          <a:xfrm flipV="1">
            <a:off x="3891401" y="2641216"/>
            <a:ext cx="1695402" cy="528017"/>
          </a:xfrm>
          <a:prstGeom prst="line">
            <a:avLst/>
          </a:prstGeom>
          <a:ln w="28575" cmpd="tri">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DDCCF3B-0234-4E3A-ADC8-4D41AB755AE2}"/>
              </a:ext>
            </a:extLst>
          </p:cNvPr>
          <p:cNvCxnSpPr>
            <a:cxnSpLocks/>
            <a:stCxn id="86" idx="3"/>
          </p:cNvCxnSpPr>
          <p:nvPr/>
        </p:nvCxnSpPr>
        <p:spPr>
          <a:xfrm flipV="1">
            <a:off x="9016122" y="2066136"/>
            <a:ext cx="558363" cy="49517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12F4C6EF-BF39-4B47-BF45-037AC67EF619}"/>
              </a:ext>
            </a:extLst>
          </p:cNvPr>
          <p:cNvGrpSpPr/>
          <p:nvPr/>
        </p:nvGrpSpPr>
        <p:grpSpPr>
          <a:xfrm>
            <a:off x="731708" y="3843541"/>
            <a:ext cx="548640" cy="548640"/>
            <a:chOff x="10983200" y="1193385"/>
            <a:chExt cx="822960" cy="822960"/>
          </a:xfrm>
        </p:grpSpPr>
        <p:sp>
          <p:nvSpPr>
            <p:cNvPr id="154" name="Arc 153">
              <a:extLst>
                <a:ext uri="{FF2B5EF4-FFF2-40B4-BE49-F238E27FC236}">
                  <a16:creationId xmlns:a16="http://schemas.microsoft.com/office/drawing/2014/main" id="{16D35DB6-A0B8-414D-AFE5-286A1CD4A170}"/>
                </a:ext>
              </a:extLst>
            </p:cNvPr>
            <p:cNvSpPr/>
            <p:nvPr/>
          </p:nvSpPr>
          <p:spPr>
            <a:xfrm>
              <a:off x="11146971" y="1387927"/>
              <a:ext cx="457200" cy="45720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55" name="Arc 154">
              <a:extLst>
                <a:ext uri="{FF2B5EF4-FFF2-40B4-BE49-F238E27FC236}">
                  <a16:creationId xmlns:a16="http://schemas.microsoft.com/office/drawing/2014/main" id="{9EA7E67F-CF18-4C35-A9A5-5C4DEFD8352F}"/>
                </a:ext>
              </a:extLst>
            </p:cNvPr>
            <p:cNvSpPr/>
            <p:nvPr/>
          </p:nvSpPr>
          <p:spPr>
            <a:xfrm>
              <a:off x="10983200" y="1193385"/>
              <a:ext cx="822960" cy="82296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56" name="Arc 155">
              <a:extLst>
                <a:ext uri="{FF2B5EF4-FFF2-40B4-BE49-F238E27FC236}">
                  <a16:creationId xmlns:a16="http://schemas.microsoft.com/office/drawing/2014/main" id="{64C19E9F-CE85-4F44-BA2F-C910D988F060}"/>
                </a:ext>
              </a:extLst>
            </p:cNvPr>
            <p:cNvSpPr/>
            <p:nvPr/>
          </p:nvSpPr>
          <p:spPr>
            <a:xfrm>
              <a:off x="11055531" y="1288185"/>
              <a:ext cx="640080" cy="64008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59" name="Group 158">
            <a:extLst>
              <a:ext uri="{FF2B5EF4-FFF2-40B4-BE49-F238E27FC236}">
                <a16:creationId xmlns:a16="http://schemas.microsoft.com/office/drawing/2014/main" id="{1D78D71B-1005-400F-AE30-48826CA2B6F4}"/>
              </a:ext>
            </a:extLst>
          </p:cNvPr>
          <p:cNvGrpSpPr/>
          <p:nvPr/>
        </p:nvGrpSpPr>
        <p:grpSpPr>
          <a:xfrm>
            <a:off x="1130740" y="2119865"/>
            <a:ext cx="548640" cy="548640"/>
            <a:chOff x="10983200" y="1193385"/>
            <a:chExt cx="822960" cy="822960"/>
          </a:xfrm>
        </p:grpSpPr>
        <p:sp>
          <p:nvSpPr>
            <p:cNvPr id="160" name="Arc 159">
              <a:extLst>
                <a:ext uri="{FF2B5EF4-FFF2-40B4-BE49-F238E27FC236}">
                  <a16:creationId xmlns:a16="http://schemas.microsoft.com/office/drawing/2014/main" id="{5C88C68E-5A59-43E5-BDF4-290F873388D4}"/>
                </a:ext>
              </a:extLst>
            </p:cNvPr>
            <p:cNvSpPr/>
            <p:nvPr/>
          </p:nvSpPr>
          <p:spPr>
            <a:xfrm>
              <a:off x="11146971" y="1387927"/>
              <a:ext cx="457200" cy="45720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61" name="Arc 160">
              <a:extLst>
                <a:ext uri="{FF2B5EF4-FFF2-40B4-BE49-F238E27FC236}">
                  <a16:creationId xmlns:a16="http://schemas.microsoft.com/office/drawing/2014/main" id="{C892FFE0-1645-456A-963D-7DA6991A28C1}"/>
                </a:ext>
              </a:extLst>
            </p:cNvPr>
            <p:cNvSpPr/>
            <p:nvPr/>
          </p:nvSpPr>
          <p:spPr>
            <a:xfrm>
              <a:off x="10983200" y="1193385"/>
              <a:ext cx="822960" cy="82296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62" name="Arc 161">
              <a:extLst>
                <a:ext uri="{FF2B5EF4-FFF2-40B4-BE49-F238E27FC236}">
                  <a16:creationId xmlns:a16="http://schemas.microsoft.com/office/drawing/2014/main" id="{813BB158-B96A-4A93-B116-0ADE240FE63E}"/>
                </a:ext>
              </a:extLst>
            </p:cNvPr>
            <p:cNvSpPr/>
            <p:nvPr/>
          </p:nvSpPr>
          <p:spPr>
            <a:xfrm>
              <a:off x="11055531" y="1288185"/>
              <a:ext cx="640080" cy="64008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63" name="Group 162">
            <a:extLst>
              <a:ext uri="{FF2B5EF4-FFF2-40B4-BE49-F238E27FC236}">
                <a16:creationId xmlns:a16="http://schemas.microsoft.com/office/drawing/2014/main" id="{A188C74E-5A0D-4C1F-B628-119248DAA5F2}"/>
              </a:ext>
            </a:extLst>
          </p:cNvPr>
          <p:cNvGrpSpPr/>
          <p:nvPr/>
        </p:nvGrpSpPr>
        <p:grpSpPr>
          <a:xfrm>
            <a:off x="933576" y="5218413"/>
            <a:ext cx="548640" cy="548640"/>
            <a:chOff x="10983200" y="1193385"/>
            <a:chExt cx="822960" cy="822960"/>
          </a:xfrm>
        </p:grpSpPr>
        <p:sp>
          <p:nvSpPr>
            <p:cNvPr id="164" name="Arc 163">
              <a:extLst>
                <a:ext uri="{FF2B5EF4-FFF2-40B4-BE49-F238E27FC236}">
                  <a16:creationId xmlns:a16="http://schemas.microsoft.com/office/drawing/2014/main" id="{B81108D0-E8E6-4D37-B2E0-DF02B9D15D9C}"/>
                </a:ext>
              </a:extLst>
            </p:cNvPr>
            <p:cNvSpPr/>
            <p:nvPr/>
          </p:nvSpPr>
          <p:spPr>
            <a:xfrm>
              <a:off x="11146971" y="1387927"/>
              <a:ext cx="457200" cy="45720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65" name="Arc 164">
              <a:extLst>
                <a:ext uri="{FF2B5EF4-FFF2-40B4-BE49-F238E27FC236}">
                  <a16:creationId xmlns:a16="http://schemas.microsoft.com/office/drawing/2014/main" id="{841BC498-9321-4323-A76C-CE89D4D90107}"/>
                </a:ext>
              </a:extLst>
            </p:cNvPr>
            <p:cNvSpPr/>
            <p:nvPr/>
          </p:nvSpPr>
          <p:spPr>
            <a:xfrm>
              <a:off x="10983200" y="1193385"/>
              <a:ext cx="822960" cy="82296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66" name="Arc 165">
              <a:extLst>
                <a:ext uri="{FF2B5EF4-FFF2-40B4-BE49-F238E27FC236}">
                  <a16:creationId xmlns:a16="http://schemas.microsoft.com/office/drawing/2014/main" id="{8046561B-A77F-470E-8824-13A9FBD3C45E}"/>
                </a:ext>
              </a:extLst>
            </p:cNvPr>
            <p:cNvSpPr/>
            <p:nvPr/>
          </p:nvSpPr>
          <p:spPr>
            <a:xfrm>
              <a:off x="11055531" y="1288185"/>
              <a:ext cx="640080" cy="64008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pic>
        <p:nvPicPr>
          <p:cNvPr id="167" name="Graphic 166">
            <a:extLst>
              <a:ext uri="{FF2B5EF4-FFF2-40B4-BE49-F238E27FC236}">
                <a16:creationId xmlns:a16="http://schemas.microsoft.com/office/drawing/2014/main" id="{970DA8C4-4F17-4949-A429-EDF84870D7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8964" y="1572359"/>
            <a:ext cx="914400" cy="914400"/>
          </a:xfrm>
          <a:prstGeom prst="rect">
            <a:avLst/>
          </a:prstGeom>
        </p:spPr>
      </p:pic>
      <p:cxnSp>
        <p:nvCxnSpPr>
          <p:cNvPr id="168" name="Straight Connector 167">
            <a:extLst>
              <a:ext uri="{FF2B5EF4-FFF2-40B4-BE49-F238E27FC236}">
                <a16:creationId xmlns:a16="http://schemas.microsoft.com/office/drawing/2014/main" id="{C81E6B99-0963-416B-BA3E-7F449B129CC8}"/>
              </a:ext>
            </a:extLst>
          </p:cNvPr>
          <p:cNvCxnSpPr>
            <a:cxnSpLocks/>
            <a:stCxn id="82" idx="3"/>
            <a:endCxn id="83" idx="2"/>
          </p:cNvCxnSpPr>
          <p:nvPr/>
        </p:nvCxnSpPr>
        <p:spPr>
          <a:xfrm flipV="1">
            <a:off x="10126161" y="3430614"/>
            <a:ext cx="857033" cy="76401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9FFE3A8B-B7BB-4CA4-9A0F-3513D6033F18}"/>
              </a:ext>
            </a:extLst>
          </p:cNvPr>
          <p:cNvGrpSpPr/>
          <p:nvPr/>
        </p:nvGrpSpPr>
        <p:grpSpPr>
          <a:xfrm flipH="1">
            <a:off x="10323360" y="2401961"/>
            <a:ext cx="582144" cy="548640"/>
            <a:chOff x="10983200" y="1193385"/>
            <a:chExt cx="822960" cy="822960"/>
          </a:xfrm>
        </p:grpSpPr>
        <p:sp>
          <p:nvSpPr>
            <p:cNvPr id="172" name="Arc 171">
              <a:extLst>
                <a:ext uri="{FF2B5EF4-FFF2-40B4-BE49-F238E27FC236}">
                  <a16:creationId xmlns:a16="http://schemas.microsoft.com/office/drawing/2014/main" id="{1FD275CB-63A6-4C2A-9A97-780B41DB0091}"/>
                </a:ext>
              </a:extLst>
            </p:cNvPr>
            <p:cNvSpPr/>
            <p:nvPr/>
          </p:nvSpPr>
          <p:spPr>
            <a:xfrm>
              <a:off x="11146971" y="1387927"/>
              <a:ext cx="457200" cy="45720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73" name="Arc 172">
              <a:extLst>
                <a:ext uri="{FF2B5EF4-FFF2-40B4-BE49-F238E27FC236}">
                  <a16:creationId xmlns:a16="http://schemas.microsoft.com/office/drawing/2014/main" id="{EE86A37C-32E6-48BA-A0F3-BA344E3DF5F3}"/>
                </a:ext>
              </a:extLst>
            </p:cNvPr>
            <p:cNvSpPr/>
            <p:nvPr/>
          </p:nvSpPr>
          <p:spPr>
            <a:xfrm>
              <a:off x="10983200" y="1193385"/>
              <a:ext cx="822960" cy="82296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74" name="Arc 173">
              <a:extLst>
                <a:ext uri="{FF2B5EF4-FFF2-40B4-BE49-F238E27FC236}">
                  <a16:creationId xmlns:a16="http://schemas.microsoft.com/office/drawing/2014/main" id="{5C2A390A-2A9F-4C3D-B100-3E4BF6B2B631}"/>
                </a:ext>
              </a:extLst>
            </p:cNvPr>
            <p:cNvSpPr/>
            <p:nvPr/>
          </p:nvSpPr>
          <p:spPr>
            <a:xfrm>
              <a:off x="11055531" y="1288185"/>
              <a:ext cx="640080" cy="64008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pic>
        <p:nvPicPr>
          <p:cNvPr id="188" name="Graphic 187" descr="Building">
            <a:extLst>
              <a:ext uri="{FF2B5EF4-FFF2-40B4-BE49-F238E27FC236}">
                <a16:creationId xmlns:a16="http://schemas.microsoft.com/office/drawing/2014/main" id="{1B458521-39D5-4CFE-9118-970F50E9817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521223" y="4408873"/>
            <a:ext cx="1299463" cy="1299463"/>
          </a:xfrm>
          <a:prstGeom prst="rect">
            <a:avLst/>
          </a:prstGeom>
        </p:spPr>
      </p:pic>
      <p:cxnSp>
        <p:nvCxnSpPr>
          <p:cNvPr id="189" name="Straight Connector 188">
            <a:extLst>
              <a:ext uri="{FF2B5EF4-FFF2-40B4-BE49-F238E27FC236}">
                <a16:creationId xmlns:a16="http://schemas.microsoft.com/office/drawing/2014/main" id="{94AF733C-F952-4CD2-BE4B-1F8DB553C2CB}"/>
              </a:ext>
            </a:extLst>
          </p:cNvPr>
          <p:cNvCxnSpPr>
            <a:cxnSpLocks/>
            <a:stCxn id="82" idx="3"/>
          </p:cNvCxnSpPr>
          <p:nvPr/>
        </p:nvCxnSpPr>
        <p:spPr>
          <a:xfrm>
            <a:off x="10126158" y="4194625"/>
            <a:ext cx="587083" cy="766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92" name="Group 191">
            <a:extLst>
              <a:ext uri="{FF2B5EF4-FFF2-40B4-BE49-F238E27FC236}">
                <a16:creationId xmlns:a16="http://schemas.microsoft.com/office/drawing/2014/main" id="{1410AA23-0472-44DF-9BE9-5035846D824A}"/>
              </a:ext>
            </a:extLst>
          </p:cNvPr>
          <p:cNvGrpSpPr/>
          <p:nvPr/>
        </p:nvGrpSpPr>
        <p:grpSpPr>
          <a:xfrm flipH="1">
            <a:off x="10639161" y="4164295"/>
            <a:ext cx="582144" cy="548640"/>
            <a:chOff x="10983200" y="1193385"/>
            <a:chExt cx="822960" cy="822960"/>
          </a:xfrm>
        </p:grpSpPr>
        <p:sp>
          <p:nvSpPr>
            <p:cNvPr id="193" name="Arc 192">
              <a:extLst>
                <a:ext uri="{FF2B5EF4-FFF2-40B4-BE49-F238E27FC236}">
                  <a16:creationId xmlns:a16="http://schemas.microsoft.com/office/drawing/2014/main" id="{F93C32D9-7135-4A6A-AF8E-C3B72193988E}"/>
                </a:ext>
              </a:extLst>
            </p:cNvPr>
            <p:cNvSpPr/>
            <p:nvPr/>
          </p:nvSpPr>
          <p:spPr>
            <a:xfrm>
              <a:off x="11146971" y="1387927"/>
              <a:ext cx="457200" cy="45720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94" name="Arc 193">
              <a:extLst>
                <a:ext uri="{FF2B5EF4-FFF2-40B4-BE49-F238E27FC236}">
                  <a16:creationId xmlns:a16="http://schemas.microsoft.com/office/drawing/2014/main" id="{6952CD98-6B6B-441E-B871-AD2E43A230DE}"/>
                </a:ext>
              </a:extLst>
            </p:cNvPr>
            <p:cNvSpPr/>
            <p:nvPr/>
          </p:nvSpPr>
          <p:spPr>
            <a:xfrm>
              <a:off x="10983200" y="1193385"/>
              <a:ext cx="822960" cy="82296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95" name="Arc 194">
              <a:extLst>
                <a:ext uri="{FF2B5EF4-FFF2-40B4-BE49-F238E27FC236}">
                  <a16:creationId xmlns:a16="http://schemas.microsoft.com/office/drawing/2014/main" id="{87FDA25A-B376-4AA7-ADA9-A426DB158193}"/>
                </a:ext>
              </a:extLst>
            </p:cNvPr>
            <p:cNvSpPr/>
            <p:nvPr/>
          </p:nvSpPr>
          <p:spPr>
            <a:xfrm>
              <a:off x="11055531" y="1288185"/>
              <a:ext cx="640080" cy="64008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2" name="Group 201">
            <a:extLst>
              <a:ext uri="{FF2B5EF4-FFF2-40B4-BE49-F238E27FC236}">
                <a16:creationId xmlns:a16="http://schemas.microsoft.com/office/drawing/2014/main" id="{7E57DD92-15AA-403A-A065-7D615BD8F12B}"/>
              </a:ext>
            </a:extLst>
          </p:cNvPr>
          <p:cNvGrpSpPr/>
          <p:nvPr/>
        </p:nvGrpSpPr>
        <p:grpSpPr>
          <a:xfrm>
            <a:off x="10323049" y="4768465"/>
            <a:ext cx="640635" cy="403948"/>
            <a:chOff x="9620965" y="5344945"/>
            <a:chExt cx="833182" cy="512985"/>
          </a:xfrm>
        </p:grpSpPr>
        <p:sp>
          <p:nvSpPr>
            <p:cNvPr id="198" name="Cloud 197">
              <a:extLst>
                <a:ext uri="{FF2B5EF4-FFF2-40B4-BE49-F238E27FC236}">
                  <a16:creationId xmlns:a16="http://schemas.microsoft.com/office/drawing/2014/main" id="{C77A3D29-26D8-4398-A5D6-E89BE5116A3A}"/>
                </a:ext>
              </a:extLst>
            </p:cNvPr>
            <p:cNvSpPr/>
            <p:nvPr/>
          </p:nvSpPr>
          <p:spPr>
            <a:xfrm>
              <a:off x="9620965" y="5344945"/>
              <a:ext cx="833182" cy="512985"/>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00" name="Graphic 199">
              <a:extLst>
                <a:ext uri="{FF2B5EF4-FFF2-40B4-BE49-F238E27FC236}">
                  <a16:creationId xmlns:a16="http://schemas.microsoft.com/office/drawing/2014/main" id="{18F9DECE-7929-47E6-A34F-407A35F32FC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902472" y="5388789"/>
              <a:ext cx="357612" cy="407676"/>
            </a:xfrm>
            <a:prstGeom prst="rect">
              <a:avLst/>
            </a:prstGeom>
          </p:spPr>
        </p:pic>
      </p:grpSp>
      <p:grpSp>
        <p:nvGrpSpPr>
          <p:cNvPr id="203" name="Group 202">
            <a:extLst>
              <a:ext uri="{FF2B5EF4-FFF2-40B4-BE49-F238E27FC236}">
                <a16:creationId xmlns:a16="http://schemas.microsoft.com/office/drawing/2014/main" id="{5946AA60-0F80-4678-A15E-8DE04B200DE3}"/>
              </a:ext>
            </a:extLst>
          </p:cNvPr>
          <p:cNvGrpSpPr/>
          <p:nvPr/>
        </p:nvGrpSpPr>
        <p:grpSpPr>
          <a:xfrm>
            <a:off x="10622924" y="3295286"/>
            <a:ext cx="640635" cy="403948"/>
            <a:chOff x="9620965" y="5344945"/>
            <a:chExt cx="833182" cy="512985"/>
          </a:xfrm>
        </p:grpSpPr>
        <p:sp>
          <p:nvSpPr>
            <p:cNvPr id="204" name="Cloud 203">
              <a:extLst>
                <a:ext uri="{FF2B5EF4-FFF2-40B4-BE49-F238E27FC236}">
                  <a16:creationId xmlns:a16="http://schemas.microsoft.com/office/drawing/2014/main" id="{0B6A38E4-119B-465F-8AEC-BD06C9C6A94B}"/>
                </a:ext>
              </a:extLst>
            </p:cNvPr>
            <p:cNvSpPr/>
            <p:nvPr/>
          </p:nvSpPr>
          <p:spPr>
            <a:xfrm>
              <a:off x="9620965" y="5344945"/>
              <a:ext cx="833182" cy="512985"/>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05" name="Graphic 204">
              <a:extLst>
                <a:ext uri="{FF2B5EF4-FFF2-40B4-BE49-F238E27FC236}">
                  <a16:creationId xmlns:a16="http://schemas.microsoft.com/office/drawing/2014/main" id="{26624887-3A09-4F3D-9184-E186E35F0A2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902472" y="5388789"/>
              <a:ext cx="357612" cy="407676"/>
            </a:xfrm>
            <a:prstGeom prst="rect">
              <a:avLst/>
            </a:prstGeom>
          </p:spPr>
        </p:pic>
      </p:grpSp>
      <p:sp>
        <p:nvSpPr>
          <p:cNvPr id="3" name="Date Placeholder 2">
            <a:extLst>
              <a:ext uri="{FF2B5EF4-FFF2-40B4-BE49-F238E27FC236}">
                <a16:creationId xmlns:a16="http://schemas.microsoft.com/office/drawing/2014/main" id="{02463494-4EF0-4EA9-B1CF-4FA3D16014E5}"/>
              </a:ext>
            </a:extLst>
          </p:cNvPr>
          <p:cNvSpPr>
            <a:spLocks noGrp="1"/>
          </p:cNvSpPr>
          <p:nvPr>
            <p:ph type="dt" sz="half" idx="10"/>
          </p:nvPr>
        </p:nvSpPr>
        <p:spPr>
          <a:xfrm>
            <a:off x="783495" y="6565835"/>
            <a:ext cx="2743200" cy="365125"/>
          </a:xfrm>
        </p:spPr>
        <p:txBody>
          <a:bodyPr/>
          <a:lstStyle/>
          <a:p>
            <a:r>
              <a:rPr lang="en-US" dirty="0"/>
              <a:t>9/5/2019</a:t>
            </a:r>
          </a:p>
        </p:txBody>
      </p:sp>
      <p:sp>
        <p:nvSpPr>
          <p:cNvPr id="4" name="Footer Placeholder 3">
            <a:extLst>
              <a:ext uri="{FF2B5EF4-FFF2-40B4-BE49-F238E27FC236}">
                <a16:creationId xmlns:a16="http://schemas.microsoft.com/office/drawing/2014/main" id="{C6A577D6-07BA-46DF-86B1-3D24E9E2125F}"/>
              </a:ext>
            </a:extLst>
          </p:cNvPr>
          <p:cNvSpPr>
            <a:spLocks noGrp="1"/>
          </p:cNvSpPr>
          <p:nvPr>
            <p:ph type="ftr" sz="quarter" idx="11"/>
          </p:nvPr>
        </p:nvSpPr>
        <p:spPr>
          <a:xfrm>
            <a:off x="4018530" y="6565836"/>
            <a:ext cx="4114800" cy="365125"/>
          </a:xfrm>
        </p:spPr>
        <p:txBody>
          <a:bodyPr/>
          <a:lstStyle/>
          <a:p>
            <a:r>
              <a:rPr lang="en-US" dirty="0"/>
              <a:t>www.tiaonline.org | @tiaonline</a:t>
            </a:r>
          </a:p>
        </p:txBody>
      </p:sp>
      <p:sp>
        <p:nvSpPr>
          <p:cNvPr id="5" name="Slide Number Placeholder 4">
            <a:extLst>
              <a:ext uri="{FF2B5EF4-FFF2-40B4-BE49-F238E27FC236}">
                <a16:creationId xmlns:a16="http://schemas.microsoft.com/office/drawing/2014/main" id="{A554F57B-E8F9-4204-A24D-E35F63A761CC}"/>
              </a:ext>
            </a:extLst>
          </p:cNvPr>
          <p:cNvSpPr>
            <a:spLocks noGrp="1"/>
          </p:cNvSpPr>
          <p:nvPr>
            <p:ph type="sldNum" sz="quarter" idx="12"/>
          </p:nvPr>
        </p:nvSpPr>
        <p:spPr>
          <a:xfrm>
            <a:off x="8665305" y="6545304"/>
            <a:ext cx="2743200" cy="365125"/>
          </a:xfrm>
        </p:spPr>
        <p:txBody>
          <a:bodyPr/>
          <a:lstStyle/>
          <a:p>
            <a:fld id="{D6F3A47C-0C53-4F9B-A5F2-870187FD8859}" type="slidenum">
              <a:rPr lang="en-US" smtClean="0"/>
              <a:t>7</a:t>
            </a:fld>
            <a:endParaRPr lang="en-US" dirty="0"/>
          </a:p>
        </p:txBody>
      </p:sp>
      <p:pic>
        <p:nvPicPr>
          <p:cNvPr id="8" name="Graphic 7" descr="Satellite">
            <a:extLst>
              <a:ext uri="{FF2B5EF4-FFF2-40B4-BE49-F238E27FC236}">
                <a16:creationId xmlns:a16="http://schemas.microsoft.com/office/drawing/2014/main" id="{A26A5CA6-9895-48F1-AD6D-1225D12A9D9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169779" y="104827"/>
            <a:ext cx="914400" cy="914400"/>
          </a:xfrm>
          <a:prstGeom prst="rect">
            <a:avLst/>
          </a:prstGeom>
        </p:spPr>
      </p:pic>
      <p:pic>
        <p:nvPicPr>
          <p:cNvPr id="21" name="Graphic 20" descr="Truck">
            <a:extLst>
              <a:ext uri="{FF2B5EF4-FFF2-40B4-BE49-F238E27FC236}">
                <a16:creationId xmlns:a16="http://schemas.microsoft.com/office/drawing/2014/main" id="{DC541420-41C9-4E80-B033-A930770AD31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792811" y="1139899"/>
            <a:ext cx="914400" cy="914400"/>
          </a:xfrm>
          <a:prstGeom prst="rect">
            <a:avLst/>
          </a:prstGeom>
        </p:spPr>
      </p:pic>
      <p:grpSp>
        <p:nvGrpSpPr>
          <p:cNvPr id="107" name="Group 106">
            <a:extLst>
              <a:ext uri="{FF2B5EF4-FFF2-40B4-BE49-F238E27FC236}">
                <a16:creationId xmlns:a16="http://schemas.microsoft.com/office/drawing/2014/main" id="{D29D2901-164A-4D58-BC48-D371D5ED30F6}"/>
              </a:ext>
            </a:extLst>
          </p:cNvPr>
          <p:cNvGrpSpPr/>
          <p:nvPr/>
        </p:nvGrpSpPr>
        <p:grpSpPr>
          <a:xfrm flipH="1">
            <a:off x="10587996" y="1158000"/>
            <a:ext cx="582144" cy="548640"/>
            <a:chOff x="10983200" y="1193385"/>
            <a:chExt cx="822960" cy="822960"/>
          </a:xfrm>
        </p:grpSpPr>
        <p:sp>
          <p:nvSpPr>
            <p:cNvPr id="109" name="Arc 108">
              <a:extLst>
                <a:ext uri="{FF2B5EF4-FFF2-40B4-BE49-F238E27FC236}">
                  <a16:creationId xmlns:a16="http://schemas.microsoft.com/office/drawing/2014/main" id="{9AF0DDB7-F85D-432E-9E4C-D9131188DDC8}"/>
                </a:ext>
              </a:extLst>
            </p:cNvPr>
            <p:cNvSpPr/>
            <p:nvPr/>
          </p:nvSpPr>
          <p:spPr>
            <a:xfrm>
              <a:off x="11146971" y="1387927"/>
              <a:ext cx="457200" cy="45720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11" name="Arc 110">
              <a:extLst>
                <a:ext uri="{FF2B5EF4-FFF2-40B4-BE49-F238E27FC236}">
                  <a16:creationId xmlns:a16="http://schemas.microsoft.com/office/drawing/2014/main" id="{FBDD4CBC-F7CA-455D-A095-47F6AEDEB5A4}"/>
                </a:ext>
              </a:extLst>
            </p:cNvPr>
            <p:cNvSpPr/>
            <p:nvPr/>
          </p:nvSpPr>
          <p:spPr>
            <a:xfrm>
              <a:off x="10983200" y="1193385"/>
              <a:ext cx="822960" cy="82296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13" name="Arc 112">
              <a:extLst>
                <a:ext uri="{FF2B5EF4-FFF2-40B4-BE49-F238E27FC236}">
                  <a16:creationId xmlns:a16="http://schemas.microsoft.com/office/drawing/2014/main" id="{4B06EEB0-1F68-422A-9206-9482CD4A1B97}"/>
                </a:ext>
              </a:extLst>
            </p:cNvPr>
            <p:cNvSpPr/>
            <p:nvPr/>
          </p:nvSpPr>
          <p:spPr>
            <a:xfrm>
              <a:off x="11055531" y="1288185"/>
              <a:ext cx="640080" cy="64008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pic>
        <p:nvPicPr>
          <p:cNvPr id="23" name="Graphic 22" descr="Satellite dish">
            <a:extLst>
              <a:ext uri="{FF2B5EF4-FFF2-40B4-BE49-F238E27FC236}">
                <a16:creationId xmlns:a16="http://schemas.microsoft.com/office/drawing/2014/main" id="{7B7EA3EC-9F7A-4825-81DC-18CA2B080FC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859733" y="810538"/>
            <a:ext cx="914400" cy="914400"/>
          </a:xfrm>
          <a:prstGeom prst="rect">
            <a:avLst/>
          </a:prstGeom>
        </p:spPr>
      </p:pic>
      <p:cxnSp>
        <p:nvCxnSpPr>
          <p:cNvPr id="114" name="Straight Connector 113">
            <a:extLst>
              <a:ext uri="{FF2B5EF4-FFF2-40B4-BE49-F238E27FC236}">
                <a16:creationId xmlns:a16="http://schemas.microsoft.com/office/drawing/2014/main" id="{2D12941D-B2E2-4DE8-B23D-3A53C4FA632A}"/>
              </a:ext>
            </a:extLst>
          </p:cNvPr>
          <p:cNvCxnSpPr>
            <a:cxnSpLocks/>
          </p:cNvCxnSpPr>
          <p:nvPr/>
        </p:nvCxnSpPr>
        <p:spPr>
          <a:xfrm>
            <a:off x="8221249" y="1599698"/>
            <a:ext cx="354744" cy="65910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C3EA5771-072F-4899-B23F-6F4844D3A96B}"/>
              </a:ext>
            </a:extLst>
          </p:cNvPr>
          <p:cNvGrpSpPr/>
          <p:nvPr/>
        </p:nvGrpSpPr>
        <p:grpSpPr>
          <a:xfrm rot="3816029">
            <a:off x="9685262" y="554908"/>
            <a:ext cx="548640" cy="548640"/>
            <a:chOff x="10983200" y="1193385"/>
            <a:chExt cx="822960" cy="822960"/>
          </a:xfrm>
        </p:grpSpPr>
        <p:sp>
          <p:nvSpPr>
            <p:cNvPr id="115" name="Arc 114">
              <a:extLst>
                <a:ext uri="{FF2B5EF4-FFF2-40B4-BE49-F238E27FC236}">
                  <a16:creationId xmlns:a16="http://schemas.microsoft.com/office/drawing/2014/main" id="{EE0F5BAB-77CE-40B9-ACA8-7802530623C0}"/>
                </a:ext>
              </a:extLst>
            </p:cNvPr>
            <p:cNvSpPr/>
            <p:nvPr/>
          </p:nvSpPr>
          <p:spPr>
            <a:xfrm>
              <a:off x="11146971" y="1387927"/>
              <a:ext cx="457200" cy="45720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16" name="Arc 115">
              <a:extLst>
                <a:ext uri="{FF2B5EF4-FFF2-40B4-BE49-F238E27FC236}">
                  <a16:creationId xmlns:a16="http://schemas.microsoft.com/office/drawing/2014/main" id="{6B4FE32A-CB07-4E2C-AF3A-5110C13D8E2C}"/>
                </a:ext>
              </a:extLst>
            </p:cNvPr>
            <p:cNvSpPr/>
            <p:nvPr/>
          </p:nvSpPr>
          <p:spPr>
            <a:xfrm>
              <a:off x="10983200" y="1193385"/>
              <a:ext cx="822960" cy="82296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17" name="Arc 116">
              <a:extLst>
                <a:ext uri="{FF2B5EF4-FFF2-40B4-BE49-F238E27FC236}">
                  <a16:creationId xmlns:a16="http://schemas.microsoft.com/office/drawing/2014/main" id="{4135A263-CAD1-443A-A2DF-CFBC40EEDE29}"/>
                </a:ext>
              </a:extLst>
            </p:cNvPr>
            <p:cNvSpPr/>
            <p:nvPr/>
          </p:nvSpPr>
          <p:spPr>
            <a:xfrm>
              <a:off x="11055531" y="1288185"/>
              <a:ext cx="640080" cy="640080"/>
            </a:xfrm>
            <a:prstGeom prst="arc">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sp>
        <p:nvSpPr>
          <p:cNvPr id="7" name="Rectangle 6">
            <a:extLst>
              <a:ext uri="{FF2B5EF4-FFF2-40B4-BE49-F238E27FC236}">
                <a16:creationId xmlns:a16="http://schemas.microsoft.com/office/drawing/2014/main" id="{3C07C9BA-6A53-4694-A0D0-692E255CE50B}"/>
              </a:ext>
            </a:extLst>
          </p:cNvPr>
          <p:cNvSpPr/>
          <p:nvPr/>
        </p:nvSpPr>
        <p:spPr>
          <a:xfrm>
            <a:off x="6437337" y="3322500"/>
            <a:ext cx="1354143" cy="1107996"/>
          </a:xfrm>
          <a:prstGeom prst="rect">
            <a:avLst/>
          </a:prstGeom>
          <a:noFill/>
        </p:spPr>
        <p:txBody>
          <a:bodyPr wrap="square" lIns="91440" tIns="45720" rIns="91440" bIns="45720">
            <a:spAutoFit/>
          </a:bodyPr>
          <a:lstStyle/>
          <a:p>
            <a:pPr algn="ctr"/>
            <a:r>
              <a:rPr lang="en-US" sz="6600" b="1" cap="none" spc="0" dirty="0">
                <a:ln w="10160">
                  <a:solidFill>
                    <a:schemeClr val="accent5"/>
                  </a:solidFill>
                  <a:prstDash val="solid"/>
                </a:ln>
                <a:solidFill>
                  <a:srgbClr val="002060"/>
                </a:solidFill>
                <a:effectLst>
                  <a:outerShdw blurRad="38100" dist="22860" dir="5400000" algn="tl" rotWithShape="0">
                    <a:srgbClr val="000000">
                      <a:alpha val="30000"/>
                    </a:srgbClr>
                  </a:outerShdw>
                </a:effectLst>
              </a:rPr>
              <a:t>AI</a:t>
            </a:r>
          </a:p>
        </p:txBody>
      </p:sp>
    </p:spTree>
    <p:extLst>
      <p:ext uri="{BB962C8B-B14F-4D97-AF65-F5344CB8AC3E}">
        <p14:creationId xmlns:p14="http://schemas.microsoft.com/office/powerpoint/2010/main" val="3582716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88C1-8BC7-44F9-95FE-53C8F680558D}"/>
              </a:ext>
            </a:extLst>
          </p:cNvPr>
          <p:cNvSpPr>
            <a:spLocks noGrp="1"/>
          </p:cNvSpPr>
          <p:nvPr>
            <p:ph type="title"/>
          </p:nvPr>
        </p:nvSpPr>
        <p:spPr/>
        <p:txBody>
          <a:bodyPr>
            <a:normAutofit/>
          </a:bodyPr>
          <a:lstStyle/>
          <a:p>
            <a:r>
              <a:rPr lang="en-US" sz="3200" dirty="0"/>
              <a:t>Next Generation Service Assurance</a:t>
            </a:r>
          </a:p>
        </p:txBody>
      </p:sp>
      <p:sp>
        <p:nvSpPr>
          <p:cNvPr id="4" name="Date Placeholder 3">
            <a:extLst>
              <a:ext uri="{FF2B5EF4-FFF2-40B4-BE49-F238E27FC236}">
                <a16:creationId xmlns:a16="http://schemas.microsoft.com/office/drawing/2014/main" id="{321343BD-B4C8-4C14-90C6-E038B8C02753}"/>
              </a:ext>
            </a:extLst>
          </p:cNvPr>
          <p:cNvSpPr>
            <a:spLocks noGrp="1"/>
          </p:cNvSpPr>
          <p:nvPr>
            <p:ph type="dt" sz="half" idx="10"/>
          </p:nvPr>
        </p:nvSpPr>
        <p:spPr>
          <a:xfrm>
            <a:off x="539098" y="6127750"/>
            <a:ext cx="2743200" cy="365125"/>
          </a:xfrm>
        </p:spPr>
        <p:txBody>
          <a:bodyPr/>
          <a:lstStyle/>
          <a:p>
            <a:r>
              <a:rPr lang="en-US" dirty="0"/>
              <a:t>9/5/2019</a:t>
            </a:r>
          </a:p>
        </p:txBody>
      </p:sp>
      <p:sp>
        <p:nvSpPr>
          <p:cNvPr id="5" name="Footer Placeholder 4">
            <a:extLst>
              <a:ext uri="{FF2B5EF4-FFF2-40B4-BE49-F238E27FC236}">
                <a16:creationId xmlns:a16="http://schemas.microsoft.com/office/drawing/2014/main" id="{519EE2C2-1A76-4290-A990-AA2E50E09CC0}"/>
              </a:ext>
            </a:extLst>
          </p:cNvPr>
          <p:cNvSpPr>
            <a:spLocks noGrp="1"/>
          </p:cNvSpPr>
          <p:nvPr>
            <p:ph type="ftr" sz="quarter" idx="11"/>
          </p:nvPr>
        </p:nvSpPr>
        <p:spPr>
          <a:xfrm>
            <a:off x="3739498" y="6127750"/>
            <a:ext cx="4114800" cy="365125"/>
          </a:xfrm>
        </p:spPr>
        <p:txBody>
          <a:bodyPr/>
          <a:lstStyle/>
          <a:p>
            <a:r>
              <a:rPr lang="en-US" dirty="0"/>
              <a:t>www.tiaonline.org | @tiaonline</a:t>
            </a:r>
          </a:p>
        </p:txBody>
      </p:sp>
      <p:pic>
        <p:nvPicPr>
          <p:cNvPr id="16" name="Picture 15">
            <a:extLst>
              <a:ext uri="{FF2B5EF4-FFF2-40B4-BE49-F238E27FC236}">
                <a16:creationId xmlns:a16="http://schemas.microsoft.com/office/drawing/2014/main" id="{66ACCA39-5CDE-4D11-B5B9-9BB5EE2023E6}"/>
              </a:ext>
            </a:extLst>
          </p:cNvPr>
          <p:cNvPicPr>
            <a:picLocks noChangeAspect="1"/>
          </p:cNvPicPr>
          <p:nvPr/>
        </p:nvPicPr>
        <p:blipFill>
          <a:blip r:embed="rId2"/>
          <a:stretch>
            <a:fillRect/>
          </a:stretch>
        </p:blipFill>
        <p:spPr>
          <a:xfrm>
            <a:off x="7588665" y="180429"/>
            <a:ext cx="4417878" cy="2770002"/>
          </a:xfrm>
          <a:prstGeom prst="rect">
            <a:avLst/>
          </a:prstGeom>
        </p:spPr>
      </p:pic>
      <p:sp>
        <p:nvSpPr>
          <p:cNvPr id="13" name="Rectangle: Rounded Corners 12">
            <a:extLst>
              <a:ext uri="{FF2B5EF4-FFF2-40B4-BE49-F238E27FC236}">
                <a16:creationId xmlns:a16="http://schemas.microsoft.com/office/drawing/2014/main" id="{E12832EB-BDAC-48DC-8A64-1281561A30DA}"/>
              </a:ext>
            </a:extLst>
          </p:cNvPr>
          <p:cNvSpPr/>
          <p:nvPr/>
        </p:nvSpPr>
        <p:spPr>
          <a:xfrm>
            <a:off x="341459" y="4532386"/>
            <a:ext cx="11169868" cy="14012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u="sng" dirty="0">
                <a:solidFill>
                  <a:schemeClr val="bg1"/>
                </a:solidFill>
              </a:rPr>
              <a:t>Service Performance Reliability</a:t>
            </a:r>
            <a:r>
              <a:rPr lang="en-US" sz="3200" dirty="0">
                <a:solidFill>
                  <a:schemeClr val="bg1"/>
                </a:solidFill>
              </a:rPr>
              <a:t>: Minimum guaranteed service performance level when and where an application is used</a:t>
            </a:r>
          </a:p>
        </p:txBody>
      </p:sp>
      <p:sp>
        <p:nvSpPr>
          <p:cNvPr id="3" name="Slide Number Placeholder 2">
            <a:extLst>
              <a:ext uri="{FF2B5EF4-FFF2-40B4-BE49-F238E27FC236}">
                <a16:creationId xmlns:a16="http://schemas.microsoft.com/office/drawing/2014/main" id="{7F564A45-9739-45D7-A800-13FED59D0E82}"/>
              </a:ext>
            </a:extLst>
          </p:cNvPr>
          <p:cNvSpPr>
            <a:spLocks noGrp="1"/>
          </p:cNvSpPr>
          <p:nvPr>
            <p:ph type="sldNum" sz="quarter" idx="12"/>
          </p:nvPr>
        </p:nvSpPr>
        <p:spPr/>
        <p:txBody>
          <a:bodyPr/>
          <a:lstStyle/>
          <a:p>
            <a:fld id="{D6F3A47C-0C53-4F9B-A5F2-870187FD8859}" type="slidenum">
              <a:rPr lang="en-US" smtClean="0"/>
              <a:t>8</a:t>
            </a:fld>
            <a:endParaRPr lang="en-US" dirty="0"/>
          </a:p>
        </p:txBody>
      </p:sp>
      <p:sp>
        <p:nvSpPr>
          <p:cNvPr id="17" name="Rectangle: Rounded Corners 16">
            <a:extLst>
              <a:ext uri="{FF2B5EF4-FFF2-40B4-BE49-F238E27FC236}">
                <a16:creationId xmlns:a16="http://schemas.microsoft.com/office/drawing/2014/main" id="{B19097AD-1C29-4A9A-8C9F-5C48500E4E73}"/>
              </a:ext>
            </a:extLst>
          </p:cNvPr>
          <p:cNvSpPr/>
          <p:nvPr/>
        </p:nvSpPr>
        <p:spPr>
          <a:xfrm>
            <a:off x="341459" y="1546874"/>
            <a:ext cx="7247206" cy="1166509"/>
          </a:xfrm>
          <a:prstGeom prst="roundRect">
            <a:avLst/>
          </a:prstGeom>
          <a:solidFill>
            <a:srgbClr val="79D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5948363" algn="l"/>
              </a:tabLst>
            </a:pPr>
            <a:r>
              <a:rPr lang="en-US" sz="2400" u="sng" dirty="0">
                <a:solidFill>
                  <a:srgbClr val="002060"/>
                </a:solidFill>
              </a:rPr>
              <a:t>Application-centric network</a:t>
            </a:r>
            <a:r>
              <a:rPr lang="en-US" sz="2400" dirty="0">
                <a:solidFill>
                  <a:srgbClr val="002060"/>
                </a:solidFill>
              </a:rPr>
              <a:t>: Predictable and reliable application connectivity performance</a:t>
            </a:r>
          </a:p>
        </p:txBody>
      </p:sp>
      <p:sp>
        <p:nvSpPr>
          <p:cNvPr id="18" name="Rectangle: Rounded Corners 17">
            <a:extLst>
              <a:ext uri="{FF2B5EF4-FFF2-40B4-BE49-F238E27FC236}">
                <a16:creationId xmlns:a16="http://schemas.microsoft.com/office/drawing/2014/main" id="{8A72765D-A906-4AB7-93F1-6FBA3885BA65}"/>
              </a:ext>
            </a:extLst>
          </p:cNvPr>
          <p:cNvSpPr/>
          <p:nvPr/>
        </p:nvSpPr>
        <p:spPr>
          <a:xfrm>
            <a:off x="5609199" y="2950431"/>
            <a:ext cx="5052390" cy="13255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tabLst>
                <a:tab pos="5948363" algn="l"/>
              </a:tabLst>
            </a:pPr>
            <a:r>
              <a:rPr lang="en-US" dirty="0"/>
              <a:t>Real-time monitoring</a:t>
            </a:r>
          </a:p>
          <a:p>
            <a:pPr marL="742950" lvl="1" indent="-285750">
              <a:buFont typeface="Arial" panose="020B0604020202020204" pitchFamily="34" charset="0"/>
              <a:buChar char="•"/>
              <a:tabLst>
                <a:tab pos="5948363" algn="l"/>
              </a:tabLst>
            </a:pPr>
            <a:r>
              <a:rPr lang="en-US" dirty="0"/>
              <a:t>Configuration</a:t>
            </a:r>
          </a:p>
          <a:p>
            <a:pPr marL="742950" lvl="1" indent="-285750">
              <a:buFont typeface="Arial" panose="020B0604020202020204" pitchFamily="34" charset="0"/>
              <a:buChar char="•"/>
              <a:tabLst>
                <a:tab pos="5948363" algn="l"/>
              </a:tabLst>
            </a:pPr>
            <a:r>
              <a:rPr lang="en-US" dirty="0"/>
              <a:t>Performance</a:t>
            </a:r>
          </a:p>
          <a:p>
            <a:pPr marL="285750" indent="-285750">
              <a:buFont typeface="Arial" panose="020B0604020202020204" pitchFamily="34" charset="0"/>
              <a:buChar char="•"/>
              <a:tabLst>
                <a:tab pos="5948363" algn="l"/>
              </a:tabLst>
            </a:pPr>
            <a:r>
              <a:rPr lang="en-US" dirty="0"/>
              <a:t>Predictive and prescriptive analytics</a:t>
            </a:r>
          </a:p>
        </p:txBody>
      </p:sp>
      <p:sp>
        <p:nvSpPr>
          <p:cNvPr id="19" name="Rectangle: Rounded Corners 18">
            <a:extLst>
              <a:ext uri="{FF2B5EF4-FFF2-40B4-BE49-F238E27FC236}">
                <a16:creationId xmlns:a16="http://schemas.microsoft.com/office/drawing/2014/main" id="{D790469E-EDAA-423D-B859-CDB31D5FAEA0}"/>
              </a:ext>
            </a:extLst>
          </p:cNvPr>
          <p:cNvSpPr/>
          <p:nvPr/>
        </p:nvSpPr>
        <p:spPr>
          <a:xfrm>
            <a:off x="341459" y="2950431"/>
            <a:ext cx="5052391" cy="13255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tabLst>
                <a:tab pos="5948363" algn="l"/>
              </a:tabLst>
            </a:pPr>
            <a:r>
              <a:rPr lang="en-US" dirty="0"/>
              <a:t>Next generation service assurance is key to deliver the 5G and Connected Intelligence promises</a:t>
            </a:r>
          </a:p>
          <a:p>
            <a:pPr lvl="1">
              <a:tabLst>
                <a:tab pos="5948363" algn="l"/>
              </a:tabLst>
            </a:pPr>
            <a:r>
              <a:rPr lang="en-US" dirty="0">
                <a:sym typeface="Wingdings" panose="05000000000000000000" pitchFamily="2" charset="2"/>
              </a:rPr>
              <a:t> </a:t>
            </a:r>
            <a:r>
              <a:rPr lang="en-US" dirty="0"/>
              <a:t>Trust building</a:t>
            </a:r>
          </a:p>
        </p:txBody>
      </p:sp>
    </p:spTree>
    <p:extLst>
      <p:ext uri="{BB962C8B-B14F-4D97-AF65-F5344CB8AC3E}">
        <p14:creationId xmlns:p14="http://schemas.microsoft.com/office/powerpoint/2010/main" val="445492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027A71-E85C-4127-98A5-D38144869141}"/>
              </a:ext>
            </a:extLst>
          </p:cNvPr>
          <p:cNvSpPr>
            <a:spLocks noGrp="1"/>
          </p:cNvSpPr>
          <p:nvPr>
            <p:ph type="title"/>
          </p:nvPr>
        </p:nvSpPr>
        <p:spPr/>
        <p:txBody>
          <a:bodyPr>
            <a:normAutofit/>
          </a:bodyPr>
          <a:lstStyle/>
          <a:p>
            <a:r>
              <a:rPr lang="en-US" sz="4000" dirty="0"/>
              <a:t>TIA Service Performance Reliability Program</a:t>
            </a:r>
          </a:p>
        </p:txBody>
      </p:sp>
      <p:sp>
        <p:nvSpPr>
          <p:cNvPr id="12" name="Rectangle: Rounded Corners 11">
            <a:extLst>
              <a:ext uri="{FF2B5EF4-FFF2-40B4-BE49-F238E27FC236}">
                <a16:creationId xmlns:a16="http://schemas.microsoft.com/office/drawing/2014/main" id="{4DAD9E2D-D5A4-4864-A3EA-EB2C66F31832}"/>
              </a:ext>
            </a:extLst>
          </p:cNvPr>
          <p:cNvSpPr/>
          <p:nvPr/>
        </p:nvSpPr>
        <p:spPr>
          <a:xfrm>
            <a:off x="436924" y="1659940"/>
            <a:ext cx="11430398" cy="4475985"/>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85750" indent="-285750">
              <a:buFont typeface="Arial" panose="020B0604020202020204" pitchFamily="34" charset="0"/>
              <a:buChar char="•"/>
            </a:pPr>
            <a:r>
              <a:rPr lang="en-US" sz="2800" dirty="0">
                <a:solidFill>
                  <a:srgbClr val="002060"/>
                </a:solidFill>
              </a:rPr>
              <a:t>Industry-driven program to define how to measure and report the Service Performance Reliability</a:t>
            </a:r>
          </a:p>
          <a:p>
            <a:pPr marL="742950" lvl="1" indent="-285750">
              <a:buFont typeface="Arial" panose="020B0604020202020204" pitchFamily="34" charset="0"/>
              <a:buChar char="•"/>
            </a:pPr>
            <a:r>
              <a:rPr lang="en-US" sz="2800" dirty="0">
                <a:solidFill>
                  <a:srgbClr val="002060"/>
                </a:solidFill>
              </a:rPr>
              <a:t>Participants include Network Operators, Equipment Vendors, and Service Assurance Solutions Providers</a:t>
            </a:r>
          </a:p>
          <a:p>
            <a:pPr marL="742950" lvl="1" indent="-285750">
              <a:buFont typeface="Arial" panose="020B0604020202020204" pitchFamily="34" charset="0"/>
              <a:buChar char="•"/>
            </a:pPr>
            <a:endParaRPr lang="en-US" sz="2800" dirty="0">
              <a:solidFill>
                <a:srgbClr val="002060"/>
              </a:solidFill>
            </a:endParaRPr>
          </a:p>
          <a:p>
            <a:pPr marL="285750" indent="-285750">
              <a:buFont typeface="Arial" panose="020B0604020202020204" pitchFamily="34" charset="0"/>
              <a:buChar char="•"/>
            </a:pPr>
            <a:r>
              <a:rPr lang="en-US" sz="2800" dirty="0">
                <a:solidFill>
                  <a:srgbClr val="002060"/>
                </a:solidFill>
              </a:rPr>
              <a:t>To participate, please contact:</a:t>
            </a:r>
          </a:p>
          <a:p>
            <a:pPr marL="742950" lvl="1" indent="-285750">
              <a:buFont typeface="Arial" panose="020B0604020202020204" pitchFamily="34" charset="0"/>
              <a:buChar char="•"/>
            </a:pPr>
            <a:r>
              <a:rPr lang="en-US" sz="2800" dirty="0">
                <a:solidFill>
                  <a:srgbClr val="002060"/>
                </a:solidFill>
              </a:rPr>
              <a:t>Jacques Fluet, jfluet@tiaonline.org</a:t>
            </a:r>
          </a:p>
          <a:p>
            <a:pPr marL="742950" lvl="1" indent="-285750">
              <a:buFont typeface="Arial" panose="020B0604020202020204" pitchFamily="34" charset="0"/>
              <a:buChar char="•"/>
            </a:pPr>
            <a:endParaRPr lang="en-US" sz="2800" dirty="0">
              <a:solidFill>
                <a:srgbClr val="002060"/>
              </a:solidFill>
            </a:endParaRPr>
          </a:p>
        </p:txBody>
      </p:sp>
      <p:sp>
        <p:nvSpPr>
          <p:cNvPr id="2" name="Date Placeholder 1">
            <a:extLst>
              <a:ext uri="{FF2B5EF4-FFF2-40B4-BE49-F238E27FC236}">
                <a16:creationId xmlns:a16="http://schemas.microsoft.com/office/drawing/2014/main" id="{1DEA7B08-7284-4AE6-B449-B29FA758D9E4}"/>
              </a:ext>
            </a:extLst>
          </p:cNvPr>
          <p:cNvSpPr>
            <a:spLocks noGrp="1"/>
          </p:cNvSpPr>
          <p:nvPr>
            <p:ph type="dt" sz="half" idx="10"/>
          </p:nvPr>
        </p:nvSpPr>
        <p:spPr/>
        <p:txBody>
          <a:bodyPr/>
          <a:lstStyle/>
          <a:p>
            <a:r>
              <a:rPr lang="en-US" dirty="0"/>
              <a:t>9/5/2019</a:t>
            </a:r>
          </a:p>
        </p:txBody>
      </p:sp>
      <p:sp>
        <p:nvSpPr>
          <p:cNvPr id="3" name="Footer Placeholder 2">
            <a:extLst>
              <a:ext uri="{FF2B5EF4-FFF2-40B4-BE49-F238E27FC236}">
                <a16:creationId xmlns:a16="http://schemas.microsoft.com/office/drawing/2014/main" id="{AF4802A4-0EEB-409E-A837-E6F4311ADD8C}"/>
              </a:ext>
            </a:extLst>
          </p:cNvPr>
          <p:cNvSpPr>
            <a:spLocks noGrp="1"/>
          </p:cNvSpPr>
          <p:nvPr>
            <p:ph type="ftr" sz="quarter" idx="11"/>
          </p:nvPr>
        </p:nvSpPr>
        <p:spPr/>
        <p:txBody>
          <a:bodyPr/>
          <a:lstStyle/>
          <a:p>
            <a:r>
              <a:rPr lang="en-US" dirty="0"/>
              <a:t>www.tiaonline.org | @tiaonline</a:t>
            </a:r>
          </a:p>
        </p:txBody>
      </p:sp>
      <p:sp>
        <p:nvSpPr>
          <p:cNvPr id="4" name="Slide Number Placeholder 3">
            <a:extLst>
              <a:ext uri="{FF2B5EF4-FFF2-40B4-BE49-F238E27FC236}">
                <a16:creationId xmlns:a16="http://schemas.microsoft.com/office/drawing/2014/main" id="{12A403D3-87A5-4A7E-800A-213A9A6BB647}"/>
              </a:ext>
            </a:extLst>
          </p:cNvPr>
          <p:cNvSpPr>
            <a:spLocks noGrp="1"/>
          </p:cNvSpPr>
          <p:nvPr>
            <p:ph type="sldNum" sz="quarter" idx="12"/>
          </p:nvPr>
        </p:nvSpPr>
        <p:spPr/>
        <p:txBody>
          <a:bodyPr/>
          <a:lstStyle/>
          <a:p>
            <a:fld id="{D6F3A47C-0C53-4F9B-A5F2-870187FD8859}" type="slidenum">
              <a:rPr lang="en-US" smtClean="0"/>
              <a:t>9</a:t>
            </a:fld>
            <a:endParaRPr lang="en-US" dirty="0"/>
          </a:p>
        </p:txBody>
      </p:sp>
    </p:spTree>
    <p:extLst>
      <p:ext uri="{BB962C8B-B14F-4D97-AF65-F5344CB8AC3E}">
        <p14:creationId xmlns:p14="http://schemas.microsoft.com/office/powerpoint/2010/main" val="90578797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9FC7BE-A6F2-4A93-8809-6FF2DDEA0205}"/>
</file>

<file path=customXml/itemProps2.xml><?xml version="1.0" encoding="utf-8"?>
<ds:datastoreItem xmlns:ds="http://schemas.openxmlformats.org/officeDocument/2006/customXml" ds:itemID="{4B9FC7BE-A6F2-4A93-8809-6FF2DDEA0205}"/>
</file>

<file path=customXml/itemProps3.xml><?xml version="1.0" encoding="utf-8"?>
<ds:datastoreItem xmlns:ds="http://schemas.openxmlformats.org/officeDocument/2006/customXml" ds:itemID="{1540F965-1547-4787-B097-56BD06BDF9ED}"/>
</file>

<file path=customXml/itemProps4.xml><?xml version="1.0" encoding="utf-8"?>
<ds:datastoreItem xmlns:ds="http://schemas.openxmlformats.org/officeDocument/2006/customXml" ds:itemID="{BA9E05D9-FBF5-4E26-B5F5-F894E4CAA6A3}"/>
</file>

<file path=docProps/app.xml><?xml version="1.0" encoding="utf-8"?>
<Properties xmlns="http://schemas.openxmlformats.org/officeDocument/2006/extended-properties" xmlns:vt="http://schemas.openxmlformats.org/officeDocument/2006/docPropsVTypes">
  <Template>Theme1</Template>
  <TotalTime>25758</TotalTime>
  <Words>679</Words>
  <Application>Microsoft Office PowerPoint</Application>
  <PresentationFormat>Widescreen</PresentationFormat>
  <Paragraphs>157</Paragraphs>
  <Slides>10</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Next Generation Network Assurance – Use cases and applications</vt:lpstr>
      <vt:lpstr>Technology Evolution</vt:lpstr>
      <vt:lpstr>World Evolution - Digital Transformation</vt:lpstr>
      <vt:lpstr>New Use Cases</vt:lpstr>
      <vt:lpstr>Use Cases Performance Examples</vt:lpstr>
      <vt:lpstr>Network Evolution</vt:lpstr>
      <vt:lpstr>Next Generation Network</vt:lpstr>
      <vt:lpstr>Next Generation Service Assurance</vt:lpstr>
      <vt:lpstr>TIA Service Performance Reliability Program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Simmons</dc:creator>
  <cp:lastModifiedBy>Irina Kiselyer</cp:lastModifiedBy>
  <cp:revision>230</cp:revision>
  <cp:lastPrinted>2019-04-16T20:17:19Z</cp:lastPrinted>
  <dcterms:created xsi:type="dcterms:W3CDTF">2018-01-05T00:24:50Z</dcterms:created>
  <dcterms:modified xsi:type="dcterms:W3CDTF">2019-09-13T14:28:44Z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d5d7021b-a20b-4cc9-8333-5c0e33ac7698</vt:lpwstr>
  </property>
</Properties>
</file>